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059" r:id="rId2"/>
    <p:sldId id="6061" r:id="rId3"/>
    <p:sldId id="6062" r:id="rId4"/>
    <p:sldId id="6068" r:id="rId5"/>
    <p:sldId id="6069" r:id="rId6"/>
    <p:sldId id="6070" r:id="rId7"/>
    <p:sldId id="6071" r:id="rId8"/>
    <p:sldId id="6063" r:id="rId9"/>
    <p:sldId id="6072" r:id="rId10"/>
    <p:sldId id="6066" r:id="rId11"/>
    <p:sldId id="6079" r:id="rId12"/>
    <p:sldId id="6067" r:id="rId13"/>
    <p:sldId id="6064" r:id="rId14"/>
    <p:sldId id="6073" r:id="rId15"/>
    <p:sldId id="6074" r:id="rId16"/>
    <p:sldId id="6075" r:id="rId17"/>
    <p:sldId id="6076" r:id="rId18"/>
    <p:sldId id="6077" r:id="rId19"/>
    <p:sldId id="6065" r:id="rId20"/>
    <p:sldId id="6078" r:id="rId21"/>
    <p:sldId id="6080" r:id="rId22"/>
    <p:sldId id="6081" r:id="rId23"/>
    <p:sldId id="6082" r:id="rId24"/>
    <p:sldId id="6060" r:id="rId25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5D544"/>
    <a:srgbClr val="FFFF21"/>
    <a:srgbClr val="1C1C1C"/>
    <a:srgbClr val="B9CCA4"/>
    <a:srgbClr val="0075BF"/>
    <a:srgbClr val="034EA2"/>
    <a:srgbClr val="0087CD"/>
    <a:srgbClr val="C68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8" autoAdjust="0"/>
    <p:restoredTop sz="95178" autoAdjust="0"/>
  </p:normalViewPr>
  <p:slideViewPr>
    <p:cSldViewPr>
      <p:cViewPr varScale="1">
        <p:scale>
          <a:sx n="135" d="100"/>
          <a:sy n="135" d="100"/>
        </p:scale>
        <p:origin x="69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06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E730-E7F5-4CF8-BBFA-6764648D36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D312-4345-49C7-9471-91FF69C0AA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B860D-56C1-4361-9B5F-A1AE2BF324F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251520" y="195486"/>
            <a:ext cx="8712968" cy="475252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56595" y="279140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MORE THAN TEMPLATE</a:t>
            </a:r>
          </a:p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点击此处添加副标题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100821"/>
            <a:ext cx="2948682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1" y="1462467"/>
            <a:ext cx="294868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7" y="1710698"/>
            <a:ext cx="2932641" cy="161421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36449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6" y="4070930"/>
            <a:ext cx="2932641" cy="6310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6" y="3577125"/>
            <a:ext cx="2932641" cy="2590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6" y="3885817"/>
            <a:ext cx="2932641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BA93-52C8-48D1-AFCC-D916E1C5D690}" type="datetime1">
              <a:rPr lang="zh-CN" altLang="en-US"/>
              <a:t>2021/1/6</a:t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A834C-A173-490B-9B01-7995B236AE02}" type="slidenum">
              <a:rPr lang="zh-CN" altLang="en-US"/>
              <a:t>‹#›</a:t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83132" y="1229006"/>
            <a:ext cx="2272768" cy="587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6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42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9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9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41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7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7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9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5" y="3050184"/>
            <a:ext cx="2272767" cy="5872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6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42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9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41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7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9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336222"/>
            <a:ext cx="9144000" cy="2296886"/>
          </a:xfrm>
          <a:custGeom>
            <a:avLst/>
            <a:gdLst>
              <a:gd name="connsiteX0" fmla="*/ 0 w 12192000"/>
              <a:gd name="connsiteY0" fmla="*/ 0 h 3062515"/>
              <a:gd name="connsiteX1" fmla="*/ 12192000 w 12192000"/>
              <a:gd name="connsiteY1" fmla="*/ 0 h 3062515"/>
              <a:gd name="connsiteX2" fmla="*/ 12192000 w 12192000"/>
              <a:gd name="connsiteY2" fmla="*/ 3062515 h 3062515"/>
              <a:gd name="connsiteX3" fmla="*/ 0 w 12192000"/>
              <a:gd name="connsiteY3" fmla="*/ 3062515 h 30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515">
                <a:moveTo>
                  <a:pt x="0" y="0"/>
                </a:moveTo>
                <a:lnTo>
                  <a:pt x="12192000" y="0"/>
                </a:lnTo>
                <a:lnTo>
                  <a:pt x="12192000" y="3062515"/>
                </a:lnTo>
                <a:lnTo>
                  <a:pt x="0" y="30625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9298" y="78582"/>
            <a:ext cx="5026819" cy="49851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63702" y="78581"/>
            <a:ext cx="1920241" cy="24696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131786" y="2595274"/>
            <a:ext cx="1920241" cy="24696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951310"/>
          </a:xfrm>
          <a:custGeom>
            <a:avLst/>
            <a:gdLst>
              <a:gd name="connsiteX0" fmla="*/ 0 w 12192000"/>
              <a:gd name="connsiteY0" fmla="*/ 0 h 1268413"/>
              <a:gd name="connsiteX1" fmla="*/ 12192000 w 12192000"/>
              <a:gd name="connsiteY1" fmla="*/ 0 h 1268413"/>
              <a:gd name="connsiteX2" fmla="*/ 12192000 w 12192000"/>
              <a:gd name="connsiteY2" fmla="*/ 1268413 h 1268413"/>
              <a:gd name="connsiteX3" fmla="*/ 0 w 12192000"/>
              <a:gd name="connsiteY3" fmla="*/ 1268413 h 12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268413">
                <a:moveTo>
                  <a:pt x="0" y="0"/>
                </a:moveTo>
                <a:lnTo>
                  <a:pt x="12192000" y="0"/>
                </a:lnTo>
                <a:lnTo>
                  <a:pt x="12192000" y="1268413"/>
                </a:lnTo>
                <a:lnTo>
                  <a:pt x="0" y="1268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5545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40652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05760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1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9031"/>
            <a:ext cx="9144000" cy="5152531"/>
          </a:xfrm>
          <a:prstGeom prst="rect">
            <a:avLst/>
          </a:prstGeom>
          <a:solidFill>
            <a:srgbClr val="23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1043151"/>
            <a:ext cx="2710543" cy="35769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59960"/>
            <a:ext cx="60960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66" y="771550"/>
            <a:ext cx="5444266" cy="15408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36280" y="2643758"/>
            <a:ext cx="76042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12700" h="12700" prst="relaxedInset"/>
              <a:extrusionClr>
                <a:srgbClr val="4E0A0C"/>
              </a:extrusionClr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400" dirty="0">
                <a:gradFill flip="none" rotWithShape="1">
                  <a:gsLst>
                    <a:gs pos="0">
                      <a:srgbClr val="F0CC3F"/>
                    </a:gs>
                    <a:gs pos="100000">
                      <a:srgbClr val="FEA100"/>
                    </a:gs>
                    <a:gs pos="68000">
                      <a:srgbClr val="F0CC3F"/>
                    </a:gs>
                    <a:gs pos="33000">
                      <a:srgbClr val="FFF7DA"/>
                    </a:gs>
                  </a:gsLst>
                  <a:lin ang="5400000" scaled="1"/>
                  <a:tileRect/>
                </a:gra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年终汇报暨新年计划模板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32408" y="3551649"/>
            <a:ext cx="5183442" cy="4732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>
                <a:solidFill>
                  <a:srgbClr val="F0CC3F"/>
                </a:solidFill>
                <a:latin typeface="Century Gothic" panose="020B0502020202020204" pitchFamily="34" charset="0"/>
                <a:ea typeface="华康俪金黑W8" panose="020B0809000000000000" pitchFamily="49" charset="-122"/>
              </a:defRPr>
            </a:lvl1pPr>
          </a:lstStyle>
          <a:p>
            <a:pPr algn="ctr"/>
            <a:r>
              <a:rPr lang="en-US" altLang="zh-CN" sz="825" dirty="0">
                <a:gradFill flip="none" rotWithShape="1">
                  <a:gsLst>
                    <a:gs pos="15000">
                      <a:srgbClr val="F0CC3F"/>
                    </a:gs>
                    <a:gs pos="50000">
                      <a:srgbClr val="FFF7DA">
                        <a:alpha val="76000"/>
                      </a:srgbClr>
                    </a:gs>
                    <a:gs pos="100000">
                      <a:srgbClr val="F0CC3F">
                        <a:alpha val="0"/>
                      </a:srgbClr>
                    </a:gs>
                  </a:gsLst>
                  <a:lin ang="5400000" scaled="1"/>
                  <a:tileRect/>
                </a:gradFill>
              </a:rPr>
              <a:t>The user can demonstrate on a projector or computer, or print the presentation and make it into a film to be used in a wider field. Using PowerPoint, not only can you create presentations, you can also hold face-to-face meetings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H="1">
            <a:off x="959112" y="2290502"/>
            <a:ext cx="72257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5"/>
          <p:cNvGrpSpPr/>
          <p:nvPr/>
        </p:nvGrpSpPr>
        <p:grpSpPr>
          <a:xfrm>
            <a:off x="1197579" y="1731575"/>
            <a:ext cx="1094195" cy="1209746"/>
            <a:chOff x="3419864" y="1304397"/>
            <a:chExt cx="1094533" cy="1209746"/>
          </a:xfrm>
        </p:grpSpPr>
        <p:sp>
          <p:nvSpPr>
            <p:cNvPr id="45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66312" y="1468512"/>
              <a:ext cx="601633" cy="5846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1240"/>
              <a:r>
                <a:rPr lang="en-US" sz="3200" dirty="0">
                  <a:solidFill>
                    <a:prstClr val="white"/>
                  </a:solidFill>
                </a:rPr>
                <a:t>01</a:t>
              </a:r>
            </a:p>
          </p:txBody>
        </p:sp>
      </p:grpSp>
      <p:grpSp>
        <p:nvGrpSpPr>
          <p:cNvPr id="3" name="Group 66"/>
          <p:cNvGrpSpPr/>
          <p:nvPr/>
        </p:nvGrpSpPr>
        <p:grpSpPr>
          <a:xfrm>
            <a:off x="3117219" y="1731575"/>
            <a:ext cx="1094195" cy="1209746"/>
            <a:chOff x="4740719" y="1304398"/>
            <a:chExt cx="1094533" cy="1209746"/>
          </a:xfrm>
        </p:grpSpPr>
        <p:sp>
          <p:nvSpPr>
            <p:cNvPr id="54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87166" y="1468513"/>
              <a:ext cx="601633" cy="5846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1240"/>
              <a:r>
                <a:rPr lang="en-US" sz="3200" dirty="0">
                  <a:solidFill>
                    <a:prstClr val="white"/>
                  </a:solidFill>
                </a:rPr>
                <a:t>02</a:t>
              </a: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786734" y="3129160"/>
            <a:ext cx="1755161" cy="673334"/>
            <a:chOff x="5699664" y="1649033"/>
            <a:chExt cx="1755702" cy="673333"/>
          </a:xfrm>
        </p:grpSpPr>
        <p:sp>
          <p:nvSpPr>
            <p:cNvPr id="60" name="Text Placeholder 3"/>
            <p:cNvSpPr txBox="1"/>
            <p:nvPr/>
          </p:nvSpPr>
          <p:spPr>
            <a:xfrm>
              <a:off x="6192676" y="1649033"/>
              <a:ext cx="769678" cy="1845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添加副标题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5699664" y="1906869"/>
              <a:ext cx="1755702" cy="4154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此处添加详细文本描述，建议与标题相关并符合整体语言风格，语言描述尽量简洁生动。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875381" y="3128182"/>
            <a:ext cx="1738586" cy="675295"/>
            <a:chOff x="5707954" y="1647073"/>
            <a:chExt cx="1739122" cy="675293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192676" y="1647073"/>
              <a:ext cx="769678" cy="1845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添加副标题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707954" y="1906869"/>
              <a:ext cx="1739122" cy="4154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此处添加详细文本描述，建议与标题相关并符合整体语言风格，语言描述尽量简洁生动。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Group 67"/>
          <p:cNvGrpSpPr/>
          <p:nvPr/>
        </p:nvGrpSpPr>
        <p:grpSpPr>
          <a:xfrm>
            <a:off x="5036859" y="1731575"/>
            <a:ext cx="1094195" cy="1209746"/>
            <a:chOff x="3419864" y="1304397"/>
            <a:chExt cx="1094533" cy="1209746"/>
          </a:xfrm>
          <a:solidFill>
            <a:schemeClr val="accent1"/>
          </a:solidFill>
        </p:grpSpPr>
        <p:sp>
          <p:nvSpPr>
            <p:cNvPr id="6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66312" y="1468512"/>
              <a:ext cx="601633" cy="5846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031240"/>
              <a:r>
                <a:rPr lang="en-US" sz="3200" dirty="0">
                  <a:solidFill>
                    <a:prstClr val="white"/>
                  </a:solidFill>
                </a:rPr>
                <a:t>03</a:t>
              </a: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6956501" y="1731573"/>
            <a:ext cx="1094195" cy="1209746"/>
            <a:chOff x="4740719" y="1304398"/>
            <a:chExt cx="1094533" cy="1209746"/>
          </a:xfrm>
          <a:solidFill>
            <a:schemeClr val="accent3"/>
          </a:solidFill>
        </p:grpSpPr>
        <p:sp>
          <p:nvSpPr>
            <p:cNvPr id="72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87167" y="1468513"/>
              <a:ext cx="601633" cy="5846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031240"/>
              <a:r>
                <a:rPr lang="en-US" sz="3200" dirty="0">
                  <a:solidFill>
                    <a:prstClr val="white"/>
                  </a:solidFill>
                </a:rPr>
                <a:t>04</a:t>
              </a:r>
            </a:p>
          </p:txBody>
        </p:sp>
      </p:grpSp>
      <p:grpSp>
        <p:nvGrpSpPr>
          <p:cNvPr id="8" name="Group 69"/>
          <p:cNvGrpSpPr/>
          <p:nvPr/>
        </p:nvGrpSpPr>
        <p:grpSpPr>
          <a:xfrm>
            <a:off x="6642590" y="3129160"/>
            <a:ext cx="1722013" cy="673334"/>
            <a:chOff x="5716243" y="1649033"/>
            <a:chExt cx="1722544" cy="673333"/>
          </a:xfrm>
        </p:grpSpPr>
        <p:sp>
          <p:nvSpPr>
            <p:cNvPr id="77" name="Text Placeholder 3"/>
            <p:cNvSpPr txBox="1"/>
            <p:nvPr/>
          </p:nvSpPr>
          <p:spPr>
            <a:xfrm>
              <a:off x="6192676" y="1649033"/>
              <a:ext cx="769678" cy="1845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添加副标题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Text Placeholder 3"/>
            <p:cNvSpPr txBox="1"/>
            <p:nvPr/>
          </p:nvSpPr>
          <p:spPr>
            <a:xfrm>
              <a:off x="5716243" y="1906869"/>
              <a:ext cx="1722544" cy="4154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此处添加详细文本描述，建议与标题相关并符合整体语言风格，语言描述尽量简洁生动。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4714662" y="3128182"/>
            <a:ext cx="1738586" cy="675295"/>
            <a:chOff x="5707954" y="1647073"/>
            <a:chExt cx="1739122" cy="675293"/>
          </a:xfrm>
        </p:grpSpPr>
        <p:sp>
          <p:nvSpPr>
            <p:cNvPr id="80" name="Text Placeholder 3"/>
            <p:cNvSpPr txBox="1"/>
            <p:nvPr/>
          </p:nvSpPr>
          <p:spPr>
            <a:xfrm>
              <a:off x="6192676" y="1647073"/>
              <a:ext cx="769678" cy="1845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添加副标题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Text Placeholder 3"/>
            <p:cNvSpPr txBox="1"/>
            <p:nvPr/>
          </p:nvSpPr>
          <p:spPr>
            <a:xfrm>
              <a:off x="5707954" y="1906869"/>
              <a:ext cx="1739122" cy="4154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此处添加详细文本描述，建议与标题相关并符合整体语言风格，语言描述尽量简洁生动。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77258" y="4267267"/>
            <a:ext cx="758948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3124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200</a:t>
            </a: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字以内，据统计每页幻灯片的最好控制在</a:t>
            </a: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200</a:t>
            </a: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字以内，据统计每页幻灯片的最好控制在</a:t>
            </a: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分钟之内。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83401" y="4133927"/>
            <a:ext cx="757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9051047">
            <a:off x="2043824" y="1360929"/>
            <a:ext cx="1635823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7" tIns="45709" rIns="91417" bIns="45709" rtlCol="0" anchor="ctr"/>
          <a:lstStyle/>
          <a:p>
            <a:pPr algn="ctr" defTabSz="1031240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19051047">
            <a:off x="3891714" y="1360929"/>
            <a:ext cx="1635823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7" tIns="45709" rIns="91417" bIns="45709" rtlCol="0" anchor="ctr"/>
          <a:lstStyle/>
          <a:p>
            <a:pPr algn="ctr" defTabSz="1031240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19051047">
            <a:off x="5739607" y="1360929"/>
            <a:ext cx="1635823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7" tIns="45709" rIns="91417" bIns="45709" rtlCol="0" anchor="ctr"/>
          <a:lstStyle/>
          <a:p>
            <a:pPr algn="ctr" defTabSz="1031240"/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6"/>
          <p:cNvGrpSpPr/>
          <p:nvPr/>
        </p:nvGrpSpPr>
        <p:grpSpPr>
          <a:xfrm>
            <a:off x="1947829" y="842963"/>
            <a:ext cx="5265607" cy="2671827"/>
            <a:chOff x="2597105" y="1706793"/>
            <a:chExt cx="7020809" cy="3562437"/>
          </a:xfrm>
        </p:grpSpPr>
        <p:sp>
          <p:nvSpPr>
            <p:cNvPr id="15" name="Trapezoid 87"/>
            <p:cNvSpPr/>
            <p:nvPr/>
          </p:nvSpPr>
          <p:spPr>
            <a:xfrm>
              <a:off x="7316039" y="2275927"/>
              <a:ext cx="2301875" cy="2042791"/>
            </a:xfrm>
            <a:prstGeom prst="trapezoid">
              <a:avLst>
                <a:gd name="adj" fmla="val 13571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88"/>
            <p:cNvSpPr/>
            <p:nvPr/>
          </p:nvSpPr>
          <p:spPr>
            <a:xfrm>
              <a:off x="7891507" y="2448566"/>
              <a:ext cx="129787" cy="1297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val 89"/>
            <p:cNvSpPr/>
            <p:nvPr/>
          </p:nvSpPr>
          <p:spPr>
            <a:xfrm>
              <a:off x="8918781" y="2448566"/>
              <a:ext cx="129787" cy="1297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Arc 90"/>
            <p:cNvSpPr/>
            <p:nvPr/>
          </p:nvSpPr>
          <p:spPr>
            <a:xfrm rot="18894015">
              <a:off x="7897842" y="1710012"/>
              <a:ext cx="1138267" cy="1131830"/>
            </a:xfrm>
            <a:prstGeom prst="arc">
              <a:avLst>
                <a:gd name="adj1" fmla="val 11954411"/>
                <a:gd name="adj2" fmla="val 4303291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Group 91"/>
            <p:cNvGrpSpPr/>
            <p:nvPr/>
          </p:nvGrpSpPr>
          <p:grpSpPr>
            <a:xfrm>
              <a:off x="2597105" y="1706793"/>
              <a:ext cx="2301875" cy="2611925"/>
              <a:chOff x="2900758" y="1478193"/>
              <a:chExt cx="2301875" cy="2611925"/>
            </a:xfrm>
          </p:grpSpPr>
          <p:sp>
            <p:nvSpPr>
              <p:cNvPr id="34" name="Trapezoid 106"/>
              <p:cNvSpPr/>
              <p:nvPr/>
            </p:nvSpPr>
            <p:spPr>
              <a:xfrm>
                <a:off x="2900758" y="2047327"/>
                <a:ext cx="2301875" cy="2042791"/>
              </a:xfrm>
              <a:prstGeom prst="trapezoid">
                <a:avLst>
                  <a:gd name="adj" fmla="val 13571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Oval 107"/>
              <p:cNvSpPr/>
              <p:nvPr/>
            </p:nvSpPr>
            <p:spPr>
              <a:xfrm>
                <a:off x="3476226" y="2219966"/>
                <a:ext cx="129787" cy="1297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Oval 108"/>
              <p:cNvSpPr/>
              <p:nvPr/>
            </p:nvSpPr>
            <p:spPr>
              <a:xfrm>
                <a:off x="4503500" y="2219966"/>
                <a:ext cx="129787" cy="1297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Arc 109"/>
              <p:cNvSpPr/>
              <p:nvPr/>
            </p:nvSpPr>
            <p:spPr>
              <a:xfrm rot="18894015">
                <a:off x="3482561" y="1481412"/>
                <a:ext cx="1138267" cy="1131830"/>
              </a:xfrm>
              <a:prstGeom prst="arc">
                <a:avLst>
                  <a:gd name="adj1" fmla="val 11954411"/>
                  <a:gd name="adj2" fmla="val 4303291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Group 92"/>
            <p:cNvGrpSpPr/>
            <p:nvPr/>
          </p:nvGrpSpPr>
          <p:grpSpPr>
            <a:xfrm>
              <a:off x="4603750" y="1882735"/>
              <a:ext cx="2984500" cy="3386495"/>
              <a:chOff x="4603750" y="1654135"/>
              <a:chExt cx="2984500" cy="3386495"/>
            </a:xfrm>
          </p:grpSpPr>
          <p:sp>
            <p:nvSpPr>
              <p:cNvPr id="30" name="Trapezoid 102"/>
              <p:cNvSpPr/>
              <p:nvPr/>
            </p:nvSpPr>
            <p:spPr>
              <a:xfrm>
                <a:off x="4603750" y="2392045"/>
                <a:ext cx="2984500" cy="2648585"/>
              </a:xfrm>
              <a:prstGeom prst="trapezoid">
                <a:avLst>
                  <a:gd name="adj" fmla="val 13571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Oval 103"/>
              <p:cNvSpPr/>
              <p:nvPr/>
            </p:nvSpPr>
            <p:spPr>
              <a:xfrm>
                <a:off x="5349874" y="2615881"/>
                <a:ext cx="168275" cy="1682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Oval 104"/>
              <p:cNvSpPr/>
              <p:nvPr/>
            </p:nvSpPr>
            <p:spPr>
              <a:xfrm>
                <a:off x="6681788" y="2615881"/>
                <a:ext cx="168275" cy="1682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Arc 105"/>
              <p:cNvSpPr/>
              <p:nvPr/>
            </p:nvSpPr>
            <p:spPr>
              <a:xfrm rot="18894015">
                <a:off x="5358088" y="1658308"/>
                <a:ext cx="1475822" cy="1467476"/>
              </a:xfrm>
              <a:prstGeom prst="arc">
                <a:avLst>
                  <a:gd name="adj1" fmla="val 11954411"/>
                  <a:gd name="adj2" fmla="val 4303291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TextBox 93"/>
            <p:cNvSpPr txBox="1"/>
            <p:nvPr/>
          </p:nvSpPr>
          <p:spPr>
            <a:xfrm>
              <a:off x="5049000" y="439094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22" name="Rectangle 94"/>
            <p:cNvSpPr/>
            <p:nvPr/>
          </p:nvSpPr>
          <p:spPr>
            <a:xfrm>
              <a:off x="5048999" y="4062457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3" name="Freeform: Shape 95"/>
            <p:cNvSpPr/>
            <p:nvPr/>
          </p:nvSpPr>
          <p:spPr bwMode="auto">
            <a:xfrm>
              <a:off x="3476534" y="2594108"/>
              <a:ext cx="543016" cy="530268"/>
            </a:xfrm>
            <a:custGeom>
              <a:avLst/>
              <a:gdLst>
                <a:gd name="connsiteX0" fmla="*/ 279401 w 338138"/>
                <a:gd name="connsiteY0" fmla="*/ 293687 h 330200"/>
                <a:gd name="connsiteX1" fmla="*/ 274109 w 338138"/>
                <a:gd name="connsiteY1" fmla="*/ 296374 h 330200"/>
                <a:gd name="connsiteX2" fmla="*/ 271463 w 338138"/>
                <a:gd name="connsiteY2" fmla="*/ 303090 h 330200"/>
                <a:gd name="connsiteX3" fmla="*/ 274109 w 338138"/>
                <a:gd name="connsiteY3" fmla="*/ 308464 h 330200"/>
                <a:gd name="connsiteX4" fmla="*/ 279401 w 338138"/>
                <a:gd name="connsiteY4" fmla="*/ 311150 h 330200"/>
                <a:gd name="connsiteX5" fmla="*/ 286015 w 338138"/>
                <a:gd name="connsiteY5" fmla="*/ 308464 h 330200"/>
                <a:gd name="connsiteX6" fmla="*/ 287338 w 338138"/>
                <a:gd name="connsiteY6" fmla="*/ 303090 h 330200"/>
                <a:gd name="connsiteX7" fmla="*/ 286015 w 338138"/>
                <a:gd name="connsiteY7" fmla="*/ 296374 h 330200"/>
                <a:gd name="connsiteX8" fmla="*/ 279401 w 338138"/>
                <a:gd name="connsiteY8" fmla="*/ 293687 h 330200"/>
                <a:gd name="connsiteX9" fmla="*/ 222250 w 338138"/>
                <a:gd name="connsiteY9" fmla="*/ 282575 h 330200"/>
                <a:gd name="connsiteX10" fmla="*/ 223567 w 338138"/>
                <a:gd name="connsiteY10" fmla="*/ 282575 h 330200"/>
                <a:gd name="connsiteX11" fmla="*/ 338138 w 338138"/>
                <a:gd name="connsiteY11" fmla="*/ 282575 h 330200"/>
                <a:gd name="connsiteX12" fmla="*/ 338138 w 338138"/>
                <a:gd name="connsiteY12" fmla="*/ 298450 h 330200"/>
                <a:gd name="connsiteX13" fmla="*/ 305215 w 338138"/>
                <a:gd name="connsiteY13" fmla="*/ 330200 h 330200"/>
                <a:gd name="connsiteX14" fmla="*/ 255173 w 338138"/>
                <a:gd name="connsiteY14" fmla="*/ 330200 h 330200"/>
                <a:gd name="connsiteX15" fmla="*/ 222250 w 338138"/>
                <a:gd name="connsiteY15" fmla="*/ 298450 h 330200"/>
                <a:gd name="connsiteX16" fmla="*/ 222250 w 338138"/>
                <a:gd name="connsiteY16" fmla="*/ 282575 h 330200"/>
                <a:gd name="connsiteX17" fmla="*/ 55563 w 338138"/>
                <a:gd name="connsiteY17" fmla="*/ 274637 h 330200"/>
                <a:gd name="connsiteX18" fmla="*/ 149226 w 338138"/>
                <a:gd name="connsiteY18" fmla="*/ 274637 h 330200"/>
                <a:gd name="connsiteX19" fmla="*/ 103054 w 338138"/>
                <a:gd name="connsiteY19" fmla="*/ 312737 h 330200"/>
                <a:gd name="connsiteX20" fmla="*/ 55563 w 338138"/>
                <a:gd name="connsiteY20" fmla="*/ 274637 h 330200"/>
                <a:gd name="connsiteX21" fmla="*/ 168911 w 338138"/>
                <a:gd name="connsiteY21" fmla="*/ 244475 h 330200"/>
                <a:gd name="connsiteX22" fmla="*/ 205459 w 338138"/>
                <a:gd name="connsiteY22" fmla="*/ 244475 h 330200"/>
                <a:gd name="connsiteX23" fmla="*/ 215901 w 338138"/>
                <a:gd name="connsiteY23" fmla="*/ 256381 h 330200"/>
                <a:gd name="connsiteX24" fmla="*/ 205459 w 338138"/>
                <a:gd name="connsiteY24" fmla="*/ 268288 h 330200"/>
                <a:gd name="connsiteX25" fmla="*/ 168911 w 338138"/>
                <a:gd name="connsiteY25" fmla="*/ 268288 h 330200"/>
                <a:gd name="connsiteX26" fmla="*/ 157163 w 338138"/>
                <a:gd name="connsiteY26" fmla="*/ 256381 h 330200"/>
                <a:gd name="connsiteX27" fmla="*/ 168911 w 338138"/>
                <a:gd name="connsiteY27" fmla="*/ 244475 h 330200"/>
                <a:gd name="connsiteX28" fmla="*/ 53975 w 338138"/>
                <a:gd name="connsiteY28" fmla="*/ 236537 h 330200"/>
                <a:gd name="connsiteX29" fmla="*/ 150813 w 338138"/>
                <a:gd name="connsiteY29" fmla="*/ 236537 h 330200"/>
                <a:gd name="connsiteX30" fmla="*/ 150813 w 338138"/>
                <a:gd name="connsiteY30" fmla="*/ 258762 h 330200"/>
                <a:gd name="connsiteX31" fmla="*/ 53975 w 338138"/>
                <a:gd name="connsiteY31" fmla="*/ 258762 h 330200"/>
                <a:gd name="connsiteX32" fmla="*/ 255173 w 338138"/>
                <a:gd name="connsiteY32" fmla="*/ 150812 h 330200"/>
                <a:gd name="connsiteX33" fmla="*/ 305215 w 338138"/>
                <a:gd name="connsiteY33" fmla="*/ 150812 h 330200"/>
                <a:gd name="connsiteX34" fmla="*/ 338138 w 338138"/>
                <a:gd name="connsiteY34" fmla="*/ 182063 h 330200"/>
                <a:gd name="connsiteX35" fmla="*/ 338138 w 338138"/>
                <a:gd name="connsiteY35" fmla="*/ 266700 h 330200"/>
                <a:gd name="connsiteX36" fmla="*/ 223567 w 338138"/>
                <a:gd name="connsiteY36" fmla="*/ 266700 h 330200"/>
                <a:gd name="connsiteX37" fmla="*/ 222250 w 338138"/>
                <a:gd name="connsiteY37" fmla="*/ 266700 h 330200"/>
                <a:gd name="connsiteX38" fmla="*/ 222250 w 338138"/>
                <a:gd name="connsiteY38" fmla="*/ 182063 h 330200"/>
                <a:gd name="connsiteX39" fmla="*/ 255173 w 338138"/>
                <a:gd name="connsiteY39" fmla="*/ 150812 h 330200"/>
                <a:gd name="connsiteX40" fmla="*/ 85111 w 338138"/>
                <a:gd name="connsiteY40" fmla="*/ 128587 h 330200"/>
                <a:gd name="connsiteX41" fmla="*/ 97913 w 338138"/>
                <a:gd name="connsiteY41" fmla="*/ 135164 h 330200"/>
                <a:gd name="connsiteX42" fmla="*/ 106875 w 338138"/>
                <a:gd name="connsiteY42" fmla="*/ 135164 h 330200"/>
                <a:gd name="connsiteX43" fmla="*/ 119678 w 338138"/>
                <a:gd name="connsiteY43" fmla="*/ 128587 h 330200"/>
                <a:gd name="connsiteX44" fmla="*/ 122238 w 338138"/>
                <a:gd name="connsiteY44" fmla="*/ 129902 h 330200"/>
                <a:gd name="connsiteX45" fmla="*/ 109435 w 338138"/>
                <a:gd name="connsiteY45" fmla="*/ 220662 h 330200"/>
                <a:gd name="connsiteX46" fmla="*/ 95353 w 338138"/>
                <a:gd name="connsiteY46" fmla="*/ 220662 h 330200"/>
                <a:gd name="connsiteX47" fmla="*/ 82550 w 338138"/>
                <a:gd name="connsiteY47" fmla="*/ 129902 h 330200"/>
                <a:gd name="connsiteX48" fmla="*/ 85111 w 338138"/>
                <a:gd name="connsiteY48" fmla="*/ 128587 h 330200"/>
                <a:gd name="connsiteX49" fmla="*/ 224631 w 338138"/>
                <a:gd name="connsiteY49" fmla="*/ 60325 h 330200"/>
                <a:gd name="connsiteX50" fmla="*/ 280194 w 338138"/>
                <a:gd name="connsiteY50" fmla="*/ 60325 h 330200"/>
                <a:gd name="connsiteX51" fmla="*/ 292100 w 338138"/>
                <a:gd name="connsiteY51" fmla="*/ 70872 h 330200"/>
                <a:gd name="connsiteX52" fmla="*/ 292100 w 338138"/>
                <a:gd name="connsiteY52" fmla="*/ 127565 h 330200"/>
                <a:gd name="connsiteX53" fmla="*/ 280194 w 338138"/>
                <a:gd name="connsiteY53" fmla="*/ 138113 h 330200"/>
                <a:gd name="connsiteX54" fmla="*/ 269610 w 338138"/>
                <a:gd name="connsiteY54" fmla="*/ 127565 h 330200"/>
                <a:gd name="connsiteX55" fmla="*/ 269610 w 338138"/>
                <a:gd name="connsiteY55" fmla="*/ 82738 h 330200"/>
                <a:gd name="connsiteX56" fmla="*/ 224631 w 338138"/>
                <a:gd name="connsiteY56" fmla="*/ 82738 h 330200"/>
                <a:gd name="connsiteX57" fmla="*/ 212725 w 338138"/>
                <a:gd name="connsiteY57" fmla="*/ 70872 h 330200"/>
                <a:gd name="connsiteX58" fmla="*/ 224631 w 338138"/>
                <a:gd name="connsiteY58" fmla="*/ 60325 h 330200"/>
                <a:gd name="connsiteX59" fmla="*/ 103055 w 338138"/>
                <a:gd name="connsiteY59" fmla="*/ 0 h 330200"/>
                <a:gd name="connsiteX60" fmla="*/ 204788 w 338138"/>
                <a:gd name="connsiteY60" fmla="*/ 101137 h 330200"/>
                <a:gd name="connsiteX61" fmla="*/ 161188 w 338138"/>
                <a:gd name="connsiteY61" fmla="*/ 185199 h 330200"/>
                <a:gd name="connsiteX62" fmla="*/ 151940 w 338138"/>
                <a:gd name="connsiteY62" fmla="*/ 220663 h 330200"/>
                <a:gd name="connsiteX63" fmla="*/ 125515 w 338138"/>
                <a:gd name="connsiteY63" fmla="*/ 220663 h 330200"/>
                <a:gd name="connsiteX64" fmla="*/ 137406 w 338138"/>
                <a:gd name="connsiteY64" fmla="*/ 136601 h 330200"/>
                <a:gd name="connsiteX65" fmla="*/ 138727 w 338138"/>
                <a:gd name="connsiteY65" fmla="*/ 136601 h 330200"/>
                <a:gd name="connsiteX66" fmla="*/ 149297 w 338138"/>
                <a:gd name="connsiteY66" fmla="*/ 130033 h 330200"/>
                <a:gd name="connsiteX67" fmla="*/ 144012 w 338138"/>
                <a:gd name="connsiteY67" fmla="*/ 115585 h 330200"/>
                <a:gd name="connsiteX68" fmla="*/ 125515 w 338138"/>
                <a:gd name="connsiteY68" fmla="*/ 106391 h 330200"/>
                <a:gd name="connsiteX69" fmla="*/ 116267 w 338138"/>
                <a:gd name="connsiteY69" fmla="*/ 106391 h 330200"/>
                <a:gd name="connsiteX70" fmla="*/ 103055 w 338138"/>
                <a:gd name="connsiteY70" fmla="*/ 112958 h 330200"/>
                <a:gd name="connsiteX71" fmla="*/ 88521 w 338138"/>
                <a:gd name="connsiteY71" fmla="*/ 106391 h 330200"/>
                <a:gd name="connsiteX72" fmla="*/ 79273 w 338138"/>
                <a:gd name="connsiteY72" fmla="*/ 106391 h 330200"/>
                <a:gd name="connsiteX73" fmla="*/ 60776 w 338138"/>
                <a:gd name="connsiteY73" fmla="*/ 115585 h 330200"/>
                <a:gd name="connsiteX74" fmla="*/ 55491 w 338138"/>
                <a:gd name="connsiteY74" fmla="*/ 130033 h 330200"/>
                <a:gd name="connsiteX75" fmla="*/ 67382 w 338138"/>
                <a:gd name="connsiteY75" fmla="*/ 136601 h 330200"/>
                <a:gd name="connsiteX76" fmla="*/ 79273 w 338138"/>
                <a:gd name="connsiteY76" fmla="*/ 220663 h 330200"/>
                <a:gd name="connsiteX77" fmla="*/ 52848 w 338138"/>
                <a:gd name="connsiteY77" fmla="*/ 220663 h 330200"/>
                <a:gd name="connsiteX78" fmla="*/ 43600 w 338138"/>
                <a:gd name="connsiteY78" fmla="*/ 185199 h 330200"/>
                <a:gd name="connsiteX79" fmla="*/ 0 w 338138"/>
                <a:gd name="connsiteY79" fmla="*/ 101137 h 330200"/>
                <a:gd name="connsiteX80" fmla="*/ 103055 w 338138"/>
                <a:gd name="connsiteY80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8138" h="330200">
                  <a:moveTo>
                    <a:pt x="279401" y="293687"/>
                  </a:moveTo>
                  <a:cubicBezTo>
                    <a:pt x="276755" y="293687"/>
                    <a:pt x="275432" y="295030"/>
                    <a:pt x="274109" y="296374"/>
                  </a:cubicBezTo>
                  <a:cubicBezTo>
                    <a:pt x="271463" y="297717"/>
                    <a:pt x="271463" y="300404"/>
                    <a:pt x="271463" y="303090"/>
                  </a:cubicBezTo>
                  <a:cubicBezTo>
                    <a:pt x="271463" y="304434"/>
                    <a:pt x="271463" y="307120"/>
                    <a:pt x="274109" y="308464"/>
                  </a:cubicBezTo>
                  <a:cubicBezTo>
                    <a:pt x="275432" y="309807"/>
                    <a:pt x="276755" y="311150"/>
                    <a:pt x="279401" y="311150"/>
                  </a:cubicBezTo>
                  <a:cubicBezTo>
                    <a:pt x="282046" y="311150"/>
                    <a:pt x="283369" y="309807"/>
                    <a:pt x="286015" y="308464"/>
                  </a:cubicBezTo>
                  <a:cubicBezTo>
                    <a:pt x="287338" y="307120"/>
                    <a:pt x="287338" y="304434"/>
                    <a:pt x="287338" y="303090"/>
                  </a:cubicBezTo>
                  <a:cubicBezTo>
                    <a:pt x="287338" y="300404"/>
                    <a:pt x="287338" y="297717"/>
                    <a:pt x="286015" y="296374"/>
                  </a:cubicBezTo>
                  <a:cubicBezTo>
                    <a:pt x="283369" y="295030"/>
                    <a:pt x="282046" y="293687"/>
                    <a:pt x="279401" y="293687"/>
                  </a:cubicBezTo>
                  <a:close/>
                  <a:moveTo>
                    <a:pt x="222250" y="282575"/>
                  </a:moveTo>
                  <a:cubicBezTo>
                    <a:pt x="223567" y="282575"/>
                    <a:pt x="223567" y="282575"/>
                    <a:pt x="223567" y="282575"/>
                  </a:cubicBezTo>
                  <a:lnTo>
                    <a:pt x="338138" y="282575"/>
                  </a:lnTo>
                  <a:cubicBezTo>
                    <a:pt x="338138" y="282575"/>
                    <a:pt x="338138" y="282575"/>
                    <a:pt x="338138" y="298450"/>
                  </a:cubicBezTo>
                  <a:cubicBezTo>
                    <a:pt x="338138" y="315648"/>
                    <a:pt x="323652" y="330200"/>
                    <a:pt x="305215" y="330200"/>
                  </a:cubicBezTo>
                  <a:cubicBezTo>
                    <a:pt x="305215" y="330200"/>
                    <a:pt x="305215" y="330200"/>
                    <a:pt x="255173" y="330200"/>
                  </a:cubicBezTo>
                  <a:cubicBezTo>
                    <a:pt x="236736" y="330200"/>
                    <a:pt x="222250" y="315648"/>
                    <a:pt x="222250" y="298450"/>
                  </a:cubicBezTo>
                  <a:cubicBezTo>
                    <a:pt x="222250" y="298450"/>
                    <a:pt x="222250" y="298450"/>
                    <a:pt x="222250" y="282575"/>
                  </a:cubicBezTo>
                  <a:close/>
                  <a:moveTo>
                    <a:pt x="55563" y="274637"/>
                  </a:moveTo>
                  <a:cubicBezTo>
                    <a:pt x="55563" y="274637"/>
                    <a:pt x="55563" y="274637"/>
                    <a:pt x="149226" y="274637"/>
                  </a:cubicBezTo>
                  <a:cubicBezTo>
                    <a:pt x="145268" y="296227"/>
                    <a:pt x="125481" y="312737"/>
                    <a:pt x="103054" y="312737"/>
                  </a:cubicBezTo>
                  <a:cubicBezTo>
                    <a:pt x="79309" y="312737"/>
                    <a:pt x="59521" y="296227"/>
                    <a:pt x="55563" y="274637"/>
                  </a:cubicBezTo>
                  <a:close/>
                  <a:moveTo>
                    <a:pt x="168911" y="244475"/>
                  </a:moveTo>
                  <a:cubicBezTo>
                    <a:pt x="168911" y="244475"/>
                    <a:pt x="168911" y="244475"/>
                    <a:pt x="205459" y="244475"/>
                  </a:cubicBezTo>
                  <a:cubicBezTo>
                    <a:pt x="211985" y="244475"/>
                    <a:pt x="215901" y="249767"/>
                    <a:pt x="215901" y="256381"/>
                  </a:cubicBezTo>
                  <a:cubicBezTo>
                    <a:pt x="215901" y="262996"/>
                    <a:pt x="211985" y="268288"/>
                    <a:pt x="205459" y="268288"/>
                  </a:cubicBezTo>
                  <a:cubicBezTo>
                    <a:pt x="205459" y="268288"/>
                    <a:pt x="205459" y="268288"/>
                    <a:pt x="168911" y="268288"/>
                  </a:cubicBezTo>
                  <a:cubicBezTo>
                    <a:pt x="162384" y="268288"/>
                    <a:pt x="157163" y="262996"/>
                    <a:pt x="157163" y="256381"/>
                  </a:cubicBezTo>
                  <a:cubicBezTo>
                    <a:pt x="157163" y="249767"/>
                    <a:pt x="162384" y="244475"/>
                    <a:pt x="168911" y="244475"/>
                  </a:cubicBezTo>
                  <a:close/>
                  <a:moveTo>
                    <a:pt x="53975" y="236537"/>
                  </a:moveTo>
                  <a:lnTo>
                    <a:pt x="150813" y="236537"/>
                  </a:lnTo>
                  <a:lnTo>
                    <a:pt x="150813" y="258762"/>
                  </a:lnTo>
                  <a:lnTo>
                    <a:pt x="53975" y="258762"/>
                  </a:lnTo>
                  <a:close/>
                  <a:moveTo>
                    <a:pt x="255173" y="150812"/>
                  </a:moveTo>
                  <a:cubicBezTo>
                    <a:pt x="255173" y="150812"/>
                    <a:pt x="255173" y="150812"/>
                    <a:pt x="305215" y="150812"/>
                  </a:cubicBezTo>
                  <a:cubicBezTo>
                    <a:pt x="323652" y="150812"/>
                    <a:pt x="338138" y="165135"/>
                    <a:pt x="338138" y="182063"/>
                  </a:cubicBezTo>
                  <a:cubicBezTo>
                    <a:pt x="338138" y="182063"/>
                    <a:pt x="338138" y="182063"/>
                    <a:pt x="338138" y="266700"/>
                  </a:cubicBezTo>
                  <a:cubicBezTo>
                    <a:pt x="338138" y="266700"/>
                    <a:pt x="338138" y="266700"/>
                    <a:pt x="223567" y="266700"/>
                  </a:cubicBezTo>
                  <a:cubicBezTo>
                    <a:pt x="223567" y="266700"/>
                    <a:pt x="223567" y="266700"/>
                    <a:pt x="222250" y="266700"/>
                  </a:cubicBezTo>
                  <a:cubicBezTo>
                    <a:pt x="222250" y="266700"/>
                    <a:pt x="222250" y="266700"/>
                    <a:pt x="222250" y="182063"/>
                  </a:cubicBezTo>
                  <a:cubicBezTo>
                    <a:pt x="222250" y="165135"/>
                    <a:pt x="236736" y="150812"/>
                    <a:pt x="255173" y="150812"/>
                  </a:cubicBezTo>
                  <a:close/>
                  <a:moveTo>
                    <a:pt x="85111" y="128587"/>
                  </a:moveTo>
                  <a:cubicBezTo>
                    <a:pt x="85111" y="128587"/>
                    <a:pt x="85111" y="128587"/>
                    <a:pt x="97913" y="135164"/>
                  </a:cubicBezTo>
                  <a:cubicBezTo>
                    <a:pt x="100474" y="136479"/>
                    <a:pt x="104314" y="136479"/>
                    <a:pt x="106875" y="135164"/>
                  </a:cubicBezTo>
                  <a:cubicBezTo>
                    <a:pt x="106875" y="135164"/>
                    <a:pt x="106875" y="135164"/>
                    <a:pt x="119678" y="128587"/>
                  </a:cubicBezTo>
                  <a:cubicBezTo>
                    <a:pt x="119678" y="128587"/>
                    <a:pt x="119678" y="128587"/>
                    <a:pt x="122238" y="129902"/>
                  </a:cubicBezTo>
                  <a:lnTo>
                    <a:pt x="109435" y="220662"/>
                  </a:lnTo>
                  <a:cubicBezTo>
                    <a:pt x="109435" y="220662"/>
                    <a:pt x="109435" y="220662"/>
                    <a:pt x="95353" y="220662"/>
                  </a:cubicBezTo>
                  <a:cubicBezTo>
                    <a:pt x="95353" y="220662"/>
                    <a:pt x="95353" y="220662"/>
                    <a:pt x="82550" y="129902"/>
                  </a:cubicBezTo>
                  <a:cubicBezTo>
                    <a:pt x="82550" y="129902"/>
                    <a:pt x="82550" y="129902"/>
                    <a:pt x="85111" y="128587"/>
                  </a:cubicBezTo>
                  <a:close/>
                  <a:moveTo>
                    <a:pt x="224631" y="60325"/>
                  </a:moveTo>
                  <a:cubicBezTo>
                    <a:pt x="224631" y="60325"/>
                    <a:pt x="224631" y="60325"/>
                    <a:pt x="280194" y="60325"/>
                  </a:cubicBezTo>
                  <a:cubicBezTo>
                    <a:pt x="286808" y="60325"/>
                    <a:pt x="292100" y="65599"/>
                    <a:pt x="292100" y="70872"/>
                  </a:cubicBezTo>
                  <a:cubicBezTo>
                    <a:pt x="292100" y="70872"/>
                    <a:pt x="292100" y="70872"/>
                    <a:pt x="292100" y="127565"/>
                  </a:cubicBezTo>
                  <a:cubicBezTo>
                    <a:pt x="292100" y="132839"/>
                    <a:pt x="286808" y="138113"/>
                    <a:pt x="280194" y="138113"/>
                  </a:cubicBezTo>
                  <a:cubicBezTo>
                    <a:pt x="273579" y="138113"/>
                    <a:pt x="269610" y="132839"/>
                    <a:pt x="269610" y="127565"/>
                  </a:cubicBezTo>
                  <a:cubicBezTo>
                    <a:pt x="269610" y="127565"/>
                    <a:pt x="269610" y="127565"/>
                    <a:pt x="269610" y="82738"/>
                  </a:cubicBezTo>
                  <a:cubicBezTo>
                    <a:pt x="269610" y="82738"/>
                    <a:pt x="269610" y="82738"/>
                    <a:pt x="224631" y="82738"/>
                  </a:cubicBezTo>
                  <a:cubicBezTo>
                    <a:pt x="218017" y="82738"/>
                    <a:pt x="212725" y="77465"/>
                    <a:pt x="212725" y="70872"/>
                  </a:cubicBezTo>
                  <a:cubicBezTo>
                    <a:pt x="212725" y="65599"/>
                    <a:pt x="218017" y="60325"/>
                    <a:pt x="224631" y="60325"/>
                  </a:cubicBezTo>
                  <a:close/>
                  <a:moveTo>
                    <a:pt x="103055" y="0"/>
                  </a:moveTo>
                  <a:cubicBezTo>
                    <a:pt x="158546" y="0"/>
                    <a:pt x="204788" y="44658"/>
                    <a:pt x="204788" y="101137"/>
                  </a:cubicBezTo>
                  <a:cubicBezTo>
                    <a:pt x="204788" y="135287"/>
                    <a:pt x="188934" y="165497"/>
                    <a:pt x="161188" y="185199"/>
                  </a:cubicBezTo>
                  <a:cubicBezTo>
                    <a:pt x="161188" y="185199"/>
                    <a:pt x="161188" y="185199"/>
                    <a:pt x="151940" y="220663"/>
                  </a:cubicBezTo>
                  <a:cubicBezTo>
                    <a:pt x="151940" y="220663"/>
                    <a:pt x="151940" y="220663"/>
                    <a:pt x="125515" y="220663"/>
                  </a:cubicBezTo>
                  <a:cubicBezTo>
                    <a:pt x="125515" y="220663"/>
                    <a:pt x="125515" y="220663"/>
                    <a:pt x="137406" y="136601"/>
                  </a:cubicBezTo>
                  <a:cubicBezTo>
                    <a:pt x="137406" y="136601"/>
                    <a:pt x="138727" y="136601"/>
                    <a:pt x="138727" y="136601"/>
                  </a:cubicBezTo>
                  <a:cubicBezTo>
                    <a:pt x="142691" y="136601"/>
                    <a:pt x="146655" y="133974"/>
                    <a:pt x="149297" y="130033"/>
                  </a:cubicBezTo>
                  <a:cubicBezTo>
                    <a:pt x="151940" y="124780"/>
                    <a:pt x="149297" y="118212"/>
                    <a:pt x="144012" y="115585"/>
                  </a:cubicBezTo>
                  <a:cubicBezTo>
                    <a:pt x="144012" y="115585"/>
                    <a:pt x="144012" y="115585"/>
                    <a:pt x="125515" y="106391"/>
                  </a:cubicBezTo>
                  <a:cubicBezTo>
                    <a:pt x="122873" y="105077"/>
                    <a:pt x="118909" y="105077"/>
                    <a:pt x="116267" y="106391"/>
                  </a:cubicBezTo>
                  <a:cubicBezTo>
                    <a:pt x="116267" y="106391"/>
                    <a:pt x="116267" y="106391"/>
                    <a:pt x="103055" y="112958"/>
                  </a:cubicBezTo>
                  <a:cubicBezTo>
                    <a:pt x="103055" y="112958"/>
                    <a:pt x="103055" y="112958"/>
                    <a:pt x="88521" y="106391"/>
                  </a:cubicBezTo>
                  <a:cubicBezTo>
                    <a:pt x="85879" y="105077"/>
                    <a:pt x="81915" y="105077"/>
                    <a:pt x="79273" y="106391"/>
                  </a:cubicBezTo>
                  <a:cubicBezTo>
                    <a:pt x="79273" y="106391"/>
                    <a:pt x="79273" y="106391"/>
                    <a:pt x="60776" y="115585"/>
                  </a:cubicBezTo>
                  <a:cubicBezTo>
                    <a:pt x="55491" y="118212"/>
                    <a:pt x="52848" y="124780"/>
                    <a:pt x="55491" y="130033"/>
                  </a:cubicBezTo>
                  <a:cubicBezTo>
                    <a:pt x="58133" y="135287"/>
                    <a:pt x="63418" y="136601"/>
                    <a:pt x="67382" y="136601"/>
                  </a:cubicBezTo>
                  <a:cubicBezTo>
                    <a:pt x="67382" y="136601"/>
                    <a:pt x="67382" y="136601"/>
                    <a:pt x="79273" y="220663"/>
                  </a:cubicBezTo>
                  <a:cubicBezTo>
                    <a:pt x="79273" y="220663"/>
                    <a:pt x="79273" y="220663"/>
                    <a:pt x="52848" y="220663"/>
                  </a:cubicBezTo>
                  <a:cubicBezTo>
                    <a:pt x="52848" y="220663"/>
                    <a:pt x="52848" y="220663"/>
                    <a:pt x="43600" y="185199"/>
                  </a:cubicBezTo>
                  <a:cubicBezTo>
                    <a:pt x="15854" y="165497"/>
                    <a:pt x="0" y="135287"/>
                    <a:pt x="0" y="101137"/>
                  </a:cubicBezTo>
                  <a:cubicBezTo>
                    <a:pt x="0" y="44658"/>
                    <a:pt x="46242" y="0"/>
                    <a:pt x="1030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96"/>
            <p:cNvSpPr txBox="1"/>
            <p:nvPr/>
          </p:nvSpPr>
          <p:spPr>
            <a:xfrm>
              <a:off x="2737555" y="35890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25" name="Rectangle 97"/>
            <p:cNvSpPr/>
            <p:nvPr/>
          </p:nvSpPr>
          <p:spPr>
            <a:xfrm>
              <a:off x="2737554" y="32605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6" name="TextBox 98"/>
            <p:cNvSpPr txBox="1"/>
            <p:nvPr/>
          </p:nvSpPr>
          <p:spPr>
            <a:xfrm>
              <a:off x="7435024" y="35890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27" name="Rectangle 99"/>
            <p:cNvSpPr/>
            <p:nvPr/>
          </p:nvSpPr>
          <p:spPr>
            <a:xfrm>
              <a:off x="7435023" y="32605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8" name="Freeform: Shape 100"/>
            <p:cNvSpPr/>
            <p:nvPr/>
          </p:nvSpPr>
          <p:spPr bwMode="auto">
            <a:xfrm>
              <a:off x="5729930" y="3205103"/>
              <a:ext cx="732140" cy="61871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: Shape 101"/>
            <p:cNvSpPr/>
            <p:nvPr/>
          </p:nvSpPr>
          <p:spPr bwMode="auto">
            <a:xfrm>
              <a:off x="8253090" y="2624098"/>
              <a:ext cx="427771" cy="532840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1327743" y="3768234"/>
            <a:ext cx="6488513" cy="642945"/>
            <a:chOff x="1768931" y="4705020"/>
            <a:chExt cx="8651351" cy="857260"/>
          </a:xfrm>
        </p:grpSpPr>
        <p:grpSp>
          <p:nvGrpSpPr>
            <p:cNvPr id="6" name="Group 29"/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3" name="TextBox 3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4" name="TextBox 3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1" name="TextBox 3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2" name="TextBox 3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9" name="TextBox 3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0" name="TextBox 3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44 -0.54196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5470" y="1078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4779171" y="1410985"/>
            <a:ext cx="3762270" cy="2672696"/>
            <a:chOff x="4779171" y="1410985"/>
            <a:chExt cx="3762270" cy="2672696"/>
          </a:xfrm>
        </p:grpSpPr>
        <p:sp>
          <p:nvSpPr>
            <p:cNvPr id="4" name="Rectangle: Rounded Corners 35"/>
            <p:cNvSpPr/>
            <p:nvPr/>
          </p:nvSpPr>
          <p:spPr bwMode="auto">
            <a:xfrm>
              <a:off x="4961203" y="3320879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6"/>
            <p:cNvSpPr/>
            <p:nvPr/>
          </p:nvSpPr>
          <p:spPr bwMode="auto">
            <a:xfrm>
              <a:off x="5809154" y="3320879"/>
              <a:ext cx="210054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osceles Triangle 34"/>
            <p:cNvSpPr/>
            <p:nvPr/>
          </p:nvSpPr>
          <p:spPr bwMode="auto">
            <a:xfrm rot="16200000">
              <a:off x="4744498" y="3632934"/>
              <a:ext cx="208037" cy="138692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: Rounded Corners 45"/>
            <p:cNvSpPr/>
            <p:nvPr/>
          </p:nvSpPr>
          <p:spPr bwMode="auto">
            <a:xfrm>
              <a:off x="4961203" y="1410985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46"/>
            <p:cNvSpPr/>
            <p:nvPr/>
          </p:nvSpPr>
          <p:spPr bwMode="auto">
            <a:xfrm>
              <a:off x="5809154" y="1410985"/>
              <a:ext cx="210054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sosceles Triangle 44"/>
            <p:cNvSpPr/>
            <p:nvPr/>
          </p:nvSpPr>
          <p:spPr bwMode="auto">
            <a:xfrm rot="16200000">
              <a:off x="4744498" y="1723040"/>
              <a:ext cx="208037" cy="138692"/>
            </a:xfrm>
            <a:prstGeom prst="triangl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ctangle: Rounded Corners 77"/>
            <p:cNvSpPr/>
            <p:nvPr/>
          </p:nvSpPr>
          <p:spPr bwMode="auto">
            <a:xfrm>
              <a:off x="4961203" y="2364487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78"/>
            <p:cNvSpPr/>
            <p:nvPr/>
          </p:nvSpPr>
          <p:spPr bwMode="auto">
            <a:xfrm>
              <a:off x="5809154" y="2364487"/>
              <a:ext cx="210054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sosceles Triangle 76"/>
            <p:cNvSpPr/>
            <p:nvPr/>
          </p:nvSpPr>
          <p:spPr bwMode="auto">
            <a:xfrm rot="16200000">
              <a:off x="4744498" y="2676542"/>
              <a:ext cx="208037" cy="138692"/>
            </a:xfrm>
            <a:prstGeom prst="triangl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94"/>
            <p:cNvSpPr txBox="1"/>
            <p:nvPr/>
          </p:nvSpPr>
          <p:spPr>
            <a:xfrm flipH="1">
              <a:off x="5116940" y="3562235"/>
              <a:ext cx="519614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 FEB</a:t>
              </a:r>
            </a:p>
          </p:txBody>
        </p:sp>
        <p:sp>
          <p:nvSpPr>
            <p:cNvPr id="30" name="TextBox 104"/>
            <p:cNvSpPr txBox="1"/>
            <p:nvPr/>
          </p:nvSpPr>
          <p:spPr>
            <a:xfrm flipH="1">
              <a:off x="5130704" y="2605843"/>
              <a:ext cx="537311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7 MAY</a:t>
              </a:r>
            </a:p>
          </p:txBody>
        </p:sp>
        <p:sp>
          <p:nvSpPr>
            <p:cNvPr id="36" name="TextBox 114"/>
            <p:cNvSpPr txBox="1"/>
            <p:nvPr/>
          </p:nvSpPr>
          <p:spPr>
            <a:xfrm flipH="1">
              <a:off x="5127602" y="1652340"/>
              <a:ext cx="578524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15 JUL</a:t>
              </a:r>
            </a:p>
          </p:txBody>
        </p:sp>
        <p:grpSp>
          <p:nvGrpSpPr>
            <p:cNvPr id="40" name="Group 51"/>
            <p:cNvGrpSpPr/>
            <p:nvPr/>
          </p:nvGrpSpPr>
          <p:grpSpPr>
            <a:xfrm>
              <a:off x="5846003" y="1467584"/>
              <a:ext cx="2159677" cy="649603"/>
              <a:chOff x="8601584" y="1451933"/>
              <a:chExt cx="2196245" cy="866137"/>
            </a:xfrm>
          </p:grpSpPr>
          <p:sp>
            <p:nvSpPr>
              <p:cNvPr id="56" name="TextBox 52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432000" tIns="0" rIns="216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7" name="TextBox 53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432000" tIns="0" rIns="216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42" name="Group 57"/>
            <p:cNvGrpSpPr/>
            <p:nvPr/>
          </p:nvGrpSpPr>
          <p:grpSpPr>
            <a:xfrm>
              <a:off x="5846003" y="2421086"/>
              <a:ext cx="2159677" cy="649603"/>
              <a:chOff x="8601584" y="1451933"/>
              <a:chExt cx="2196245" cy="866137"/>
            </a:xfrm>
          </p:grpSpPr>
          <p:sp>
            <p:nvSpPr>
              <p:cNvPr id="52" name="TextBox 58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432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3" name="TextBox 59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432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5846003" y="3377478"/>
              <a:ext cx="2159677" cy="649603"/>
              <a:chOff x="8601584" y="1451933"/>
              <a:chExt cx="2196245" cy="866137"/>
            </a:xfrm>
          </p:grpSpPr>
          <p:sp>
            <p:nvSpPr>
              <p:cNvPr id="48" name="TextBox 66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432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9" name="TextBox 67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432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29562" y="951570"/>
            <a:ext cx="3735269" cy="2659405"/>
            <a:chOff x="629562" y="951570"/>
            <a:chExt cx="3735269" cy="2659405"/>
          </a:xfrm>
        </p:grpSpPr>
        <p:sp>
          <p:nvSpPr>
            <p:cNvPr id="7" name="Rectangle: Rounded Corners 40"/>
            <p:cNvSpPr/>
            <p:nvPr/>
          </p:nvSpPr>
          <p:spPr bwMode="auto">
            <a:xfrm flipH="1">
              <a:off x="629562" y="951570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41"/>
            <p:cNvSpPr/>
            <p:nvPr/>
          </p:nvSpPr>
          <p:spPr bwMode="auto">
            <a:xfrm flipH="1">
              <a:off x="3230489" y="951570"/>
              <a:ext cx="208470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72"/>
            <p:cNvSpPr/>
            <p:nvPr/>
          </p:nvSpPr>
          <p:spPr bwMode="auto">
            <a:xfrm flipH="1">
              <a:off x="629562" y="1905072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73"/>
            <p:cNvSpPr/>
            <p:nvPr/>
          </p:nvSpPr>
          <p:spPr bwMode="auto">
            <a:xfrm flipH="1">
              <a:off x="3227885" y="1905072"/>
              <a:ext cx="208470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: Rounded Corners 82"/>
            <p:cNvSpPr/>
            <p:nvPr/>
          </p:nvSpPr>
          <p:spPr bwMode="auto">
            <a:xfrm flipH="1">
              <a:off x="629562" y="2848173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83"/>
            <p:cNvSpPr/>
            <p:nvPr/>
          </p:nvSpPr>
          <p:spPr bwMode="auto">
            <a:xfrm flipH="1">
              <a:off x="3227885" y="2848173"/>
              <a:ext cx="208470" cy="762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96"/>
            <p:cNvSpPr txBox="1"/>
            <p:nvPr/>
          </p:nvSpPr>
          <p:spPr>
            <a:xfrm>
              <a:off x="3498172" y="3089528"/>
              <a:ext cx="556883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4 MAR</a:t>
              </a:r>
            </a:p>
          </p:txBody>
        </p:sp>
        <p:sp>
          <p:nvSpPr>
            <p:cNvPr id="33" name="TextBox 109"/>
            <p:cNvSpPr txBox="1"/>
            <p:nvPr/>
          </p:nvSpPr>
          <p:spPr>
            <a:xfrm>
              <a:off x="3506925" y="2146428"/>
              <a:ext cx="556883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24JUN</a:t>
              </a:r>
            </a:p>
          </p:txBody>
        </p:sp>
        <p:sp>
          <p:nvSpPr>
            <p:cNvPr id="39" name="TextBox 119"/>
            <p:cNvSpPr txBox="1"/>
            <p:nvPr/>
          </p:nvSpPr>
          <p:spPr>
            <a:xfrm>
              <a:off x="3491880" y="1192925"/>
              <a:ext cx="544668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4 AGU</a:t>
              </a:r>
            </a:p>
          </p:txBody>
        </p:sp>
        <p:grpSp>
          <p:nvGrpSpPr>
            <p:cNvPr id="41" name="Group 54"/>
            <p:cNvGrpSpPr/>
            <p:nvPr/>
          </p:nvGrpSpPr>
          <p:grpSpPr>
            <a:xfrm>
              <a:off x="1045596" y="1028363"/>
              <a:ext cx="2184893" cy="649603"/>
              <a:chOff x="1415480" y="1669738"/>
              <a:chExt cx="2913191" cy="866137"/>
            </a:xfrm>
          </p:grpSpPr>
          <p:sp>
            <p:nvSpPr>
              <p:cNvPr id="54" name="TextBox 55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5" name="TextBox 56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43" name="Group 2"/>
            <p:cNvGrpSpPr/>
            <p:nvPr/>
          </p:nvGrpSpPr>
          <p:grpSpPr>
            <a:xfrm>
              <a:off x="1045596" y="1977628"/>
              <a:ext cx="2184893" cy="649603"/>
              <a:chOff x="1394128" y="2586072"/>
              <a:chExt cx="2913191" cy="866137"/>
            </a:xfrm>
          </p:grpSpPr>
          <p:sp>
            <p:nvSpPr>
              <p:cNvPr id="50" name="TextBox 61"/>
              <p:cNvSpPr txBox="1"/>
              <p:nvPr/>
            </p:nvSpPr>
            <p:spPr bwMode="auto">
              <a:xfrm>
                <a:off x="1394128" y="2586072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1" name="TextBox 62"/>
              <p:cNvSpPr txBox="1"/>
              <p:nvPr/>
            </p:nvSpPr>
            <p:spPr bwMode="auto">
              <a:xfrm>
                <a:off x="1394128" y="2896030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44" name="TextBox 63"/>
            <p:cNvSpPr txBox="1"/>
            <p:nvPr/>
          </p:nvSpPr>
          <p:spPr bwMode="auto">
            <a:xfrm>
              <a:off x="1045596" y="2932329"/>
              <a:ext cx="2184893" cy="232469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45" name="TextBox 64"/>
            <p:cNvSpPr txBox="1"/>
            <p:nvPr/>
          </p:nvSpPr>
          <p:spPr bwMode="auto">
            <a:xfrm>
              <a:off x="1045596" y="3164798"/>
              <a:ext cx="2184893" cy="417134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bg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bg1"/>
                  </a:solidFill>
                  <a:effectLst/>
                </a:rPr>
              </a:br>
              <a:r>
                <a:rPr lang="zh-CN" altLang="en-US" sz="1000" b="0">
                  <a:solidFill>
                    <a:schemeClr val="bg1"/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9" name="Isosceles Triangle 39"/>
            <p:cNvSpPr/>
            <p:nvPr/>
          </p:nvSpPr>
          <p:spPr bwMode="auto">
            <a:xfrm rot="5400000" flipH="1">
              <a:off x="4191466" y="1263626"/>
              <a:ext cx="208037" cy="138692"/>
            </a:xfrm>
            <a:prstGeom prst="triangl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osceles Triangle 71"/>
            <p:cNvSpPr/>
            <p:nvPr/>
          </p:nvSpPr>
          <p:spPr bwMode="auto">
            <a:xfrm rot="5400000" flipH="1">
              <a:off x="4191466" y="2217128"/>
              <a:ext cx="208037" cy="138692"/>
            </a:xfrm>
            <a:prstGeom prst="triangl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osceles Triangle 81"/>
            <p:cNvSpPr/>
            <p:nvPr/>
          </p:nvSpPr>
          <p:spPr bwMode="auto">
            <a:xfrm rot="5400000" flipH="1">
              <a:off x="4191466" y="3160229"/>
              <a:ext cx="208037" cy="138692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334202" y="1211616"/>
            <a:ext cx="473862" cy="3282304"/>
            <a:chOff x="4334202" y="1211616"/>
            <a:chExt cx="473862" cy="3282304"/>
          </a:xfrm>
        </p:grpSpPr>
        <p:cxnSp>
          <p:nvCxnSpPr>
            <p:cNvPr id="22" name="Straight Connector 91"/>
            <p:cNvCxnSpPr/>
            <p:nvPr/>
          </p:nvCxnSpPr>
          <p:spPr>
            <a:xfrm rot="5400000">
              <a:off x="4446311" y="3936176"/>
              <a:ext cx="249644" cy="144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92"/>
            <p:cNvSpPr/>
            <p:nvPr/>
          </p:nvSpPr>
          <p:spPr bwMode="auto">
            <a:xfrm>
              <a:off x="4467115" y="3595372"/>
              <a:ext cx="208037" cy="20803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6" name="Straight Connector 98"/>
            <p:cNvCxnSpPr/>
            <p:nvPr/>
          </p:nvCxnSpPr>
          <p:spPr>
            <a:xfrm rot="5400000">
              <a:off x="4446311" y="3459425"/>
              <a:ext cx="249644" cy="1445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99"/>
            <p:cNvSpPr/>
            <p:nvPr/>
          </p:nvSpPr>
          <p:spPr bwMode="auto">
            <a:xfrm>
              <a:off x="4467115" y="3118621"/>
              <a:ext cx="208037" cy="20803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8" name="Straight Connector 101"/>
            <p:cNvCxnSpPr/>
            <p:nvPr/>
          </p:nvCxnSpPr>
          <p:spPr>
            <a:xfrm rot="5400000">
              <a:off x="4446311" y="2982674"/>
              <a:ext cx="249644" cy="1445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02"/>
            <p:cNvSpPr/>
            <p:nvPr/>
          </p:nvSpPr>
          <p:spPr bwMode="auto">
            <a:xfrm>
              <a:off x="4467115" y="2641870"/>
              <a:ext cx="208037" cy="20803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1" name="Straight Connector 106"/>
            <p:cNvCxnSpPr/>
            <p:nvPr/>
          </p:nvCxnSpPr>
          <p:spPr>
            <a:xfrm rot="5400000">
              <a:off x="4446311" y="2505923"/>
              <a:ext cx="249644" cy="1445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07"/>
            <p:cNvSpPr/>
            <p:nvPr/>
          </p:nvSpPr>
          <p:spPr bwMode="auto">
            <a:xfrm>
              <a:off x="4467115" y="2165119"/>
              <a:ext cx="208037" cy="208037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4" name="Straight Connector 111"/>
            <p:cNvCxnSpPr/>
            <p:nvPr/>
          </p:nvCxnSpPr>
          <p:spPr>
            <a:xfrm rot="5400000">
              <a:off x="4446311" y="2029172"/>
              <a:ext cx="249644" cy="1445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112"/>
            <p:cNvSpPr/>
            <p:nvPr/>
          </p:nvSpPr>
          <p:spPr bwMode="auto">
            <a:xfrm>
              <a:off x="4467115" y="1688367"/>
              <a:ext cx="208037" cy="208037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7" name="Straight Connector 116"/>
            <p:cNvCxnSpPr/>
            <p:nvPr/>
          </p:nvCxnSpPr>
          <p:spPr>
            <a:xfrm rot="5400000">
              <a:off x="4446311" y="1552421"/>
              <a:ext cx="249644" cy="1445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17"/>
            <p:cNvSpPr/>
            <p:nvPr/>
          </p:nvSpPr>
          <p:spPr bwMode="auto">
            <a:xfrm>
              <a:off x="4467115" y="1211616"/>
              <a:ext cx="208037" cy="208037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84"/>
            <p:cNvSpPr/>
            <p:nvPr/>
          </p:nvSpPr>
          <p:spPr bwMode="auto">
            <a:xfrm>
              <a:off x="4334202" y="4020058"/>
              <a:ext cx="473862" cy="4738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</a:rPr>
                <a:t>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1314" y="195486"/>
            <a:ext cx="8712968" cy="475252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14284" y="2484231"/>
            <a:ext cx="3115435" cy="6897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12" tIns="25855" rIns="51712" bIns="25855" rtlCol="0" anchor="ctr"/>
          <a:lstStyle/>
          <a:p>
            <a:pPr algn="ctr"/>
            <a:endParaRPr lang="zh-CN" altLang="en-US" sz="10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09184" y="1575177"/>
            <a:ext cx="725634" cy="7256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1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31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70380" y="2577374"/>
            <a:ext cx="1803244" cy="5034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  <a:r>
              <a:rPr lang="en-US" altLang="zh-CN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625999" y="3304574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366941" y="3304574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5999" y="3496310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941" y="3496310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836602" y="1781605"/>
            <a:ext cx="1686354" cy="1686807"/>
            <a:chOff x="2227864" y="4750946"/>
            <a:chExt cx="4498329" cy="4498151"/>
          </a:xfrm>
        </p:grpSpPr>
        <p:sp>
          <p:nvSpPr>
            <p:cNvPr id="3" name="Shape 953"/>
            <p:cNvSpPr/>
            <p:nvPr/>
          </p:nvSpPr>
          <p:spPr>
            <a:xfrm>
              <a:off x="2227864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4677" y="1066"/>
                  </a:moveTo>
                  <a:cubicBezTo>
                    <a:pt x="13966" y="1777"/>
                    <a:pt x="13611" y="2708"/>
                    <a:pt x="13611" y="3640"/>
                  </a:cubicBezTo>
                  <a:cubicBezTo>
                    <a:pt x="13611" y="7279"/>
                    <a:pt x="7279" y="13611"/>
                    <a:pt x="3640" y="13611"/>
                  </a:cubicBez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ubicBezTo>
                    <a:pt x="6924" y="19113"/>
                    <a:pt x="7279" y="18182"/>
                    <a:pt x="7279" y="17250"/>
                  </a:cubicBezTo>
                  <a:lnTo>
                    <a:pt x="7279" y="17250"/>
                  </a:lnTo>
                  <a:cubicBezTo>
                    <a:pt x="7279" y="13611"/>
                    <a:pt x="13611" y="7279"/>
                    <a:pt x="17250" y="7279"/>
                  </a:cubicBezTo>
                  <a:lnTo>
                    <a:pt x="17250" y="7279"/>
                  </a:ln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08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Shape 963"/>
            <p:cNvSpPr/>
            <p:nvPr/>
          </p:nvSpPr>
          <p:spPr>
            <a:xfrm>
              <a:off x="2795168" y="7866322"/>
              <a:ext cx="846384" cy="112303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1508646" y="1132035"/>
            <a:ext cx="1442787" cy="507281"/>
            <a:chOff x="4020534" y="3018758"/>
            <a:chExt cx="3848619" cy="1352749"/>
          </a:xfrm>
        </p:grpSpPr>
        <p:sp>
          <p:nvSpPr>
            <p:cNvPr id="6" name="Shape 966"/>
            <p:cNvSpPr/>
            <p:nvPr/>
          </p:nvSpPr>
          <p:spPr>
            <a:xfrm>
              <a:off x="4020534" y="3018758"/>
              <a:ext cx="3848619" cy="59074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495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7" name="Shape 967"/>
            <p:cNvSpPr/>
            <p:nvPr/>
          </p:nvSpPr>
          <p:spPr>
            <a:xfrm>
              <a:off x="4035174" y="3715121"/>
              <a:ext cx="3819336" cy="656386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8" name="组合 2"/>
          <p:cNvGrpSpPr/>
          <p:nvPr/>
        </p:nvGrpSpPr>
        <p:grpSpPr>
          <a:xfrm>
            <a:off x="3707997" y="1132035"/>
            <a:ext cx="1442787" cy="507281"/>
            <a:chOff x="9887280" y="3018758"/>
            <a:chExt cx="3848619" cy="1352749"/>
          </a:xfrm>
        </p:grpSpPr>
        <p:sp>
          <p:nvSpPr>
            <p:cNvPr id="9" name="Shape 968"/>
            <p:cNvSpPr/>
            <p:nvPr/>
          </p:nvSpPr>
          <p:spPr>
            <a:xfrm>
              <a:off x="9887280" y="3018758"/>
              <a:ext cx="3848619" cy="59074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495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0" name="Shape 969"/>
            <p:cNvSpPr/>
            <p:nvPr/>
          </p:nvSpPr>
          <p:spPr>
            <a:xfrm>
              <a:off x="9901920" y="3715121"/>
              <a:ext cx="3819336" cy="656386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11" name="组合 3"/>
          <p:cNvGrpSpPr/>
          <p:nvPr/>
        </p:nvGrpSpPr>
        <p:grpSpPr>
          <a:xfrm>
            <a:off x="5955204" y="1132035"/>
            <a:ext cx="1442787" cy="507281"/>
            <a:chOff x="15881680" y="3018758"/>
            <a:chExt cx="3848619" cy="1352749"/>
          </a:xfrm>
        </p:grpSpPr>
        <p:sp>
          <p:nvSpPr>
            <p:cNvPr id="12" name="Shape 970"/>
            <p:cNvSpPr/>
            <p:nvPr/>
          </p:nvSpPr>
          <p:spPr>
            <a:xfrm>
              <a:off x="15881680" y="3018758"/>
              <a:ext cx="3848619" cy="59074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495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3" name="Shape 971"/>
            <p:cNvSpPr/>
            <p:nvPr/>
          </p:nvSpPr>
          <p:spPr>
            <a:xfrm>
              <a:off x="15896320" y="3715121"/>
              <a:ext cx="3819336" cy="656386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14" name="组合 7"/>
          <p:cNvGrpSpPr/>
          <p:nvPr/>
        </p:nvGrpSpPr>
        <p:grpSpPr>
          <a:xfrm>
            <a:off x="504775" y="3532563"/>
            <a:ext cx="1442787" cy="514897"/>
            <a:chOff x="1342721" y="9420154"/>
            <a:chExt cx="3848619" cy="1373057"/>
          </a:xfrm>
        </p:grpSpPr>
        <p:sp>
          <p:nvSpPr>
            <p:cNvPr id="15" name="Shape 972"/>
            <p:cNvSpPr/>
            <p:nvPr/>
          </p:nvSpPr>
          <p:spPr>
            <a:xfrm>
              <a:off x="1342721" y="9420154"/>
              <a:ext cx="3848619" cy="59074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495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6" name="Shape 973"/>
            <p:cNvSpPr/>
            <p:nvPr/>
          </p:nvSpPr>
          <p:spPr>
            <a:xfrm>
              <a:off x="1357361" y="10136825"/>
              <a:ext cx="3819336" cy="656386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13204" y="3532563"/>
            <a:ext cx="1442787" cy="514897"/>
            <a:chOff x="6966934" y="9420154"/>
            <a:chExt cx="3848619" cy="1373057"/>
          </a:xfrm>
        </p:grpSpPr>
        <p:sp>
          <p:nvSpPr>
            <p:cNvPr id="18" name="Shape 974"/>
            <p:cNvSpPr/>
            <p:nvPr/>
          </p:nvSpPr>
          <p:spPr>
            <a:xfrm>
              <a:off x="6966934" y="9420154"/>
              <a:ext cx="3848619" cy="59074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495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19" name="Shape 975"/>
            <p:cNvSpPr/>
            <p:nvPr/>
          </p:nvSpPr>
          <p:spPr>
            <a:xfrm>
              <a:off x="6981574" y="10136825"/>
              <a:ext cx="3819336" cy="656386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20" name="组合 5"/>
          <p:cNvGrpSpPr/>
          <p:nvPr/>
        </p:nvGrpSpPr>
        <p:grpSpPr>
          <a:xfrm>
            <a:off x="4812556" y="3532554"/>
            <a:ext cx="1442787" cy="514903"/>
            <a:chOff x="12833680" y="9420154"/>
            <a:chExt cx="3848619" cy="1373076"/>
          </a:xfrm>
        </p:grpSpPr>
        <p:sp>
          <p:nvSpPr>
            <p:cNvPr id="21" name="Shape 976"/>
            <p:cNvSpPr/>
            <p:nvPr/>
          </p:nvSpPr>
          <p:spPr>
            <a:xfrm>
              <a:off x="12833680" y="9420154"/>
              <a:ext cx="3848619" cy="59074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495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22" name="Shape 977"/>
            <p:cNvSpPr/>
            <p:nvPr/>
          </p:nvSpPr>
          <p:spPr>
            <a:xfrm>
              <a:off x="12848320" y="10136843"/>
              <a:ext cx="3819336" cy="65638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23" name="组合 4"/>
          <p:cNvGrpSpPr/>
          <p:nvPr/>
        </p:nvGrpSpPr>
        <p:grpSpPr>
          <a:xfrm>
            <a:off x="6916931" y="3532561"/>
            <a:ext cx="1442787" cy="514900"/>
            <a:chOff x="18447080" y="9420154"/>
            <a:chExt cx="3848619" cy="1373065"/>
          </a:xfrm>
        </p:grpSpPr>
        <p:sp>
          <p:nvSpPr>
            <p:cNvPr id="24" name="Shape 978"/>
            <p:cNvSpPr/>
            <p:nvPr/>
          </p:nvSpPr>
          <p:spPr>
            <a:xfrm>
              <a:off x="18447080" y="9420154"/>
              <a:ext cx="3848619" cy="59074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2495"/>
              <a:r>
                <a:rPr lang="zh-CN" alt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标题关键字</a:t>
              </a:r>
            </a:p>
          </p:txBody>
        </p:sp>
        <p:sp>
          <p:nvSpPr>
            <p:cNvPr id="25" name="Shape 979"/>
            <p:cNvSpPr/>
            <p:nvPr/>
          </p:nvSpPr>
          <p:spPr>
            <a:xfrm>
              <a:off x="18461720" y="10136833"/>
              <a:ext cx="3819336" cy="656386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242570">
                <a:spcBef>
                  <a:spcPts val="640"/>
                </a:spcBef>
                <a:defRPr sz="1800"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Lato"/>
                </a:rPr>
                <a:t>输入您的内容输入您的内容输入您的内容输入您的内容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Lato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32768" y="1776843"/>
            <a:ext cx="1686342" cy="1686807"/>
            <a:chOff x="5151877" y="4738246"/>
            <a:chExt cx="4498299" cy="4498151"/>
          </a:xfrm>
        </p:grpSpPr>
        <p:sp>
          <p:nvSpPr>
            <p:cNvPr id="27" name="Shape 954"/>
            <p:cNvSpPr/>
            <p:nvPr/>
          </p:nvSpPr>
          <p:spPr>
            <a:xfrm>
              <a:off x="5151877" y="4738246"/>
              <a:ext cx="449829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3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2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08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Shape 962"/>
            <p:cNvSpPr/>
            <p:nvPr/>
          </p:nvSpPr>
          <p:spPr>
            <a:xfrm>
              <a:off x="5765720" y="5003401"/>
              <a:ext cx="803637" cy="112303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33697" y="1781605"/>
            <a:ext cx="1686354" cy="1686807"/>
            <a:chOff x="8088591" y="4750946"/>
            <a:chExt cx="4498329" cy="4498151"/>
          </a:xfrm>
        </p:grpSpPr>
        <p:sp>
          <p:nvSpPr>
            <p:cNvPr id="30" name="Shape 956"/>
            <p:cNvSpPr/>
            <p:nvPr/>
          </p:nvSpPr>
          <p:spPr>
            <a:xfrm>
              <a:off x="8088591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08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Shape 960"/>
            <p:cNvSpPr/>
            <p:nvPr/>
          </p:nvSpPr>
          <p:spPr>
            <a:xfrm>
              <a:off x="8671281" y="7866322"/>
              <a:ext cx="799362" cy="112303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29864" y="1781605"/>
            <a:ext cx="1686369" cy="1686807"/>
            <a:chOff x="11012604" y="4750946"/>
            <a:chExt cx="4498369" cy="4498151"/>
          </a:xfrm>
        </p:grpSpPr>
        <p:sp>
          <p:nvSpPr>
            <p:cNvPr id="33" name="Shape 957"/>
            <p:cNvSpPr/>
            <p:nvPr/>
          </p:nvSpPr>
          <p:spPr>
            <a:xfrm>
              <a:off x="11012604" y="4750946"/>
              <a:ext cx="449836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08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Shape 959"/>
            <p:cNvSpPr/>
            <p:nvPr/>
          </p:nvSpPr>
          <p:spPr>
            <a:xfrm>
              <a:off x="11613198" y="4921109"/>
              <a:ext cx="872032" cy="112303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30790" y="1786368"/>
            <a:ext cx="1686354" cy="1686807"/>
            <a:chOff x="13949317" y="4763646"/>
            <a:chExt cx="4498329" cy="4498151"/>
          </a:xfrm>
        </p:grpSpPr>
        <p:sp>
          <p:nvSpPr>
            <p:cNvPr id="36" name="Shape 958"/>
            <p:cNvSpPr/>
            <p:nvPr/>
          </p:nvSpPr>
          <p:spPr>
            <a:xfrm>
              <a:off x="13949317" y="47636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08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Shape 961"/>
            <p:cNvSpPr/>
            <p:nvPr/>
          </p:nvSpPr>
          <p:spPr>
            <a:xfrm>
              <a:off x="14561015" y="7866322"/>
              <a:ext cx="735240" cy="112303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28708" y="1786368"/>
            <a:ext cx="1686353" cy="1686807"/>
            <a:chOff x="16878001" y="4763646"/>
            <a:chExt cx="4498328" cy="4498151"/>
          </a:xfrm>
        </p:grpSpPr>
        <p:sp>
          <p:nvSpPr>
            <p:cNvPr id="39" name="Shape 955"/>
            <p:cNvSpPr/>
            <p:nvPr/>
          </p:nvSpPr>
          <p:spPr>
            <a:xfrm>
              <a:off x="16878001" y="4763646"/>
              <a:ext cx="4498328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 defTabSz="17081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Shape 964"/>
            <p:cNvSpPr/>
            <p:nvPr/>
          </p:nvSpPr>
          <p:spPr>
            <a:xfrm>
              <a:off x="17536081" y="4921109"/>
              <a:ext cx="726691" cy="112303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Shape 965"/>
            <p:cNvSpPr/>
            <p:nvPr/>
          </p:nvSpPr>
          <p:spPr>
            <a:xfrm>
              <a:off x="20383353" y="7866322"/>
              <a:ext cx="854933" cy="112303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15" tIns="71415" rIns="71415" bIns="7141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679048" y="1873932"/>
            <a:ext cx="1560103" cy="1462331"/>
            <a:chOff x="3679048" y="1873932"/>
            <a:chExt cx="1560103" cy="1462331"/>
          </a:xfrm>
        </p:grpSpPr>
        <p:sp>
          <p:nvSpPr>
            <p:cNvPr id="6" name="Rectangle: Rounded Corners 8"/>
            <p:cNvSpPr/>
            <p:nvPr/>
          </p:nvSpPr>
          <p:spPr>
            <a:xfrm>
              <a:off x="3679048" y="1873932"/>
              <a:ext cx="1560103" cy="1462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0" rIns="144000" anchor="t" anchorCtr="1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 （建议使用主题字体）</a:t>
              </a:r>
            </a:p>
          </p:txBody>
        </p:sp>
        <p:sp>
          <p:nvSpPr>
            <p:cNvPr id="7" name="TextBox 10"/>
            <p:cNvSpPr txBox="1"/>
            <p:nvPr/>
          </p:nvSpPr>
          <p:spPr bwMode="auto">
            <a:xfrm>
              <a:off x="3842343" y="2063572"/>
              <a:ext cx="1233511" cy="246173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 fontScale="925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zh-CN" altLang="en-US" sz="2135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7584" y="980695"/>
            <a:ext cx="7250148" cy="3182110"/>
            <a:chOff x="827584" y="980695"/>
            <a:chExt cx="7250148" cy="3182110"/>
          </a:xfrm>
        </p:grpSpPr>
        <p:grpSp>
          <p:nvGrpSpPr>
            <p:cNvPr id="4" name="Group 1"/>
            <p:cNvGrpSpPr/>
            <p:nvPr/>
          </p:nvGrpSpPr>
          <p:grpSpPr>
            <a:xfrm>
              <a:off x="1249710" y="2164582"/>
              <a:ext cx="1850347" cy="880836"/>
              <a:chOff x="1247621" y="3752850"/>
              <a:chExt cx="2467129" cy="971550"/>
            </a:xfrm>
          </p:grpSpPr>
          <p:cxnSp>
            <p:nvCxnSpPr>
              <p:cNvPr id="32" name="Straight Connector 2"/>
              <p:cNvCxnSpPr/>
              <p:nvPr/>
            </p:nvCxnSpPr>
            <p:spPr>
              <a:xfrm>
                <a:off x="1247621" y="3752850"/>
                <a:ext cx="0" cy="97155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"/>
              <p:cNvCxnSpPr/>
              <p:nvPr/>
            </p:nvCxnSpPr>
            <p:spPr>
              <a:xfrm>
                <a:off x="1247621" y="4236843"/>
                <a:ext cx="246712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4393075" y="2164582"/>
              <a:ext cx="1832544" cy="880836"/>
              <a:chOff x="5438775" y="3752850"/>
              <a:chExt cx="2443392" cy="971550"/>
            </a:xfrm>
          </p:grpSpPr>
          <p:cxnSp>
            <p:nvCxnSpPr>
              <p:cNvPr id="30" name="Straight Connector 5"/>
              <p:cNvCxnSpPr/>
              <p:nvPr/>
            </p:nvCxnSpPr>
            <p:spPr>
              <a:xfrm>
                <a:off x="7882167" y="3752850"/>
                <a:ext cx="0" cy="97155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"/>
              <p:cNvCxnSpPr/>
              <p:nvPr/>
            </p:nvCxnSpPr>
            <p:spPr>
              <a:xfrm>
                <a:off x="5438775" y="4236843"/>
                <a:ext cx="244339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15"/>
            <p:cNvSpPr/>
            <p:nvPr/>
          </p:nvSpPr>
          <p:spPr>
            <a:xfrm>
              <a:off x="1010310" y="1349563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8"/>
            <p:cNvSpPr/>
            <p:nvPr/>
          </p:nvSpPr>
          <p:spPr>
            <a:xfrm>
              <a:off x="7025382" y="1349563"/>
              <a:ext cx="864000" cy="86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21"/>
            <p:cNvSpPr/>
            <p:nvPr/>
          </p:nvSpPr>
          <p:spPr>
            <a:xfrm>
              <a:off x="7025382" y="3045418"/>
              <a:ext cx="864000" cy="86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24"/>
            <p:cNvSpPr/>
            <p:nvPr/>
          </p:nvSpPr>
          <p:spPr>
            <a:xfrm>
              <a:off x="1010310" y="3045418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29"/>
            <p:cNvSpPr/>
            <p:nvPr/>
          </p:nvSpPr>
          <p:spPr>
            <a:xfrm>
              <a:off x="5786973" y="2195875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38"/>
            <p:cNvSpPr txBox="1"/>
            <p:nvPr/>
          </p:nvSpPr>
          <p:spPr>
            <a:xfrm>
              <a:off x="827584" y="980695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4" name="TextBox 39"/>
            <p:cNvSpPr txBox="1"/>
            <p:nvPr/>
          </p:nvSpPr>
          <p:spPr>
            <a:xfrm>
              <a:off x="6842656" y="980695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5" name="Oval 32"/>
            <p:cNvSpPr/>
            <p:nvPr/>
          </p:nvSpPr>
          <p:spPr>
            <a:xfrm>
              <a:off x="2261607" y="2195875"/>
              <a:ext cx="864000" cy="86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3"/>
            <p:cNvSpPr/>
            <p:nvPr/>
          </p:nvSpPr>
          <p:spPr bwMode="auto">
            <a:xfrm>
              <a:off x="7217556" y="1544112"/>
              <a:ext cx="474903" cy="4749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4"/>
            <p:cNvSpPr/>
            <p:nvPr/>
          </p:nvSpPr>
          <p:spPr bwMode="auto">
            <a:xfrm>
              <a:off x="5981521" y="2390424"/>
              <a:ext cx="474903" cy="47490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45"/>
            <p:cNvSpPr/>
            <p:nvPr/>
          </p:nvSpPr>
          <p:spPr bwMode="auto">
            <a:xfrm>
              <a:off x="2456155" y="2390424"/>
              <a:ext cx="474903" cy="4749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46"/>
            <p:cNvSpPr/>
            <p:nvPr/>
          </p:nvSpPr>
          <p:spPr bwMode="auto">
            <a:xfrm>
              <a:off x="1204858" y="1562404"/>
              <a:ext cx="474903" cy="4749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7"/>
            <p:cNvSpPr/>
            <p:nvPr/>
          </p:nvSpPr>
          <p:spPr bwMode="auto">
            <a:xfrm>
              <a:off x="1204858" y="3239967"/>
              <a:ext cx="474903" cy="4749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48"/>
            <p:cNvSpPr/>
            <p:nvPr/>
          </p:nvSpPr>
          <p:spPr bwMode="auto">
            <a:xfrm>
              <a:off x="7222743" y="3247180"/>
              <a:ext cx="474903" cy="474903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827584" y="3870865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6842656" y="3870865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grpSp>
          <p:nvGrpSpPr>
            <p:cNvPr id="24" name="Group 35"/>
            <p:cNvGrpSpPr/>
            <p:nvPr/>
          </p:nvGrpSpPr>
          <p:grpSpPr>
            <a:xfrm>
              <a:off x="1942737" y="3010892"/>
              <a:ext cx="1504476" cy="919793"/>
              <a:chOff x="1173709" y="4780387"/>
              <a:chExt cx="2005968" cy="1226390"/>
            </a:xfrm>
          </p:grpSpPr>
          <p:sp>
            <p:nvSpPr>
              <p:cNvPr id="28" name="TextBox 41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9" name="TextBox 50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 （建议使用主题字体）</a:t>
                </a:r>
              </a:p>
            </p:txBody>
          </p:sp>
        </p:grpSp>
        <p:grpSp>
          <p:nvGrpSpPr>
            <p:cNvPr id="25" name="Group 51"/>
            <p:cNvGrpSpPr/>
            <p:nvPr/>
          </p:nvGrpSpPr>
          <p:grpSpPr>
            <a:xfrm>
              <a:off x="5458104" y="3010892"/>
              <a:ext cx="1504476" cy="919793"/>
              <a:chOff x="1173709" y="4780387"/>
              <a:chExt cx="2005968" cy="1226390"/>
            </a:xfrm>
          </p:grpSpPr>
          <p:sp>
            <p:nvSpPr>
              <p:cNvPr id="26" name="TextBox 52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7" name="TextBox 53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</a:t>
                </a:r>
                <a:b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 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"/>
          <p:cNvSpPr/>
          <p:nvPr/>
        </p:nvSpPr>
        <p:spPr>
          <a:xfrm>
            <a:off x="3514079" y="1954235"/>
            <a:ext cx="2119547" cy="890337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Freeform: Shape 4"/>
          <p:cNvSpPr/>
          <p:nvPr/>
        </p:nvSpPr>
        <p:spPr>
          <a:xfrm>
            <a:off x="3512975" y="2543333"/>
            <a:ext cx="2119547" cy="890337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5"/>
          <p:cNvSpPr/>
          <p:nvPr/>
        </p:nvSpPr>
        <p:spPr>
          <a:xfrm>
            <a:off x="3511871" y="3134393"/>
            <a:ext cx="2119547" cy="890337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Freeform: Shape 6"/>
          <p:cNvSpPr/>
          <p:nvPr/>
        </p:nvSpPr>
        <p:spPr>
          <a:xfrm>
            <a:off x="3515288" y="1354576"/>
            <a:ext cx="2117627" cy="901301"/>
          </a:xfrm>
          <a:custGeom>
            <a:avLst/>
            <a:gdLst>
              <a:gd name="connsiteX0" fmla="*/ 2527030 w 2529192"/>
              <a:gd name="connsiteY0" fmla="*/ 0 h 1290537"/>
              <a:gd name="connsiteX1" fmla="*/ 2162 w 2529192"/>
              <a:gd name="connsiteY1" fmla="*/ 925209 h 1290537"/>
              <a:gd name="connsiteX2" fmla="*/ 0 w 2529192"/>
              <a:gd name="connsiteY2" fmla="*/ 1290537 h 1290537"/>
              <a:gd name="connsiteX3" fmla="*/ 2529192 w 2529192"/>
              <a:gd name="connsiteY3" fmla="*/ 631217 h 1290537"/>
              <a:gd name="connsiteX4" fmla="*/ 2527030 w 2529192"/>
              <a:gd name="connsiteY4" fmla="*/ 0 h 1290537"/>
              <a:gd name="connsiteX0-1" fmla="*/ 2527238 w 2529400"/>
              <a:gd name="connsiteY0-2" fmla="*/ 0 h 1290537"/>
              <a:gd name="connsiteX1-3" fmla="*/ 208 w 2529400"/>
              <a:gd name="connsiteY1-4" fmla="*/ 927371 h 1290537"/>
              <a:gd name="connsiteX2-5" fmla="*/ 208 w 2529400"/>
              <a:gd name="connsiteY2-6" fmla="*/ 1290537 h 1290537"/>
              <a:gd name="connsiteX3-7" fmla="*/ 2529400 w 2529400"/>
              <a:gd name="connsiteY3-8" fmla="*/ 631217 h 1290537"/>
              <a:gd name="connsiteX4-9" fmla="*/ 2527238 w 2529400"/>
              <a:gd name="connsiteY4-10" fmla="*/ 0 h 1290537"/>
              <a:gd name="connsiteX0-11" fmla="*/ 2529192 w 2531354"/>
              <a:gd name="connsiteY0-12" fmla="*/ 0 h 1297022"/>
              <a:gd name="connsiteX1-13" fmla="*/ 2162 w 2531354"/>
              <a:gd name="connsiteY1-14" fmla="*/ 927371 h 1297022"/>
              <a:gd name="connsiteX2-15" fmla="*/ 0 w 2531354"/>
              <a:gd name="connsiteY2-16" fmla="*/ 1297022 h 1297022"/>
              <a:gd name="connsiteX3-17" fmla="*/ 2531354 w 2531354"/>
              <a:gd name="connsiteY3-18" fmla="*/ 631217 h 1297022"/>
              <a:gd name="connsiteX4-19" fmla="*/ 2529192 w 2531354"/>
              <a:gd name="connsiteY4-20" fmla="*/ 0 h 1297022"/>
              <a:gd name="connsiteX0-21" fmla="*/ 2529400 w 2531562"/>
              <a:gd name="connsiteY0-22" fmla="*/ 0 h 1297022"/>
              <a:gd name="connsiteX1-23" fmla="*/ 208 w 2531562"/>
              <a:gd name="connsiteY1-24" fmla="*/ 927371 h 1297022"/>
              <a:gd name="connsiteX2-25" fmla="*/ 208 w 2531562"/>
              <a:gd name="connsiteY2-26" fmla="*/ 1297022 h 1297022"/>
              <a:gd name="connsiteX3-27" fmla="*/ 2531562 w 2531562"/>
              <a:gd name="connsiteY3-28" fmla="*/ 631217 h 1297022"/>
              <a:gd name="connsiteX4-29" fmla="*/ 2529400 w 2531562"/>
              <a:gd name="connsiteY4-30" fmla="*/ 0 h 1297022"/>
              <a:gd name="connsiteX0-31" fmla="*/ 2529400 w 2531562"/>
              <a:gd name="connsiteY0-32" fmla="*/ 0 h 1288375"/>
              <a:gd name="connsiteX1-33" fmla="*/ 208 w 2531562"/>
              <a:gd name="connsiteY1-34" fmla="*/ 927371 h 1288375"/>
              <a:gd name="connsiteX2-35" fmla="*/ 208 w 2531562"/>
              <a:gd name="connsiteY2-36" fmla="*/ 1288375 h 1288375"/>
              <a:gd name="connsiteX3-37" fmla="*/ 2531562 w 2531562"/>
              <a:gd name="connsiteY3-38" fmla="*/ 631217 h 1288375"/>
              <a:gd name="connsiteX4-39" fmla="*/ 2529400 w 2531562"/>
              <a:gd name="connsiteY4-40" fmla="*/ 0 h 1288375"/>
              <a:gd name="connsiteX0-41" fmla="*/ 2525077 w 2531562"/>
              <a:gd name="connsiteY0-42" fmla="*/ 0 h 1286213"/>
              <a:gd name="connsiteX1-43" fmla="*/ 208 w 2531562"/>
              <a:gd name="connsiteY1-44" fmla="*/ 925209 h 1286213"/>
              <a:gd name="connsiteX2-45" fmla="*/ 208 w 2531562"/>
              <a:gd name="connsiteY2-46" fmla="*/ 1286213 h 1286213"/>
              <a:gd name="connsiteX3-47" fmla="*/ 2531562 w 2531562"/>
              <a:gd name="connsiteY3-48" fmla="*/ 629055 h 1286213"/>
              <a:gd name="connsiteX4-49" fmla="*/ 2525077 w 2531562"/>
              <a:gd name="connsiteY4-50" fmla="*/ 0 h 1286213"/>
              <a:gd name="connsiteX0-51" fmla="*/ 2525077 w 2527239"/>
              <a:gd name="connsiteY0-52" fmla="*/ 0 h 1286213"/>
              <a:gd name="connsiteX1-53" fmla="*/ 208 w 2527239"/>
              <a:gd name="connsiteY1-54" fmla="*/ 925209 h 1286213"/>
              <a:gd name="connsiteX2-55" fmla="*/ 208 w 2527239"/>
              <a:gd name="connsiteY2-56" fmla="*/ 1286213 h 1286213"/>
              <a:gd name="connsiteX3-57" fmla="*/ 2527239 w 2527239"/>
              <a:gd name="connsiteY3-58" fmla="*/ 631217 h 1286213"/>
              <a:gd name="connsiteX4-59" fmla="*/ 2525077 w 2527239"/>
              <a:gd name="connsiteY4-60" fmla="*/ 0 h 1286213"/>
              <a:gd name="connsiteX0-61" fmla="*/ 2525077 w 2527239"/>
              <a:gd name="connsiteY0-62" fmla="*/ 0 h 1286213"/>
              <a:gd name="connsiteX1-63" fmla="*/ 208 w 2527239"/>
              <a:gd name="connsiteY1-64" fmla="*/ 925209 h 1286213"/>
              <a:gd name="connsiteX2-65" fmla="*/ 208 w 2527239"/>
              <a:gd name="connsiteY2-66" fmla="*/ 1286213 h 1286213"/>
              <a:gd name="connsiteX3-67" fmla="*/ 2527239 w 2527239"/>
              <a:gd name="connsiteY3-68" fmla="*/ 600953 h 1286213"/>
              <a:gd name="connsiteX4-69" fmla="*/ 2525077 w 2527239"/>
              <a:gd name="connsiteY4-70" fmla="*/ 0 h 1286213"/>
              <a:gd name="connsiteX0-71" fmla="*/ 2531571 w 2531633"/>
              <a:gd name="connsiteY0-72" fmla="*/ 0 h 1320800"/>
              <a:gd name="connsiteX1-73" fmla="*/ 208 w 2531633"/>
              <a:gd name="connsiteY1-74" fmla="*/ 959796 h 1320800"/>
              <a:gd name="connsiteX2-75" fmla="*/ 208 w 2531633"/>
              <a:gd name="connsiteY2-76" fmla="*/ 1320800 h 1320800"/>
              <a:gd name="connsiteX3-77" fmla="*/ 2527239 w 2531633"/>
              <a:gd name="connsiteY3-78" fmla="*/ 635540 h 1320800"/>
              <a:gd name="connsiteX4-79" fmla="*/ 2531571 w 2531633"/>
              <a:gd name="connsiteY4-80" fmla="*/ 0 h 1320800"/>
              <a:gd name="connsiteX0-81" fmla="*/ 2527756 w 2527918"/>
              <a:gd name="connsiteY0-82" fmla="*/ 0 h 1318895"/>
              <a:gd name="connsiteX1-83" fmla="*/ 208 w 2527918"/>
              <a:gd name="connsiteY1-84" fmla="*/ 957891 h 1318895"/>
              <a:gd name="connsiteX2-85" fmla="*/ 208 w 2527918"/>
              <a:gd name="connsiteY2-86" fmla="*/ 1318895 h 1318895"/>
              <a:gd name="connsiteX3-87" fmla="*/ 2527239 w 2527918"/>
              <a:gd name="connsiteY3-88" fmla="*/ 633635 h 1318895"/>
              <a:gd name="connsiteX4-89" fmla="*/ 2527756 w 2527918"/>
              <a:gd name="connsiteY4-90" fmla="*/ 0 h 1318895"/>
              <a:gd name="connsiteX0-91" fmla="*/ 2527548 w 2527710"/>
              <a:gd name="connsiteY0-92" fmla="*/ 0 h 1318895"/>
              <a:gd name="connsiteX1-93" fmla="*/ 1908 w 2527710"/>
              <a:gd name="connsiteY1-94" fmla="*/ 929316 h 1318895"/>
              <a:gd name="connsiteX2-95" fmla="*/ 0 w 2527710"/>
              <a:gd name="connsiteY2-96" fmla="*/ 1318895 h 1318895"/>
              <a:gd name="connsiteX3-97" fmla="*/ 2527031 w 2527710"/>
              <a:gd name="connsiteY3-98" fmla="*/ 633635 h 1318895"/>
              <a:gd name="connsiteX4-99" fmla="*/ 2527548 w 2527710"/>
              <a:gd name="connsiteY4-100" fmla="*/ 0 h 1318895"/>
              <a:gd name="connsiteX0-101" fmla="*/ 2525849 w 2526011"/>
              <a:gd name="connsiteY0-102" fmla="*/ 0 h 1286510"/>
              <a:gd name="connsiteX1-103" fmla="*/ 209 w 2526011"/>
              <a:gd name="connsiteY1-104" fmla="*/ 929316 h 1286510"/>
              <a:gd name="connsiteX2-105" fmla="*/ 209 w 2526011"/>
              <a:gd name="connsiteY2-106" fmla="*/ 1286510 h 1286510"/>
              <a:gd name="connsiteX3-107" fmla="*/ 2525332 w 2526011"/>
              <a:gd name="connsiteY3-108" fmla="*/ 633635 h 1286510"/>
              <a:gd name="connsiteX4-109" fmla="*/ 2525849 w 2526011"/>
              <a:gd name="connsiteY4-110" fmla="*/ 0 h 1286510"/>
              <a:gd name="connsiteX0-111" fmla="*/ 2525849 w 2526011"/>
              <a:gd name="connsiteY0-112" fmla="*/ 0 h 1273175"/>
              <a:gd name="connsiteX1-113" fmla="*/ 209 w 2526011"/>
              <a:gd name="connsiteY1-114" fmla="*/ 929316 h 1273175"/>
              <a:gd name="connsiteX2-115" fmla="*/ 209 w 2526011"/>
              <a:gd name="connsiteY2-116" fmla="*/ 1273175 h 1273175"/>
              <a:gd name="connsiteX3-117" fmla="*/ 2525332 w 2526011"/>
              <a:gd name="connsiteY3-118" fmla="*/ 633635 h 1273175"/>
              <a:gd name="connsiteX4-119" fmla="*/ 2525849 w 2526011"/>
              <a:gd name="connsiteY4-120" fmla="*/ 0 h 1273175"/>
              <a:gd name="connsiteX0-121" fmla="*/ 2525849 w 2526011"/>
              <a:gd name="connsiteY0-122" fmla="*/ 0 h 1282700"/>
              <a:gd name="connsiteX1-123" fmla="*/ 209 w 2526011"/>
              <a:gd name="connsiteY1-124" fmla="*/ 929316 h 1282700"/>
              <a:gd name="connsiteX2-125" fmla="*/ 209 w 2526011"/>
              <a:gd name="connsiteY2-126" fmla="*/ 1282700 h 1282700"/>
              <a:gd name="connsiteX3-127" fmla="*/ 2525332 w 2526011"/>
              <a:gd name="connsiteY3-128" fmla="*/ 633635 h 1282700"/>
              <a:gd name="connsiteX4-129" fmla="*/ 2525849 w 2526011"/>
              <a:gd name="connsiteY4-130" fmla="*/ 0 h 1282700"/>
              <a:gd name="connsiteX0-131" fmla="*/ 2527649 w 2527811"/>
              <a:gd name="connsiteY0-132" fmla="*/ 0 h 1282700"/>
              <a:gd name="connsiteX1-133" fmla="*/ 102 w 2527811"/>
              <a:gd name="connsiteY1-134" fmla="*/ 929316 h 1282700"/>
              <a:gd name="connsiteX2-135" fmla="*/ 2009 w 2527811"/>
              <a:gd name="connsiteY2-136" fmla="*/ 1282700 h 1282700"/>
              <a:gd name="connsiteX3-137" fmla="*/ 2527132 w 2527811"/>
              <a:gd name="connsiteY3-138" fmla="*/ 633635 h 1282700"/>
              <a:gd name="connsiteX4-139" fmla="*/ 2527649 w 2527811"/>
              <a:gd name="connsiteY4-140" fmla="*/ 0 h 1282700"/>
              <a:gd name="connsiteX0-141" fmla="*/ 2525848 w 2526010"/>
              <a:gd name="connsiteY0-142" fmla="*/ 0 h 1282700"/>
              <a:gd name="connsiteX1-143" fmla="*/ 209 w 2526010"/>
              <a:gd name="connsiteY1-144" fmla="*/ 923601 h 1282700"/>
              <a:gd name="connsiteX2-145" fmla="*/ 208 w 2526010"/>
              <a:gd name="connsiteY2-146" fmla="*/ 1282700 h 1282700"/>
              <a:gd name="connsiteX3-147" fmla="*/ 2525331 w 2526010"/>
              <a:gd name="connsiteY3-148" fmla="*/ 633635 h 1282700"/>
              <a:gd name="connsiteX4-149" fmla="*/ 2525848 w 2526010"/>
              <a:gd name="connsiteY4-150" fmla="*/ 0 h 1282700"/>
              <a:gd name="connsiteX0-151" fmla="*/ 2525848 w 2526010"/>
              <a:gd name="connsiteY0-152" fmla="*/ 0 h 1286510"/>
              <a:gd name="connsiteX1-153" fmla="*/ 209 w 2526010"/>
              <a:gd name="connsiteY1-154" fmla="*/ 923601 h 1286510"/>
              <a:gd name="connsiteX2-155" fmla="*/ 208 w 2526010"/>
              <a:gd name="connsiteY2-156" fmla="*/ 1286510 h 1286510"/>
              <a:gd name="connsiteX3-157" fmla="*/ 2525331 w 2526010"/>
              <a:gd name="connsiteY3-158" fmla="*/ 633635 h 1286510"/>
              <a:gd name="connsiteX4-159" fmla="*/ 2525848 w 2526010"/>
              <a:gd name="connsiteY4-160" fmla="*/ 0 h 1286510"/>
              <a:gd name="connsiteX0-161" fmla="*/ 2525742 w 2525904"/>
              <a:gd name="connsiteY0-162" fmla="*/ 0 h 1284605"/>
              <a:gd name="connsiteX1-163" fmla="*/ 103 w 2525904"/>
              <a:gd name="connsiteY1-164" fmla="*/ 923601 h 1284605"/>
              <a:gd name="connsiteX2-165" fmla="*/ 2010 w 2525904"/>
              <a:gd name="connsiteY2-166" fmla="*/ 1284605 h 1284605"/>
              <a:gd name="connsiteX3-167" fmla="*/ 2525225 w 2525904"/>
              <a:gd name="connsiteY3-168" fmla="*/ 633635 h 1284605"/>
              <a:gd name="connsiteX4-169" fmla="*/ 2525742 w 2525904"/>
              <a:gd name="connsiteY4-170" fmla="*/ 0 h 1284605"/>
              <a:gd name="connsiteX0-171" fmla="*/ 2525742 w 2525904"/>
              <a:gd name="connsiteY0-172" fmla="*/ 0 h 1284605"/>
              <a:gd name="connsiteX1-173" fmla="*/ 103 w 2525904"/>
              <a:gd name="connsiteY1-174" fmla="*/ 923601 h 1284605"/>
              <a:gd name="connsiteX2-175" fmla="*/ 2010 w 2525904"/>
              <a:gd name="connsiteY2-176" fmla="*/ 1284605 h 1284605"/>
              <a:gd name="connsiteX3-177" fmla="*/ 2525225 w 2525904"/>
              <a:gd name="connsiteY3-178" fmla="*/ 633635 h 1284605"/>
              <a:gd name="connsiteX4-179" fmla="*/ 2525742 w 2525904"/>
              <a:gd name="connsiteY4-180" fmla="*/ 0 h 1284605"/>
              <a:gd name="connsiteX0-181" fmla="*/ 2523732 w 2523894"/>
              <a:gd name="connsiteY0-182" fmla="*/ 0 h 1284605"/>
              <a:gd name="connsiteX1-183" fmla="*/ 1908 w 2523894"/>
              <a:gd name="connsiteY1-184" fmla="*/ 925506 h 1284605"/>
              <a:gd name="connsiteX2-185" fmla="*/ 0 w 2523894"/>
              <a:gd name="connsiteY2-186" fmla="*/ 1284605 h 1284605"/>
              <a:gd name="connsiteX3-187" fmla="*/ 2523215 w 2523894"/>
              <a:gd name="connsiteY3-188" fmla="*/ 633635 h 1284605"/>
              <a:gd name="connsiteX4-189" fmla="*/ 2523732 w 2523894"/>
              <a:gd name="connsiteY4-190" fmla="*/ 0 h 1284605"/>
              <a:gd name="connsiteX0-191" fmla="*/ 2523940 w 2524102"/>
              <a:gd name="connsiteY0-192" fmla="*/ 0 h 1284605"/>
              <a:gd name="connsiteX1-193" fmla="*/ 208 w 2524102"/>
              <a:gd name="connsiteY1-194" fmla="*/ 927411 h 1284605"/>
              <a:gd name="connsiteX2-195" fmla="*/ 208 w 2524102"/>
              <a:gd name="connsiteY2-196" fmla="*/ 1284605 h 1284605"/>
              <a:gd name="connsiteX3-197" fmla="*/ 2523423 w 2524102"/>
              <a:gd name="connsiteY3-198" fmla="*/ 633635 h 1284605"/>
              <a:gd name="connsiteX4-199" fmla="*/ 2523940 w 2524102"/>
              <a:gd name="connsiteY4-200" fmla="*/ 0 h 1284605"/>
              <a:gd name="connsiteX0-201" fmla="*/ 2525741 w 2525903"/>
              <a:gd name="connsiteY0-202" fmla="*/ 0 h 1284605"/>
              <a:gd name="connsiteX1-203" fmla="*/ 102 w 2525903"/>
              <a:gd name="connsiteY1-204" fmla="*/ 923601 h 1284605"/>
              <a:gd name="connsiteX2-205" fmla="*/ 2009 w 2525903"/>
              <a:gd name="connsiteY2-206" fmla="*/ 1284605 h 1284605"/>
              <a:gd name="connsiteX3-207" fmla="*/ 2525224 w 2525903"/>
              <a:gd name="connsiteY3-208" fmla="*/ 633635 h 1284605"/>
              <a:gd name="connsiteX4-209" fmla="*/ 2525741 w 2525903"/>
              <a:gd name="connsiteY4-210" fmla="*/ 0 h 1284605"/>
              <a:gd name="connsiteX0-211" fmla="*/ 2525847 w 2526009"/>
              <a:gd name="connsiteY0-212" fmla="*/ 0 h 1286510"/>
              <a:gd name="connsiteX1-213" fmla="*/ 208 w 2526009"/>
              <a:gd name="connsiteY1-214" fmla="*/ 923601 h 1286510"/>
              <a:gd name="connsiteX2-215" fmla="*/ 207 w 2526009"/>
              <a:gd name="connsiteY2-216" fmla="*/ 1286510 h 1286510"/>
              <a:gd name="connsiteX3-217" fmla="*/ 2525330 w 2526009"/>
              <a:gd name="connsiteY3-218" fmla="*/ 633635 h 1286510"/>
              <a:gd name="connsiteX4-219" fmla="*/ 2525847 w 2526009"/>
              <a:gd name="connsiteY4-220" fmla="*/ 0 h 1286510"/>
              <a:gd name="connsiteX0-221" fmla="*/ 2525847 w 2526009"/>
              <a:gd name="connsiteY0-222" fmla="*/ 0 h 1284605"/>
              <a:gd name="connsiteX1-223" fmla="*/ 208 w 2526009"/>
              <a:gd name="connsiteY1-224" fmla="*/ 923601 h 1284605"/>
              <a:gd name="connsiteX2-225" fmla="*/ 207 w 2526009"/>
              <a:gd name="connsiteY2-226" fmla="*/ 1284605 h 1284605"/>
              <a:gd name="connsiteX3-227" fmla="*/ 2525330 w 2526009"/>
              <a:gd name="connsiteY3-228" fmla="*/ 633635 h 1284605"/>
              <a:gd name="connsiteX4-229" fmla="*/ 2525847 w 2526009"/>
              <a:gd name="connsiteY4-230" fmla="*/ 0 h 1284605"/>
              <a:gd name="connsiteX0-231" fmla="*/ 2525847 w 2526009"/>
              <a:gd name="connsiteY0-232" fmla="*/ 0 h 1282700"/>
              <a:gd name="connsiteX1-233" fmla="*/ 208 w 2526009"/>
              <a:gd name="connsiteY1-234" fmla="*/ 923601 h 1282700"/>
              <a:gd name="connsiteX2-235" fmla="*/ 207 w 2526009"/>
              <a:gd name="connsiteY2-236" fmla="*/ 1282700 h 1282700"/>
              <a:gd name="connsiteX3-237" fmla="*/ 2525330 w 2526009"/>
              <a:gd name="connsiteY3-238" fmla="*/ 633635 h 1282700"/>
              <a:gd name="connsiteX4-239" fmla="*/ 2525847 w 2526009"/>
              <a:gd name="connsiteY4-240" fmla="*/ 0 h 1282700"/>
              <a:gd name="connsiteX0-241" fmla="*/ 2525847 w 2525937"/>
              <a:gd name="connsiteY0-242" fmla="*/ 0 h 1282700"/>
              <a:gd name="connsiteX1-243" fmla="*/ 208 w 2525937"/>
              <a:gd name="connsiteY1-244" fmla="*/ 923601 h 1282700"/>
              <a:gd name="connsiteX2-245" fmla="*/ 207 w 2525937"/>
              <a:gd name="connsiteY2-246" fmla="*/ 1282700 h 1282700"/>
              <a:gd name="connsiteX3-247" fmla="*/ 2523422 w 2525937"/>
              <a:gd name="connsiteY3-248" fmla="*/ 629825 h 1282700"/>
              <a:gd name="connsiteX4-249" fmla="*/ 2525847 w 2525937"/>
              <a:gd name="connsiteY4-250" fmla="*/ 0 h 1282700"/>
              <a:gd name="connsiteX0-251" fmla="*/ 2525847 w 2527238"/>
              <a:gd name="connsiteY0-252" fmla="*/ 0 h 1282700"/>
              <a:gd name="connsiteX1-253" fmla="*/ 208 w 2527238"/>
              <a:gd name="connsiteY1-254" fmla="*/ 923601 h 1282700"/>
              <a:gd name="connsiteX2-255" fmla="*/ 207 w 2527238"/>
              <a:gd name="connsiteY2-256" fmla="*/ 1282700 h 1282700"/>
              <a:gd name="connsiteX3-257" fmla="*/ 2527238 w 2527238"/>
              <a:gd name="connsiteY3-258" fmla="*/ 626015 h 1282700"/>
              <a:gd name="connsiteX4-259" fmla="*/ 2525847 w 2527238"/>
              <a:gd name="connsiteY4-260" fmla="*/ 0 h 1282700"/>
              <a:gd name="connsiteX0-261" fmla="*/ 2525847 w 2527238"/>
              <a:gd name="connsiteY0-262" fmla="*/ 0 h 1282700"/>
              <a:gd name="connsiteX1-263" fmla="*/ 208 w 2527238"/>
              <a:gd name="connsiteY1-264" fmla="*/ 923601 h 1282700"/>
              <a:gd name="connsiteX2-265" fmla="*/ 207 w 2527238"/>
              <a:gd name="connsiteY2-266" fmla="*/ 1282700 h 1282700"/>
              <a:gd name="connsiteX3-267" fmla="*/ 2527238 w 2527238"/>
              <a:gd name="connsiteY3-268" fmla="*/ 629825 h 1282700"/>
              <a:gd name="connsiteX4-269" fmla="*/ 2525847 w 2527238"/>
              <a:gd name="connsiteY4-270" fmla="*/ 0 h 1282700"/>
              <a:gd name="connsiteX0-271" fmla="*/ 2525847 w 2527238"/>
              <a:gd name="connsiteY0-272" fmla="*/ 0 h 1282700"/>
              <a:gd name="connsiteX1-273" fmla="*/ 208 w 2527238"/>
              <a:gd name="connsiteY1-274" fmla="*/ 923601 h 1282700"/>
              <a:gd name="connsiteX2-275" fmla="*/ 207 w 2527238"/>
              <a:gd name="connsiteY2-276" fmla="*/ 1282700 h 1282700"/>
              <a:gd name="connsiteX3-277" fmla="*/ 2527238 w 2527238"/>
              <a:gd name="connsiteY3-278" fmla="*/ 635540 h 1282700"/>
              <a:gd name="connsiteX4-279" fmla="*/ 2525847 w 2527238"/>
              <a:gd name="connsiteY4-280" fmla="*/ 0 h 1282700"/>
              <a:gd name="connsiteX0-281" fmla="*/ 2525847 w 2527238"/>
              <a:gd name="connsiteY0-282" fmla="*/ 0 h 1130300"/>
              <a:gd name="connsiteX1-283" fmla="*/ 208 w 2527238"/>
              <a:gd name="connsiteY1-284" fmla="*/ 771201 h 1130300"/>
              <a:gd name="connsiteX2-285" fmla="*/ 207 w 2527238"/>
              <a:gd name="connsiteY2-286" fmla="*/ 1130300 h 1130300"/>
              <a:gd name="connsiteX3-287" fmla="*/ 2527238 w 2527238"/>
              <a:gd name="connsiteY3-288" fmla="*/ 483140 h 1130300"/>
              <a:gd name="connsiteX4-289" fmla="*/ 2525847 w 2527238"/>
              <a:gd name="connsiteY4-290" fmla="*/ 0 h 1130300"/>
              <a:gd name="connsiteX0-291" fmla="*/ 2525847 w 2527238"/>
              <a:gd name="connsiteY0-292" fmla="*/ 0 h 1074152"/>
              <a:gd name="connsiteX1-293" fmla="*/ 208 w 2527238"/>
              <a:gd name="connsiteY1-294" fmla="*/ 715053 h 1074152"/>
              <a:gd name="connsiteX2-295" fmla="*/ 207 w 2527238"/>
              <a:gd name="connsiteY2-296" fmla="*/ 1074152 h 1074152"/>
              <a:gd name="connsiteX3-297" fmla="*/ 2527238 w 2527238"/>
              <a:gd name="connsiteY3-298" fmla="*/ 426992 h 1074152"/>
              <a:gd name="connsiteX4-299" fmla="*/ 2525847 w 2527238"/>
              <a:gd name="connsiteY4-300" fmla="*/ 0 h 107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7238" h="1074152">
                <a:moveTo>
                  <a:pt x="2525847" y="0"/>
                </a:moveTo>
                <a:lnTo>
                  <a:pt x="208" y="715053"/>
                </a:lnTo>
                <a:cubicBezTo>
                  <a:pt x="-513" y="836829"/>
                  <a:pt x="928" y="952376"/>
                  <a:pt x="207" y="1074152"/>
                </a:cubicBezTo>
                <a:lnTo>
                  <a:pt x="2527238" y="426992"/>
                </a:lnTo>
                <a:cubicBezTo>
                  <a:pt x="2526517" y="216586"/>
                  <a:pt x="2526568" y="210406"/>
                  <a:pt x="25258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0" name="组合 49"/>
          <p:cNvGrpSpPr/>
          <p:nvPr/>
        </p:nvGrpSpPr>
        <p:grpSpPr>
          <a:xfrm>
            <a:off x="3513687" y="1178719"/>
            <a:ext cx="2119441" cy="531372"/>
            <a:chOff x="3513687" y="1178719"/>
            <a:chExt cx="2119441" cy="531372"/>
          </a:xfrm>
        </p:grpSpPr>
        <p:sp>
          <p:nvSpPr>
            <p:cNvPr id="36" name="Rectangle 7"/>
            <p:cNvSpPr/>
            <p:nvPr/>
          </p:nvSpPr>
          <p:spPr>
            <a:xfrm>
              <a:off x="3513687" y="1178719"/>
              <a:ext cx="2119441" cy="531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TextBox 12"/>
            <p:cNvSpPr txBox="1"/>
            <p:nvPr/>
          </p:nvSpPr>
          <p:spPr>
            <a:xfrm>
              <a:off x="4039981" y="131466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13687" y="1953854"/>
            <a:ext cx="2119441" cy="301717"/>
            <a:chOff x="3513687" y="1953854"/>
            <a:chExt cx="2119441" cy="301717"/>
          </a:xfrm>
        </p:grpSpPr>
        <p:sp>
          <p:nvSpPr>
            <p:cNvPr id="37" name="Rectangle 8"/>
            <p:cNvSpPr/>
            <p:nvPr/>
          </p:nvSpPr>
          <p:spPr>
            <a:xfrm>
              <a:off x="3513687" y="1953854"/>
              <a:ext cx="2119441" cy="3017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4039981" y="1971669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13473" y="3131952"/>
            <a:ext cx="2119441" cy="301717"/>
            <a:chOff x="3513473" y="3131952"/>
            <a:chExt cx="2119441" cy="301717"/>
          </a:xfrm>
        </p:grpSpPr>
        <p:sp>
          <p:nvSpPr>
            <p:cNvPr id="39" name="Rectangle 10"/>
            <p:cNvSpPr/>
            <p:nvPr/>
          </p:nvSpPr>
          <p:spPr>
            <a:xfrm>
              <a:off x="3513473" y="3131952"/>
              <a:ext cx="2119441" cy="3017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4039981" y="3157584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13687" y="2543257"/>
            <a:ext cx="2119441" cy="301717"/>
            <a:chOff x="3513687" y="2543257"/>
            <a:chExt cx="2119441" cy="301717"/>
          </a:xfrm>
        </p:grpSpPr>
        <p:sp>
          <p:nvSpPr>
            <p:cNvPr id="38" name="Rectangle 9"/>
            <p:cNvSpPr/>
            <p:nvPr/>
          </p:nvSpPr>
          <p:spPr>
            <a:xfrm>
              <a:off x="3513687" y="2543257"/>
              <a:ext cx="2119441" cy="3017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4041441" y="2549238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510374" y="3726975"/>
            <a:ext cx="2121044" cy="546264"/>
            <a:chOff x="3510374" y="3726975"/>
            <a:chExt cx="2121044" cy="546264"/>
          </a:xfrm>
        </p:grpSpPr>
        <p:sp>
          <p:nvSpPr>
            <p:cNvPr id="40" name="Rectangle 11"/>
            <p:cNvSpPr/>
            <p:nvPr/>
          </p:nvSpPr>
          <p:spPr>
            <a:xfrm>
              <a:off x="3510374" y="3726975"/>
              <a:ext cx="2121044" cy="5462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TextBox 16"/>
            <p:cNvSpPr txBox="1"/>
            <p:nvPr/>
          </p:nvSpPr>
          <p:spPr>
            <a:xfrm>
              <a:off x="4039981" y="3862841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38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41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4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31" name="Rectangle 4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42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4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9" name="Rectangle 4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2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43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4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7" name="Rectangle 4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39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0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0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51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5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6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9" name="Rectangle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5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6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6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2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57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5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5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52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53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4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47356" y="1337568"/>
            <a:ext cx="5940322" cy="2468366"/>
            <a:chOff x="547356" y="1337568"/>
            <a:chExt cx="5940322" cy="2468366"/>
          </a:xfrm>
        </p:grpSpPr>
        <p:sp>
          <p:nvSpPr>
            <p:cNvPr id="4" name="Arrow: Bent 4"/>
            <p:cNvSpPr/>
            <p:nvPr/>
          </p:nvSpPr>
          <p:spPr>
            <a:xfrm>
              <a:off x="547356" y="1337568"/>
              <a:ext cx="5940322" cy="2468366"/>
            </a:xfrm>
            <a:prstGeom prst="bentArrow">
              <a:avLst>
                <a:gd name="adj1" fmla="val 11604"/>
                <a:gd name="adj2" fmla="val 11057"/>
                <a:gd name="adj3" fmla="val 16368"/>
                <a:gd name="adj4" fmla="val 2889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3847534" y="1405813"/>
              <a:ext cx="2136116" cy="38087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09381" y="1919594"/>
            <a:ext cx="4740258" cy="1886339"/>
            <a:chOff x="1009381" y="1919594"/>
            <a:chExt cx="4740258" cy="1886339"/>
          </a:xfrm>
        </p:grpSpPr>
        <p:sp>
          <p:nvSpPr>
            <p:cNvPr id="5" name="Arrow: Bent 5"/>
            <p:cNvSpPr/>
            <p:nvPr/>
          </p:nvSpPr>
          <p:spPr>
            <a:xfrm>
              <a:off x="1009381" y="1919594"/>
              <a:ext cx="4740258" cy="1886339"/>
            </a:xfrm>
            <a:prstGeom prst="bentArrow">
              <a:avLst>
                <a:gd name="adj1" fmla="val 14971"/>
                <a:gd name="adj2" fmla="val 14123"/>
                <a:gd name="adj3" fmla="val 19508"/>
                <a:gd name="adj4" fmla="val 3669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3124685" y="1977685"/>
              <a:ext cx="2136116" cy="38087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59407" y="2533204"/>
            <a:ext cx="3456187" cy="1272728"/>
            <a:chOff x="1459407" y="2533204"/>
            <a:chExt cx="3456187" cy="1272728"/>
          </a:xfrm>
        </p:grpSpPr>
        <p:sp>
          <p:nvSpPr>
            <p:cNvPr id="7" name="Arrow: Bent 7"/>
            <p:cNvSpPr/>
            <p:nvPr/>
          </p:nvSpPr>
          <p:spPr>
            <a:xfrm>
              <a:off x="1459407" y="2533204"/>
              <a:ext cx="3456187" cy="1272728"/>
            </a:xfrm>
            <a:prstGeom prst="bentArrow">
              <a:avLst>
                <a:gd name="adj1" fmla="val 22380"/>
                <a:gd name="adj2" fmla="val 19457"/>
                <a:gd name="adj3" fmla="val 28232"/>
                <a:gd name="adj4" fmla="val 4535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2311449" y="2571751"/>
              <a:ext cx="2136116" cy="38087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34408" y="3065603"/>
            <a:ext cx="2523139" cy="740330"/>
            <a:chOff x="1534408" y="3065603"/>
            <a:chExt cx="2523139" cy="740330"/>
          </a:xfrm>
        </p:grpSpPr>
        <p:sp>
          <p:nvSpPr>
            <p:cNvPr id="6" name="Arrow: Bent 6"/>
            <p:cNvSpPr/>
            <p:nvPr/>
          </p:nvSpPr>
          <p:spPr>
            <a:xfrm>
              <a:off x="1903430" y="3065603"/>
              <a:ext cx="2154117" cy="740330"/>
            </a:xfrm>
            <a:prstGeom prst="bentArrow">
              <a:avLst>
                <a:gd name="adj1" fmla="val 38174"/>
                <a:gd name="adj2" fmla="val 37864"/>
                <a:gd name="adj3" fmla="val 43466"/>
                <a:gd name="adj4" fmla="val 51758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534408" y="3138814"/>
              <a:ext cx="2136116" cy="38087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62679" y="1438097"/>
            <a:ext cx="2100927" cy="363561"/>
          </a:xfrm>
          <a:prstGeom prst="rect">
            <a:avLst/>
          </a:prstGeom>
          <a:noFill/>
        </p:spPr>
        <p:txBody>
          <a:bodyPr wrap="square" lIns="72000" tIns="0" rIns="0" bIns="0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5851401" y="2021227"/>
            <a:ext cx="2100927" cy="363561"/>
          </a:xfrm>
          <a:prstGeom prst="rect">
            <a:avLst/>
          </a:prstGeom>
          <a:noFill/>
        </p:spPr>
        <p:txBody>
          <a:bodyPr wrap="square" lIns="72000" tIns="0" rIns="0" bIns="0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14" name="TextBox 22"/>
          <p:cNvSpPr txBox="1"/>
          <p:nvPr/>
        </p:nvSpPr>
        <p:spPr>
          <a:xfrm>
            <a:off x="5017357" y="2604358"/>
            <a:ext cx="2100927" cy="363561"/>
          </a:xfrm>
          <a:prstGeom prst="rect">
            <a:avLst/>
          </a:prstGeom>
          <a:noFill/>
        </p:spPr>
        <p:txBody>
          <a:bodyPr wrap="square" lIns="72000" tIns="0" rIns="0" bIns="0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15" name="TextBox 25"/>
          <p:cNvSpPr txBox="1"/>
          <p:nvPr/>
        </p:nvSpPr>
        <p:spPr>
          <a:xfrm>
            <a:off x="4198911" y="3168991"/>
            <a:ext cx="2100927" cy="363561"/>
          </a:xfrm>
          <a:prstGeom prst="rect">
            <a:avLst/>
          </a:prstGeom>
          <a:noFill/>
        </p:spPr>
        <p:txBody>
          <a:bodyPr wrap="square" lIns="72000" tIns="0" rIns="0" bIns="0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675447">
            <a:off x="3601570" y="1778729"/>
            <a:ext cx="5146606" cy="2538172"/>
            <a:chOff x="812493" y="1298947"/>
            <a:chExt cx="6862148" cy="3384233"/>
          </a:xfrm>
        </p:grpSpPr>
        <p:sp>
          <p:nvSpPr>
            <p:cNvPr id="64" name="任意多边形: 形状 63"/>
            <p:cNvSpPr/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78613" y="1298947"/>
              <a:ext cx="3296028" cy="3382760"/>
              <a:chOff x="4516324" y="1568450"/>
              <a:chExt cx="3559176" cy="3652838"/>
            </a:xfrm>
          </p:grpSpPr>
          <p:sp>
            <p:nvSpPr>
              <p:cNvPr id="66" name="任意多边形: 形状 65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任意多边形: 形状 71"/>
              <p:cNvSpPr/>
              <p:nvPr/>
            </p:nvSpPr>
            <p:spPr bwMode="auto">
              <a:xfrm>
                <a:off x="5090998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任意多边形: 形状 72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18571" y="1190404"/>
            <a:ext cx="6024519" cy="2643861"/>
            <a:chOff x="1018571" y="1190404"/>
            <a:chExt cx="6024519" cy="2643861"/>
          </a:xfrm>
        </p:grpSpPr>
        <p:grpSp>
          <p:nvGrpSpPr>
            <p:cNvPr id="5" name="组合 4"/>
            <p:cNvGrpSpPr/>
            <p:nvPr/>
          </p:nvGrpSpPr>
          <p:grpSpPr>
            <a:xfrm>
              <a:off x="4064492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10000"/>
                  </a:bodyPr>
                  <a:lstStyle/>
                  <a:p>
                    <a:r>
                      <a:rPr lang="zh-CN" altLang="en-US"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7" name="组合 36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52" name="组合 51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54" name="矩形 5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10000"/>
                  </a:bodyPr>
                  <a:lstStyle/>
                  <a:p>
                    <a:r>
                      <a:rPr lang="zh-CN" altLang="en-US"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8" name="组合 37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0" name="任意多边形: 形状 49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1" name="任意多边形: 形状 50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10000"/>
                  </a:bodyPr>
                  <a:lstStyle/>
                  <a:p>
                    <a:r>
                      <a:rPr lang="zh-CN" altLang="en-US"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9" name="组合 38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10000"/>
                  </a:bodyPr>
                  <a:lstStyle/>
                  <a:p>
                    <a:r>
                      <a:rPr lang="zh-CN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1018571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4" name="任意多边形: 形状 3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32" name="矩形 3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10000"/>
                  </a:bodyPr>
                  <a:lstStyle/>
                  <a:p>
                    <a:r>
                      <a:rPr lang="zh-CN" altLang="en-US"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8" name="任意多边形: 形状 27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9" name="任意多边形: 形状 28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10000"/>
                  </a:bodyPr>
                  <a:lstStyle/>
                  <a:p>
                    <a:r>
                      <a:rPr lang="zh-CN" altLang="en-US"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2" name="任意多边形: 形状 2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3" name="任意多边形: 形状 2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10000"/>
                  </a:bodyPr>
                  <a:lstStyle/>
                  <a:p>
                    <a:r>
                      <a:rPr lang="zh-CN" altLang="en-US"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16" name="任意多边形: 形状 1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7" name="任意多边形: 形状 1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10000"/>
                  </a:bodyPr>
                  <a:lstStyle/>
                  <a:p>
                    <a:r>
                      <a:rPr lang="zh-CN" altLang="en-US"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标题文本预设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9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3464874" y="1190404"/>
              <a:ext cx="0" cy="264386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1314" y="195486"/>
            <a:ext cx="8712968" cy="475252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14284" y="2484231"/>
            <a:ext cx="3115435" cy="6897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12" tIns="25855" rIns="51712" bIns="25855" rtlCol="0" anchor="ctr"/>
          <a:lstStyle/>
          <a:p>
            <a:pPr algn="ctr"/>
            <a:endParaRPr lang="zh-CN" altLang="en-US" sz="10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09184" y="1575177"/>
            <a:ext cx="725634" cy="7256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1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31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70380" y="2577374"/>
            <a:ext cx="1803244" cy="5034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  <a:r>
              <a:rPr lang="en-US" altLang="zh-CN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625999" y="3304574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366941" y="3304574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5999" y="3496310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941" y="3496310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314" y="195486"/>
            <a:ext cx="8712968" cy="475252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99093" y="1106573"/>
            <a:ext cx="5365189" cy="2930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987602" y="1682462"/>
            <a:ext cx="2188851" cy="125848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18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908944" y="3002415"/>
            <a:ext cx="2346166" cy="481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3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13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4758692" y="1499863"/>
            <a:ext cx="1753985" cy="38305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17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170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7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78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4758692" y="2118186"/>
            <a:ext cx="1753985" cy="38305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17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7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78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4758692" y="2736508"/>
            <a:ext cx="1753985" cy="38305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17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7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78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4758692" y="3354831"/>
            <a:ext cx="1753985" cy="38305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170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170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7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78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1409686" y="1518107"/>
            <a:ext cx="3240300" cy="2619817"/>
            <a:chOff x="719138" y="1461721"/>
            <a:chExt cx="5480843" cy="4431321"/>
          </a:xfrm>
        </p:grpSpPr>
        <p:sp>
          <p:nvSpPr>
            <p:cNvPr id="18" name="Rectangle: Rounded Corners 6"/>
            <p:cNvSpPr/>
            <p:nvPr/>
          </p:nvSpPr>
          <p:spPr>
            <a:xfrm>
              <a:off x="719138" y="1461721"/>
              <a:ext cx="4655342" cy="1477108"/>
            </a:xfrm>
            <a:prstGeom prst="round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7"/>
            <p:cNvSpPr/>
            <p:nvPr/>
          </p:nvSpPr>
          <p:spPr>
            <a:xfrm>
              <a:off x="5374480" y="1643062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 8"/>
            <p:cNvSpPr/>
            <p:nvPr/>
          </p:nvSpPr>
          <p:spPr>
            <a:xfrm>
              <a:off x="5700335" y="1831974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 9"/>
            <p:cNvSpPr/>
            <p:nvPr/>
          </p:nvSpPr>
          <p:spPr>
            <a:xfrm>
              <a:off x="5700335" y="2441574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Straight Connector 10"/>
            <p:cNvCxnSpPr/>
            <p:nvPr/>
          </p:nvCxnSpPr>
          <p:spPr>
            <a:xfrm>
              <a:off x="5509418" y="2200274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11"/>
            <p:cNvSpPr/>
            <p:nvPr/>
          </p:nvSpPr>
          <p:spPr>
            <a:xfrm>
              <a:off x="719138" y="2938828"/>
              <a:ext cx="4655342" cy="1477108"/>
            </a:xfrm>
            <a:prstGeom prst="round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12"/>
            <p:cNvSpPr/>
            <p:nvPr/>
          </p:nvSpPr>
          <p:spPr>
            <a:xfrm>
              <a:off x="5374480" y="3120169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Rectangle 13"/>
            <p:cNvSpPr/>
            <p:nvPr/>
          </p:nvSpPr>
          <p:spPr>
            <a:xfrm>
              <a:off x="5700335" y="3309081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4"/>
            <p:cNvSpPr/>
            <p:nvPr/>
          </p:nvSpPr>
          <p:spPr>
            <a:xfrm>
              <a:off x="5700335" y="3918681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7" name="Straight Connector 15"/>
            <p:cNvCxnSpPr/>
            <p:nvPr/>
          </p:nvCxnSpPr>
          <p:spPr>
            <a:xfrm>
              <a:off x="5509418" y="3677381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16"/>
            <p:cNvSpPr/>
            <p:nvPr/>
          </p:nvSpPr>
          <p:spPr>
            <a:xfrm>
              <a:off x="719138" y="4415934"/>
              <a:ext cx="4655342" cy="1477108"/>
            </a:xfrm>
            <a:prstGeom prst="round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17"/>
            <p:cNvSpPr/>
            <p:nvPr/>
          </p:nvSpPr>
          <p:spPr>
            <a:xfrm>
              <a:off x="5374480" y="4597275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Rectangle 18"/>
            <p:cNvSpPr/>
            <p:nvPr/>
          </p:nvSpPr>
          <p:spPr>
            <a:xfrm>
              <a:off x="5700335" y="4786187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Rectangle 19"/>
            <p:cNvSpPr/>
            <p:nvPr/>
          </p:nvSpPr>
          <p:spPr>
            <a:xfrm>
              <a:off x="5700335" y="5395787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2" name="Straight Connector 20"/>
            <p:cNvCxnSpPr/>
            <p:nvPr/>
          </p:nvCxnSpPr>
          <p:spPr>
            <a:xfrm>
              <a:off x="5509418" y="5154487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24"/>
            <p:cNvGrpSpPr/>
            <p:nvPr/>
          </p:nvGrpSpPr>
          <p:grpSpPr>
            <a:xfrm>
              <a:off x="1089545" y="3303389"/>
              <a:ext cx="3005713" cy="835777"/>
              <a:chOff x="8481437" y="3139323"/>
              <a:chExt cx="3005713" cy="835777"/>
            </a:xfrm>
          </p:grpSpPr>
          <p:sp>
            <p:nvSpPr>
              <p:cNvPr id="43" name="TextBox 25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44" name="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4" name="Group 27"/>
            <p:cNvGrpSpPr/>
            <p:nvPr/>
          </p:nvGrpSpPr>
          <p:grpSpPr>
            <a:xfrm>
              <a:off x="1089545" y="1782385"/>
              <a:ext cx="3005713" cy="835777"/>
              <a:chOff x="8481437" y="3139323"/>
              <a:chExt cx="3005713" cy="835777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42" name="Rectangle 2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5" name="Group 30"/>
            <p:cNvGrpSpPr/>
            <p:nvPr/>
          </p:nvGrpSpPr>
          <p:grpSpPr>
            <a:xfrm>
              <a:off x="1089545" y="4780496"/>
              <a:ext cx="3005713" cy="835777"/>
              <a:chOff x="8481437" y="3139323"/>
              <a:chExt cx="3005713" cy="835777"/>
            </a:xfrm>
          </p:grpSpPr>
          <p:sp>
            <p:nvSpPr>
              <p:cNvPr id="39" name="TextBox 31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/>
                    </a:solidFill>
                  </a:rPr>
                </a:br>
                <a:r>
                  <a:rPr lang="zh-CN" altLang="en-US" sz="1000" dirty="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40" name="Rectangle 32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36" name="Freeform: Shape 33"/>
            <p:cNvSpPr/>
            <p:nvPr/>
          </p:nvSpPr>
          <p:spPr bwMode="auto">
            <a:xfrm>
              <a:off x="4462962" y="3465741"/>
              <a:ext cx="424066" cy="42328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4"/>
            <p:cNvSpPr/>
            <p:nvPr/>
          </p:nvSpPr>
          <p:spPr bwMode="auto">
            <a:xfrm>
              <a:off x="4458896" y="2021085"/>
              <a:ext cx="428132" cy="3518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5"/>
            <p:cNvSpPr/>
            <p:nvPr/>
          </p:nvSpPr>
          <p:spPr bwMode="auto">
            <a:xfrm>
              <a:off x="4448179" y="4939114"/>
              <a:ext cx="456434" cy="43983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5594875" y="1607791"/>
            <a:ext cx="2062292" cy="2597568"/>
            <a:chOff x="8170814" y="1912116"/>
            <a:chExt cx="2749722" cy="3463424"/>
          </a:xfrm>
        </p:grpSpPr>
        <p:grpSp>
          <p:nvGrpSpPr>
            <p:cNvPr id="6" name="Group 41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Group 4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5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5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2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0" name="Group 4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2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1" name="Group 4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3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2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7" name="Straight Connector 42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3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526 -0.03468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15556" y="2154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686422" y="3923795"/>
            <a:ext cx="7752942" cy="0"/>
            <a:chOff x="686422" y="3923795"/>
            <a:chExt cx="7752942" cy="0"/>
          </a:xfrm>
        </p:grpSpPr>
        <p:cxnSp>
          <p:nvCxnSpPr>
            <p:cNvPr id="4" name="Straight Connector 2"/>
            <p:cNvCxnSpPr/>
            <p:nvPr/>
          </p:nvCxnSpPr>
          <p:spPr>
            <a:xfrm>
              <a:off x="1645481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3"/>
            <p:cNvCxnSpPr/>
            <p:nvPr/>
          </p:nvCxnSpPr>
          <p:spPr>
            <a:xfrm>
              <a:off x="2818500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4002510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5175529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 rot="10800000">
              <a:off x="7548364" y="3923795"/>
              <a:ext cx="891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/>
            <p:cNvCxnSpPr/>
            <p:nvPr/>
          </p:nvCxnSpPr>
          <p:spPr>
            <a:xfrm rot="10800000">
              <a:off x="6359370" y="3923795"/>
              <a:ext cx="1107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rot="10800000">
              <a:off x="686422" y="3923795"/>
              <a:ext cx="89100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930790" y="2196189"/>
            <a:ext cx="1378216" cy="2009409"/>
            <a:chOff x="930790" y="2196189"/>
            <a:chExt cx="1378216" cy="2009409"/>
          </a:xfrm>
        </p:grpSpPr>
        <p:sp>
          <p:nvSpPr>
            <p:cNvPr id="11" name="TextBox 9"/>
            <p:cNvSpPr txBox="1"/>
            <p:nvPr/>
          </p:nvSpPr>
          <p:spPr>
            <a:xfrm>
              <a:off x="1146691" y="2920762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930790" y="3089716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1414794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id-ID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>
              <a:off x="1579398" y="3883295"/>
              <a:ext cx="81000" cy="8100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Straight Connector 23"/>
            <p:cNvCxnSpPr/>
            <p:nvPr/>
          </p:nvCxnSpPr>
          <p:spPr>
            <a:xfrm flipV="1">
              <a:off x="1619898" y="3567789"/>
              <a:ext cx="0" cy="270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V="1">
              <a:off x="1619898" y="2635012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5"/>
            <p:cNvGrpSpPr/>
            <p:nvPr/>
          </p:nvGrpSpPr>
          <p:grpSpPr>
            <a:xfrm>
              <a:off x="1421606" y="2196189"/>
              <a:ext cx="405000" cy="405000"/>
              <a:chOff x="1895475" y="3190875"/>
              <a:chExt cx="540000" cy="540000"/>
            </a:xfrm>
          </p:grpSpPr>
          <p:sp>
            <p:nvSpPr>
              <p:cNvPr id="75" name="Oval 73"/>
              <p:cNvSpPr/>
              <p:nvPr/>
            </p:nvSpPr>
            <p:spPr>
              <a:xfrm>
                <a:off x="1895475" y="3190875"/>
                <a:ext cx="540000" cy="540000"/>
              </a:xfrm>
              <a:prstGeom prst="ellipse">
                <a:avLst/>
              </a:prstGeom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: Shape 74"/>
              <p:cNvSpPr/>
              <p:nvPr/>
            </p:nvSpPr>
            <p:spPr bwMode="auto">
              <a:xfrm>
                <a:off x="2000853" y="3295413"/>
                <a:ext cx="329244" cy="330924"/>
              </a:xfrm>
              <a:custGeom>
                <a:avLst/>
                <a:gdLst>
                  <a:gd name="T0" fmla="*/ 234 w 246"/>
                  <a:gd name="T1" fmla="*/ 13 h 247"/>
                  <a:gd name="T2" fmla="*/ 175 w 246"/>
                  <a:gd name="T3" fmla="*/ 35 h 247"/>
                  <a:gd name="T4" fmla="*/ 153 w 246"/>
                  <a:gd name="T5" fmla="*/ 60 h 247"/>
                  <a:gd name="T6" fmla="*/ 24 w 246"/>
                  <a:gd name="T7" fmla="*/ 36 h 247"/>
                  <a:gd name="T8" fmla="*/ 5 w 246"/>
                  <a:gd name="T9" fmla="*/ 55 h 247"/>
                  <a:gd name="T10" fmla="*/ 107 w 246"/>
                  <a:gd name="T11" fmla="*/ 109 h 247"/>
                  <a:gd name="T12" fmla="*/ 65 w 246"/>
                  <a:gd name="T13" fmla="*/ 159 h 247"/>
                  <a:gd name="T14" fmla="*/ 54 w 246"/>
                  <a:gd name="T15" fmla="*/ 172 h 247"/>
                  <a:gd name="T16" fmla="*/ 12 w 246"/>
                  <a:gd name="T17" fmla="*/ 161 h 247"/>
                  <a:gd name="T18" fmla="*/ 0 w 246"/>
                  <a:gd name="T19" fmla="*/ 173 h 247"/>
                  <a:gd name="T20" fmla="*/ 47 w 246"/>
                  <a:gd name="T21" fmla="*/ 200 h 247"/>
                  <a:gd name="T22" fmla="*/ 74 w 246"/>
                  <a:gd name="T23" fmla="*/ 247 h 247"/>
                  <a:gd name="T24" fmla="*/ 86 w 246"/>
                  <a:gd name="T25" fmla="*/ 235 h 247"/>
                  <a:gd name="T26" fmla="*/ 75 w 246"/>
                  <a:gd name="T27" fmla="*/ 193 h 247"/>
                  <a:gd name="T28" fmla="*/ 88 w 246"/>
                  <a:gd name="T29" fmla="*/ 182 h 247"/>
                  <a:gd name="T30" fmla="*/ 138 w 246"/>
                  <a:gd name="T31" fmla="*/ 140 h 247"/>
                  <a:gd name="T32" fmla="*/ 192 w 246"/>
                  <a:gd name="T33" fmla="*/ 242 h 247"/>
                  <a:gd name="T34" fmla="*/ 211 w 246"/>
                  <a:gd name="T35" fmla="*/ 223 h 247"/>
                  <a:gd name="T36" fmla="*/ 187 w 246"/>
                  <a:gd name="T37" fmla="*/ 94 h 247"/>
                  <a:gd name="T38" fmla="*/ 212 w 246"/>
                  <a:gd name="T39" fmla="*/ 72 h 247"/>
                  <a:gd name="T40" fmla="*/ 234 w 246"/>
                  <a:gd name="T41" fmla="*/ 1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6" h="247">
                    <a:moveTo>
                      <a:pt x="234" y="13"/>
                    </a:moveTo>
                    <a:cubicBezTo>
                      <a:pt x="221" y="0"/>
                      <a:pt x="196" y="11"/>
                      <a:pt x="175" y="35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1" y="164"/>
                      <a:pt x="57" y="168"/>
                      <a:pt x="54" y="17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7" y="200"/>
                      <a:pt x="47" y="200"/>
                      <a:pt x="47" y="200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9" y="190"/>
                      <a:pt x="83" y="186"/>
                      <a:pt x="88" y="182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211" y="223"/>
                      <a:pt x="211" y="223"/>
                      <a:pt x="211" y="223"/>
                    </a:cubicBezTo>
                    <a:cubicBezTo>
                      <a:pt x="187" y="94"/>
                      <a:pt x="187" y="94"/>
                      <a:pt x="187" y="94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36" y="51"/>
                      <a:pt x="246" y="25"/>
                      <a:pt x="234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2108439" y="1221600"/>
            <a:ext cx="1378216" cy="2983998"/>
            <a:chOff x="2108439" y="1221600"/>
            <a:chExt cx="1378216" cy="2983998"/>
          </a:xfrm>
        </p:grpSpPr>
        <p:sp>
          <p:nvSpPr>
            <p:cNvPr id="17" name="TextBox 15"/>
            <p:cNvSpPr txBox="1"/>
            <p:nvPr/>
          </p:nvSpPr>
          <p:spPr>
            <a:xfrm>
              <a:off x="2594607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id-ID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2749593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2324343" y="195635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108439" y="212531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cxnSp>
          <p:nvCxnSpPr>
            <p:cNvPr id="30" name="Straight Connector 28"/>
            <p:cNvCxnSpPr/>
            <p:nvPr/>
          </p:nvCxnSpPr>
          <p:spPr>
            <a:xfrm flipV="1">
              <a:off x="2797547" y="2603383"/>
              <a:ext cx="0" cy="1242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9"/>
            <p:cNvCxnSpPr/>
            <p:nvPr/>
          </p:nvCxnSpPr>
          <p:spPr>
            <a:xfrm flipV="1">
              <a:off x="2790093" y="1663462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0"/>
            <p:cNvGrpSpPr/>
            <p:nvPr/>
          </p:nvGrpSpPr>
          <p:grpSpPr>
            <a:xfrm>
              <a:off x="2595047" y="1221600"/>
              <a:ext cx="405000" cy="405000"/>
              <a:chOff x="3450124" y="2009775"/>
              <a:chExt cx="540000" cy="540000"/>
            </a:xfrm>
          </p:grpSpPr>
          <p:sp>
            <p:nvSpPr>
              <p:cNvPr id="65" name="Oval 63"/>
              <p:cNvSpPr/>
              <p:nvPr/>
            </p:nvSpPr>
            <p:spPr>
              <a:xfrm>
                <a:off x="3450124" y="2009775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6" name="Group 64"/>
              <p:cNvGrpSpPr/>
              <p:nvPr/>
            </p:nvGrpSpPr>
            <p:grpSpPr>
              <a:xfrm>
                <a:off x="3567882" y="2071853"/>
                <a:ext cx="304483" cy="415884"/>
                <a:chOff x="5772150" y="2981325"/>
                <a:chExt cx="650875" cy="889001"/>
              </a:xfrm>
              <a:solidFill>
                <a:schemeClr val="bg1"/>
              </a:solidFill>
            </p:grpSpPr>
            <p:sp>
              <p:nvSpPr>
                <p:cNvPr id="67" name="Rectangle 65"/>
                <p:cNvSpPr/>
                <p:nvPr/>
              </p:nvSpPr>
              <p:spPr bwMode="auto">
                <a:xfrm>
                  <a:off x="5875338" y="3159125"/>
                  <a:ext cx="146050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Rectangle 66"/>
                <p:cNvSpPr/>
                <p:nvPr/>
              </p:nvSpPr>
              <p:spPr bwMode="auto">
                <a:xfrm>
                  <a:off x="5875338" y="3375025"/>
                  <a:ext cx="368300" cy="428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Rectangle 67"/>
                <p:cNvSpPr/>
                <p:nvPr/>
              </p:nvSpPr>
              <p:spPr bwMode="auto">
                <a:xfrm>
                  <a:off x="5875338" y="3470275"/>
                  <a:ext cx="368300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Rectangle 68"/>
                <p:cNvSpPr/>
                <p:nvPr/>
              </p:nvSpPr>
              <p:spPr bwMode="auto">
                <a:xfrm>
                  <a:off x="5875338" y="3565525"/>
                  <a:ext cx="206375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Freeform: Shape 69"/>
                <p:cNvSpPr/>
                <p:nvPr/>
              </p:nvSpPr>
              <p:spPr bwMode="auto">
                <a:xfrm>
                  <a:off x="5772150" y="2981325"/>
                  <a:ext cx="650875" cy="835025"/>
                </a:xfrm>
                <a:custGeom>
                  <a:avLst/>
                  <a:gdLst>
                    <a:gd name="T0" fmla="*/ 87 w 170"/>
                    <a:gd name="T1" fmla="*/ 0 h 220"/>
                    <a:gd name="T2" fmla="*/ 34 w 170"/>
                    <a:gd name="T3" fmla="*/ 0 h 220"/>
                    <a:gd name="T4" fmla="*/ 0 w 170"/>
                    <a:gd name="T5" fmla="*/ 34 h 220"/>
                    <a:gd name="T6" fmla="*/ 0 w 170"/>
                    <a:gd name="T7" fmla="*/ 185 h 220"/>
                    <a:gd name="T8" fmla="*/ 34 w 170"/>
                    <a:gd name="T9" fmla="*/ 220 h 220"/>
                    <a:gd name="T10" fmla="*/ 91 w 170"/>
                    <a:gd name="T11" fmla="*/ 220 h 220"/>
                    <a:gd name="T12" fmla="*/ 91 w 170"/>
                    <a:gd name="T13" fmla="*/ 203 h 220"/>
                    <a:gd name="T14" fmla="*/ 34 w 170"/>
                    <a:gd name="T15" fmla="*/ 203 h 220"/>
                    <a:gd name="T16" fmla="*/ 16 w 170"/>
                    <a:gd name="T17" fmla="*/ 185 h 220"/>
                    <a:gd name="T18" fmla="*/ 16 w 170"/>
                    <a:gd name="T19" fmla="*/ 34 h 220"/>
                    <a:gd name="T20" fmla="*/ 34 w 170"/>
                    <a:gd name="T21" fmla="*/ 16 h 220"/>
                    <a:gd name="T22" fmla="*/ 79 w 170"/>
                    <a:gd name="T23" fmla="*/ 16 h 220"/>
                    <a:gd name="T24" fmla="*/ 79 w 170"/>
                    <a:gd name="T25" fmla="*/ 67 h 220"/>
                    <a:gd name="T26" fmla="*/ 105 w 170"/>
                    <a:gd name="T27" fmla="*/ 93 h 220"/>
                    <a:gd name="T28" fmla="*/ 154 w 170"/>
                    <a:gd name="T29" fmla="*/ 93 h 220"/>
                    <a:gd name="T30" fmla="*/ 154 w 170"/>
                    <a:gd name="T31" fmla="*/ 185 h 220"/>
                    <a:gd name="T32" fmla="*/ 143 w 170"/>
                    <a:gd name="T33" fmla="*/ 202 h 220"/>
                    <a:gd name="T34" fmla="*/ 143 w 170"/>
                    <a:gd name="T35" fmla="*/ 219 h 220"/>
                    <a:gd name="T36" fmla="*/ 170 w 170"/>
                    <a:gd name="T37" fmla="*/ 185 h 220"/>
                    <a:gd name="T38" fmla="*/ 170 w 170"/>
                    <a:gd name="T39" fmla="*/ 83 h 220"/>
                    <a:gd name="T40" fmla="*/ 87 w 170"/>
                    <a:gd name="T41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0" h="220">
                      <a:moveTo>
                        <a:pt x="87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0" y="204"/>
                        <a:pt x="15" y="220"/>
                        <a:pt x="34" y="220"/>
                      </a:cubicBezTo>
                      <a:cubicBezTo>
                        <a:pt x="91" y="220"/>
                        <a:pt x="91" y="220"/>
                        <a:pt x="91" y="220"/>
                      </a:cubicBezTo>
                      <a:cubicBezTo>
                        <a:pt x="91" y="203"/>
                        <a:pt x="91" y="203"/>
                        <a:pt x="91" y="203"/>
                      </a:cubicBezTo>
                      <a:cubicBezTo>
                        <a:pt x="34" y="203"/>
                        <a:pt x="34" y="203"/>
                        <a:pt x="34" y="203"/>
                      </a:cubicBezTo>
                      <a:cubicBezTo>
                        <a:pt x="24" y="203"/>
                        <a:pt x="16" y="195"/>
                        <a:pt x="16" y="18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24"/>
                        <a:pt x="24" y="16"/>
                        <a:pt x="34" y="16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9" y="67"/>
                        <a:pt x="79" y="67"/>
                        <a:pt x="79" y="67"/>
                      </a:cubicBezTo>
                      <a:cubicBezTo>
                        <a:pt x="79" y="81"/>
                        <a:pt x="90" y="93"/>
                        <a:pt x="105" y="93"/>
                      </a:cubicBez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154" y="185"/>
                        <a:pt x="154" y="185"/>
                        <a:pt x="154" y="185"/>
                      </a:cubicBezTo>
                      <a:cubicBezTo>
                        <a:pt x="154" y="193"/>
                        <a:pt x="149" y="199"/>
                        <a:pt x="143" y="202"/>
                      </a:cubicBezTo>
                      <a:cubicBezTo>
                        <a:pt x="143" y="219"/>
                        <a:pt x="143" y="219"/>
                        <a:pt x="143" y="219"/>
                      </a:cubicBezTo>
                      <a:cubicBezTo>
                        <a:pt x="158" y="216"/>
                        <a:pt x="170" y="202"/>
                        <a:pt x="170" y="185"/>
                      </a:cubicBezTo>
                      <a:cubicBezTo>
                        <a:pt x="170" y="83"/>
                        <a:pt x="170" y="83"/>
                        <a:pt x="170" y="83"/>
                      </a:cubicBez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Freeform: Shape 70"/>
                <p:cNvSpPr/>
                <p:nvPr/>
              </p:nvSpPr>
              <p:spPr bwMode="auto">
                <a:xfrm>
                  <a:off x="6154738" y="3744913"/>
                  <a:ext cx="130175" cy="125413"/>
                </a:xfrm>
                <a:custGeom>
                  <a:avLst/>
                  <a:gdLst>
                    <a:gd name="T0" fmla="*/ 32 w 34"/>
                    <a:gd name="T1" fmla="*/ 0 h 33"/>
                    <a:gd name="T2" fmla="*/ 31 w 34"/>
                    <a:gd name="T3" fmla="*/ 2 h 33"/>
                    <a:gd name="T4" fmla="*/ 26 w 34"/>
                    <a:gd name="T5" fmla="*/ 7 h 33"/>
                    <a:gd name="T6" fmla="*/ 24 w 34"/>
                    <a:gd name="T7" fmla="*/ 8 h 33"/>
                    <a:gd name="T8" fmla="*/ 19 w 34"/>
                    <a:gd name="T9" fmla="*/ 6 h 33"/>
                    <a:gd name="T10" fmla="*/ 17 w 34"/>
                    <a:gd name="T11" fmla="*/ 5 h 33"/>
                    <a:gd name="T12" fmla="*/ 16 w 34"/>
                    <a:gd name="T13" fmla="*/ 6 h 33"/>
                    <a:gd name="T14" fmla="*/ 10 w 34"/>
                    <a:gd name="T15" fmla="*/ 8 h 33"/>
                    <a:gd name="T16" fmla="*/ 10 w 34"/>
                    <a:gd name="T17" fmla="*/ 8 h 33"/>
                    <a:gd name="T18" fmla="*/ 8 w 34"/>
                    <a:gd name="T19" fmla="*/ 7 h 33"/>
                    <a:gd name="T20" fmla="*/ 3 w 34"/>
                    <a:gd name="T21" fmla="*/ 2 h 33"/>
                    <a:gd name="T22" fmla="*/ 2 w 34"/>
                    <a:gd name="T23" fmla="*/ 0 h 33"/>
                    <a:gd name="T24" fmla="*/ 1 w 34"/>
                    <a:gd name="T25" fmla="*/ 0 h 33"/>
                    <a:gd name="T26" fmla="*/ 0 w 34"/>
                    <a:gd name="T27" fmla="*/ 0 h 33"/>
                    <a:gd name="T28" fmla="*/ 0 w 34"/>
                    <a:gd name="T29" fmla="*/ 33 h 33"/>
                    <a:gd name="T30" fmla="*/ 17 w 34"/>
                    <a:gd name="T31" fmla="*/ 21 h 33"/>
                    <a:gd name="T32" fmla="*/ 34 w 34"/>
                    <a:gd name="T33" fmla="*/ 33 h 33"/>
                    <a:gd name="T34" fmla="*/ 34 w 34"/>
                    <a:gd name="T35" fmla="*/ 0 h 33"/>
                    <a:gd name="T36" fmla="*/ 34 w 34"/>
                    <a:gd name="T37" fmla="*/ 0 h 33"/>
                    <a:gd name="T38" fmla="*/ 32 w 34"/>
                    <a:gd name="T3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" h="33">
                      <a:moveTo>
                        <a:pt x="32" y="0"/>
                      </a:moveTo>
                      <a:cubicBezTo>
                        <a:pt x="32" y="1"/>
                        <a:pt x="31" y="1"/>
                        <a:pt x="31" y="2"/>
                      </a:cubicBezTo>
                      <a:cubicBezTo>
                        <a:pt x="30" y="4"/>
                        <a:pt x="29" y="6"/>
                        <a:pt x="26" y="7"/>
                      </a:cubicBezTo>
                      <a:cubicBezTo>
                        <a:pt x="25" y="7"/>
                        <a:pt x="25" y="8"/>
                        <a:pt x="24" y="8"/>
                      </a:cubicBezTo>
                      <a:cubicBezTo>
                        <a:pt x="22" y="8"/>
                        <a:pt x="20" y="7"/>
                        <a:pt x="19" y="6"/>
                      </a:cubicBezTo>
                      <a:cubicBezTo>
                        <a:pt x="18" y="6"/>
                        <a:pt x="17" y="5"/>
                        <a:pt x="17" y="5"/>
                      </a:cubicBezTo>
                      <a:cubicBezTo>
                        <a:pt x="17" y="5"/>
                        <a:pt x="16" y="6"/>
                        <a:pt x="16" y="6"/>
                      </a:cubicBezTo>
                      <a:cubicBezTo>
                        <a:pt x="14" y="7"/>
                        <a:pt x="12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9" y="7"/>
                        <a:pt x="8" y="7"/>
                      </a:cubicBezTo>
                      <a:cubicBezTo>
                        <a:pt x="5" y="6"/>
                        <a:pt x="4" y="4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2" y="0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Oval 71"/>
                <p:cNvSpPr/>
                <p:nvPr/>
              </p:nvSpPr>
              <p:spPr bwMode="auto">
                <a:xfrm>
                  <a:off x="6178550" y="3625850"/>
                  <a:ext cx="84138" cy="809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Freeform: Shape 72"/>
                <p:cNvSpPr/>
                <p:nvPr/>
              </p:nvSpPr>
              <p:spPr bwMode="auto">
                <a:xfrm>
                  <a:off x="6127750" y="3573463"/>
                  <a:ext cx="187325" cy="185738"/>
                </a:xfrm>
                <a:custGeom>
                  <a:avLst/>
                  <a:gdLst>
                    <a:gd name="T0" fmla="*/ 44 w 49"/>
                    <a:gd name="T1" fmla="*/ 18 h 49"/>
                    <a:gd name="T2" fmla="*/ 44 w 49"/>
                    <a:gd name="T3" fmla="*/ 10 h 49"/>
                    <a:gd name="T4" fmla="*/ 36 w 49"/>
                    <a:gd name="T5" fmla="*/ 7 h 49"/>
                    <a:gd name="T6" fmla="*/ 32 w 49"/>
                    <a:gd name="T7" fmla="*/ 1 h 49"/>
                    <a:gd name="T8" fmla="*/ 24 w 49"/>
                    <a:gd name="T9" fmla="*/ 3 h 49"/>
                    <a:gd name="T10" fmla="*/ 16 w 49"/>
                    <a:gd name="T11" fmla="*/ 1 h 49"/>
                    <a:gd name="T12" fmla="*/ 12 w 49"/>
                    <a:gd name="T13" fmla="*/ 7 h 49"/>
                    <a:gd name="T14" fmla="*/ 4 w 49"/>
                    <a:gd name="T15" fmla="*/ 10 h 49"/>
                    <a:gd name="T16" fmla="*/ 4 w 49"/>
                    <a:gd name="T17" fmla="*/ 18 h 49"/>
                    <a:gd name="T18" fmla="*/ 0 w 49"/>
                    <a:gd name="T19" fmla="*/ 24 h 49"/>
                    <a:gd name="T20" fmla="*/ 4 w 49"/>
                    <a:gd name="T21" fmla="*/ 31 h 49"/>
                    <a:gd name="T22" fmla="*/ 4 w 49"/>
                    <a:gd name="T23" fmla="*/ 39 h 49"/>
                    <a:gd name="T24" fmla="*/ 12 w 49"/>
                    <a:gd name="T25" fmla="*/ 41 h 49"/>
                    <a:gd name="T26" fmla="*/ 16 w 49"/>
                    <a:gd name="T27" fmla="*/ 48 h 49"/>
                    <a:gd name="T28" fmla="*/ 24 w 49"/>
                    <a:gd name="T29" fmla="*/ 45 h 49"/>
                    <a:gd name="T30" fmla="*/ 32 w 49"/>
                    <a:gd name="T31" fmla="*/ 48 h 49"/>
                    <a:gd name="T32" fmla="*/ 36 w 49"/>
                    <a:gd name="T33" fmla="*/ 41 h 49"/>
                    <a:gd name="T34" fmla="*/ 44 w 49"/>
                    <a:gd name="T35" fmla="*/ 39 h 49"/>
                    <a:gd name="T36" fmla="*/ 44 w 49"/>
                    <a:gd name="T37" fmla="*/ 31 h 49"/>
                    <a:gd name="T38" fmla="*/ 49 w 49"/>
                    <a:gd name="T39" fmla="*/ 24 h 49"/>
                    <a:gd name="T40" fmla="*/ 44 w 49"/>
                    <a:gd name="T41" fmla="*/ 18 h 49"/>
                    <a:gd name="T42" fmla="*/ 24 w 49"/>
                    <a:gd name="T43" fmla="*/ 37 h 49"/>
                    <a:gd name="T44" fmla="*/ 11 w 49"/>
                    <a:gd name="T45" fmla="*/ 24 h 49"/>
                    <a:gd name="T46" fmla="*/ 24 w 49"/>
                    <a:gd name="T47" fmla="*/ 12 h 49"/>
                    <a:gd name="T48" fmla="*/ 37 w 49"/>
                    <a:gd name="T49" fmla="*/ 24 h 49"/>
                    <a:gd name="T50" fmla="*/ 24 w 49"/>
                    <a:gd name="T51" fmla="*/ 3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9" h="49">
                      <a:moveTo>
                        <a:pt x="44" y="18"/>
                      </a:moveTo>
                      <a:cubicBezTo>
                        <a:pt x="43" y="16"/>
                        <a:pt x="45" y="12"/>
                        <a:pt x="44" y="10"/>
                      </a:cubicBezTo>
                      <a:cubicBezTo>
                        <a:pt x="42" y="8"/>
                        <a:pt x="38" y="9"/>
                        <a:pt x="36" y="7"/>
                      </a:cubicBezTo>
                      <a:cubicBezTo>
                        <a:pt x="34" y="6"/>
                        <a:pt x="34" y="2"/>
                        <a:pt x="32" y="1"/>
                      </a:cubicBezTo>
                      <a:cubicBezTo>
                        <a:pt x="29" y="0"/>
                        <a:pt x="27" y="3"/>
                        <a:pt x="24" y="3"/>
                      </a:cubicBezTo>
                      <a:cubicBezTo>
                        <a:pt x="22" y="3"/>
                        <a:pt x="19" y="0"/>
                        <a:pt x="16" y="1"/>
                      </a:cubicBezTo>
                      <a:cubicBezTo>
                        <a:pt x="14" y="2"/>
                        <a:pt x="14" y="6"/>
                        <a:pt x="12" y="7"/>
                      </a:cubicBezTo>
                      <a:cubicBezTo>
                        <a:pt x="10" y="9"/>
                        <a:pt x="6" y="8"/>
                        <a:pt x="4" y="10"/>
                      </a:cubicBezTo>
                      <a:cubicBezTo>
                        <a:pt x="3" y="12"/>
                        <a:pt x="5" y="16"/>
                        <a:pt x="4" y="18"/>
                      </a:cubicBezTo>
                      <a:cubicBezTo>
                        <a:pt x="3" y="20"/>
                        <a:pt x="0" y="22"/>
                        <a:pt x="0" y="24"/>
                      </a:cubicBezTo>
                      <a:cubicBezTo>
                        <a:pt x="0" y="27"/>
                        <a:pt x="3" y="29"/>
                        <a:pt x="4" y="31"/>
                      </a:cubicBezTo>
                      <a:cubicBezTo>
                        <a:pt x="5" y="33"/>
                        <a:pt x="3" y="37"/>
                        <a:pt x="4" y="39"/>
                      </a:cubicBezTo>
                      <a:cubicBezTo>
                        <a:pt x="6" y="41"/>
                        <a:pt x="10" y="40"/>
                        <a:pt x="12" y="41"/>
                      </a:cubicBezTo>
                      <a:cubicBezTo>
                        <a:pt x="14" y="43"/>
                        <a:pt x="14" y="47"/>
                        <a:pt x="16" y="48"/>
                      </a:cubicBezTo>
                      <a:cubicBezTo>
                        <a:pt x="19" y="49"/>
                        <a:pt x="22" y="45"/>
                        <a:pt x="24" y="45"/>
                      </a:cubicBezTo>
                      <a:cubicBezTo>
                        <a:pt x="27" y="45"/>
                        <a:pt x="29" y="49"/>
                        <a:pt x="32" y="48"/>
                      </a:cubicBezTo>
                      <a:cubicBezTo>
                        <a:pt x="34" y="47"/>
                        <a:pt x="34" y="43"/>
                        <a:pt x="36" y="41"/>
                      </a:cubicBezTo>
                      <a:cubicBezTo>
                        <a:pt x="38" y="40"/>
                        <a:pt x="42" y="41"/>
                        <a:pt x="44" y="39"/>
                      </a:cubicBezTo>
                      <a:cubicBezTo>
                        <a:pt x="45" y="37"/>
                        <a:pt x="43" y="33"/>
                        <a:pt x="44" y="31"/>
                      </a:cubicBezTo>
                      <a:cubicBezTo>
                        <a:pt x="45" y="29"/>
                        <a:pt x="49" y="27"/>
                        <a:pt x="49" y="24"/>
                      </a:cubicBezTo>
                      <a:cubicBezTo>
                        <a:pt x="49" y="22"/>
                        <a:pt x="45" y="20"/>
                        <a:pt x="44" y="18"/>
                      </a:cubicBezTo>
                      <a:close/>
                      <a:moveTo>
                        <a:pt x="24" y="37"/>
                      </a:moveTo>
                      <a:cubicBezTo>
                        <a:pt x="17" y="37"/>
                        <a:pt x="11" y="32"/>
                        <a:pt x="11" y="24"/>
                      </a:cubicBezTo>
                      <a:cubicBezTo>
                        <a:pt x="11" y="17"/>
                        <a:pt x="17" y="12"/>
                        <a:pt x="24" y="12"/>
                      </a:cubicBezTo>
                      <a:cubicBezTo>
                        <a:pt x="31" y="12"/>
                        <a:pt x="37" y="17"/>
                        <a:pt x="37" y="24"/>
                      </a:cubicBezTo>
                      <a:cubicBezTo>
                        <a:pt x="37" y="32"/>
                        <a:pt x="31" y="37"/>
                        <a:pt x="2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3288981" y="2210182"/>
            <a:ext cx="1378216" cy="1995416"/>
            <a:chOff x="3288981" y="2210182"/>
            <a:chExt cx="1378216" cy="1995416"/>
          </a:xfrm>
        </p:grpSpPr>
        <p:sp>
          <p:nvSpPr>
            <p:cNvPr id="16" name="TextBox 14"/>
            <p:cNvSpPr txBox="1"/>
            <p:nvPr/>
          </p:nvSpPr>
          <p:spPr>
            <a:xfrm>
              <a:off x="3787017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id-ID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>
              <a:off x="3931183" y="3883295"/>
              <a:ext cx="81000" cy="81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1"/>
            <p:cNvSpPr txBox="1"/>
            <p:nvPr/>
          </p:nvSpPr>
          <p:spPr>
            <a:xfrm>
              <a:off x="3504882" y="291984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34" name="TextBox 32"/>
            <p:cNvSpPr txBox="1"/>
            <p:nvPr/>
          </p:nvSpPr>
          <p:spPr>
            <a:xfrm>
              <a:off x="3288981" y="308880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cxnSp>
          <p:nvCxnSpPr>
            <p:cNvPr id="35" name="Straight Connector 33"/>
            <p:cNvCxnSpPr/>
            <p:nvPr/>
          </p:nvCxnSpPr>
          <p:spPr>
            <a:xfrm flipV="1">
              <a:off x="3978088" y="3551965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/>
            <p:nvPr/>
          </p:nvCxnSpPr>
          <p:spPr>
            <a:xfrm flipV="1">
              <a:off x="3978088" y="2663913"/>
              <a:ext cx="0" cy="243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9"/>
            <p:cNvGrpSpPr/>
            <p:nvPr/>
          </p:nvGrpSpPr>
          <p:grpSpPr>
            <a:xfrm>
              <a:off x="3779796" y="2210182"/>
              <a:ext cx="405000" cy="405000"/>
              <a:chOff x="5039729" y="3314307"/>
              <a:chExt cx="540000" cy="540000"/>
            </a:xfrm>
          </p:grpSpPr>
          <p:sp>
            <p:nvSpPr>
              <p:cNvPr id="63" name="Oval 61"/>
              <p:cNvSpPr/>
              <p:nvPr/>
            </p:nvSpPr>
            <p:spPr>
              <a:xfrm>
                <a:off x="5039729" y="3314307"/>
                <a:ext cx="540000" cy="540000"/>
              </a:xfrm>
              <a:prstGeom prst="ellipse">
                <a:avLst/>
              </a:prstGeom>
              <a:solidFill>
                <a:schemeClr val="accent3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: Shape 62"/>
              <p:cNvSpPr/>
              <p:nvPr/>
            </p:nvSpPr>
            <p:spPr bwMode="auto">
              <a:xfrm>
                <a:off x="5142973" y="3395648"/>
                <a:ext cx="333512" cy="377319"/>
              </a:xfrm>
              <a:custGeom>
                <a:avLst/>
                <a:gdLst>
                  <a:gd name="T0" fmla="*/ 182 w 193"/>
                  <a:gd name="T1" fmla="*/ 147 h 219"/>
                  <a:gd name="T2" fmla="*/ 175 w 193"/>
                  <a:gd name="T3" fmla="*/ 150 h 219"/>
                  <a:gd name="T4" fmla="*/ 146 w 193"/>
                  <a:gd name="T5" fmla="*/ 110 h 219"/>
                  <a:gd name="T6" fmla="*/ 175 w 193"/>
                  <a:gd name="T7" fmla="*/ 70 h 219"/>
                  <a:gd name="T8" fmla="*/ 182 w 193"/>
                  <a:gd name="T9" fmla="*/ 72 h 219"/>
                  <a:gd name="T10" fmla="*/ 193 w 193"/>
                  <a:gd name="T11" fmla="*/ 60 h 219"/>
                  <a:gd name="T12" fmla="*/ 182 w 193"/>
                  <a:gd name="T13" fmla="*/ 49 h 219"/>
                  <a:gd name="T14" fmla="*/ 170 w 193"/>
                  <a:gd name="T15" fmla="*/ 60 h 219"/>
                  <a:gd name="T16" fmla="*/ 170 w 193"/>
                  <a:gd name="T17" fmla="*/ 62 h 219"/>
                  <a:gd name="T18" fmla="*/ 121 w 193"/>
                  <a:gd name="T19" fmla="*/ 67 h 219"/>
                  <a:gd name="T20" fmla="*/ 101 w 193"/>
                  <a:gd name="T21" fmla="*/ 22 h 219"/>
                  <a:gd name="T22" fmla="*/ 108 w 193"/>
                  <a:gd name="T23" fmla="*/ 12 h 219"/>
                  <a:gd name="T24" fmla="*/ 97 w 193"/>
                  <a:gd name="T25" fmla="*/ 0 h 219"/>
                  <a:gd name="T26" fmla="*/ 85 w 193"/>
                  <a:gd name="T27" fmla="*/ 12 h 219"/>
                  <a:gd name="T28" fmla="*/ 92 w 193"/>
                  <a:gd name="T29" fmla="*/ 22 h 219"/>
                  <a:gd name="T30" fmla="*/ 72 w 193"/>
                  <a:gd name="T31" fmla="*/ 67 h 219"/>
                  <a:gd name="T32" fmla="*/ 23 w 193"/>
                  <a:gd name="T33" fmla="*/ 62 h 219"/>
                  <a:gd name="T34" fmla="*/ 23 w 193"/>
                  <a:gd name="T35" fmla="*/ 60 h 219"/>
                  <a:gd name="T36" fmla="*/ 12 w 193"/>
                  <a:gd name="T37" fmla="*/ 49 h 219"/>
                  <a:gd name="T38" fmla="*/ 0 w 193"/>
                  <a:gd name="T39" fmla="*/ 60 h 219"/>
                  <a:gd name="T40" fmla="*/ 12 w 193"/>
                  <a:gd name="T41" fmla="*/ 72 h 219"/>
                  <a:gd name="T42" fmla="*/ 18 w 193"/>
                  <a:gd name="T43" fmla="*/ 70 h 219"/>
                  <a:gd name="T44" fmla="*/ 48 w 193"/>
                  <a:gd name="T45" fmla="*/ 110 h 219"/>
                  <a:gd name="T46" fmla="*/ 19 w 193"/>
                  <a:gd name="T47" fmla="*/ 150 h 219"/>
                  <a:gd name="T48" fmla="*/ 12 w 193"/>
                  <a:gd name="T49" fmla="*/ 147 h 219"/>
                  <a:gd name="T50" fmla="*/ 0 w 193"/>
                  <a:gd name="T51" fmla="*/ 159 h 219"/>
                  <a:gd name="T52" fmla="*/ 12 w 193"/>
                  <a:gd name="T53" fmla="*/ 170 h 219"/>
                  <a:gd name="T54" fmla="*/ 23 w 193"/>
                  <a:gd name="T55" fmla="*/ 159 h 219"/>
                  <a:gd name="T56" fmla="*/ 23 w 193"/>
                  <a:gd name="T57" fmla="*/ 158 h 219"/>
                  <a:gd name="T58" fmla="*/ 72 w 193"/>
                  <a:gd name="T59" fmla="*/ 152 h 219"/>
                  <a:gd name="T60" fmla="*/ 92 w 193"/>
                  <a:gd name="T61" fmla="*/ 197 h 219"/>
                  <a:gd name="T62" fmla="*/ 85 w 193"/>
                  <a:gd name="T63" fmla="*/ 208 h 219"/>
                  <a:gd name="T64" fmla="*/ 97 w 193"/>
                  <a:gd name="T65" fmla="*/ 219 h 219"/>
                  <a:gd name="T66" fmla="*/ 108 w 193"/>
                  <a:gd name="T67" fmla="*/ 208 h 219"/>
                  <a:gd name="T68" fmla="*/ 101 w 193"/>
                  <a:gd name="T69" fmla="*/ 197 h 219"/>
                  <a:gd name="T70" fmla="*/ 121 w 193"/>
                  <a:gd name="T71" fmla="*/ 152 h 219"/>
                  <a:gd name="T72" fmla="*/ 170 w 193"/>
                  <a:gd name="T73" fmla="*/ 158 h 219"/>
                  <a:gd name="T74" fmla="*/ 170 w 193"/>
                  <a:gd name="T75" fmla="*/ 159 h 219"/>
                  <a:gd name="T76" fmla="*/ 182 w 193"/>
                  <a:gd name="T77" fmla="*/ 170 h 219"/>
                  <a:gd name="T78" fmla="*/ 193 w 193"/>
                  <a:gd name="T79" fmla="*/ 159 h 219"/>
                  <a:gd name="T80" fmla="*/ 182 w 193"/>
                  <a:gd name="T81" fmla="*/ 14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" h="219">
                    <a:moveTo>
                      <a:pt x="182" y="147"/>
                    </a:moveTo>
                    <a:cubicBezTo>
                      <a:pt x="179" y="147"/>
                      <a:pt x="177" y="148"/>
                      <a:pt x="175" y="15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7" y="71"/>
                      <a:pt x="179" y="72"/>
                      <a:pt x="182" y="72"/>
                    </a:cubicBezTo>
                    <a:cubicBezTo>
                      <a:pt x="188" y="72"/>
                      <a:pt x="193" y="67"/>
                      <a:pt x="193" y="60"/>
                    </a:cubicBezTo>
                    <a:cubicBezTo>
                      <a:pt x="193" y="54"/>
                      <a:pt x="188" y="49"/>
                      <a:pt x="182" y="49"/>
                    </a:cubicBezTo>
                    <a:cubicBezTo>
                      <a:pt x="175" y="49"/>
                      <a:pt x="170" y="54"/>
                      <a:pt x="170" y="60"/>
                    </a:cubicBezTo>
                    <a:cubicBezTo>
                      <a:pt x="170" y="61"/>
                      <a:pt x="170" y="61"/>
                      <a:pt x="170" y="62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5" y="20"/>
                      <a:pt x="108" y="16"/>
                      <a:pt x="108" y="12"/>
                    </a:cubicBezTo>
                    <a:cubicBezTo>
                      <a:pt x="108" y="5"/>
                      <a:pt x="103" y="0"/>
                      <a:pt x="97" y="0"/>
                    </a:cubicBezTo>
                    <a:cubicBezTo>
                      <a:pt x="90" y="0"/>
                      <a:pt x="85" y="5"/>
                      <a:pt x="85" y="12"/>
                    </a:cubicBezTo>
                    <a:cubicBezTo>
                      <a:pt x="85" y="16"/>
                      <a:pt x="88" y="20"/>
                      <a:pt x="92" y="22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1"/>
                      <a:pt x="23" y="61"/>
                      <a:pt x="23" y="60"/>
                    </a:cubicBezTo>
                    <a:cubicBezTo>
                      <a:pt x="23" y="54"/>
                      <a:pt x="18" y="49"/>
                      <a:pt x="12" y="49"/>
                    </a:cubicBezTo>
                    <a:cubicBezTo>
                      <a:pt x="5" y="49"/>
                      <a:pt x="0" y="54"/>
                      <a:pt x="0" y="60"/>
                    </a:cubicBezTo>
                    <a:cubicBezTo>
                      <a:pt x="0" y="67"/>
                      <a:pt x="5" y="72"/>
                      <a:pt x="12" y="72"/>
                    </a:cubicBezTo>
                    <a:cubicBezTo>
                      <a:pt x="14" y="72"/>
                      <a:pt x="16" y="71"/>
                      <a:pt x="18" y="70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7" y="148"/>
                      <a:pt x="14" y="147"/>
                      <a:pt x="12" y="147"/>
                    </a:cubicBezTo>
                    <a:cubicBezTo>
                      <a:pt x="5" y="147"/>
                      <a:pt x="0" y="152"/>
                      <a:pt x="0" y="159"/>
                    </a:cubicBezTo>
                    <a:cubicBezTo>
                      <a:pt x="0" y="165"/>
                      <a:pt x="5" y="170"/>
                      <a:pt x="12" y="170"/>
                    </a:cubicBezTo>
                    <a:cubicBezTo>
                      <a:pt x="18" y="170"/>
                      <a:pt x="23" y="165"/>
                      <a:pt x="23" y="159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72" y="152"/>
                      <a:pt x="72" y="152"/>
                      <a:pt x="72" y="152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88" y="199"/>
                      <a:pt x="85" y="203"/>
                      <a:pt x="85" y="208"/>
                    </a:cubicBezTo>
                    <a:cubicBezTo>
                      <a:pt x="85" y="214"/>
                      <a:pt x="90" y="219"/>
                      <a:pt x="97" y="219"/>
                    </a:cubicBezTo>
                    <a:cubicBezTo>
                      <a:pt x="103" y="219"/>
                      <a:pt x="108" y="214"/>
                      <a:pt x="108" y="208"/>
                    </a:cubicBezTo>
                    <a:cubicBezTo>
                      <a:pt x="108" y="203"/>
                      <a:pt x="105" y="199"/>
                      <a:pt x="101" y="197"/>
                    </a:cubicBezTo>
                    <a:cubicBezTo>
                      <a:pt x="121" y="152"/>
                      <a:pt x="121" y="152"/>
                      <a:pt x="121" y="152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70" y="158"/>
                      <a:pt x="170" y="158"/>
                      <a:pt x="170" y="159"/>
                    </a:cubicBezTo>
                    <a:cubicBezTo>
                      <a:pt x="170" y="165"/>
                      <a:pt x="175" y="170"/>
                      <a:pt x="182" y="170"/>
                    </a:cubicBezTo>
                    <a:cubicBezTo>
                      <a:pt x="188" y="170"/>
                      <a:pt x="193" y="165"/>
                      <a:pt x="193" y="159"/>
                    </a:cubicBezTo>
                    <a:cubicBezTo>
                      <a:pt x="193" y="152"/>
                      <a:pt x="188" y="147"/>
                      <a:pt x="182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4459176" y="1357900"/>
            <a:ext cx="1378216" cy="2840554"/>
            <a:chOff x="4459176" y="1357900"/>
            <a:chExt cx="1378216" cy="2840554"/>
          </a:xfrm>
        </p:grpSpPr>
        <p:sp>
          <p:nvSpPr>
            <p:cNvPr id="15" name="TextBox 13"/>
            <p:cNvSpPr txBox="1"/>
            <p:nvPr/>
          </p:nvSpPr>
          <p:spPr>
            <a:xfrm>
              <a:off x="4959717" y="3990705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id-ID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>
              <a:off x="5109894" y="3883295"/>
              <a:ext cx="81000" cy="81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5"/>
            <p:cNvSpPr txBox="1"/>
            <p:nvPr/>
          </p:nvSpPr>
          <p:spPr>
            <a:xfrm>
              <a:off x="4675081" y="208961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38" name="TextBox 36"/>
            <p:cNvSpPr txBox="1"/>
            <p:nvPr/>
          </p:nvSpPr>
          <p:spPr>
            <a:xfrm>
              <a:off x="4459176" y="225857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cxnSp>
          <p:nvCxnSpPr>
            <p:cNvPr id="39" name="Straight Connector 37"/>
            <p:cNvCxnSpPr/>
            <p:nvPr/>
          </p:nvCxnSpPr>
          <p:spPr>
            <a:xfrm flipV="1">
              <a:off x="5148283" y="2736644"/>
              <a:ext cx="0" cy="110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 flipV="1">
              <a:off x="5148283" y="1796723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0"/>
            <p:cNvGrpSpPr/>
            <p:nvPr/>
          </p:nvGrpSpPr>
          <p:grpSpPr>
            <a:xfrm>
              <a:off x="4945783" y="1357900"/>
              <a:ext cx="405000" cy="405000"/>
              <a:chOff x="6594378" y="2177931"/>
              <a:chExt cx="540000" cy="540000"/>
            </a:xfrm>
          </p:grpSpPr>
          <p:sp>
            <p:nvSpPr>
              <p:cNvPr id="59" name="Oval 57"/>
              <p:cNvSpPr/>
              <p:nvPr/>
            </p:nvSpPr>
            <p:spPr>
              <a:xfrm>
                <a:off x="6594378" y="2177931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0" name="Group 58"/>
              <p:cNvGrpSpPr/>
              <p:nvPr/>
            </p:nvGrpSpPr>
            <p:grpSpPr>
              <a:xfrm>
                <a:off x="6675953" y="2239847"/>
                <a:ext cx="371937" cy="351888"/>
                <a:chOff x="8493125" y="2289175"/>
                <a:chExt cx="854075" cy="808038"/>
              </a:xfrm>
              <a:solidFill>
                <a:schemeClr val="bg1"/>
              </a:solidFill>
            </p:grpSpPr>
            <p:sp>
              <p:nvSpPr>
                <p:cNvPr id="61" name="Freeform: Shape 59"/>
                <p:cNvSpPr/>
                <p:nvPr/>
              </p:nvSpPr>
              <p:spPr bwMode="auto">
                <a:xfrm>
                  <a:off x="8493125" y="2762250"/>
                  <a:ext cx="854075" cy="334963"/>
                </a:xfrm>
                <a:custGeom>
                  <a:avLst/>
                  <a:gdLst>
                    <a:gd name="T0" fmla="*/ 517 w 538"/>
                    <a:gd name="T1" fmla="*/ 57 h 211"/>
                    <a:gd name="T2" fmla="*/ 335 w 538"/>
                    <a:gd name="T3" fmla="*/ 0 h 211"/>
                    <a:gd name="T4" fmla="*/ 299 w 538"/>
                    <a:gd name="T5" fmla="*/ 161 h 211"/>
                    <a:gd name="T6" fmla="*/ 278 w 538"/>
                    <a:gd name="T7" fmla="*/ 33 h 211"/>
                    <a:gd name="T8" fmla="*/ 287 w 538"/>
                    <a:gd name="T9" fmla="*/ 24 h 211"/>
                    <a:gd name="T10" fmla="*/ 304 w 538"/>
                    <a:gd name="T11" fmla="*/ 5 h 211"/>
                    <a:gd name="T12" fmla="*/ 235 w 538"/>
                    <a:gd name="T13" fmla="*/ 5 h 211"/>
                    <a:gd name="T14" fmla="*/ 251 w 538"/>
                    <a:gd name="T15" fmla="*/ 24 h 211"/>
                    <a:gd name="T16" fmla="*/ 261 w 538"/>
                    <a:gd name="T17" fmla="*/ 33 h 211"/>
                    <a:gd name="T18" fmla="*/ 239 w 538"/>
                    <a:gd name="T19" fmla="*/ 161 h 211"/>
                    <a:gd name="T20" fmla="*/ 204 w 538"/>
                    <a:gd name="T21" fmla="*/ 0 h 211"/>
                    <a:gd name="T22" fmla="*/ 20 w 538"/>
                    <a:gd name="T23" fmla="*/ 57 h 211"/>
                    <a:gd name="T24" fmla="*/ 0 w 538"/>
                    <a:gd name="T25" fmla="*/ 211 h 211"/>
                    <a:gd name="T26" fmla="*/ 538 w 538"/>
                    <a:gd name="T27" fmla="*/ 211 h 211"/>
                    <a:gd name="T28" fmla="*/ 517 w 538"/>
                    <a:gd name="T29" fmla="*/ 57 h 211"/>
                    <a:gd name="T30" fmla="*/ 459 w 538"/>
                    <a:gd name="T31" fmla="*/ 156 h 211"/>
                    <a:gd name="T32" fmla="*/ 366 w 538"/>
                    <a:gd name="T33" fmla="*/ 156 h 211"/>
                    <a:gd name="T34" fmla="*/ 366 w 538"/>
                    <a:gd name="T35" fmla="*/ 129 h 211"/>
                    <a:gd name="T36" fmla="*/ 412 w 538"/>
                    <a:gd name="T37" fmla="*/ 122 h 211"/>
                    <a:gd name="T38" fmla="*/ 459 w 538"/>
                    <a:gd name="T39" fmla="*/ 129 h 211"/>
                    <a:gd name="T40" fmla="*/ 459 w 538"/>
                    <a:gd name="T41" fmla="*/ 156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38" h="211">
                      <a:moveTo>
                        <a:pt x="517" y="57"/>
                      </a:moveTo>
                      <a:lnTo>
                        <a:pt x="335" y="0"/>
                      </a:lnTo>
                      <a:lnTo>
                        <a:pt x="299" y="161"/>
                      </a:lnTo>
                      <a:lnTo>
                        <a:pt x="278" y="33"/>
                      </a:lnTo>
                      <a:lnTo>
                        <a:pt x="287" y="24"/>
                      </a:lnTo>
                      <a:lnTo>
                        <a:pt x="304" y="5"/>
                      </a:lnTo>
                      <a:lnTo>
                        <a:pt x="235" y="5"/>
                      </a:lnTo>
                      <a:lnTo>
                        <a:pt x="251" y="24"/>
                      </a:lnTo>
                      <a:lnTo>
                        <a:pt x="261" y="33"/>
                      </a:lnTo>
                      <a:lnTo>
                        <a:pt x="239" y="161"/>
                      </a:lnTo>
                      <a:lnTo>
                        <a:pt x="204" y="0"/>
                      </a:lnTo>
                      <a:lnTo>
                        <a:pt x="20" y="57"/>
                      </a:lnTo>
                      <a:lnTo>
                        <a:pt x="0" y="211"/>
                      </a:lnTo>
                      <a:lnTo>
                        <a:pt x="538" y="211"/>
                      </a:lnTo>
                      <a:lnTo>
                        <a:pt x="517" y="57"/>
                      </a:lnTo>
                      <a:close/>
                      <a:moveTo>
                        <a:pt x="459" y="156"/>
                      </a:moveTo>
                      <a:lnTo>
                        <a:pt x="366" y="156"/>
                      </a:lnTo>
                      <a:lnTo>
                        <a:pt x="366" y="129"/>
                      </a:lnTo>
                      <a:lnTo>
                        <a:pt x="412" y="122"/>
                      </a:lnTo>
                      <a:lnTo>
                        <a:pt x="459" y="129"/>
                      </a:lnTo>
                      <a:lnTo>
                        <a:pt x="459" y="1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Oval 60"/>
                <p:cNvSpPr/>
                <p:nvPr/>
              </p:nvSpPr>
              <p:spPr bwMode="auto">
                <a:xfrm>
                  <a:off x="8729663" y="2289175"/>
                  <a:ext cx="382588" cy="4270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4" name="组合 83"/>
          <p:cNvGrpSpPr/>
          <p:nvPr/>
        </p:nvGrpSpPr>
        <p:grpSpPr>
          <a:xfrm>
            <a:off x="5627946" y="2177908"/>
            <a:ext cx="1378216" cy="2027690"/>
            <a:chOff x="5627946" y="2177908"/>
            <a:chExt cx="1378216" cy="2027690"/>
          </a:xfrm>
        </p:grpSpPr>
        <p:sp>
          <p:nvSpPr>
            <p:cNvPr id="14" name="TextBox 12"/>
            <p:cNvSpPr txBox="1"/>
            <p:nvPr/>
          </p:nvSpPr>
          <p:spPr>
            <a:xfrm>
              <a:off x="6125200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id-ID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>
              <a:off x="6270952" y="3883295"/>
              <a:ext cx="81000" cy="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41"/>
            <p:cNvSpPr txBox="1"/>
            <p:nvPr/>
          </p:nvSpPr>
          <p:spPr>
            <a:xfrm>
              <a:off x="5843850" y="2902481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44" name="TextBox 42"/>
            <p:cNvSpPr txBox="1"/>
            <p:nvPr/>
          </p:nvSpPr>
          <p:spPr>
            <a:xfrm>
              <a:off x="5627946" y="3071435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cxnSp>
          <p:nvCxnSpPr>
            <p:cNvPr id="45" name="Straight Connector 43"/>
            <p:cNvCxnSpPr/>
            <p:nvPr/>
          </p:nvCxnSpPr>
          <p:spPr>
            <a:xfrm flipV="1">
              <a:off x="6317053" y="3549508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/>
            <p:nvPr/>
          </p:nvCxnSpPr>
          <p:spPr>
            <a:xfrm flipV="1">
              <a:off x="6317053" y="2616731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49"/>
            <p:cNvGrpSpPr/>
            <p:nvPr/>
          </p:nvGrpSpPr>
          <p:grpSpPr>
            <a:xfrm>
              <a:off x="6118761" y="2177908"/>
              <a:ext cx="405000" cy="405000"/>
              <a:chOff x="8158349" y="3271275"/>
              <a:chExt cx="540000" cy="540000"/>
            </a:xfrm>
          </p:grpSpPr>
          <p:sp>
            <p:nvSpPr>
              <p:cNvPr id="55" name="Oval 53"/>
              <p:cNvSpPr/>
              <p:nvPr/>
            </p:nvSpPr>
            <p:spPr>
              <a:xfrm>
                <a:off x="8158349" y="3271275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" name="Group 54"/>
              <p:cNvGrpSpPr/>
              <p:nvPr/>
            </p:nvGrpSpPr>
            <p:grpSpPr>
              <a:xfrm>
                <a:off x="8252383" y="3379975"/>
                <a:ext cx="351933" cy="322606"/>
                <a:chOff x="7816850" y="1350963"/>
                <a:chExt cx="895350" cy="820737"/>
              </a:xfrm>
              <a:solidFill>
                <a:schemeClr val="bg1"/>
              </a:solidFill>
            </p:grpSpPr>
            <p:sp>
              <p:nvSpPr>
                <p:cNvPr id="57" name="Freeform: Shape 55"/>
                <p:cNvSpPr/>
                <p:nvPr/>
              </p:nvSpPr>
              <p:spPr bwMode="auto">
                <a:xfrm>
                  <a:off x="7850188" y="1792288"/>
                  <a:ext cx="828675" cy="379412"/>
                </a:xfrm>
                <a:custGeom>
                  <a:avLst/>
                  <a:gdLst>
                    <a:gd name="T0" fmla="*/ 119 w 218"/>
                    <a:gd name="T1" fmla="*/ 26 h 100"/>
                    <a:gd name="T2" fmla="*/ 99 w 218"/>
                    <a:gd name="T3" fmla="*/ 26 h 100"/>
                    <a:gd name="T4" fmla="*/ 73 w 218"/>
                    <a:gd name="T5" fmla="*/ 0 h 100"/>
                    <a:gd name="T6" fmla="*/ 0 w 218"/>
                    <a:gd name="T7" fmla="*/ 0 h 100"/>
                    <a:gd name="T8" fmla="*/ 0 w 218"/>
                    <a:gd name="T9" fmla="*/ 70 h 100"/>
                    <a:gd name="T10" fmla="*/ 29 w 218"/>
                    <a:gd name="T11" fmla="*/ 100 h 100"/>
                    <a:gd name="T12" fmla="*/ 189 w 218"/>
                    <a:gd name="T13" fmla="*/ 100 h 100"/>
                    <a:gd name="T14" fmla="*/ 218 w 218"/>
                    <a:gd name="T15" fmla="*/ 70 h 100"/>
                    <a:gd name="T16" fmla="*/ 218 w 218"/>
                    <a:gd name="T17" fmla="*/ 0 h 100"/>
                    <a:gd name="T18" fmla="*/ 145 w 218"/>
                    <a:gd name="T19" fmla="*/ 0 h 100"/>
                    <a:gd name="T20" fmla="*/ 119 w 218"/>
                    <a:gd name="T21" fmla="*/ 2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8" h="100">
                      <a:moveTo>
                        <a:pt x="119" y="26"/>
                      </a:move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85" y="26"/>
                        <a:pt x="73" y="14"/>
                        <a:pt x="7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86"/>
                        <a:pt x="13" y="100"/>
                        <a:pt x="29" y="100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205" y="100"/>
                        <a:pt x="218" y="86"/>
                        <a:pt x="218" y="7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14"/>
                        <a:pt x="133" y="26"/>
                        <a:pt x="119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Freeform: Shape 56"/>
                <p:cNvSpPr/>
                <p:nvPr/>
              </p:nvSpPr>
              <p:spPr bwMode="auto">
                <a:xfrm>
                  <a:off x="7816850" y="1350963"/>
                  <a:ext cx="895350" cy="498475"/>
                </a:xfrm>
                <a:custGeom>
                  <a:avLst/>
                  <a:gdLst>
                    <a:gd name="T0" fmla="*/ 204 w 236"/>
                    <a:gd name="T1" fmla="*/ 44 h 131"/>
                    <a:gd name="T2" fmla="*/ 163 w 236"/>
                    <a:gd name="T3" fmla="*/ 44 h 131"/>
                    <a:gd name="T4" fmla="*/ 163 w 236"/>
                    <a:gd name="T5" fmla="*/ 30 h 131"/>
                    <a:gd name="T6" fmla="*/ 133 w 236"/>
                    <a:gd name="T7" fmla="*/ 0 h 131"/>
                    <a:gd name="T8" fmla="*/ 103 w 236"/>
                    <a:gd name="T9" fmla="*/ 0 h 131"/>
                    <a:gd name="T10" fmla="*/ 73 w 236"/>
                    <a:gd name="T11" fmla="*/ 30 h 131"/>
                    <a:gd name="T12" fmla="*/ 73 w 236"/>
                    <a:gd name="T13" fmla="*/ 44 h 131"/>
                    <a:gd name="T14" fmla="*/ 32 w 236"/>
                    <a:gd name="T15" fmla="*/ 44 h 131"/>
                    <a:gd name="T16" fmla="*/ 0 w 236"/>
                    <a:gd name="T17" fmla="*/ 75 h 131"/>
                    <a:gd name="T18" fmla="*/ 0 w 236"/>
                    <a:gd name="T19" fmla="*/ 106 h 131"/>
                    <a:gd name="T20" fmla="*/ 92 w 236"/>
                    <a:gd name="T21" fmla="*/ 106 h 131"/>
                    <a:gd name="T22" fmla="*/ 92 w 236"/>
                    <a:gd name="T23" fmla="*/ 115 h 131"/>
                    <a:gd name="T24" fmla="*/ 108 w 236"/>
                    <a:gd name="T25" fmla="*/ 131 h 131"/>
                    <a:gd name="T26" fmla="*/ 128 w 236"/>
                    <a:gd name="T27" fmla="*/ 131 h 131"/>
                    <a:gd name="T28" fmla="*/ 144 w 236"/>
                    <a:gd name="T29" fmla="*/ 115 h 131"/>
                    <a:gd name="T30" fmla="*/ 144 w 236"/>
                    <a:gd name="T31" fmla="*/ 106 h 131"/>
                    <a:gd name="T32" fmla="*/ 236 w 236"/>
                    <a:gd name="T33" fmla="*/ 106 h 131"/>
                    <a:gd name="T34" fmla="*/ 236 w 236"/>
                    <a:gd name="T35" fmla="*/ 75 h 131"/>
                    <a:gd name="T36" fmla="*/ 204 w 236"/>
                    <a:gd name="T37" fmla="*/ 44 h 131"/>
                    <a:gd name="T38" fmla="*/ 92 w 236"/>
                    <a:gd name="T39" fmla="*/ 30 h 131"/>
                    <a:gd name="T40" fmla="*/ 103 w 236"/>
                    <a:gd name="T41" fmla="*/ 19 h 131"/>
                    <a:gd name="T42" fmla="*/ 133 w 236"/>
                    <a:gd name="T43" fmla="*/ 19 h 131"/>
                    <a:gd name="T44" fmla="*/ 144 w 236"/>
                    <a:gd name="T45" fmla="*/ 30 h 131"/>
                    <a:gd name="T46" fmla="*/ 144 w 236"/>
                    <a:gd name="T47" fmla="*/ 44 h 131"/>
                    <a:gd name="T48" fmla="*/ 92 w 236"/>
                    <a:gd name="T49" fmla="*/ 44 h 131"/>
                    <a:gd name="T50" fmla="*/ 92 w 236"/>
                    <a:gd name="T51" fmla="*/ 3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36" h="131">
                      <a:moveTo>
                        <a:pt x="204" y="44"/>
                      </a:moveTo>
                      <a:cubicBezTo>
                        <a:pt x="163" y="44"/>
                        <a:pt x="163" y="44"/>
                        <a:pt x="163" y="44"/>
                      </a:cubicBezTo>
                      <a:cubicBezTo>
                        <a:pt x="163" y="30"/>
                        <a:pt x="163" y="30"/>
                        <a:pt x="163" y="30"/>
                      </a:cubicBezTo>
                      <a:cubicBezTo>
                        <a:pt x="163" y="14"/>
                        <a:pt x="150" y="0"/>
                        <a:pt x="13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86" y="0"/>
                        <a:pt x="73" y="14"/>
                        <a:pt x="73" y="30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15" y="44"/>
                        <a:pt x="0" y="58"/>
                        <a:pt x="0" y="75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92" y="106"/>
                        <a:pt x="92" y="106"/>
                        <a:pt x="92" y="106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92" y="124"/>
                        <a:pt x="99" y="131"/>
                        <a:pt x="108" y="131"/>
                      </a:cubicBezTo>
                      <a:cubicBezTo>
                        <a:pt x="128" y="131"/>
                        <a:pt x="128" y="131"/>
                        <a:pt x="128" y="131"/>
                      </a:cubicBezTo>
                      <a:cubicBezTo>
                        <a:pt x="137" y="131"/>
                        <a:pt x="144" y="124"/>
                        <a:pt x="144" y="115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236" y="106"/>
                        <a:pt x="236" y="106"/>
                        <a:pt x="236" y="106"/>
                      </a:cubicBezTo>
                      <a:cubicBezTo>
                        <a:pt x="236" y="75"/>
                        <a:pt x="236" y="75"/>
                        <a:pt x="236" y="75"/>
                      </a:cubicBezTo>
                      <a:cubicBezTo>
                        <a:pt x="236" y="58"/>
                        <a:pt x="221" y="44"/>
                        <a:pt x="204" y="44"/>
                      </a:cubicBezTo>
                      <a:close/>
                      <a:moveTo>
                        <a:pt x="92" y="30"/>
                      </a:moveTo>
                      <a:cubicBezTo>
                        <a:pt x="92" y="24"/>
                        <a:pt x="97" y="19"/>
                        <a:pt x="103" y="19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39" y="19"/>
                        <a:pt x="144" y="24"/>
                        <a:pt x="144" y="30"/>
                      </a:cubicBezTo>
                      <a:cubicBezTo>
                        <a:pt x="144" y="44"/>
                        <a:pt x="144" y="44"/>
                        <a:pt x="144" y="44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lnTo>
                        <a:pt x="9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6813049" y="1243629"/>
            <a:ext cx="1378216" cy="2961969"/>
            <a:chOff x="6813049" y="1243629"/>
            <a:chExt cx="1378216" cy="2961969"/>
          </a:xfrm>
        </p:grpSpPr>
        <p:sp>
          <p:nvSpPr>
            <p:cNvPr id="13" name="TextBox 11"/>
            <p:cNvSpPr txBox="1"/>
            <p:nvPr/>
          </p:nvSpPr>
          <p:spPr>
            <a:xfrm>
              <a:off x="7312188" y="3997849"/>
              <a:ext cx="39337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id-ID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10800000">
              <a:off x="7462966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5"/>
            <p:cNvSpPr txBox="1"/>
            <p:nvPr/>
          </p:nvSpPr>
          <p:spPr>
            <a:xfrm>
              <a:off x="7028954" y="1945529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48" name="TextBox 46"/>
            <p:cNvSpPr txBox="1"/>
            <p:nvPr/>
          </p:nvSpPr>
          <p:spPr>
            <a:xfrm>
              <a:off x="6813049" y="2114483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cxnSp>
          <p:nvCxnSpPr>
            <p:cNvPr id="49" name="Straight Connector 47"/>
            <p:cNvCxnSpPr/>
            <p:nvPr/>
          </p:nvCxnSpPr>
          <p:spPr>
            <a:xfrm flipV="1">
              <a:off x="7502157" y="2592556"/>
              <a:ext cx="0" cy="1242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/>
            <p:nvPr/>
          </p:nvCxnSpPr>
          <p:spPr>
            <a:xfrm flipV="1">
              <a:off x="7502157" y="1652635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0"/>
            <p:cNvGrpSpPr/>
            <p:nvPr/>
          </p:nvGrpSpPr>
          <p:grpSpPr>
            <a:xfrm>
              <a:off x="7299657" y="1243629"/>
              <a:ext cx="405000" cy="405000"/>
              <a:chOff x="9732876" y="1985814"/>
              <a:chExt cx="540000" cy="540000"/>
            </a:xfrm>
          </p:grpSpPr>
          <p:sp>
            <p:nvSpPr>
              <p:cNvPr id="53" name="Oval 51"/>
              <p:cNvSpPr/>
              <p:nvPr/>
            </p:nvSpPr>
            <p:spPr>
              <a:xfrm>
                <a:off x="9732876" y="198581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: Shape 52"/>
              <p:cNvSpPr/>
              <p:nvPr/>
            </p:nvSpPr>
            <p:spPr bwMode="auto">
              <a:xfrm>
                <a:off x="9842613" y="2095551"/>
                <a:ext cx="320527" cy="320527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493633" y="1293310"/>
            <a:ext cx="2156731" cy="3258796"/>
            <a:chOff x="4762500" y="1445060"/>
            <a:chExt cx="3109850" cy="4698946"/>
          </a:xfrm>
        </p:grpSpPr>
        <p:grpSp>
          <p:nvGrpSpPr>
            <p:cNvPr id="54" name="Group 7"/>
            <p:cNvGrpSpPr/>
            <p:nvPr/>
          </p:nvGrpSpPr>
          <p:grpSpPr>
            <a:xfrm>
              <a:off x="5074795" y="4242054"/>
              <a:ext cx="2042413" cy="1901952"/>
              <a:chOff x="5074795" y="3502152"/>
              <a:chExt cx="2042413" cy="1901952"/>
            </a:xfrm>
          </p:grpSpPr>
          <p:sp>
            <p:nvSpPr>
              <p:cNvPr id="61" name="Oval 1"/>
              <p:cNvSpPr/>
              <p:nvPr/>
            </p:nvSpPr>
            <p:spPr>
              <a:xfrm>
                <a:off x="5510784" y="3502152"/>
                <a:ext cx="1170432" cy="1170432"/>
              </a:xfrm>
              <a:prstGeom prst="ellipse">
                <a:avLst/>
              </a:prstGeom>
              <a:solidFill>
                <a:srgbClr val="1B3C4B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: Shape 5"/>
              <p:cNvSpPr/>
              <p:nvPr/>
            </p:nvSpPr>
            <p:spPr>
              <a:xfrm>
                <a:off x="5074795" y="4599432"/>
                <a:ext cx="2042413" cy="804672"/>
              </a:xfrm>
              <a:custGeom>
                <a:avLst/>
                <a:gdLst>
                  <a:gd name="connsiteX0" fmla="*/ 1021206 w 2042413"/>
                  <a:gd name="connsiteY0" fmla="*/ 0 h 804672"/>
                  <a:gd name="connsiteX1" fmla="*/ 2025490 w 2042413"/>
                  <a:gd name="connsiteY1" fmla="*/ 738858 h 804672"/>
                  <a:gd name="connsiteX2" fmla="*/ 2042413 w 2042413"/>
                  <a:gd name="connsiteY2" fmla="*/ 804672 h 804672"/>
                  <a:gd name="connsiteX3" fmla="*/ 0 w 2042413"/>
                  <a:gd name="connsiteY3" fmla="*/ 804672 h 804672"/>
                  <a:gd name="connsiteX4" fmla="*/ 16922 w 2042413"/>
                  <a:gd name="connsiteY4" fmla="*/ 738858 h 804672"/>
                  <a:gd name="connsiteX5" fmla="*/ 1021206 w 2042413"/>
                  <a:gd name="connsiteY5" fmla="*/ 0 h 80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2413" h="804672">
                    <a:moveTo>
                      <a:pt x="1021206" y="0"/>
                    </a:moveTo>
                    <a:cubicBezTo>
                      <a:pt x="1493075" y="0"/>
                      <a:pt x="1892351" y="310801"/>
                      <a:pt x="2025490" y="738858"/>
                    </a:cubicBezTo>
                    <a:lnTo>
                      <a:pt x="2042413" y="804672"/>
                    </a:lnTo>
                    <a:lnTo>
                      <a:pt x="0" y="804672"/>
                    </a:lnTo>
                    <a:lnTo>
                      <a:pt x="16922" y="738858"/>
                    </a:lnTo>
                    <a:cubicBezTo>
                      <a:pt x="150062" y="310801"/>
                      <a:pt x="549338" y="0"/>
                      <a:pt x="1021206" y="0"/>
                    </a:cubicBezTo>
                    <a:close/>
                  </a:path>
                </a:pathLst>
              </a:custGeom>
              <a:solidFill>
                <a:srgbClr val="1B3C4B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5" name="Freeform: Shape 20"/>
            <p:cNvSpPr/>
            <p:nvPr/>
          </p:nvSpPr>
          <p:spPr>
            <a:xfrm>
              <a:off x="6171566" y="1639412"/>
              <a:ext cx="1700784" cy="2479579"/>
            </a:xfrm>
            <a:custGeom>
              <a:avLst/>
              <a:gdLst>
                <a:gd name="connsiteX0" fmla="*/ 443484 w 886968"/>
                <a:gd name="connsiteY0" fmla="*/ 0 h 1293114"/>
                <a:gd name="connsiteX1" fmla="*/ 886968 w 886968"/>
                <a:gd name="connsiteY1" fmla="*/ 443484 h 1293114"/>
                <a:gd name="connsiteX2" fmla="*/ 532862 w 886968"/>
                <a:gd name="connsiteY2" fmla="*/ 877958 h 1293114"/>
                <a:gd name="connsiteX3" fmla="*/ 443485 w 886968"/>
                <a:gd name="connsiteY3" fmla="*/ 886968 h 1293114"/>
                <a:gd name="connsiteX4" fmla="*/ 443485 w 886968"/>
                <a:gd name="connsiteY4" fmla="*/ 887079 h 1293114"/>
                <a:gd name="connsiteX5" fmla="*/ 442389 w 886968"/>
                <a:gd name="connsiteY5" fmla="*/ 886968 h 1293114"/>
                <a:gd name="connsiteX6" fmla="*/ 8988 w 886968"/>
                <a:gd name="connsiteY6" fmla="*/ 1240200 h 1293114"/>
                <a:gd name="connsiteX7" fmla="*/ 3654 w 886968"/>
                <a:gd name="connsiteY7" fmla="*/ 1293114 h 1293114"/>
                <a:gd name="connsiteX8" fmla="*/ 1 w 886968"/>
                <a:gd name="connsiteY8" fmla="*/ 1293114 h 1293114"/>
                <a:gd name="connsiteX9" fmla="*/ 1 w 886968"/>
                <a:gd name="connsiteY9" fmla="*/ 443494 h 1293114"/>
                <a:gd name="connsiteX10" fmla="*/ 0 w 886968"/>
                <a:gd name="connsiteY10" fmla="*/ 443484 h 1293114"/>
                <a:gd name="connsiteX11" fmla="*/ 443484 w 886968"/>
                <a:gd name="connsiteY11" fmla="*/ 0 h 12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968" h="1293114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: Shape 21"/>
            <p:cNvSpPr/>
            <p:nvPr/>
          </p:nvSpPr>
          <p:spPr>
            <a:xfrm flipH="1">
              <a:off x="4762500" y="2313742"/>
              <a:ext cx="1238250" cy="1805249"/>
            </a:xfrm>
            <a:custGeom>
              <a:avLst/>
              <a:gdLst>
                <a:gd name="connsiteX0" fmla="*/ 443484 w 886968"/>
                <a:gd name="connsiteY0" fmla="*/ 0 h 1293114"/>
                <a:gd name="connsiteX1" fmla="*/ 886968 w 886968"/>
                <a:gd name="connsiteY1" fmla="*/ 443484 h 1293114"/>
                <a:gd name="connsiteX2" fmla="*/ 532862 w 886968"/>
                <a:gd name="connsiteY2" fmla="*/ 877958 h 1293114"/>
                <a:gd name="connsiteX3" fmla="*/ 443485 w 886968"/>
                <a:gd name="connsiteY3" fmla="*/ 886968 h 1293114"/>
                <a:gd name="connsiteX4" fmla="*/ 443485 w 886968"/>
                <a:gd name="connsiteY4" fmla="*/ 887079 h 1293114"/>
                <a:gd name="connsiteX5" fmla="*/ 442389 w 886968"/>
                <a:gd name="connsiteY5" fmla="*/ 886968 h 1293114"/>
                <a:gd name="connsiteX6" fmla="*/ 8988 w 886968"/>
                <a:gd name="connsiteY6" fmla="*/ 1240200 h 1293114"/>
                <a:gd name="connsiteX7" fmla="*/ 3654 w 886968"/>
                <a:gd name="connsiteY7" fmla="*/ 1293114 h 1293114"/>
                <a:gd name="connsiteX8" fmla="*/ 1 w 886968"/>
                <a:gd name="connsiteY8" fmla="*/ 1293114 h 1293114"/>
                <a:gd name="connsiteX9" fmla="*/ 1 w 886968"/>
                <a:gd name="connsiteY9" fmla="*/ 443494 h 1293114"/>
                <a:gd name="connsiteX10" fmla="*/ 0 w 886968"/>
                <a:gd name="connsiteY10" fmla="*/ 443484 h 1293114"/>
                <a:gd name="connsiteX11" fmla="*/ 443484 w 886968"/>
                <a:gd name="connsiteY11" fmla="*/ 0 h 12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968" h="1293114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: Shape 22"/>
            <p:cNvSpPr/>
            <p:nvPr/>
          </p:nvSpPr>
          <p:spPr>
            <a:xfrm flipH="1">
              <a:off x="5200650" y="1445060"/>
              <a:ext cx="800100" cy="1166469"/>
            </a:xfrm>
            <a:custGeom>
              <a:avLst/>
              <a:gdLst>
                <a:gd name="connsiteX0" fmla="*/ 443484 w 886968"/>
                <a:gd name="connsiteY0" fmla="*/ 0 h 1293114"/>
                <a:gd name="connsiteX1" fmla="*/ 886968 w 886968"/>
                <a:gd name="connsiteY1" fmla="*/ 443484 h 1293114"/>
                <a:gd name="connsiteX2" fmla="*/ 532862 w 886968"/>
                <a:gd name="connsiteY2" fmla="*/ 877958 h 1293114"/>
                <a:gd name="connsiteX3" fmla="*/ 443485 w 886968"/>
                <a:gd name="connsiteY3" fmla="*/ 886968 h 1293114"/>
                <a:gd name="connsiteX4" fmla="*/ 443485 w 886968"/>
                <a:gd name="connsiteY4" fmla="*/ 887079 h 1293114"/>
                <a:gd name="connsiteX5" fmla="*/ 442389 w 886968"/>
                <a:gd name="connsiteY5" fmla="*/ 886968 h 1293114"/>
                <a:gd name="connsiteX6" fmla="*/ 8988 w 886968"/>
                <a:gd name="connsiteY6" fmla="*/ 1240200 h 1293114"/>
                <a:gd name="connsiteX7" fmla="*/ 3654 w 886968"/>
                <a:gd name="connsiteY7" fmla="*/ 1293114 h 1293114"/>
                <a:gd name="connsiteX8" fmla="*/ 1 w 886968"/>
                <a:gd name="connsiteY8" fmla="*/ 1293114 h 1293114"/>
                <a:gd name="connsiteX9" fmla="*/ 1 w 886968"/>
                <a:gd name="connsiteY9" fmla="*/ 443494 h 1293114"/>
                <a:gd name="connsiteX10" fmla="*/ 0 w 886968"/>
                <a:gd name="connsiteY10" fmla="*/ 443484 h 1293114"/>
                <a:gd name="connsiteX11" fmla="*/ 443484 w 886968"/>
                <a:gd name="connsiteY11" fmla="*/ 0 h 12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968" h="1293114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: Shape 8"/>
            <p:cNvSpPr/>
            <p:nvPr/>
          </p:nvSpPr>
          <p:spPr bwMode="auto">
            <a:xfrm>
              <a:off x="5387346" y="1677575"/>
              <a:ext cx="426708" cy="3507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: Shape 9"/>
            <p:cNvSpPr>
              <a:spLocks noChangeAspect="1"/>
            </p:cNvSpPr>
            <p:nvPr/>
          </p:nvSpPr>
          <p:spPr bwMode="auto">
            <a:xfrm>
              <a:off x="6645682" y="2096205"/>
              <a:ext cx="783818" cy="78299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: Shape 10"/>
            <p:cNvSpPr/>
            <p:nvPr/>
          </p:nvSpPr>
          <p:spPr bwMode="auto">
            <a:xfrm>
              <a:off x="5111128" y="2632193"/>
              <a:ext cx="617588" cy="61644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643890" y="1347978"/>
            <a:ext cx="7856220" cy="3131096"/>
            <a:chOff x="839416" y="1630469"/>
            <a:chExt cx="10474960" cy="4174795"/>
          </a:xfrm>
        </p:grpSpPr>
        <p:grpSp>
          <p:nvGrpSpPr>
            <p:cNvPr id="6" name="Group 24"/>
            <p:cNvGrpSpPr/>
            <p:nvPr/>
          </p:nvGrpSpPr>
          <p:grpSpPr>
            <a:xfrm>
              <a:off x="839416" y="1630469"/>
              <a:ext cx="3194126" cy="4174795"/>
              <a:chOff x="1688669" y="1630469"/>
              <a:chExt cx="3194126" cy="4174795"/>
            </a:xfrm>
          </p:grpSpPr>
          <p:grpSp>
            <p:nvGrpSpPr>
              <p:cNvPr id="39" name="Group 57"/>
              <p:cNvGrpSpPr/>
              <p:nvPr/>
            </p:nvGrpSpPr>
            <p:grpSpPr>
              <a:xfrm>
                <a:off x="4392937" y="1653267"/>
                <a:ext cx="489858" cy="489858"/>
                <a:chOff x="1427243" y="1987229"/>
                <a:chExt cx="1016000" cy="1016000"/>
              </a:xfrm>
              <a:effectLst/>
            </p:grpSpPr>
            <p:sp>
              <p:nvSpPr>
                <p:cNvPr id="52" name="Oval 70"/>
                <p:cNvSpPr/>
                <p:nvPr/>
              </p:nvSpPr>
              <p:spPr>
                <a:xfrm>
                  <a:off x="1427243" y="1987229"/>
                  <a:ext cx="1016000" cy="101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: Shape 71"/>
                <p:cNvSpPr/>
                <p:nvPr/>
              </p:nvSpPr>
              <p:spPr bwMode="auto">
                <a:xfrm>
                  <a:off x="1748604" y="2300569"/>
                  <a:ext cx="373276" cy="373276"/>
                </a:xfrm>
                <a:custGeom>
                  <a:avLst/>
                  <a:gdLst>
                    <a:gd name="T0" fmla="*/ 177354294 w 21600"/>
                    <a:gd name="T1" fmla="*/ 119619947 h 21600"/>
                    <a:gd name="T2" fmla="*/ 181994773 w 21600"/>
                    <a:gd name="T3" fmla="*/ 90970153 h 21600"/>
                    <a:gd name="T4" fmla="*/ 90997440 w 21600"/>
                    <a:gd name="T5" fmla="*/ 0 h 21600"/>
                    <a:gd name="T6" fmla="*/ 0 w 21600"/>
                    <a:gd name="T7" fmla="*/ 90970153 h 21600"/>
                    <a:gd name="T8" fmla="*/ 90997440 w 21600"/>
                    <a:gd name="T9" fmla="*/ 181941690 h 21600"/>
                    <a:gd name="T10" fmla="*/ 119632265 w 21600"/>
                    <a:gd name="T11" fmla="*/ 177314796 h 21600"/>
                    <a:gd name="T12" fmla="*/ 140353873 w 21600"/>
                    <a:gd name="T13" fmla="*/ 198036404 h 21600"/>
                    <a:gd name="T14" fmla="*/ 184433669 w 21600"/>
                    <a:gd name="T15" fmla="*/ 198036404 h 21600"/>
                    <a:gd name="T16" fmla="*/ 184433669 w 21600"/>
                    <a:gd name="T17" fmla="*/ 242088912 h 21600"/>
                    <a:gd name="T18" fmla="*/ 184513921 w 21600"/>
                    <a:gd name="T19" fmla="*/ 242169283 h 21600"/>
                    <a:gd name="T20" fmla="*/ 228567695 w 21600"/>
                    <a:gd name="T21" fmla="*/ 242169283 h 21600"/>
                    <a:gd name="T22" fmla="*/ 228567695 w 21600"/>
                    <a:gd name="T23" fmla="*/ 286223057 h 21600"/>
                    <a:gd name="T24" fmla="*/ 228660384 w 21600"/>
                    <a:gd name="T25" fmla="*/ 286302043 h 21600"/>
                    <a:gd name="T26" fmla="*/ 286355233 w 21600"/>
                    <a:gd name="T27" fmla="*/ 286302043 h 21600"/>
                    <a:gd name="T28" fmla="*/ 286355233 w 21600"/>
                    <a:gd name="T29" fmla="*/ 286355233 h 21600"/>
                    <a:gd name="T30" fmla="*/ 286355233 w 21600"/>
                    <a:gd name="T31" fmla="*/ 228580132 h 21600"/>
                    <a:gd name="T32" fmla="*/ 177354294 w 21600"/>
                    <a:gd name="T33" fmla="*/ 119619947 h 21600"/>
                    <a:gd name="T34" fmla="*/ 72066037 w 21600"/>
                    <a:gd name="T35" fmla="*/ 102106942 h 21600"/>
                    <a:gd name="T36" fmla="*/ 41349250 w 21600"/>
                    <a:gd name="T37" fmla="*/ 71416187 h 21600"/>
                    <a:gd name="T38" fmla="*/ 72066037 w 21600"/>
                    <a:gd name="T39" fmla="*/ 40712996 h 21600"/>
                    <a:gd name="T40" fmla="*/ 102769110 w 21600"/>
                    <a:gd name="T41" fmla="*/ 71416187 h 21600"/>
                    <a:gd name="T42" fmla="*/ 72066037 w 21600"/>
                    <a:gd name="T43" fmla="*/ 102106942 h 21600"/>
                    <a:gd name="T44" fmla="*/ 72066037 w 21600"/>
                    <a:gd name="T45" fmla="*/ 102106942 h 216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13378" y="9023"/>
                      </a:moveTo>
                      <a:cubicBezTo>
                        <a:pt x="13604" y="8343"/>
                        <a:pt x="13728" y="7617"/>
                        <a:pt x="13728" y="6862"/>
                      </a:cubicBezTo>
                      <a:cubicBezTo>
                        <a:pt x="13728" y="3072"/>
                        <a:pt x="10655" y="0"/>
                        <a:pt x="6864" y="0"/>
                      </a:cubicBezTo>
                      <a:cubicBezTo>
                        <a:pt x="3073" y="0"/>
                        <a:pt x="0" y="3072"/>
                        <a:pt x="0" y="6862"/>
                      </a:cubicBezTo>
                      <a:cubicBezTo>
                        <a:pt x="0" y="10652"/>
                        <a:pt x="3073" y="13724"/>
                        <a:pt x="6864" y="13724"/>
                      </a:cubicBezTo>
                      <a:cubicBezTo>
                        <a:pt x="7619" y="13724"/>
                        <a:pt x="8345" y="13600"/>
                        <a:pt x="9024" y="13375"/>
                      </a:cubicBezTo>
                      <a:lnTo>
                        <a:pt x="10587" y="14938"/>
                      </a:lnTo>
                      <a:lnTo>
                        <a:pt x="13912" y="14938"/>
                      </a:lnTo>
                      <a:lnTo>
                        <a:pt x="13912" y="18261"/>
                      </a:lnTo>
                      <a:lnTo>
                        <a:pt x="13918" y="18267"/>
                      </a:lnTo>
                      <a:lnTo>
                        <a:pt x="17241" y="18267"/>
                      </a:lnTo>
                      <a:lnTo>
                        <a:pt x="17241" y="21590"/>
                      </a:lnTo>
                      <a:lnTo>
                        <a:pt x="17248" y="21596"/>
                      </a:lnTo>
                      <a:lnTo>
                        <a:pt x="21600" y="21596"/>
                      </a:lnTo>
                      <a:lnTo>
                        <a:pt x="21600" y="21600"/>
                      </a:lnTo>
                      <a:lnTo>
                        <a:pt x="21600" y="17242"/>
                      </a:lnTo>
                      <a:lnTo>
                        <a:pt x="13378" y="9023"/>
                      </a:lnTo>
                      <a:close/>
                      <a:moveTo>
                        <a:pt x="5436" y="7702"/>
                      </a:moveTo>
                      <a:cubicBezTo>
                        <a:pt x="4157" y="7702"/>
                        <a:pt x="3119" y="6665"/>
                        <a:pt x="3119" y="5387"/>
                      </a:cubicBezTo>
                      <a:cubicBezTo>
                        <a:pt x="3119" y="4108"/>
                        <a:pt x="4157" y="3071"/>
                        <a:pt x="5436" y="3071"/>
                      </a:cubicBezTo>
                      <a:cubicBezTo>
                        <a:pt x="6715" y="3071"/>
                        <a:pt x="7752" y="4108"/>
                        <a:pt x="7752" y="5387"/>
                      </a:cubicBezTo>
                      <a:cubicBezTo>
                        <a:pt x="7751" y="6665"/>
                        <a:pt x="6715" y="7702"/>
                        <a:pt x="5436" y="7702"/>
                      </a:cubicBezTo>
                      <a:close/>
                      <a:moveTo>
                        <a:pt x="5436" y="770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Group 58"/>
              <p:cNvGrpSpPr/>
              <p:nvPr/>
            </p:nvGrpSpPr>
            <p:grpSpPr>
              <a:xfrm>
                <a:off x="4392937" y="3392284"/>
                <a:ext cx="489858" cy="489858"/>
                <a:chOff x="1427243" y="3314803"/>
                <a:chExt cx="1016000" cy="1016000"/>
              </a:xfrm>
              <a:effectLst/>
            </p:grpSpPr>
            <p:sp>
              <p:nvSpPr>
                <p:cNvPr id="50" name="Oval 68"/>
                <p:cNvSpPr/>
                <p:nvPr/>
              </p:nvSpPr>
              <p:spPr>
                <a:xfrm>
                  <a:off x="1427243" y="3314803"/>
                  <a:ext cx="1016000" cy="101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: Shape 69"/>
                <p:cNvSpPr/>
                <p:nvPr/>
              </p:nvSpPr>
              <p:spPr bwMode="auto">
                <a:xfrm>
                  <a:off x="1754561" y="3643499"/>
                  <a:ext cx="327256" cy="373276"/>
                </a:xfrm>
                <a:custGeom>
                  <a:avLst/>
                  <a:gdLst>
                    <a:gd name="T0" fmla="*/ 145512959 w 21600"/>
                    <a:gd name="T1" fmla="*/ 203073433 h 21600"/>
                    <a:gd name="T2" fmla="*/ 145802623 w 21600"/>
                    <a:gd name="T3" fmla="*/ 194761133 h 21600"/>
                    <a:gd name="T4" fmla="*/ 145802623 w 21600"/>
                    <a:gd name="T5" fmla="*/ 125373600 h 21600"/>
                    <a:gd name="T6" fmla="*/ 104926995 w 21600"/>
                    <a:gd name="T7" fmla="*/ 39943277 h 21600"/>
                    <a:gd name="T8" fmla="*/ 105749513 w 21600"/>
                    <a:gd name="T9" fmla="*/ 31392540 h 21600"/>
                    <a:gd name="T10" fmla="*/ 84532065 w 21600"/>
                    <a:gd name="T11" fmla="*/ 0 h 21600"/>
                    <a:gd name="T12" fmla="*/ 63314533 w 21600"/>
                    <a:gd name="T13" fmla="*/ 31392540 h 21600"/>
                    <a:gd name="T14" fmla="*/ 64145452 w 21600"/>
                    <a:gd name="T15" fmla="*/ 39996478 h 21600"/>
                    <a:gd name="T16" fmla="*/ 23363023 w 21600"/>
                    <a:gd name="T17" fmla="*/ 125385918 h 21600"/>
                    <a:gd name="T18" fmla="*/ 23363023 w 21600"/>
                    <a:gd name="T19" fmla="*/ 194761133 h 21600"/>
                    <a:gd name="T20" fmla="*/ 23645246 w 21600"/>
                    <a:gd name="T21" fmla="*/ 203100602 h 21600"/>
                    <a:gd name="T22" fmla="*/ 0 w 21600"/>
                    <a:gd name="T23" fmla="*/ 236998693 h 21600"/>
                    <a:gd name="T24" fmla="*/ 9272957 w 21600"/>
                    <a:gd name="T25" fmla="*/ 250706436 h 21600"/>
                    <a:gd name="T26" fmla="*/ 63534281 w 21600"/>
                    <a:gd name="T27" fmla="*/ 250706436 h 21600"/>
                    <a:gd name="T28" fmla="*/ 63314533 w 21600"/>
                    <a:gd name="T29" fmla="*/ 254962705 h 21600"/>
                    <a:gd name="T30" fmla="*/ 84532065 w 21600"/>
                    <a:gd name="T31" fmla="*/ 286355233 h 21600"/>
                    <a:gd name="T32" fmla="*/ 105749513 w 21600"/>
                    <a:gd name="T33" fmla="*/ 254962705 h 21600"/>
                    <a:gd name="T34" fmla="*/ 105529766 w 21600"/>
                    <a:gd name="T35" fmla="*/ 250706436 h 21600"/>
                    <a:gd name="T36" fmla="*/ 159908522 w 21600"/>
                    <a:gd name="T37" fmla="*/ 250706436 h 21600"/>
                    <a:gd name="T38" fmla="*/ 169173962 w 21600"/>
                    <a:gd name="T39" fmla="*/ 236998693 h 21600"/>
                    <a:gd name="T40" fmla="*/ 145512959 w 21600"/>
                    <a:gd name="T41" fmla="*/ 203073433 h 21600"/>
                    <a:gd name="T42" fmla="*/ 72721479 w 21600"/>
                    <a:gd name="T43" fmla="*/ 31392540 h 21600"/>
                    <a:gd name="T44" fmla="*/ 84532065 w 21600"/>
                    <a:gd name="T45" fmla="*/ 13920288 h 21600"/>
                    <a:gd name="T46" fmla="*/ 96343451 w 21600"/>
                    <a:gd name="T47" fmla="*/ 31392540 h 21600"/>
                    <a:gd name="T48" fmla="*/ 95802281 w 21600"/>
                    <a:gd name="T49" fmla="*/ 36338135 h 21600"/>
                    <a:gd name="T50" fmla="*/ 84587024 w 21600"/>
                    <a:gd name="T51" fmla="*/ 34799986 h 21600"/>
                    <a:gd name="T52" fmla="*/ 73269292 w 21600"/>
                    <a:gd name="T53" fmla="*/ 36364156 h 21600"/>
                    <a:gd name="T54" fmla="*/ 72721479 w 21600"/>
                    <a:gd name="T55" fmla="*/ 31392540 h 21600"/>
                    <a:gd name="T56" fmla="*/ 72721479 w 21600"/>
                    <a:gd name="T57" fmla="*/ 31392540 h 216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18579" y="15318"/>
                      </a:moveTo>
                      <a:cubicBezTo>
                        <a:pt x="18603" y="15119"/>
                        <a:pt x="18616" y="14912"/>
                        <a:pt x="18616" y="14691"/>
                      </a:cubicBezTo>
                      <a:lnTo>
                        <a:pt x="18616" y="9457"/>
                      </a:lnTo>
                      <a:cubicBezTo>
                        <a:pt x="18616" y="6480"/>
                        <a:pt x="16437" y="3949"/>
                        <a:pt x="13397" y="3013"/>
                      </a:cubicBezTo>
                      <a:cubicBezTo>
                        <a:pt x="13464" y="2807"/>
                        <a:pt x="13502" y="2592"/>
                        <a:pt x="13502" y="2368"/>
                      </a:cubicBezTo>
                      <a:cubicBezTo>
                        <a:pt x="13502" y="1061"/>
                        <a:pt x="12289" y="0"/>
                        <a:pt x="10793" y="0"/>
                      </a:cubicBezTo>
                      <a:cubicBezTo>
                        <a:pt x="9297" y="0"/>
                        <a:pt x="8084" y="1060"/>
                        <a:pt x="8084" y="2368"/>
                      </a:cubicBezTo>
                      <a:cubicBezTo>
                        <a:pt x="8084" y="2593"/>
                        <a:pt x="8122" y="2810"/>
                        <a:pt x="8190" y="3017"/>
                      </a:cubicBezTo>
                      <a:cubicBezTo>
                        <a:pt x="5156" y="3956"/>
                        <a:pt x="2983" y="6484"/>
                        <a:pt x="2983" y="9458"/>
                      </a:cubicBezTo>
                      <a:lnTo>
                        <a:pt x="2983" y="14691"/>
                      </a:lnTo>
                      <a:cubicBezTo>
                        <a:pt x="2983" y="14912"/>
                        <a:pt x="2996" y="15121"/>
                        <a:pt x="3019" y="15320"/>
                      </a:cubicBezTo>
                      <a:lnTo>
                        <a:pt x="0" y="17877"/>
                      </a:lnTo>
                      <a:cubicBezTo>
                        <a:pt x="0" y="18448"/>
                        <a:pt x="530" y="18911"/>
                        <a:pt x="1184" y="18911"/>
                      </a:cubicBezTo>
                      <a:lnTo>
                        <a:pt x="8112" y="18911"/>
                      </a:lnTo>
                      <a:cubicBezTo>
                        <a:pt x="8096" y="19017"/>
                        <a:pt x="8084" y="19123"/>
                        <a:pt x="8084" y="19232"/>
                      </a:cubicBezTo>
                      <a:cubicBezTo>
                        <a:pt x="8084" y="20540"/>
                        <a:pt x="9297" y="21600"/>
                        <a:pt x="10793" y="21600"/>
                      </a:cubicBezTo>
                      <a:cubicBezTo>
                        <a:pt x="12289" y="21600"/>
                        <a:pt x="13502" y="20540"/>
                        <a:pt x="13502" y="19232"/>
                      </a:cubicBezTo>
                      <a:cubicBezTo>
                        <a:pt x="13502" y="19123"/>
                        <a:pt x="13490" y="19016"/>
                        <a:pt x="13474" y="18911"/>
                      </a:cubicBezTo>
                      <a:lnTo>
                        <a:pt x="20417" y="18911"/>
                      </a:lnTo>
                      <a:cubicBezTo>
                        <a:pt x="21070" y="18911"/>
                        <a:pt x="21600" y="18448"/>
                        <a:pt x="21600" y="17877"/>
                      </a:cubicBezTo>
                      <a:lnTo>
                        <a:pt x="18579" y="15318"/>
                      </a:lnTo>
                      <a:close/>
                      <a:moveTo>
                        <a:pt x="9285" y="2368"/>
                      </a:moveTo>
                      <a:cubicBezTo>
                        <a:pt x="9285" y="1641"/>
                        <a:pt x="9962" y="1050"/>
                        <a:pt x="10793" y="1050"/>
                      </a:cubicBezTo>
                      <a:cubicBezTo>
                        <a:pt x="11624" y="1050"/>
                        <a:pt x="12301" y="1641"/>
                        <a:pt x="12301" y="2368"/>
                      </a:cubicBezTo>
                      <a:cubicBezTo>
                        <a:pt x="12301" y="2498"/>
                        <a:pt x="12272" y="2622"/>
                        <a:pt x="12232" y="2741"/>
                      </a:cubicBezTo>
                      <a:cubicBezTo>
                        <a:pt x="11767" y="2666"/>
                        <a:pt x="11289" y="2625"/>
                        <a:pt x="10800" y="2625"/>
                      </a:cubicBezTo>
                      <a:cubicBezTo>
                        <a:pt x="10306" y="2625"/>
                        <a:pt x="9824" y="2666"/>
                        <a:pt x="9355" y="2743"/>
                      </a:cubicBezTo>
                      <a:cubicBezTo>
                        <a:pt x="9314" y="2623"/>
                        <a:pt x="9285" y="2499"/>
                        <a:pt x="9285" y="2368"/>
                      </a:cubicBezTo>
                      <a:close/>
                      <a:moveTo>
                        <a:pt x="9285" y="236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Group 59"/>
              <p:cNvGrpSpPr/>
              <p:nvPr/>
            </p:nvGrpSpPr>
            <p:grpSpPr>
              <a:xfrm>
                <a:off x="4392937" y="5074916"/>
                <a:ext cx="489858" cy="489858"/>
                <a:chOff x="1427243" y="4599335"/>
                <a:chExt cx="1016000" cy="1016000"/>
              </a:xfrm>
              <a:effectLst/>
            </p:grpSpPr>
            <p:sp>
              <p:nvSpPr>
                <p:cNvPr id="48" name="Oval 66"/>
                <p:cNvSpPr/>
                <p:nvPr/>
              </p:nvSpPr>
              <p:spPr>
                <a:xfrm>
                  <a:off x="1427243" y="4599335"/>
                  <a:ext cx="1016000" cy="101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: Shape 67"/>
                <p:cNvSpPr/>
                <p:nvPr/>
              </p:nvSpPr>
              <p:spPr bwMode="auto">
                <a:xfrm>
                  <a:off x="1761388" y="4912675"/>
                  <a:ext cx="347709" cy="373276"/>
                </a:xfrm>
                <a:custGeom>
                  <a:avLst/>
                  <a:gdLst>
                    <a:gd name="T0" fmla="*/ 201595705 w 21600"/>
                    <a:gd name="T1" fmla="*/ 190811269 h 21600"/>
                    <a:gd name="T2" fmla="*/ 187592182 w 21600"/>
                    <a:gd name="T3" fmla="*/ 208164918 h 21600"/>
                    <a:gd name="T4" fmla="*/ 187752038 w 21600"/>
                    <a:gd name="T5" fmla="*/ 210192294 h 21600"/>
                    <a:gd name="T6" fmla="*/ 161460495 w 21600"/>
                    <a:gd name="T7" fmla="*/ 231219137 h 21600"/>
                    <a:gd name="T8" fmla="*/ 128262652 w 21600"/>
                    <a:gd name="T9" fmla="*/ 238391082 h 21600"/>
                    <a:gd name="T10" fmla="*/ 119149403 w 21600"/>
                    <a:gd name="T11" fmla="*/ 185693870 h 21600"/>
                    <a:gd name="T12" fmla="*/ 117292923 w 21600"/>
                    <a:gd name="T13" fmla="*/ 120030070 h 21600"/>
                    <a:gd name="T14" fmla="*/ 154692970 w 21600"/>
                    <a:gd name="T15" fmla="*/ 120030070 h 21600"/>
                    <a:gd name="T16" fmla="*/ 169246679 w 21600"/>
                    <a:gd name="T17" fmla="*/ 116013538 h 21600"/>
                    <a:gd name="T18" fmla="*/ 178309081 w 21600"/>
                    <a:gd name="T19" fmla="*/ 121846296 h 21600"/>
                    <a:gd name="T20" fmla="*/ 189438676 w 21600"/>
                    <a:gd name="T21" fmla="*/ 108059450 h 21600"/>
                    <a:gd name="T22" fmla="*/ 178309081 w 21600"/>
                    <a:gd name="T23" fmla="*/ 94259126 h 21600"/>
                    <a:gd name="T24" fmla="*/ 168947157 w 21600"/>
                    <a:gd name="T25" fmla="*/ 100649045 h 21600"/>
                    <a:gd name="T26" fmla="*/ 116743727 w 21600"/>
                    <a:gd name="T27" fmla="*/ 100649045 h 21600"/>
                    <a:gd name="T28" fmla="*/ 115795006 w 21600"/>
                    <a:gd name="T29" fmla="*/ 67360039 h 21600"/>
                    <a:gd name="T30" fmla="*/ 135378766 w 21600"/>
                    <a:gd name="T31" fmla="*/ 34455253 h 21600"/>
                    <a:gd name="T32" fmla="*/ 107580421 w 21600"/>
                    <a:gd name="T33" fmla="*/ 0 h 21600"/>
                    <a:gd name="T34" fmla="*/ 79792072 w 21600"/>
                    <a:gd name="T35" fmla="*/ 34455253 h 21600"/>
                    <a:gd name="T36" fmla="*/ 99795237 w 21600"/>
                    <a:gd name="T37" fmla="*/ 67505810 h 21600"/>
                    <a:gd name="T38" fmla="*/ 98846616 w 21600"/>
                    <a:gd name="T39" fmla="*/ 100649045 h 21600"/>
                    <a:gd name="T40" fmla="*/ 46543272 w 21600"/>
                    <a:gd name="T41" fmla="*/ 100649045 h 21600"/>
                    <a:gd name="T42" fmla="*/ 37181348 w 21600"/>
                    <a:gd name="T43" fmla="*/ 94271445 h 21600"/>
                    <a:gd name="T44" fmla="*/ 26051763 w 21600"/>
                    <a:gd name="T45" fmla="*/ 108059450 h 21600"/>
                    <a:gd name="T46" fmla="*/ 37181348 w 21600"/>
                    <a:gd name="T47" fmla="*/ 121846296 h 21600"/>
                    <a:gd name="T48" fmla="*/ 46294607 w 21600"/>
                    <a:gd name="T49" fmla="*/ 115934434 h 21600"/>
                    <a:gd name="T50" fmla="*/ 60897374 w 21600"/>
                    <a:gd name="T51" fmla="*/ 120030070 h 21600"/>
                    <a:gd name="T52" fmla="*/ 98307316 w 21600"/>
                    <a:gd name="T53" fmla="*/ 120030070 h 21600"/>
                    <a:gd name="T54" fmla="*/ 96440941 w 21600"/>
                    <a:gd name="T55" fmla="*/ 185706188 h 21600"/>
                    <a:gd name="T56" fmla="*/ 87507319 w 21600"/>
                    <a:gd name="T57" fmla="*/ 237382914 h 21600"/>
                    <a:gd name="T58" fmla="*/ 47661734 w 21600"/>
                    <a:gd name="T59" fmla="*/ 226048548 h 21600"/>
                    <a:gd name="T60" fmla="*/ 27788349 w 21600"/>
                    <a:gd name="T61" fmla="*/ 210828560 h 21600"/>
                    <a:gd name="T62" fmla="*/ 28008047 w 21600"/>
                    <a:gd name="T63" fmla="*/ 208177236 h 21600"/>
                    <a:gd name="T64" fmla="*/ 14004523 w 21600"/>
                    <a:gd name="T65" fmla="*/ 190811269 h 21600"/>
                    <a:gd name="T66" fmla="*/ 0 w 21600"/>
                    <a:gd name="T67" fmla="*/ 208177236 h 21600"/>
                    <a:gd name="T68" fmla="*/ 14004523 w 21600"/>
                    <a:gd name="T69" fmla="*/ 225530885 h 21600"/>
                    <a:gd name="T70" fmla="*/ 17118241 w 21600"/>
                    <a:gd name="T71" fmla="*/ 225067560 h 21600"/>
                    <a:gd name="T72" fmla="*/ 39067705 w 21600"/>
                    <a:gd name="T73" fmla="*/ 245456871 h 21600"/>
                    <a:gd name="T74" fmla="*/ 82057973 w 21600"/>
                    <a:gd name="T75" fmla="*/ 270977155 h 21600"/>
                    <a:gd name="T76" fmla="*/ 108229521 w 21600"/>
                    <a:gd name="T77" fmla="*/ 286355233 h 21600"/>
                    <a:gd name="T78" fmla="*/ 133132946 w 21600"/>
                    <a:gd name="T79" fmla="*/ 271308186 h 21600"/>
                    <a:gd name="T80" fmla="*/ 176652419 w 21600"/>
                    <a:gd name="T81" fmla="*/ 245456871 h 21600"/>
                    <a:gd name="T82" fmla="*/ 198492083 w 21600"/>
                    <a:gd name="T83" fmla="*/ 225067560 h 21600"/>
                    <a:gd name="T84" fmla="*/ 201595705 w 21600"/>
                    <a:gd name="T85" fmla="*/ 225530885 h 21600"/>
                    <a:gd name="T86" fmla="*/ 215600229 w 21600"/>
                    <a:gd name="T87" fmla="*/ 208177236 h 21600"/>
                    <a:gd name="T88" fmla="*/ 201595705 w 21600"/>
                    <a:gd name="T89" fmla="*/ 190811269 h 21600"/>
                    <a:gd name="T90" fmla="*/ 92817999 w 21600"/>
                    <a:gd name="T91" fmla="*/ 34455253 h 21600"/>
                    <a:gd name="T92" fmla="*/ 107580421 w 21600"/>
                    <a:gd name="T93" fmla="*/ 16147786 h 21600"/>
                    <a:gd name="T94" fmla="*/ 122352929 w 21600"/>
                    <a:gd name="T95" fmla="*/ 34455253 h 21600"/>
                    <a:gd name="T96" fmla="*/ 107580421 w 21600"/>
                    <a:gd name="T97" fmla="*/ 52750402 h 21600"/>
                    <a:gd name="T98" fmla="*/ 92817999 w 21600"/>
                    <a:gd name="T99" fmla="*/ 34455253 h 21600"/>
                    <a:gd name="T100" fmla="*/ 92817999 w 21600"/>
                    <a:gd name="T101" fmla="*/ 34455253 h 216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1600" h="21600">
                      <a:moveTo>
                        <a:pt x="20197" y="14393"/>
                      </a:moveTo>
                      <a:cubicBezTo>
                        <a:pt x="19422" y="14393"/>
                        <a:pt x="18794" y="14979"/>
                        <a:pt x="18794" y="15702"/>
                      </a:cubicBezTo>
                      <a:cubicBezTo>
                        <a:pt x="18794" y="15755"/>
                        <a:pt x="18804" y="15804"/>
                        <a:pt x="18810" y="15855"/>
                      </a:cubicBezTo>
                      <a:cubicBezTo>
                        <a:pt x="18191" y="16270"/>
                        <a:pt x="17267" y="16825"/>
                        <a:pt x="16176" y="17441"/>
                      </a:cubicBezTo>
                      <a:cubicBezTo>
                        <a:pt x="15167" y="18013"/>
                        <a:pt x="14017" y="18040"/>
                        <a:pt x="12850" y="17982"/>
                      </a:cubicBezTo>
                      <a:lnTo>
                        <a:pt x="11937" y="14007"/>
                      </a:lnTo>
                      <a:cubicBezTo>
                        <a:pt x="11937" y="14007"/>
                        <a:pt x="11842" y="11487"/>
                        <a:pt x="11751" y="9054"/>
                      </a:cubicBezTo>
                      <a:lnTo>
                        <a:pt x="15498" y="9054"/>
                      </a:lnTo>
                      <a:lnTo>
                        <a:pt x="16956" y="8751"/>
                      </a:lnTo>
                      <a:cubicBezTo>
                        <a:pt x="17159" y="9017"/>
                        <a:pt x="17489" y="9191"/>
                        <a:pt x="17864" y="9191"/>
                      </a:cubicBezTo>
                      <a:cubicBezTo>
                        <a:pt x="18479" y="9191"/>
                        <a:pt x="18979" y="8725"/>
                        <a:pt x="18979" y="8151"/>
                      </a:cubicBezTo>
                      <a:cubicBezTo>
                        <a:pt x="18979" y="7576"/>
                        <a:pt x="18479" y="7110"/>
                        <a:pt x="17864" y="7110"/>
                      </a:cubicBezTo>
                      <a:cubicBezTo>
                        <a:pt x="17469" y="7110"/>
                        <a:pt x="17124" y="7303"/>
                        <a:pt x="16926" y="7592"/>
                      </a:cubicBezTo>
                      <a:lnTo>
                        <a:pt x="11696" y="7592"/>
                      </a:lnTo>
                      <a:cubicBezTo>
                        <a:pt x="11656" y="6536"/>
                        <a:pt x="11622" y="5616"/>
                        <a:pt x="11601" y="5081"/>
                      </a:cubicBezTo>
                      <a:cubicBezTo>
                        <a:pt x="12737" y="4753"/>
                        <a:pt x="13563" y="3766"/>
                        <a:pt x="13563" y="2599"/>
                      </a:cubicBezTo>
                      <a:cubicBezTo>
                        <a:pt x="13563" y="1163"/>
                        <a:pt x="12316" y="0"/>
                        <a:pt x="10778" y="0"/>
                      </a:cubicBezTo>
                      <a:cubicBezTo>
                        <a:pt x="9240" y="0"/>
                        <a:pt x="7994" y="1163"/>
                        <a:pt x="7994" y="2599"/>
                      </a:cubicBezTo>
                      <a:cubicBezTo>
                        <a:pt x="7994" y="3781"/>
                        <a:pt x="8840" y="4777"/>
                        <a:pt x="9998" y="5092"/>
                      </a:cubicBezTo>
                      <a:cubicBezTo>
                        <a:pt x="9978" y="5628"/>
                        <a:pt x="9943" y="6543"/>
                        <a:pt x="9903" y="7592"/>
                      </a:cubicBezTo>
                      <a:lnTo>
                        <a:pt x="4663" y="7592"/>
                      </a:lnTo>
                      <a:cubicBezTo>
                        <a:pt x="4465" y="7303"/>
                        <a:pt x="4120" y="7111"/>
                        <a:pt x="3725" y="7111"/>
                      </a:cubicBezTo>
                      <a:cubicBezTo>
                        <a:pt x="3109" y="7111"/>
                        <a:pt x="2610" y="7576"/>
                        <a:pt x="2610" y="8151"/>
                      </a:cubicBezTo>
                      <a:cubicBezTo>
                        <a:pt x="2610" y="8725"/>
                        <a:pt x="3109" y="9191"/>
                        <a:pt x="3725" y="9191"/>
                      </a:cubicBezTo>
                      <a:cubicBezTo>
                        <a:pt x="4104" y="9191"/>
                        <a:pt x="4437" y="9014"/>
                        <a:pt x="4638" y="8745"/>
                      </a:cubicBezTo>
                      <a:lnTo>
                        <a:pt x="6101" y="9054"/>
                      </a:lnTo>
                      <a:lnTo>
                        <a:pt x="9849" y="9054"/>
                      </a:lnTo>
                      <a:cubicBezTo>
                        <a:pt x="9758" y="11487"/>
                        <a:pt x="9662" y="14008"/>
                        <a:pt x="9662" y="14008"/>
                      </a:cubicBezTo>
                      <a:lnTo>
                        <a:pt x="8767" y="17906"/>
                      </a:lnTo>
                      <a:cubicBezTo>
                        <a:pt x="7327" y="17896"/>
                        <a:pt x="5923" y="17761"/>
                        <a:pt x="4775" y="17051"/>
                      </a:cubicBezTo>
                      <a:cubicBezTo>
                        <a:pt x="3962" y="16551"/>
                        <a:pt x="3276" y="16270"/>
                        <a:pt x="2784" y="15903"/>
                      </a:cubicBezTo>
                      <a:cubicBezTo>
                        <a:pt x="2795" y="15837"/>
                        <a:pt x="2806" y="15771"/>
                        <a:pt x="2806" y="15703"/>
                      </a:cubicBezTo>
                      <a:cubicBezTo>
                        <a:pt x="2806" y="14980"/>
                        <a:pt x="2178" y="14393"/>
                        <a:pt x="1403" y="14393"/>
                      </a:cubicBezTo>
                      <a:cubicBezTo>
                        <a:pt x="628" y="14393"/>
                        <a:pt x="0" y="14980"/>
                        <a:pt x="0" y="15703"/>
                      </a:cubicBezTo>
                      <a:cubicBezTo>
                        <a:pt x="0" y="16426"/>
                        <a:pt x="628" y="17012"/>
                        <a:pt x="1403" y="17012"/>
                      </a:cubicBezTo>
                      <a:cubicBezTo>
                        <a:pt x="1510" y="17012"/>
                        <a:pt x="1614" y="16998"/>
                        <a:pt x="1715" y="16977"/>
                      </a:cubicBezTo>
                      <a:cubicBezTo>
                        <a:pt x="2247" y="17399"/>
                        <a:pt x="3003" y="17955"/>
                        <a:pt x="3914" y="18515"/>
                      </a:cubicBezTo>
                      <a:cubicBezTo>
                        <a:pt x="5121" y="19253"/>
                        <a:pt x="6602" y="20007"/>
                        <a:pt x="8221" y="20440"/>
                      </a:cubicBezTo>
                      <a:cubicBezTo>
                        <a:pt x="8477" y="20583"/>
                        <a:pt x="10318" y="21600"/>
                        <a:pt x="10843" y="21600"/>
                      </a:cubicBezTo>
                      <a:cubicBezTo>
                        <a:pt x="11346" y="21600"/>
                        <a:pt x="12980" y="20671"/>
                        <a:pt x="13338" y="20465"/>
                      </a:cubicBezTo>
                      <a:cubicBezTo>
                        <a:pt x="14974" y="20035"/>
                        <a:pt x="16475" y="19266"/>
                        <a:pt x="17698" y="18515"/>
                      </a:cubicBezTo>
                      <a:cubicBezTo>
                        <a:pt x="18603" y="17955"/>
                        <a:pt x="19354" y="17398"/>
                        <a:pt x="19886" y="16977"/>
                      </a:cubicBezTo>
                      <a:cubicBezTo>
                        <a:pt x="19986" y="16999"/>
                        <a:pt x="20090" y="17012"/>
                        <a:pt x="20197" y="17012"/>
                      </a:cubicBezTo>
                      <a:cubicBezTo>
                        <a:pt x="20972" y="17012"/>
                        <a:pt x="21600" y="16426"/>
                        <a:pt x="21600" y="15703"/>
                      </a:cubicBezTo>
                      <a:cubicBezTo>
                        <a:pt x="21600" y="14979"/>
                        <a:pt x="20972" y="14393"/>
                        <a:pt x="20197" y="14393"/>
                      </a:cubicBezTo>
                      <a:close/>
                      <a:moveTo>
                        <a:pt x="9299" y="2599"/>
                      </a:moveTo>
                      <a:cubicBezTo>
                        <a:pt x="9299" y="1837"/>
                        <a:pt x="9963" y="1218"/>
                        <a:pt x="10778" y="1218"/>
                      </a:cubicBezTo>
                      <a:cubicBezTo>
                        <a:pt x="11594" y="1218"/>
                        <a:pt x="12258" y="1837"/>
                        <a:pt x="12258" y="2599"/>
                      </a:cubicBezTo>
                      <a:cubicBezTo>
                        <a:pt x="12258" y="3360"/>
                        <a:pt x="11595" y="3979"/>
                        <a:pt x="10778" y="3979"/>
                      </a:cubicBezTo>
                      <a:cubicBezTo>
                        <a:pt x="9963" y="3979"/>
                        <a:pt x="9299" y="3360"/>
                        <a:pt x="9299" y="2599"/>
                      </a:cubicBezTo>
                      <a:close/>
                      <a:moveTo>
                        <a:pt x="9299" y="259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2" name="Rectangle 60"/>
              <p:cNvSpPr/>
              <p:nvPr/>
            </p:nvSpPr>
            <p:spPr>
              <a:xfrm>
                <a:off x="1688669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3" name="Rectangle 61"/>
              <p:cNvSpPr/>
              <p:nvPr/>
            </p:nvSpPr>
            <p:spPr>
              <a:xfrm>
                <a:off x="1688669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44" name="Rectangle 62"/>
              <p:cNvSpPr/>
              <p:nvPr/>
            </p:nvSpPr>
            <p:spPr>
              <a:xfrm>
                <a:off x="1688669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5" name="Rectangle 63"/>
              <p:cNvSpPr/>
              <p:nvPr/>
            </p:nvSpPr>
            <p:spPr>
              <a:xfrm>
                <a:off x="1688669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46" name="Rectangle 64"/>
              <p:cNvSpPr/>
              <p:nvPr/>
            </p:nvSpPr>
            <p:spPr>
              <a:xfrm>
                <a:off x="1688669" y="502303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7" name="Rectangle 65"/>
              <p:cNvSpPr/>
              <p:nvPr/>
            </p:nvSpPr>
            <p:spPr>
              <a:xfrm>
                <a:off x="1688669" y="526925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8184232" y="1630469"/>
              <a:ext cx="3130144" cy="4174795"/>
              <a:chOff x="8150432" y="1630469"/>
              <a:chExt cx="3130144" cy="4174795"/>
            </a:xfrm>
          </p:grpSpPr>
          <p:grpSp>
            <p:nvGrpSpPr>
              <p:cNvPr id="8" name="Group 26"/>
              <p:cNvGrpSpPr/>
              <p:nvPr/>
            </p:nvGrpSpPr>
            <p:grpSpPr>
              <a:xfrm>
                <a:off x="8150432" y="3392284"/>
                <a:ext cx="489858" cy="489858"/>
                <a:chOff x="6262908" y="3314803"/>
                <a:chExt cx="1016000" cy="1016000"/>
              </a:xfrm>
              <a:effectLst/>
            </p:grpSpPr>
            <p:sp>
              <p:nvSpPr>
                <p:cNvPr id="32" name="Oval 50"/>
                <p:cNvSpPr/>
                <p:nvPr/>
              </p:nvSpPr>
              <p:spPr>
                <a:xfrm>
                  <a:off x="6262908" y="3314803"/>
                  <a:ext cx="1016000" cy="1016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3" name="Group 51"/>
                <p:cNvGrpSpPr/>
                <p:nvPr/>
              </p:nvGrpSpPr>
              <p:grpSpPr bwMode="auto">
                <a:xfrm>
                  <a:off x="6582682" y="3643500"/>
                  <a:ext cx="373277" cy="373278"/>
                  <a:chOff x="0" y="0"/>
                  <a:chExt cx="577" cy="574"/>
                </a:xfrm>
                <a:solidFill>
                  <a:srgbClr val="FFFFFF"/>
                </a:solidFill>
              </p:grpSpPr>
              <p:sp>
                <p:nvSpPr>
                  <p:cNvPr id="34" name="Freeform: Shape 52"/>
                  <p:cNvSpPr/>
                  <p:nvPr/>
                </p:nvSpPr>
                <p:spPr bwMode="auto">
                  <a:xfrm>
                    <a:off x="368" y="368"/>
                    <a:ext cx="205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w 21600"/>
                      <a:gd name="T23" fmla="*/ 0 h 21600"/>
                      <a:gd name="T24" fmla="*/ 0 w 21600"/>
                      <a:gd name="T25" fmla="*/ 0 h 2160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1600" h="21600">
                        <a:moveTo>
                          <a:pt x="18447" y="8564"/>
                        </a:moveTo>
                        <a:lnTo>
                          <a:pt x="6893" y="0"/>
                        </a:lnTo>
                        <a:lnTo>
                          <a:pt x="0" y="6909"/>
                        </a:lnTo>
                        <a:lnTo>
                          <a:pt x="8514" y="18507"/>
                        </a:lnTo>
                        <a:cubicBezTo>
                          <a:pt x="10541" y="16972"/>
                          <a:pt x="14706" y="18290"/>
                          <a:pt x="18327" y="21600"/>
                        </a:cubicBezTo>
                        <a:lnTo>
                          <a:pt x="21600" y="18319"/>
                        </a:lnTo>
                        <a:cubicBezTo>
                          <a:pt x="18344" y="14739"/>
                          <a:pt x="17015" y="10625"/>
                          <a:pt x="18447" y="8564"/>
                        </a:cubicBezTo>
                        <a:close/>
                        <a:moveTo>
                          <a:pt x="14477" y="14461"/>
                        </a:moveTo>
                        <a:cubicBezTo>
                          <a:pt x="13723" y="15214"/>
                          <a:pt x="12501" y="15214"/>
                          <a:pt x="11748" y="14461"/>
                        </a:cubicBezTo>
                        <a:cubicBezTo>
                          <a:pt x="10995" y="13705"/>
                          <a:pt x="10995" y="12479"/>
                          <a:pt x="11749" y="11725"/>
                        </a:cubicBezTo>
                        <a:cubicBezTo>
                          <a:pt x="12502" y="10969"/>
                          <a:pt x="13724" y="10969"/>
                          <a:pt x="14477" y="11725"/>
                        </a:cubicBezTo>
                        <a:cubicBezTo>
                          <a:pt x="15230" y="12479"/>
                          <a:pt x="15230" y="13705"/>
                          <a:pt x="14477" y="14461"/>
                        </a:cubicBezTo>
                        <a:close/>
                        <a:moveTo>
                          <a:pt x="14477" y="1446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5" name="Freeform: Shape 53"/>
                  <p:cNvSpPr/>
                  <p:nvPr/>
                </p:nvSpPr>
                <p:spPr bwMode="auto">
                  <a:xfrm>
                    <a:off x="328" y="304"/>
                    <a:ext cx="107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600" h="21600">
                        <a:moveTo>
                          <a:pt x="14544" y="0"/>
                        </a:moveTo>
                        <a:lnTo>
                          <a:pt x="13967" y="562"/>
                        </a:lnTo>
                        <a:cubicBezTo>
                          <a:pt x="14018" y="3961"/>
                          <a:pt x="12593" y="7264"/>
                          <a:pt x="9866" y="9922"/>
                        </a:cubicBezTo>
                        <a:lnTo>
                          <a:pt x="24" y="19504"/>
                        </a:lnTo>
                        <a:cubicBezTo>
                          <a:pt x="18" y="19554"/>
                          <a:pt x="6" y="19602"/>
                          <a:pt x="0" y="19652"/>
                        </a:cubicBezTo>
                        <a:lnTo>
                          <a:pt x="2371" y="21600"/>
                        </a:lnTo>
                        <a:lnTo>
                          <a:pt x="21600" y="5798"/>
                        </a:lnTo>
                        <a:lnTo>
                          <a:pt x="14544" y="0"/>
                        </a:lnTo>
                        <a:close/>
                        <a:moveTo>
                          <a:pt x="14544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6" name="Freeform: Shape 54"/>
                  <p:cNvSpPr/>
                  <p:nvPr/>
                </p:nvSpPr>
                <p:spPr bwMode="auto">
                  <a:xfrm>
                    <a:off x="0" y="0"/>
                    <a:ext cx="297" cy="289"/>
                  </a:xfrm>
                  <a:custGeom>
                    <a:avLst/>
                    <a:gdLst>
                      <a:gd name="T0" fmla="*/ 0 w 21222"/>
                      <a:gd name="T1" fmla="*/ 0 h 21211"/>
                      <a:gd name="T2" fmla="*/ 0 w 21222"/>
                      <a:gd name="T3" fmla="*/ 0 h 21211"/>
                      <a:gd name="T4" fmla="*/ 0 w 21222"/>
                      <a:gd name="T5" fmla="*/ 0 h 21211"/>
                      <a:gd name="T6" fmla="*/ 0 w 21222"/>
                      <a:gd name="T7" fmla="*/ 0 h 21211"/>
                      <a:gd name="T8" fmla="*/ 0 w 21222"/>
                      <a:gd name="T9" fmla="*/ 0 h 21211"/>
                      <a:gd name="T10" fmla="*/ 0 w 21222"/>
                      <a:gd name="T11" fmla="*/ 0 h 21211"/>
                      <a:gd name="T12" fmla="*/ 0 w 21222"/>
                      <a:gd name="T13" fmla="*/ 0 h 21211"/>
                      <a:gd name="T14" fmla="*/ 0 w 21222"/>
                      <a:gd name="T15" fmla="*/ 0 h 21211"/>
                      <a:gd name="T16" fmla="*/ 0 w 21222"/>
                      <a:gd name="T17" fmla="*/ 0 h 21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222" h="21211">
                        <a:moveTo>
                          <a:pt x="15153" y="21211"/>
                        </a:moveTo>
                        <a:lnTo>
                          <a:pt x="17409" y="18463"/>
                        </a:lnTo>
                        <a:cubicBezTo>
                          <a:pt x="18368" y="17292"/>
                          <a:pt x="19694" y="16530"/>
                          <a:pt x="21146" y="16293"/>
                        </a:cubicBezTo>
                        <a:lnTo>
                          <a:pt x="21222" y="16201"/>
                        </a:lnTo>
                        <a:lnTo>
                          <a:pt x="6603" y="1165"/>
                        </a:lnTo>
                        <a:cubicBezTo>
                          <a:pt x="5093" y="-389"/>
                          <a:pt x="2643" y="-389"/>
                          <a:pt x="1133" y="1165"/>
                        </a:cubicBezTo>
                        <a:cubicBezTo>
                          <a:pt x="-378" y="2718"/>
                          <a:pt x="-378" y="5237"/>
                          <a:pt x="1133" y="6791"/>
                        </a:cubicBezTo>
                        <a:lnTo>
                          <a:pt x="15153" y="21211"/>
                        </a:lnTo>
                        <a:close/>
                        <a:moveTo>
                          <a:pt x="15153" y="2121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" name="Freeform: Shape 55"/>
                  <p:cNvSpPr/>
                  <p:nvPr/>
                </p:nvSpPr>
                <p:spPr bwMode="auto">
                  <a:xfrm>
                    <a:off x="0" y="328"/>
                    <a:ext cx="298" cy="246"/>
                  </a:xfrm>
                  <a:custGeom>
                    <a:avLst/>
                    <a:gdLst>
                      <a:gd name="T0" fmla="*/ 0 w 21116"/>
                      <a:gd name="T1" fmla="*/ 0 h 21374"/>
                      <a:gd name="T2" fmla="*/ 0 w 21116"/>
                      <a:gd name="T3" fmla="*/ 0 h 21374"/>
                      <a:gd name="T4" fmla="*/ 0 w 21116"/>
                      <a:gd name="T5" fmla="*/ 0 h 21374"/>
                      <a:gd name="T6" fmla="*/ 0 w 21116"/>
                      <a:gd name="T7" fmla="*/ 0 h 21374"/>
                      <a:gd name="T8" fmla="*/ 0 w 21116"/>
                      <a:gd name="T9" fmla="*/ 0 h 21374"/>
                      <a:gd name="T10" fmla="*/ 0 w 21116"/>
                      <a:gd name="T11" fmla="*/ 0 h 21374"/>
                      <a:gd name="T12" fmla="*/ 0 w 21116"/>
                      <a:gd name="T13" fmla="*/ 0 h 21374"/>
                      <a:gd name="T14" fmla="*/ 0 w 21116"/>
                      <a:gd name="T15" fmla="*/ 0 h 21374"/>
                      <a:gd name="T16" fmla="*/ 0 w 21116"/>
                      <a:gd name="T17" fmla="*/ 0 h 213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116" h="21374">
                        <a:moveTo>
                          <a:pt x="17024" y="721"/>
                        </a:moveTo>
                        <a:cubicBezTo>
                          <a:pt x="16543" y="427"/>
                          <a:pt x="16052" y="191"/>
                          <a:pt x="15571" y="0"/>
                        </a:cubicBezTo>
                        <a:cubicBezTo>
                          <a:pt x="13915" y="235"/>
                          <a:pt x="7378" y="2037"/>
                          <a:pt x="6834" y="8291"/>
                        </a:cubicBezTo>
                        <a:cubicBezTo>
                          <a:pt x="6063" y="17146"/>
                          <a:pt x="1254" y="15657"/>
                          <a:pt x="153" y="15771"/>
                        </a:cubicBezTo>
                        <a:cubicBezTo>
                          <a:pt x="-484" y="15837"/>
                          <a:pt x="743" y="21126"/>
                          <a:pt x="6046" y="21364"/>
                        </a:cubicBezTo>
                        <a:cubicBezTo>
                          <a:pt x="11298" y="21600"/>
                          <a:pt x="20647" y="17485"/>
                          <a:pt x="21032" y="7006"/>
                        </a:cubicBezTo>
                        <a:lnTo>
                          <a:pt x="21116" y="6884"/>
                        </a:lnTo>
                        <a:cubicBezTo>
                          <a:pt x="20449" y="3612"/>
                          <a:pt x="18811" y="1844"/>
                          <a:pt x="17024" y="721"/>
                        </a:cubicBezTo>
                        <a:close/>
                        <a:moveTo>
                          <a:pt x="17024" y="72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" name="Freeform: Shape 56"/>
                  <p:cNvSpPr/>
                  <p:nvPr/>
                </p:nvSpPr>
                <p:spPr bwMode="auto">
                  <a:xfrm>
                    <a:off x="240" y="0"/>
                    <a:ext cx="337" cy="385"/>
                  </a:xfrm>
                  <a:custGeom>
                    <a:avLst/>
                    <a:gdLst>
                      <a:gd name="T0" fmla="*/ 0 w 21345"/>
                      <a:gd name="T1" fmla="*/ 0 h 21376"/>
                      <a:gd name="T2" fmla="*/ 0 w 21345"/>
                      <a:gd name="T3" fmla="*/ 0 h 21376"/>
                      <a:gd name="T4" fmla="*/ 0 w 21345"/>
                      <a:gd name="T5" fmla="*/ 0 h 21376"/>
                      <a:gd name="T6" fmla="*/ 0 w 21345"/>
                      <a:gd name="T7" fmla="*/ 0 h 21376"/>
                      <a:gd name="T8" fmla="*/ 0 w 21345"/>
                      <a:gd name="T9" fmla="*/ 0 h 21376"/>
                      <a:gd name="T10" fmla="*/ 0 w 21345"/>
                      <a:gd name="T11" fmla="*/ 0 h 21376"/>
                      <a:gd name="T12" fmla="*/ 0 w 21345"/>
                      <a:gd name="T13" fmla="*/ 0 h 21376"/>
                      <a:gd name="T14" fmla="*/ 0 w 21345"/>
                      <a:gd name="T15" fmla="*/ 0 h 21376"/>
                      <a:gd name="T16" fmla="*/ 0 w 21345"/>
                      <a:gd name="T17" fmla="*/ 0 h 21376"/>
                      <a:gd name="T18" fmla="*/ 0 w 21345"/>
                      <a:gd name="T19" fmla="*/ 0 h 21376"/>
                      <a:gd name="T20" fmla="*/ 0 w 21345"/>
                      <a:gd name="T21" fmla="*/ 0 h 21376"/>
                      <a:gd name="T22" fmla="*/ 0 w 21345"/>
                      <a:gd name="T23" fmla="*/ 0 h 213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1345" h="21376">
                        <a:moveTo>
                          <a:pt x="7963" y="16438"/>
                        </a:moveTo>
                        <a:lnTo>
                          <a:pt x="20844" y="3060"/>
                        </a:lnTo>
                        <a:cubicBezTo>
                          <a:pt x="21600" y="2274"/>
                          <a:pt x="21488" y="1102"/>
                          <a:pt x="20592" y="438"/>
                        </a:cubicBezTo>
                        <a:cubicBezTo>
                          <a:pt x="19696" y="-224"/>
                          <a:pt x="18359" y="-125"/>
                          <a:pt x="17602" y="661"/>
                        </a:cubicBezTo>
                        <a:lnTo>
                          <a:pt x="4720" y="14039"/>
                        </a:lnTo>
                        <a:cubicBezTo>
                          <a:pt x="3698" y="14005"/>
                          <a:pt x="2666" y="14368"/>
                          <a:pt x="1957" y="15106"/>
                        </a:cubicBezTo>
                        <a:lnTo>
                          <a:pt x="0" y="17139"/>
                        </a:lnTo>
                        <a:cubicBezTo>
                          <a:pt x="266" y="17232"/>
                          <a:pt x="533" y="17334"/>
                          <a:pt x="800" y="17450"/>
                        </a:cubicBezTo>
                        <a:cubicBezTo>
                          <a:pt x="2456" y="18154"/>
                          <a:pt x="4079" y="19406"/>
                          <a:pt x="4942" y="21376"/>
                        </a:cubicBezTo>
                        <a:lnTo>
                          <a:pt x="7225" y="19005"/>
                        </a:lnTo>
                        <a:cubicBezTo>
                          <a:pt x="7936" y="18266"/>
                          <a:pt x="8172" y="17316"/>
                          <a:pt x="7963" y="16438"/>
                        </a:cubicBezTo>
                        <a:close/>
                        <a:moveTo>
                          <a:pt x="7963" y="1643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9" name="Group 27"/>
              <p:cNvGrpSpPr/>
              <p:nvPr/>
            </p:nvGrpSpPr>
            <p:grpSpPr>
              <a:xfrm>
                <a:off x="8150432" y="1653267"/>
                <a:ext cx="489858" cy="489858"/>
                <a:chOff x="6262908" y="1987229"/>
                <a:chExt cx="1016000" cy="1016000"/>
              </a:xfrm>
              <a:effectLst/>
            </p:grpSpPr>
            <p:sp>
              <p:nvSpPr>
                <p:cNvPr id="22" name="Oval 40"/>
                <p:cNvSpPr/>
                <p:nvPr/>
              </p:nvSpPr>
              <p:spPr>
                <a:xfrm>
                  <a:off x="6262908" y="1987229"/>
                  <a:ext cx="1016000" cy="1016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3" name="Group 41"/>
                <p:cNvGrpSpPr/>
                <p:nvPr/>
              </p:nvGrpSpPr>
              <p:grpSpPr bwMode="auto">
                <a:xfrm>
                  <a:off x="6581713" y="2281761"/>
                  <a:ext cx="378392" cy="370722"/>
                  <a:chOff x="0" y="0"/>
                  <a:chExt cx="581" cy="573"/>
                </a:xfrm>
                <a:solidFill>
                  <a:srgbClr val="FFFFFF"/>
                </a:solidFill>
              </p:grpSpPr>
              <p:sp>
                <p:nvSpPr>
                  <p:cNvPr id="24" name="Freeform: Shape 42"/>
                  <p:cNvSpPr/>
                  <p:nvPr/>
                </p:nvSpPr>
                <p:spPr bwMode="auto">
                  <a:xfrm>
                    <a:off x="256" y="0"/>
                    <a:ext cx="72" cy="1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" name="Freeform: Shape 43"/>
                  <p:cNvSpPr/>
                  <p:nvPr/>
                </p:nvSpPr>
                <p:spPr bwMode="auto">
                  <a:xfrm>
                    <a:off x="256" y="392"/>
                    <a:ext cx="72" cy="1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6" name="Freeform: Shape 44"/>
                  <p:cNvSpPr/>
                  <p:nvPr/>
                </p:nvSpPr>
                <p:spPr bwMode="auto">
                  <a:xfrm>
                    <a:off x="400" y="248"/>
                    <a:ext cx="181" cy="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8305" y="0"/>
                        </a:move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5" y="21600"/>
                        </a:lnTo>
                        <a:cubicBezTo>
                          <a:pt x="20124" y="21600"/>
                          <a:pt x="21600" y="16762"/>
                          <a:pt x="21600" y="10798"/>
                        </a:cubicBezTo>
                        <a:cubicBezTo>
                          <a:pt x="21600" y="4834"/>
                          <a:pt x="20124" y="0"/>
                          <a:pt x="18305" y="0"/>
                        </a:cubicBezTo>
                        <a:close/>
                        <a:moveTo>
                          <a:pt x="18305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7" name="Freeform: Shape 45"/>
                  <p:cNvSpPr/>
                  <p:nvPr/>
                </p:nvSpPr>
                <p:spPr bwMode="auto">
                  <a:xfrm>
                    <a:off x="0" y="248"/>
                    <a:ext cx="181" cy="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798"/>
                        </a:moveTo>
                        <a:cubicBezTo>
                          <a:pt x="21600" y="4834"/>
                          <a:pt x="20124" y="0"/>
                          <a:pt x="18304" y="0"/>
                        </a:cubicBez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4" y="21600"/>
                        </a:lnTo>
                        <a:cubicBezTo>
                          <a:pt x="20124" y="21600"/>
                          <a:pt x="21600" y="16764"/>
                          <a:pt x="21600" y="10798"/>
                        </a:cubicBezTo>
                        <a:close/>
                        <a:moveTo>
                          <a:pt x="21600" y="1079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8" name="Freeform: Shape 46"/>
                  <p:cNvSpPr/>
                  <p:nvPr/>
                </p:nvSpPr>
                <p:spPr bwMode="auto">
                  <a:xfrm>
                    <a:off x="352" y="64"/>
                    <a:ext cx="153" cy="153"/>
                  </a:xfrm>
                  <a:custGeom>
                    <a:avLst/>
                    <a:gdLst>
                      <a:gd name="T0" fmla="*/ 0 w 20488"/>
                      <a:gd name="T1" fmla="*/ 0 h 20489"/>
                      <a:gd name="T2" fmla="*/ 0 w 20488"/>
                      <a:gd name="T3" fmla="*/ 0 h 20489"/>
                      <a:gd name="T4" fmla="*/ 0 w 20488"/>
                      <a:gd name="T5" fmla="*/ 0 h 20489"/>
                      <a:gd name="T6" fmla="*/ 0 w 20488"/>
                      <a:gd name="T7" fmla="*/ 0 h 20489"/>
                      <a:gd name="T8" fmla="*/ 0 w 20488"/>
                      <a:gd name="T9" fmla="*/ 0 h 20489"/>
                      <a:gd name="T10" fmla="*/ 0 w 20488"/>
                      <a:gd name="T11" fmla="*/ 0 h 20489"/>
                      <a:gd name="T12" fmla="*/ 0 w 20488"/>
                      <a:gd name="T13" fmla="*/ 0 h 20489"/>
                      <a:gd name="T14" fmla="*/ 0 w 20488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8" h="20489">
                        <a:moveTo>
                          <a:pt x="7697" y="19601"/>
                        </a:moveTo>
                        <a:lnTo>
                          <a:pt x="19601" y="7697"/>
                        </a:lnTo>
                        <a:cubicBezTo>
                          <a:pt x="21044" y="6253"/>
                          <a:pt x="20690" y="3557"/>
                          <a:pt x="18809" y="1678"/>
                        </a:cubicBezTo>
                        <a:cubicBezTo>
                          <a:pt x="16928" y="-203"/>
                          <a:pt x="14234" y="-555"/>
                          <a:pt x="12792" y="887"/>
                        </a:cubicBezTo>
                        <a:lnTo>
                          <a:pt x="888" y="12791"/>
                        </a:lnTo>
                        <a:cubicBezTo>
                          <a:pt x="-556" y="14235"/>
                          <a:pt x="-202" y="16928"/>
                          <a:pt x="1679" y="18809"/>
                        </a:cubicBezTo>
                        <a:cubicBezTo>
                          <a:pt x="3558" y="20690"/>
                          <a:pt x="6252" y="21045"/>
                          <a:pt x="7697" y="19601"/>
                        </a:cubicBezTo>
                        <a:close/>
                        <a:moveTo>
                          <a:pt x="7697" y="1960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9" name="Freeform: Shape 47"/>
                  <p:cNvSpPr/>
                  <p:nvPr/>
                </p:nvSpPr>
                <p:spPr bwMode="auto">
                  <a:xfrm>
                    <a:off x="72" y="344"/>
                    <a:ext cx="153" cy="153"/>
                  </a:xfrm>
                  <a:custGeom>
                    <a:avLst/>
                    <a:gdLst>
                      <a:gd name="T0" fmla="*/ 0 w 20489"/>
                      <a:gd name="T1" fmla="*/ 0 h 20488"/>
                      <a:gd name="T2" fmla="*/ 0 w 20489"/>
                      <a:gd name="T3" fmla="*/ 0 h 20488"/>
                      <a:gd name="T4" fmla="*/ 0 w 20489"/>
                      <a:gd name="T5" fmla="*/ 0 h 20488"/>
                      <a:gd name="T6" fmla="*/ 0 w 20489"/>
                      <a:gd name="T7" fmla="*/ 0 h 20488"/>
                      <a:gd name="T8" fmla="*/ 0 w 20489"/>
                      <a:gd name="T9" fmla="*/ 0 h 20488"/>
                      <a:gd name="T10" fmla="*/ 0 w 20489"/>
                      <a:gd name="T11" fmla="*/ 0 h 20488"/>
                      <a:gd name="T12" fmla="*/ 0 w 20489"/>
                      <a:gd name="T13" fmla="*/ 0 h 20488"/>
                      <a:gd name="T14" fmla="*/ 0 w 20489"/>
                      <a:gd name="T15" fmla="*/ 0 h 2048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8">
                        <a:moveTo>
                          <a:pt x="12792" y="888"/>
                        </a:moveTo>
                        <a:lnTo>
                          <a:pt x="888" y="12792"/>
                        </a:lnTo>
                        <a:cubicBezTo>
                          <a:pt x="-556" y="14236"/>
                          <a:pt x="-202" y="16929"/>
                          <a:pt x="1679" y="18809"/>
                        </a:cubicBezTo>
                        <a:cubicBezTo>
                          <a:pt x="3558" y="20689"/>
                          <a:pt x="6253" y="21044"/>
                          <a:pt x="7697" y="19601"/>
                        </a:cubicBezTo>
                        <a:lnTo>
                          <a:pt x="19601" y="7697"/>
                        </a:lnTo>
                        <a:cubicBezTo>
                          <a:pt x="21044" y="6254"/>
                          <a:pt x="20690" y="3559"/>
                          <a:pt x="18810" y="1679"/>
                        </a:cubicBezTo>
                        <a:cubicBezTo>
                          <a:pt x="16929" y="-203"/>
                          <a:pt x="14235" y="-556"/>
                          <a:pt x="12792" y="888"/>
                        </a:cubicBezTo>
                        <a:close/>
                        <a:moveTo>
                          <a:pt x="12792" y="88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" name="Freeform: Shape 48"/>
                  <p:cNvSpPr/>
                  <p:nvPr/>
                </p:nvSpPr>
                <p:spPr bwMode="auto">
                  <a:xfrm>
                    <a:off x="352" y="344"/>
                    <a:ext cx="153" cy="153"/>
                  </a:xfrm>
                  <a:custGeom>
                    <a:avLst/>
                    <a:gdLst>
                      <a:gd name="T0" fmla="*/ 0 w 20489"/>
                      <a:gd name="T1" fmla="*/ 0 h 20489"/>
                      <a:gd name="T2" fmla="*/ 0 w 20489"/>
                      <a:gd name="T3" fmla="*/ 0 h 20489"/>
                      <a:gd name="T4" fmla="*/ 0 w 20489"/>
                      <a:gd name="T5" fmla="*/ 0 h 20489"/>
                      <a:gd name="T6" fmla="*/ 0 w 20489"/>
                      <a:gd name="T7" fmla="*/ 0 h 20489"/>
                      <a:gd name="T8" fmla="*/ 0 w 20489"/>
                      <a:gd name="T9" fmla="*/ 0 h 20489"/>
                      <a:gd name="T10" fmla="*/ 0 w 20489"/>
                      <a:gd name="T11" fmla="*/ 0 h 20489"/>
                      <a:gd name="T12" fmla="*/ 0 w 20489"/>
                      <a:gd name="T13" fmla="*/ 0 h 20489"/>
                      <a:gd name="T14" fmla="*/ 0 w 20489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9">
                        <a:moveTo>
                          <a:pt x="7696" y="888"/>
                        </a:moveTo>
                        <a:cubicBezTo>
                          <a:pt x="6251" y="-556"/>
                          <a:pt x="3559" y="-202"/>
                          <a:pt x="1679" y="1678"/>
                        </a:cubicBezTo>
                        <a:cubicBezTo>
                          <a:pt x="-201" y="3558"/>
                          <a:pt x="-556" y="6251"/>
                          <a:pt x="888" y="7697"/>
                        </a:cubicBezTo>
                        <a:lnTo>
                          <a:pt x="12792" y="19601"/>
                        </a:lnTo>
                        <a:cubicBezTo>
                          <a:pt x="14236" y="21044"/>
                          <a:pt x="16932" y="20690"/>
                          <a:pt x="18811" y="18810"/>
                        </a:cubicBezTo>
                        <a:cubicBezTo>
                          <a:pt x="20691" y="16929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lose/>
                        <a:moveTo>
                          <a:pt x="7696" y="88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1" name="Freeform: Shape 49"/>
                  <p:cNvSpPr/>
                  <p:nvPr/>
                </p:nvSpPr>
                <p:spPr bwMode="auto">
                  <a:xfrm>
                    <a:off x="71" y="71"/>
                    <a:ext cx="154" cy="154"/>
                  </a:xfrm>
                  <a:custGeom>
                    <a:avLst/>
                    <a:gdLst>
                      <a:gd name="T0" fmla="*/ 0 w 20489"/>
                      <a:gd name="T1" fmla="*/ 0 h 20489"/>
                      <a:gd name="T2" fmla="*/ 0 w 20489"/>
                      <a:gd name="T3" fmla="*/ 0 h 20489"/>
                      <a:gd name="T4" fmla="*/ 0 w 20489"/>
                      <a:gd name="T5" fmla="*/ 0 h 20489"/>
                      <a:gd name="T6" fmla="*/ 0 w 20489"/>
                      <a:gd name="T7" fmla="*/ 0 h 20489"/>
                      <a:gd name="T8" fmla="*/ 0 w 20489"/>
                      <a:gd name="T9" fmla="*/ 0 h 20489"/>
                      <a:gd name="T10" fmla="*/ 0 w 20489"/>
                      <a:gd name="T11" fmla="*/ 0 h 20489"/>
                      <a:gd name="T12" fmla="*/ 0 w 20489"/>
                      <a:gd name="T13" fmla="*/ 0 h 20489"/>
                      <a:gd name="T14" fmla="*/ 0 w 20489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9">
                        <a:moveTo>
                          <a:pt x="12792" y="19602"/>
                        </a:moveTo>
                        <a:cubicBezTo>
                          <a:pt x="14235" y="21045"/>
                          <a:pt x="16930" y="20691"/>
                          <a:pt x="18811" y="18810"/>
                        </a:cubicBezTo>
                        <a:cubicBezTo>
                          <a:pt x="20691" y="16930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ubicBezTo>
                          <a:pt x="6252" y="-555"/>
                          <a:pt x="3560" y="-202"/>
                          <a:pt x="1679" y="1679"/>
                        </a:cubicBezTo>
                        <a:cubicBezTo>
                          <a:pt x="-201" y="3559"/>
                          <a:pt x="-556" y="6254"/>
                          <a:pt x="887" y="7697"/>
                        </a:cubicBezTo>
                        <a:lnTo>
                          <a:pt x="12792" y="19602"/>
                        </a:lnTo>
                        <a:close/>
                        <a:moveTo>
                          <a:pt x="12792" y="19602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10" name="Group 28"/>
              <p:cNvGrpSpPr/>
              <p:nvPr/>
            </p:nvGrpSpPr>
            <p:grpSpPr>
              <a:xfrm>
                <a:off x="8150432" y="5074916"/>
                <a:ext cx="489858" cy="489858"/>
                <a:chOff x="6262908" y="4599335"/>
                <a:chExt cx="1016000" cy="1016000"/>
              </a:xfrm>
              <a:effectLst/>
            </p:grpSpPr>
            <p:sp>
              <p:nvSpPr>
                <p:cNvPr id="17" name="Oval 35"/>
                <p:cNvSpPr/>
                <p:nvPr/>
              </p:nvSpPr>
              <p:spPr>
                <a:xfrm>
                  <a:off x="6262908" y="4599335"/>
                  <a:ext cx="1016000" cy="1016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8" name="Group 36"/>
                <p:cNvGrpSpPr/>
                <p:nvPr/>
              </p:nvGrpSpPr>
              <p:grpSpPr bwMode="auto">
                <a:xfrm>
                  <a:off x="6591562" y="4912675"/>
                  <a:ext cx="373277" cy="373276"/>
                  <a:chOff x="0" y="0"/>
                  <a:chExt cx="571" cy="576"/>
                </a:xfrm>
                <a:solidFill>
                  <a:srgbClr val="FFFFFF"/>
                </a:solidFill>
              </p:grpSpPr>
              <p:sp>
                <p:nvSpPr>
                  <p:cNvPr id="19" name="Freeform: Shape 37"/>
                  <p:cNvSpPr/>
                  <p:nvPr/>
                </p:nvSpPr>
                <p:spPr bwMode="auto">
                  <a:xfrm>
                    <a:off x="88" y="368"/>
                    <a:ext cx="182" cy="2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4113" y="5025"/>
                        </a:lnTo>
                        <a:lnTo>
                          <a:pt x="4113" y="18406"/>
                        </a:lnTo>
                        <a:cubicBezTo>
                          <a:pt x="4113" y="20169"/>
                          <a:pt x="5748" y="21600"/>
                          <a:pt x="7763" y="21600"/>
                        </a:cubicBezTo>
                        <a:lnTo>
                          <a:pt x="17951" y="21600"/>
                        </a:lnTo>
                        <a:cubicBezTo>
                          <a:pt x="19966" y="21600"/>
                          <a:pt x="21600" y="20169"/>
                          <a:pt x="21600" y="18406"/>
                        </a:cubicBezTo>
                        <a:lnTo>
                          <a:pt x="17434" y="5025"/>
                        </a:lnTo>
                        <a:lnTo>
                          <a:pt x="19779" y="1821"/>
                        </a:lnTo>
                        <a:cubicBezTo>
                          <a:pt x="14571" y="906"/>
                          <a:pt x="9477" y="313"/>
                          <a:pt x="5095" y="313"/>
                        </a:cubicBezTo>
                        <a:cubicBezTo>
                          <a:pt x="3263" y="313"/>
                          <a:pt x="1571" y="201"/>
                          <a:pt x="0" y="0"/>
                        </a:cubicBezTo>
                        <a:close/>
                        <a:moveTo>
                          <a:pt x="0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Freeform: Shape 38"/>
                  <p:cNvSpPr/>
                  <p:nvPr/>
                </p:nvSpPr>
                <p:spPr bwMode="auto">
                  <a:xfrm>
                    <a:off x="176" y="0"/>
                    <a:ext cx="395" cy="4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5750"/>
                        </a:moveTo>
                        <a:cubicBezTo>
                          <a:pt x="8522" y="16492"/>
                          <a:pt x="20175" y="20356"/>
                          <a:pt x="21600" y="21600"/>
                        </a:cubicBezTo>
                        <a:lnTo>
                          <a:pt x="21600" y="0"/>
                        </a:lnTo>
                        <a:cubicBezTo>
                          <a:pt x="19877" y="1348"/>
                          <a:pt x="8354" y="5075"/>
                          <a:pt x="0" y="5783"/>
                        </a:cubicBezTo>
                        <a:lnTo>
                          <a:pt x="0" y="15750"/>
                        </a:lnTo>
                        <a:close/>
                        <a:moveTo>
                          <a:pt x="0" y="1575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1" name="Freeform: Shape 39"/>
                  <p:cNvSpPr/>
                  <p:nvPr/>
                </p:nvSpPr>
                <p:spPr bwMode="auto">
                  <a:xfrm>
                    <a:off x="0" y="120"/>
                    <a:ext cx="114" cy="1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600"/>
                        </a:moveTo>
                        <a:lnTo>
                          <a:pt x="21600" y="0"/>
                        </a:lnTo>
                        <a:cubicBezTo>
                          <a:pt x="4123" y="761"/>
                          <a:pt x="0" y="7019"/>
                          <a:pt x="0" y="10870"/>
                        </a:cubicBezTo>
                        <a:cubicBezTo>
                          <a:pt x="0" y="15025"/>
                          <a:pt x="3935" y="20934"/>
                          <a:pt x="21600" y="21600"/>
                        </a:cubicBezTo>
                        <a:close/>
                        <a:moveTo>
                          <a:pt x="21600" y="2160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1" name="Rectangle 29"/>
              <p:cNvSpPr/>
              <p:nvPr/>
            </p:nvSpPr>
            <p:spPr>
              <a:xfrm>
                <a:off x="8693356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2" name="Rectangle 30"/>
              <p:cNvSpPr/>
              <p:nvPr/>
            </p:nvSpPr>
            <p:spPr>
              <a:xfrm>
                <a:off x="8693356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3" name="Rectangle 31"/>
              <p:cNvSpPr/>
              <p:nvPr/>
            </p:nvSpPr>
            <p:spPr>
              <a:xfrm>
                <a:off x="8693356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4" name="Rectangle 32"/>
              <p:cNvSpPr/>
              <p:nvPr/>
            </p:nvSpPr>
            <p:spPr>
              <a:xfrm>
                <a:off x="8693356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5" name="Rectangle 33"/>
              <p:cNvSpPr/>
              <p:nvPr/>
            </p:nvSpPr>
            <p:spPr>
              <a:xfrm>
                <a:off x="8693356" y="502303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6" name="Rectangle 34"/>
              <p:cNvSpPr/>
              <p:nvPr/>
            </p:nvSpPr>
            <p:spPr>
              <a:xfrm>
                <a:off x="8693356" y="526925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7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349913" y="1700954"/>
            <a:ext cx="2444183" cy="19384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5"/>
          <p:cNvSpPr>
            <a:spLocks noChangeAspect="1"/>
          </p:cNvSpPr>
          <p:nvPr/>
        </p:nvSpPr>
        <p:spPr>
          <a:xfrm>
            <a:off x="4291052" y="1970983"/>
            <a:ext cx="561913" cy="5619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4448176" y="2149740"/>
            <a:ext cx="252141" cy="204398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357" y="1700954"/>
            <a:ext cx="2810554" cy="19384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794094" y="1700954"/>
            <a:ext cx="2810554" cy="193841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3495559" y="2711646"/>
            <a:ext cx="2152892" cy="2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72000" tIns="0" rIns="72000" bIns="0" anchor="b" anchorCtr="0"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495559" y="2923913"/>
            <a:ext cx="2152892" cy="4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72000" tIns="0" rIns="72000" bIns="0" anchor="t" anchorCtr="0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539355" y="954064"/>
            <a:ext cx="8065294" cy="34624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539355" y="1300313"/>
            <a:ext cx="8065294" cy="3970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66" y="771550"/>
            <a:ext cx="5444266" cy="15408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36280" y="2643758"/>
            <a:ext cx="76042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12700" h="12700" prst="relaxedInset"/>
              <a:extrusionClr>
                <a:srgbClr val="4E0A0C"/>
              </a:extrusionClr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400" dirty="0">
                <a:gradFill flip="none" rotWithShape="1">
                  <a:gsLst>
                    <a:gs pos="0">
                      <a:srgbClr val="F0CC3F"/>
                    </a:gs>
                    <a:gs pos="100000">
                      <a:srgbClr val="FEA100"/>
                    </a:gs>
                    <a:gs pos="68000">
                      <a:srgbClr val="F0CC3F"/>
                    </a:gs>
                    <a:gs pos="33000">
                      <a:srgbClr val="FFF7DA"/>
                    </a:gs>
                  </a:gsLst>
                  <a:lin ang="5400000" scaled="1"/>
                  <a:tileRect/>
                </a:gra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演讲完毕，谢谢观看！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32408" y="3551649"/>
            <a:ext cx="5183442" cy="4732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>
                <a:solidFill>
                  <a:srgbClr val="F0CC3F"/>
                </a:solidFill>
                <a:latin typeface="Century Gothic" panose="020B0502020202020204" pitchFamily="34" charset="0"/>
                <a:ea typeface="华康俪金黑W8" panose="020B0809000000000000" pitchFamily="49" charset="-122"/>
              </a:defRPr>
            </a:lvl1pPr>
          </a:lstStyle>
          <a:p>
            <a:pPr algn="ctr"/>
            <a:r>
              <a:rPr lang="en-US" altLang="zh-CN" sz="825" dirty="0">
                <a:gradFill flip="none" rotWithShape="1">
                  <a:gsLst>
                    <a:gs pos="15000">
                      <a:srgbClr val="F0CC3F"/>
                    </a:gs>
                    <a:gs pos="50000">
                      <a:srgbClr val="FFF7DA">
                        <a:alpha val="76000"/>
                      </a:srgbClr>
                    </a:gs>
                    <a:gs pos="100000">
                      <a:srgbClr val="F0CC3F">
                        <a:alpha val="0"/>
                      </a:srgbClr>
                    </a:gs>
                  </a:gsLst>
                  <a:lin ang="5400000" scaled="1"/>
                  <a:tileRect/>
                </a:gradFill>
              </a:rPr>
              <a:t>The user can demonstrate on a projector or computer, or print the presentation and make it into a film to be used in a wider field. Using PowerPoint, not only can you create presentations, you can also hold face-to-face meetings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1314" y="195486"/>
            <a:ext cx="8712968" cy="475252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14284" y="2484231"/>
            <a:ext cx="3115435" cy="6897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12" tIns="25855" rIns="51712" bIns="25855" rtlCol="0" anchor="ctr"/>
          <a:lstStyle/>
          <a:p>
            <a:pPr algn="ctr"/>
            <a:endParaRPr lang="zh-CN" altLang="en-US" sz="10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09184" y="1575177"/>
            <a:ext cx="725634" cy="7256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1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31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70380" y="2577374"/>
            <a:ext cx="1803244" cy="5034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  <a:r>
              <a:rPr lang="en-US" altLang="zh-CN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625999" y="3304574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366941" y="3304574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5999" y="3496310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941" y="3496310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 rot="16200000">
            <a:off x="4439667" y="2255167"/>
            <a:ext cx="1142825" cy="1074935"/>
          </a:xfrm>
          <a:prstGeom prst="hexagon">
            <a:avLst/>
          </a:prstGeom>
          <a:solidFill>
            <a:schemeClr val="accent1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6111472" y="3493307"/>
            <a:ext cx="1142825" cy="1074935"/>
          </a:xfrm>
          <a:prstGeom prst="hexagon">
            <a:avLst/>
          </a:prstGeom>
          <a:solidFill>
            <a:schemeClr val="accent4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909882" y="950304"/>
            <a:ext cx="1142825" cy="1074935"/>
          </a:xfrm>
          <a:prstGeom prst="hexagon">
            <a:avLst/>
          </a:prstGeom>
          <a:solidFill>
            <a:schemeClr val="accent2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0FAB4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7442141" y="2243755"/>
            <a:ext cx="1142825" cy="1074935"/>
          </a:xfrm>
          <a:prstGeom prst="hexagon">
            <a:avLst/>
          </a:prstGeom>
          <a:solidFill>
            <a:schemeClr val="accent3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0FAB4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62" y="2570718"/>
            <a:ext cx="452308" cy="4210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90" y="3747396"/>
            <a:ext cx="600015" cy="6264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74" y="1225897"/>
            <a:ext cx="585041" cy="5734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49" y="2509041"/>
            <a:ext cx="564413" cy="585401"/>
          </a:xfrm>
          <a:prstGeom prst="rect">
            <a:avLst/>
          </a:prstGeom>
        </p:spPr>
      </p:pic>
      <p:sp>
        <p:nvSpPr>
          <p:cNvPr id="14" name="圆角右箭头 13"/>
          <p:cNvSpPr/>
          <p:nvPr/>
        </p:nvSpPr>
        <p:spPr>
          <a:xfrm>
            <a:off x="5017715" y="1319403"/>
            <a:ext cx="756984" cy="733501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5" name="圆角右箭头 14"/>
          <p:cNvSpPr/>
          <p:nvPr/>
        </p:nvSpPr>
        <p:spPr>
          <a:xfrm rot="5400000">
            <a:off x="7392452" y="1331604"/>
            <a:ext cx="757452" cy="733048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0FAB4"/>
              </a:solidFill>
            </a:endParaRPr>
          </a:p>
        </p:txBody>
      </p:sp>
      <p:sp>
        <p:nvSpPr>
          <p:cNvPr id="16" name="圆角右箭头 15"/>
          <p:cNvSpPr/>
          <p:nvPr/>
        </p:nvSpPr>
        <p:spPr>
          <a:xfrm rot="10800000">
            <a:off x="7404655" y="3516988"/>
            <a:ext cx="756984" cy="733501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0FAB4"/>
              </a:solidFill>
            </a:endParaRPr>
          </a:p>
        </p:txBody>
      </p:sp>
      <p:sp>
        <p:nvSpPr>
          <p:cNvPr id="17" name="圆角右箭头 16"/>
          <p:cNvSpPr/>
          <p:nvPr/>
        </p:nvSpPr>
        <p:spPr>
          <a:xfrm rot="16200000">
            <a:off x="5029450" y="3471564"/>
            <a:ext cx="757452" cy="733048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2008" y="256180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9" name="矩形 18"/>
          <p:cNvSpPr/>
          <p:nvPr/>
        </p:nvSpPr>
        <p:spPr>
          <a:xfrm flipH="1">
            <a:off x="627762" y="1697767"/>
            <a:ext cx="3224604" cy="746253"/>
          </a:xfrm>
          <a:prstGeom prst="rect">
            <a:avLst/>
          </a:prstGeom>
          <a:effectLst/>
        </p:spPr>
        <p:txBody>
          <a:bodyPr wrap="square" lIns="121819" tIns="60908" rIns="121819" bIns="6090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这里输入简单的文字概述这里输入简单文字概述简单的文字概述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这里输入简单的文字概述这里输入简单文字概述简单的文字概述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8121" y="1348409"/>
            <a:ext cx="2336725" cy="328190"/>
          </a:xfrm>
          <a:prstGeom prst="rect">
            <a:avLst/>
          </a:prstGeom>
        </p:spPr>
        <p:txBody>
          <a:bodyPr wrap="square" lIns="121819" tIns="60908" rIns="121819" bIns="60908">
            <a:spAutoFit/>
          </a:bodyPr>
          <a:lstStyle/>
          <a:p>
            <a:pPr algn="just" defTabSz="121793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614004" y="3361247"/>
            <a:ext cx="3224604" cy="746253"/>
          </a:xfrm>
          <a:prstGeom prst="rect">
            <a:avLst/>
          </a:prstGeom>
          <a:effectLst/>
        </p:spPr>
        <p:txBody>
          <a:bodyPr wrap="square" lIns="121819" tIns="60908" rIns="121819" bIns="6090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这里输入简单的文字概述这里输入简单文字概述简单的文字概述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这里输入简单的文字概述这里输入简单文字概述简单的文字概述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4364" y="3011888"/>
            <a:ext cx="2336725" cy="328190"/>
          </a:xfrm>
          <a:prstGeom prst="rect">
            <a:avLst/>
          </a:prstGeom>
        </p:spPr>
        <p:txBody>
          <a:bodyPr wrap="square" lIns="121819" tIns="60908" rIns="121819" bIns="60908">
            <a:spAutoFit/>
          </a:bodyPr>
          <a:lstStyle/>
          <a:p>
            <a:pPr algn="just" defTabSz="121793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0" grpId="1"/>
      <p:bldP spid="25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>
          <a:xfrm>
            <a:off x="3253186" y="3087973"/>
            <a:ext cx="1028556" cy="1028695"/>
            <a:chOff x="4337039" y="4117416"/>
            <a:chExt cx="1371831" cy="1371831"/>
          </a:xfrm>
        </p:grpSpPr>
        <p:grpSp>
          <p:nvGrpSpPr>
            <p:cNvPr id="7" name="组合 18"/>
            <p:cNvGrpSpPr/>
            <p:nvPr/>
          </p:nvGrpSpPr>
          <p:grpSpPr>
            <a:xfrm>
              <a:off x="4337039" y="4117416"/>
              <a:ext cx="1371831" cy="1371831"/>
              <a:chOff x="4277955" y="3767258"/>
              <a:chExt cx="1371831" cy="1371831"/>
            </a:xfrm>
          </p:grpSpPr>
          <p:sp>
            <p:nvSpPr>
              <p:cNvPr id="17" name="泪滴形 16"/>
              <p:cNvSpPr/>
              <p:nvPr/>
            </p:nvSpPr>
            <p:spPr>
              <a:xfrm>
                <a:off x="4277955" y="3767258"/>
                <a:ext cx="1371831" cy="1371831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8" name="椭圆 17"/>
              <p:cNvSpPr>
                <a:spLocks noChangeAspect="1"/>
              </p:cNvSpPr>
              <p:nvPr/>
            </p:nvSpPr>
            <p:spPr>
              <a:xfrm>
                <a:off x="4423870" y="3913173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71" name="Freeform 99"/>
            <p:cNvSpPr>
              <a:spLocks noEditPoints="1"/>
            </p:cNvSpPr>
            <p:nvPr/>
          </p:nvSpPr>
          <p:spPr bwMode="auto">
            <a:xfrm>
              <a:off x="4761092" y="4542225"/>
              <a:ext cx="523724" cy="522211"/>
            </a:xfrm>
            <a:custGeom>
              <a:avLst/>
              <a:gdLst>
                <a:gd name="T0" fmla="*/ 80 w 146"/>
                <a:gd name="T1" fmla="*/ 44 h 146"/>
                <a:gd name="T2" fmla="*/ 91 w 146"/>
                <a:gd name="T3" fmla="*/ 33 h 146"/>
                <a:gd name="T4" fmla="*/ 80 w 146"/>
                <a:gd name="T5" fmla="*/ 23 h 146"/>
                <a:gd name="T6" fmla="*/ 69 w 146"/>
                <a:gd name="T7" fmla="*/ 33 h 146"/>
                <a:gd name="T8" fmla="*/ 80 w 146"/>
                <a:gd name="T9" fmla="*/ 44 h 146"/>
                <a:gd name="T10" fmla="*/ 80 w 146"/>
                <a:gd name="T11" fmla="*/ 29 h 146"/>
                <a:gd name="T12" fmla="*/ 85 w 146"/>
                <a:gd name="T13" fmla="*/ 33 h 146"/>
                <a:gd name="T14" fmla="*/ 80 w 146"/>
                <a:gd name="T15" fmla="*/ 38 h 146"/>
                <a:gd name="T16" fmla="*/ 75 w 146"/>
                <a:gd name="T17" fmla="*/ 33 h 146"/>
                <a:gd name="T18" fmla="*/ 80 w 146"/>
                <a:gd name="T19" fmla="*/ 29 h 146"/>
                <a:gd name="T20" fmla="*/ 143 w 146"/>
                <a:gd name="T21" fmla="*/ 0 h 146"/>
                <a:gd name="T22" fmla="*/ 3 w 146"/>
                <a:gd name="T23" fmla="*/ 0 h 146"/>
                <a:gd name="T24" fmla="*/ 0 w 146"/>
                <a:gd name="T25" fmla="*/ 3 h 146"/>
                <a:gd name="T26" fmla="*/ 0 w 146"/>
                <a:gd name="T27" fmla="*/ 143 h 146"/>
                <a:gd name="T28" fmla="*/ 3 w 146"/>
                <a:gd name="T29" fmla="*/ 146 h 146"/>
                <a:gd name="T30" fmla="*/ 143 w 146"/>
                <a:gd name="T31" fmla="*/ 146 h 146"/>
                <a:gd name="T32" fmla="*/ 144 w 146"/>
                <a:gd name="T33" fmla="*/ 145 h 146"/>
                <a:gd name="T34" fmla="*/ 144 w 146"/>
                <a:gd name="T35" fmla="*/ 145 h 146"/>
                <a:gd name="T36" fmla="*/ 145 w 146"/>
                <a:gd name="T37" fmla="*/ 145 h 146"/>
                <a:gd name="T38" fmla="*/ 145 w 146"/>
                <a:gd name="T39" fmla="*/ 145 h 146"/>
                <a:gd name="T40" fmla="*/ 145 w 146"/>
                <a:gd name="T41" fmla="*/ 144 h 146"/>
                <a:gd name="T42" fmla="*/ 146 w 146"/>
                <a:gd name="T43" fmla="*/ 143 h 146"/>
                <a:gd name="T44" fmla="*/ 146 w 146"/>
                <a:gd name="T45" fmla="*/ 143 h 146"/>
                <a:gd name="T46" fmla="*/ 146 w 146"/>
                <a:gd name="T47" fmla="*/ 3 h 146"/>
                <a:gd name="T48" fmla="*/ 143 w 146"/>
                <a:gd name="T49" fmla="*/ 0 h 146"/>
                <a:gd name="T50" fmla="*/ 6 w 146"/>
                <a:gd name="T51" fmla="*/ 140 h 146"/>
                <a:gd name="T52" fmla="*/ 6 w 146"/>
                <a:gd name="T53" fmla="*/ 107 h 146"/>
                <a:gd name="T54" fmla="*/ 55 w 146"/>
                <a:gd name="T55" fmla="*/ 58 h 146"/>
                <a:gd name="T56" fmla="*/ 135 w 146"/>
                <a:gd name="T57" fmla="*/ 140 h 146"/>
                <a:gd name="T58" fmla="*/ 6 w 146"/>
                <a:gd name="T59" fmla="*/ 140 h 146"/>
                <a:gd name="T60" fmla="*/ 140 w 146"/>
                <a:gd name="T61" fmla="*/ 135 h 146"/>
                <a:gd name="T62" fmla="*/ 86 w 146"/>
                <a:gd name="T63" fmla="*/ 81 h 146"/>
                <a:gd name="T64" fmla="*/ 107 w 146"/>
                <a:gd name="T65" fmla="*/ 59 h 146"/>
                <a:gd name="T66" fmla="*/ 140 w 146"/>
                <a:gd name="T67" fmla="*/ 92 h 146"/>
                <a:gd name="T68" fmla="*/ 140 w 146"/>
                <a:gd name="T69" fmla="*/ 135 h 146"/>
                <a:gd name="T70" fmla="*/ 140 w 146"/>
                <a:gd name="T71" fmla="*/ 84 h 146"/>
                <a:gd name="T72" fmla="*/ 109 w 146"/>
                <a:gd name="T73" fmla="*/ 53 h 146"/>
                <a:gd name="T74" fmla="*/ 105 w 146"/>
                <a:gd name="T75" fmla="*/ 53 h 146"/>
                <a:gd name="T76" fmla="*/ 82 w 146"/>
                <a:gd name="T77" fmla="*/ 76 h 146"/>
                <a:gd name="T78" fmla="*/ 57 w 146"/>
                <a:gd name="T79" fmla="*/ 52 h 146"/>
                <a:gd name="T80" fmla="*/ 55 w 146"/>
                <a:gd name="T81" fmla="*/ 51 h 146"/>
                <a:gd name="T82" fmla="*/ 55 w 146"/>
                <a:gd name="T83" fmla="*/ 51 h 146"/>
                <a:gd name="T84" fmla="*/ 53 w 146"/>
                <a:gd name="T85" fmla="*/ 52 h 146"/>
                <a:gd name="T86" fmla="*/ 6 w 146"/>
                <a:gd name="T87" fmla="*/ 98 h 146"/>
                <a:gd name="T88" fmla="*/ 6 w 146"/>
                <a:gd name="T89" fmla="*/ 6 h 146"/>
                <a:gd name="T90" fmla="*/ 140 w 146"/>
                <a:gd name="T91" fmla="*/ 6 h 146"/>
                <a:gd name="T92" fmla="*/ 140 w 146"/>
                <a:gd name="T93" fmla="*/ 8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146">
                  <a:moveTo>
                    <a:pt x="80" y="44"/>
                  </a:moveTo>
                  <a:cubicBezTo>
                    <a:pt x="86" y="44"/>
                    <a:pt x="91" y="39"/>
                    <a:pt x="91" y="33"/>
                  </a:cubicBezTo>
                  <a:cubicBezTo>
                    <a:pt x="91" y="27"/>
                    <a:pt x="86" y="23"/>
                    <a:pt x="80" y="23"/>
                  </a:cubicBezTo>
                  <a:cubicBezTo>
                    <a:pt x="74" y="23"/>
                    <a:pt x="69" y="27"/>
                    <a:pt x="69" y="33"/>
                  </a:cubicBezTo>
                  <a:cubicBezTo>
                    <a:pt x="69" y="39"/>
                    <a:pt x="74" y="44"/>
                    <a:pt x="80" y="44"/>
                  </a:cubicBezTo>
                  <a:close/>
                  <a:moveTo>
                    <a:pt x="80" y="29"/>
                  </a:moveTo>
                  <a:cubicBezTo>
                    <a:pt x="83" y="29"/>
                    <a:pt x="85" y="31"/>
                    <a:pt x="85" y="33"/>
                  </a:cubicBezTo>
                  <a:cubicBezTo>
                    <a:pt x="85" y="36"/>
                    <a:pt x="83" y="38"/>
                    <a:pt x="80" y="38"/>
                  </a:cubicBezTo>
                  <a:cubicBezTo>
                    <a:pt x="78" y="38"/>
                    <a:pt x="75" y="36"/>
                    <a:pt x="75" y="33"/>
                  </a:cubicBezTo>
                  <a:cubicBezTo>
                    <a:pt x="75" y="31"/>
                    <a:pt x="78" y="29"/>
                    <a:pt x="80" y="29"/>
                  </a:cubicBezTo>
                  <a:close/>
                  <a:moveTo>
                    <a:pt x="14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4"/>
                    <a:pt x="2" y="146"/>
                    <a:pt x="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4" y="145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4" y="145"/>
                    <a:pt x="145" y="145"/>
                    <a:pt x="145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5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2"/>
                    <a:pt x="144" y="0"/>
                    <a:pt x="143" y="0"/>
                  </a:cubicBezTo>
                  <a:close/>
                  <a:moveTo>
                    <a:pt x="6" y="140"/>
                  </a:moveTo>
                  <a:cubicBezTo>
                    <a:pt x="6" y="107"/>
                    <a:pt x="6" y="107"/>
                    <a:pt x="6" y="107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135" y="140"/>
                    <a:pt x="135" y="140"/>
                    <a:pt x="135" y="140"/>
                  </a:cubicBezTo>
                  <a:lnTo>
                    <a:pt x="6" y="140"/>
                  </a:lnTo>
                  <a:close/>
                  <a:moveTo>
                    <a:pt x="140" y="135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40" y="92"/>
                    <a:pt x="140" y="92"/>
                    <a:pt x="140" y="92"/>
                  </a:cubicBezTo>
                  <a:lnTo>
                    <a:pt x="140" y="135"/>
                  </a:lnTo>
                  <a:close/>
                  <a:moveTo>
                    <a:pt x="140" y="84"/>
                  </a:moveTo>
                  <a:cubicBezTo>
                    <a:pt x="109" y="53"/>
                    <a:pt x="109" y="53"/>
                    <a:pt x="109" y="53"/>
                  </a:cubicBezTo>
                  <a:cubicBezTo>
                    <a:pt x="108" y="52"/>
                    <a:pt x="106" y="52"/>
                    <a:pt x="105" y="53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1"/>
                    <a:pt x="56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4" y="51"/>
                    <a:pt x="54" y="51"/>
                    <a:pt x="53" y="52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40" y="6"/>
                    <a:pt x="140" y="6"/>
                    <a:pt x="140" y="6"/>
                  </a:cubicBezTo>
                  <a:lnTo>
                    <a:pt x="140" y="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396" tIns="45698" rIns="91396" bIns="45698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4518250" y="3087973"/>
            <a:ext cx="1028556" cy="1028695"/>
            <a:chOff x="6024309" y="4117416"/>
            <a:chExt cx="1371831" cy="1371831"/>
          </a:xfrm>
        </p:grpSpPr>
        <p:grpSp>
          <p:nvGrpSpPr>
            <p:cNvPr id="12" name="组合 60"/>
            <p:cNvGrpSpPr/>
            <p:nvPr/>
          </p:nvGrpSpPr>
          <p:grpSpPr>
            <a:xfrm flipH="1">
              <a:off x="6024309" y="4117416"/>
              <a:ext cx="1371831" cy="1371831"/>
              <a:chOff x="4277955" y="3767258"/>
              <a:chExt cx="1371831" cy="1371831"/>
            </a:xfrm>
          </p:grpSpPr>
          <p:sp>
            <p:nvSpPr>
              <p:cNvPr id="62" name="泪滴形 61"/>
              <p:cNvSpPr/>
              <p:nvPr/>
            </p:nvSpPr>
            <p:spPr>
              <a:xfrm>
                <a:off x="4277955" y="3767258"/>
                <a:ext cx="1371831" cy="1371831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63" name="椭圆 62"/>
              <p:cNvSpPr>
                <a:spLocks noChangeAspect="1"/>
              </p:cNvSpPr>
              <p:nvPr/>
            </p:nvSpPr>
            <p:spPr>
              <a:xfrm>
                <a:off x="4423870" y="3913173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72" name="Freeform 156"/>
            <p:cNvSpPr>
              <a:spLocks noEditPoints="1"/>
            </p:cNvSpPr>
            <p:nvPr/>
          </p:nvSpPr>
          <p:spPr bwMode="auto">
            <a:xfrm>
              <a:off x="6420019" y="4542225"/>
              <a:ext cx="580408" cy="585922"/>
            </a:xfrm>
            <a:custGeom>
              <a:avLst/>
              <a:gdLst>
                <a:gd name="T0" fmla="*/ 39 w 178"/>
                <a:gd name="T1" fmla="*/ 57 h 180"/>
                <a:gd name="T2" fmla="*/ 53 w 178"/>
                <a:gd name="T3" fmla="*/ 57 h 180"/>
                <a:gd name="T4" fmla="*/ 45 w 178"/>
                <a:gd name="T5" fmla="*/ 57 h 180"/>
                <a:gd name="T6" fmla="*/ 47 w 178"/>
                <a:gd name="T7" fmla="*/ 57 h 180"/>
                <a:gd name="T8" fmla="*/ 105 w 178"/>
                <a:gd name="T9" fmla="*/ 50 h 180"/>
                <a:gd name="T10" fmla="*/ 105 w 178"/>
                <a:gd name="T11" fmla="*/ 63 h 180"/>
                <a:gd name="T12" fmla="*/ 105 w 178"/>
                <a:gd name="T13" fmla="*/ 50 h 180"/>
                <a:gd name="T14" fmla="*/ 105 w 178"/>
                <a:gd name="T15" fmla="*/ 56 h 180"/>
                <a:gd name="T16" fmla="*/ 104 w 178"/>
                <a:gd name="T17" fmla="*/ 57 h 180"/>
                <a:gd name="T18" fmla="*/ 159 w 178"/>
                <a:gd name="T19" fmla="*/ 26 h 180"/>
                <a:gd name="T20" fmla="*/ 159 w 178"/>
                <a:gd name="T21" fmla="*/ 32 h 180"/>
                <a:gd name="T22" fmla="*/ 172 w 178"/>
                <a:gd name="T23" fmla="*/ 37 h 180"/>
                <a:gd name="T24" fmla="*/ 167 w 178"/>
                <a:gd name="T25" fmla="*/ 130 h 180"/>
                <a:gd name="T26" fmla="*/ 145 w 178"/>
                <a:gd name="T27" fmla="*/ 133 h 180"/>
                <a:gd name="T28" fmla="*/ 100 w 178"/>
                <a:gd name="T29" fmla="*/ 131 h 180"/>
                <a:gd name="T30" fmla="*/ 75 w 178"/>
                <a:gd name="T31" fmla="*/ 130 h 180"/>
                <a:gd name="T32" fmla="*/ 72 w 178"/>
                <a:gd name="T33" fmla="*/ 133 h 180"/>
                <a:gd name="T34" fmla="*/ 97 w 178"/>
                <a:gd name="T35" fmla="*/ 136 h 180"/>
                <a:gd name="T36" fmla="*/ 148 w 178"/>
                <a:gd name="T37" fmla="*/ 180 h 180"/>
                <a:gd name="T38" fmla="*/ 151 w 178"/>
                <a:gd name="T39" fmla="*/ 177 h 180"/>
                <a:gd name="T40" fmla="*/ 167 w 178"/>
                <a:gd name="T41" fmla="*/ 136 h 180"/>
                <a:gd name="T42" fmla="*/ 178 w 178"/>
                <a:gd name="T43" fmla="*/ 37 h 180"/>
                <a:gd name="T44" fmla="*/ 75 w 178"/>
                <a:gd name="T45" fmla="*/ 50 h 180"/>
                <a:gd name="T46" fmla="*/ 75 w 178"/>
                <a:gd name="T47" fmla="*/ 63 h 180"/>
                <a:gd name="T48" fmla="*/ 75 w 178"/>
                <a:gd name="T49" fmla="*/ 50 h 180"/>
                <a:gd name="T50" fmla="*/ 75 w 178"/>
                <a:gd name="T51" fmla="*/ 56 h 180"/>
                <a:gd name="T52" fmla="*/ 75 w 178"/>
                <a:gd name="T53" fmla="*/ 57 h 180"/>
                <a:gd name="T54" fmla="*/ 152 w 178"/>
                <a:gd name="T55" fmla="*/ 99 h 180"/>
                <a:gd name="T56" fmla="*/ 140 w 178"/>
                <a:gd name="T57" fmla="*/ 0 h 180"/>
                <a:gd name="T58" fmla="*/ 0 w 178"/>
                <a:gd name="T59" fmla="*/ 11 h 180"/>
                <a:gd name="T60" fmla="*/ 11 w 178"/>
                <a:gd name="T61" fmla="*/ 110 h 180"/>
                <a:gd name="T62" fmla="*/ 27 w 178"/>
                <a:gd name="T63" fmla="*/ 151 h 180"/>
                <a:gd name="T64" fmla="*/ 30 w 178"/>
                <a:gd name="T65" fmla="*/ 154 h 180"/>
                <a:gd name="T66" fmla="*/ 81 w 178"/>
                <a:gd name="T67" fmla="*/ 110 h 180"/>
                <a:gd name="T68" fmla="*/ 78 w 178"/>
                <a:gd name="T69" fmla="*/ 105 h 180"/>
                <a:gd name="T70" fmla="*/ 33 w 178"/>
                <a:gd name="T71" fmla="*/ 107 h 180"/>
                <a:gd name="T72" fmla="*/ 11 w 178"/>
                <a:gd name="T73" fmla="*/ 104 h 180"/>
                <a:gd name="T74" fmla="*/ 6 w 178"/>
                <a:gd name="T75" fmla="*/ 11 h 180"/>
                <a:gd name="T76" fmla="*/ 140 w 178"/>
                <a:gd name="T77" fmla="*/ 6 h 180"/>
                <a:gd name="T78" fmla="*/ 146 w 178"/>
                <a:gd name="T79" fmla="*/ 99 h 180"/>
                <a:gd name="T80" fmla="*/ 80 w 178"/>
                <a:gd name="T81" fmla="*/ 10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80">
                  <a:moveTo>
                    <a:pt x="46" y="50"/>
                  </a:moveTo>
                  <a:cubicBezTo>
                    <a:pt x="42" y="50"/>
                    <a:pt x="39" y="53"/>
                    <a:pt x="39" y="57"/>
                  </a:cubicBezTo>
                  <a:cubicBezTo>
                    <a:pt x="39" y="60"/>
                    <a:pt x="42" y="63"/>
                    <a:pt x="46" y="63"/>
                  </a:cubicBezTo>
                  <a:cubicBezTo>
                    <a:pt x="49" y="63"/>
                    <a:pt x="53" y="60"/>
                    <a:pt x="53" y="57"/>
                  </a:cubicBezTo>
                  <a:cubicBezTo>
                    <a:pt x="53" y="53"/>
                    <a:pt x="49" y="50"/>
                    <a:pt x="46" y="50"/>
                  </a:cubicBezTo>
                  <a:close/>
                  <a:moveTo>
                    <a:pt x="45" y="57"/>
                  </a:moveTo>
                  <a:cubicBezTo>
                    <a:pt x="45" y="56"/>
                    <a:pt x="45" y="56"/>
                    <a:pt x="46" y="56"/>
                  </a:cubicBezTo>
                  <a:cubicBezTo>
                    <a:pt x="46" y="56"/>
                    <a:pt x="47" y="56"/>
                    <a:pt x="47" y="57"/>
                  </a:cubicBezTo>
                  <a:cubicBezTo>
                    <a:pt x="47" y="58"/>
                    <a:pt x="45" y="58"/>
                    <a:pt x="45" y="57"/>
                  </a:cubicBezTo>
                  <a:close/>
                  <a:moveTo>
                    <a:pt x="105" y="50"/>
                  </a:moveTo>
                  <a:cubicBezTo>
                    <a:pt x="102" y="50"/>
                    <a:pt x="98" y="53"/>
                    <a:pt x="98" y="57"/>
                  </a:cubicBezTo>
                  <a:cubicBezTo>
                    <a:pt x="98" y="60"/>
                    <a:pt x="102" y="63"/>
                    <a:pt x="105" y="63"/>
                  </a:cubicBezTo>
                  <a:cubicBezTo>
                    <a:pt x="109" y="63"/>
                    <a:pt x="112" y="60"/>
                    <a:pt x="112" y="57"/>
                  </a:cubicBezTo>
                  <a:cubicBezTo>
                    <a:pt x="112" y="53"/>
                    <a:pt x="109" y="50"/>
                    <a:pt x="105" y="50"/>
                  </a:cubicBezTo>
                  <a:close/>
                  <a:moveTo>
                    <a:pt x="104" y="57"/>
                  </a:moveTo>
                  <a:cubicBezTo>
                    <a:pt x="104" y="56"/>
                    <a:pt x="105" y="56"/>
                    <a:pt x="105" y="56"/>
                  </a:cubicBezTo>
                  <a:cubicBezTo>
                    <a:pt x="106" y="56"/>
                    <a:pt x="106" y="56"/>
                    <a:pt x="106" y="57"/>
                  </a:cubicBezTo>
                  <a:cubicBezTo>
                    <a:pt x="106" y="58"/>
                    <a:pt x="104" y="58"/>
                    <a:pt x="104" y="57"/>
                  </a:cubicBezTo>
                  <a:close/>
                  <a:moveTo>
                    <a:pt x="167" y="26"/>
                  </a:moveTo>
                  <a:cubicBezTo>
                    <a:pt x="159" y="26"/>
                    <a:pt x="159" y="26"/>
                    <a:pt x="159" y="26"/>
                  </a:cubicBezTo>
                  <a:cubicBezTo>
                    <a:pt x="158" y="26"/>
                    <a:pt x="156" y="27"/>
                    <a:pt x="156" y="29"/>
                  </a:cubicBezTo>
                  <a:cubicBezTo>
                    <a:pt x="156" y="31"/>
                    <a:pt x="158" y="32"/>
                    <a:pt x="159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70" y="32"/>
                    <a:pt x="172" y="34"/>
                    <a:pt x="172" y="37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8"/>
                    <a:pt x="170" y="130"/>
                    <a:pt x="167" y="130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46" y="130"/>
                    <a:pt x="145" y="131"/>
                    <a:pt x="145" y="133"/>
                  </a:cubicBezTo>
                  <a:cubicBezTo>
                    <a:pt x="145" y="171"/>
                    <a:pt x="145" y="171"/>
                    <a:pt x="145" y="17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0"/>
                    <a:pt x="99" y="130"/>
                    <a:pt x="98" y="130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3" y="130"/>
                    <a:pt x="72" y="131"/>
                    <a:pt x="72" y="133"/>
                  </a:cubicBezTo>
                  <a:cubicBezTo>
                    <a:pt x="72" y="135"/>
                    <a:pt x="73" y="136"/>
                    <a:pt x="75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46" y="180"/>
                    <a:pt x="147" y="180"/>
                    <a:pt x="148" y="180"/>
                  </a:cubicBezTo>
                  <a:cubicBezTo>
                    <a:pt x="148" y="180"/>
                    <a:pt x="149" y="180"/>
                    <a:pt x="149" y="180"/>
                  </a:cubicBezTo>
                  <a:cubicBezTo>
                    <a:pt x="150" y="179"/>
                    <a:pt x="151" y="178"/>
                    <a:pt x="151" y="17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73" y="136"/>
                    <a:pt x="178" y="131"/>
                    <a:pt x="178" y="125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1"/>
                    <a:pt x="173" y="26"/>
                    <a:pt x="167" y="26"/>
                  </a:cubicBezTo>
                  <a:close/>
                  <a:moveTo>
                    <a:pt x="75" y="50"/>
                  </a:moveTo>
                  <a:cubicBezTo>
                    <a:pt x="72" y="50"/>
                    <a:pt x="69" y="53"/>
                    <a:pt x="69" y="57"/>
                  </a:cubicBezTo>
                  <a:cubicBezTo>
                    <a:pt x="69" y="60"/>
                    <a:pt x="72" y="63"/>
                    <a:pt x="75" y="63"/>
                  </a:cubicBezTo>
                  <a:cubicBezTo>
                    <a:pt x="79" y="63"/>
                    <a:pt x="82" y="60"/>
                    <a:pt x="82" y="57"/>
                  </a:cubicBezTo>
                  <a:cubicBezTo>
                    <a:pt x="82" y="53"/>
                    <a:pt x="79" y="50"/>
                    <a:pt x="75" y="50"/>
                  </a:cubicBezTo>
                  <a:close/>
                  <a:moveTo>
                    <a:pt x="75" y="57"/>
                  </a:moveTo>
                  <a:cubicBezTo>
                    <a:pt x="75" y="56"/>
                    <a:pt x="75" y="56"/>
                    <a:pt x="75" y="56"/>
                  </a:cubicBezTo>
                  <a:cubicBezTo>
                    <a:pt x="76" y="56"/>
                    <a:pt x="76" y="56"/>
                    <a:pt x="76" y="57"/>
                  </a:cubicBezTo>
                  <a:cubicBezTo>
                    <a:pt x="76" y="58"/>
                    <a:pt x="75" y="58"/>
                    <a:pt x="75" y="57"/>
                  </a:cubicBezTo>
                  <a:close/>
                  <a:moveTo>
                    <a:pt x="140" y="110"/>
                  </a:moveTo>
                  <a:cubicBezTo>
                    <a:pt x="147" y="110"/>
                    <a:pt x="152" y="105"/>
                    <a:pt x="152" y="99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5"/>
                    <a:pt x="147" y="0"/>
                    <a:pt x="14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10"/>
                    <a:pt x="11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7" y="153"/>
                    <a:pt x="28" y="154"/>
                    <a:pt x="29" y="154"/>
                  </a:cubicBezTo>
                  <a:cubicBezTo>
                    <a:pt x="29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2" y="154"/>
                  </a:cubicBezTo>
                  <a:cubicBezTo>
                    <a:pt x="81" y="110"/>
                    <a:pt x="81" y="110"/>
                    <a:pt x="81" y="110"/>
                  </a:cubicBezTo>
                  <a:lnTo>
                    <a:pt x="140" y="110"/>
                  </a:lnTo>
                  <a:close/>
                  <a:moveTo>
                    <a:pt x="78" y="105"/>
                  </a:moveTo>
                  <a:cubicBezTo>
                    <a:pt x="33" y="145"/>
                    <a:pt x="33" y="145"/>
                    <a:pt x="33" y="145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5"/>
                    <a:pt x="32" y="104"/>
                    <a:pt x="30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8" y="104"/>
                    <a:pt x="6" y="102"/>
                    <a:pt x="6" y="9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6"/>
                    <a:pt x="11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3" y="6"/>
                    <a:pt x="146" y="9"/>
                    <a:pt x="146" y="11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102"/>
                    <a:pt x="143" y="104"/>
                    <a:pt x="140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8" y="104"/>
                    <a:pt x="7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396" tIns="45698" rIns="91396" bIns="45698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3253186" y="1780804"/>
            <a:ext cx="1028556" cy="1028695"/>
            <a:chOff x="4337039" y="2374221"/>
            <a:chExt cx="1371831" cy="1371831"/>
          </a:xfrm>
        </p:grpSpPr>
        <p:grpSp>
          <p:nvGrpSpPr>
            <p:cNvPr id="14" name="组合 44"/>
            <p:cNvGrpSpPr/>
            <p:nvPr/>
          </p:nvGrpSpPr>
          <p:grpSpPr>
            <a:xfrm flipV="1">
              <a:off x="4337039" y="2374221"/>
              <a:ext cx="1371831" cy="1371831"/>
              <a:chOff x="4277955" y="3767258"/>
              <a:chExt cx="1371831" cy="1371831"/>
            </a:xfrm>
          </p:grpSpPr>
          <p:sp>
            <p:nvSpPr>
              <p:cNvPr id="49" name="泪滴形 48"/>
              <p:cNvSpPr/>
              <p:nvPr/>
            </p:nvSpPr>
            <p:spPr>
              <a:xfrm>
                <a:off x="4277955" y="3767258"/>
                <a:ext cx="1371831" cy="1371831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50" name="椭圆 49"/>
              <p:cNvSpPr>
                <a:spLocks noChangeAspect="1"/>
              </p:cNvSpPr>
              <p:nvPr/>
            </p:nvSpPr>
            <p:spPr>
              <a:xfrm>
                <a:off x="4423870" y="3913173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73" name="Freeform 107"/>
            <p:cNvSpPr>
              <a:spLocks noEditPoints="1"/>
            </p:cNvSpPr>
            <p:nvPr/>
          </p:nvSpPr>
          <p:spPr bwMode="auto">
            <a:xfrm>
              <a:off x="4761092" y="2749543"/>
              <a:ext cx="566164" cy="550524"/>
            </a:xfrm>
            <a:custGeom>
              <a:avLst/>
              <a:gdLst>
                <a:gd name="T0" fmla="*/ 134 w 153"/>
                <a:gd name="T1" fmla="*/ 70 h 149"/>
                <a:gd name="T2" fmla="*/ 131 w 153"/>
                <a:gd name="T3" fmla="*/ 73 h 149"/>
                <a:gd name="T4" fmla="*/ 131 w 153"/>
                <a:gd name="T5" fmla="*/ 143 h 149"/>
                <a:gd name="T6" fmla="*/ 6 w 153"/>
                <a:gd name="T7" fmla="*/ 143 h 149"/>
                <a:gd name="T8" fmla="*/ 6 w 153"/>
                <a:gd name="T9" fmla="*/ 18 h 149"/>
                <a:gd name="T10" fmla="*/ 85 w 153"/>
                <a:gd name="T11" fmla="*/ 18 h 149"/>
                <a:gd name="T12" fmla="*/ 88 w 153"/>
                <a:gd name="T13" fmla="*/ 15 h 149"/>
                <a:gd name="T14" fmla="*/ 85 w 153"/>
                <a:gd name="T15" fmla="*/ 12 h 149"/>
                <a:gd name="T16" fmla="*/ 3 w 153"/>
                <a:gd name="T17" fmla="*/ 12 h 149"/>
                <a:gd name="T18" fmla="*/ 0 w 153"/>
                <a:gd name="T19" fmla="*/ 15 h 149"/>
                <a:gd name="T20" fmla="*/ 0 w 153"/>
                <a:gd name="T21" fmla="*/ 146 h 149"/>
                <a:gd name="T22" fmla="*/ 3 w 153"/>
                <a:gd name="T23" fmla="*/ 149 h 149"/>
                <a:gd name="T24" fmla="*/ 134 w 153"/>
                <a:gd name="T25" fmla="*/ 149 h 149"/>
                <a:gd name="T26" fmla="*/ 137 w 153"/>
                <a:gd name="T27" fmla="*/ 146 h 149"/>
                <a:gd name="T28" fmla="*/ 137 w 153"/>
                <a:gd name="T29" fmla="*/ 73 h 149"/>
                <a:gd name="T30" fmla="*/ 134 w 153"/>
                <a:gd name="T31" fmla="*/ 70 h 149"/>
                <a:gd name="T32" fmla="*/ 134 w 153"/>
                <a:gd name="T33" fmla="*/ 8 h 149"/>
                <a:gd name="T34" fmla="*/ 117 w 153"/>
                <a:gd name="T35" fmla="*/ 0 h 149"/>
                <a:gd name="T36" fmla="*/ 108 w 153"/>
                <a:gd name="T37" fmla="*/ 5 h 149"/>
                <a:gd name="T38" fmla="*/ 108 w 153"/>
                <a:gd name="T39" fmla="*/ 6 h 149"/>
                <a:gd name="T40" fmla="*/ 105 w 153"/>
                <a:gd name="T41" fmla="*/ 10 h 149"/>
                <a:gd name="T42" fmla="*/ 68 w 153"/>
                <a:gd name="T43" fmla="*/ 64 h 149"/>
                <a:gd name="T44" fmla="*/ 67 w 153"/>
                <a:gd name="T45" fmla="*/ 65 h 149"/>
                <a:gd name="T46" fmla="*/ 65 w 153"/>
                <a:gd name="T47" fmla="*/ 100 h 149"/>
                <a:gd name="T48" fmla="*/ 67 w 153"/>
                <a:gd name="T49" fmla="*/ 103 h 149"/>
                <a:gd name="T50" fmla="*/ 68 w 153"/>
                <a:gd name="T51" fmla="*/ 103 h 149"/>
                <a:gd name="T52" fmla="*/ 69 w 153"/>
                <a:gd name="T53" fmla="*/ 103 h 149"/>
                <a:gd name="T54" fmla="*/ 104 w 153"/>
                <a:gd name="T55" fmla="*/ 91 h 149"/>
                <a:gd name="T56" fmla="*/ 105 w 153"/>
                <a:gd name="T57" fmla="*/ 90 h 149"/>
                <a:gd name="T58" fmla="*/ 141 w 153"/>
                <a:gd name="T59" fmla="*/ 39 h 149"/>
                <a:gd name="T60" fmla="*/ 142 w 153"/>
                <a:gd name="T61" fmla="*/ 36 h 149"/>
                <a:gd name="T62" fmla="*/ 146 w 153"/>
                <a:gd name="T63" fmla="*/ 32 h 149"/>
                <a:gd name="T64" fmla="*/ 146 w 153"/>
                <a:gd name="T65" fmla="*/ 31 h 149"/>
                <a:gd name="T66" fmla="*/ 134 w 153"/>
                <a:gd name="T67" fmla="*/ 8 h 149"/>
                <a:gd name="T68" fmla="*/ 72 w 153"/>
                <a:gd name="T69" fmla="*/ 96 h 149"/>
                <a:gd name="T70" fmla="*/ 73 w 153"/>
                <a:gd name="T71" fmla="*/ 69 h 149"/>
                <a:gd name="T72" fmla="*/ 79 w 153"/>
                <a:gd name="T73" fmla="*/ 74 h 149"/>
                <a:gd name="T74" fmla="*/ 81 w 153"/>
                <a:gd name="T75" fmla="*/ 76 h 149"/>
                <a:gd name="T76" fmla="*/ 89 w 153"/>
                <a:gd name="T77" fmla="*/ 82 h 149"/>
                <a:gd name="T78" fmla="*/ 91 w 153"/>
                <a:gd name="T79" fmla="*/ 84 h 149"/>
                <a:gd name="T80" fmla="*/ 97 w 153"/>
                <a:gd name="T81" fmla="*/ 87 h 149"/>
                <a:gd name="T82" fmla="*/ 72 w 153"/>
                <a:gd name="T83" fmla="*/ 96 h 149"/>
                <a:gd name="T84" fmla="*/ 102 w 153"/>
                <a:gd name="T85" fmla="*/ 84 h 149"/>
                <a:gd name="T86" fmla="*/ 94 w 153"/>
                <a:gd name="T87" fmla="*/ 78 h 149"/>
                <a:gd name="T88" fmla="*/ 84 w 153"/>
                <a:gd name="T89" fmla="*/ 71 h 149"/>
                <a:gd name="T90" fmla="*/ 75 w 153"/>
                <a:gd name="T91" fmla="*/ 63 h 149"/>
                <a:gd name="T92" fmla="*/ 108 w 153"/>
                <a:gd name="T93" fmla="*/ 16 h 149"/>
                <a:gd name="T94" fmla="*/ 108 w 153"/>
                <a:gd name="T95" fmla="*/ 15 h 149"/>
                <a:gd name="T96" fmla="*/ 124 w 153"/>
                <a:gd name="T97" fmla="*/ 22 h 149"/>
                <a:gd name="T98" fmla="*/ 136 w 153"/>
                <a:gd name="T99" fmla="*/ 34 h 149"/>
                <a:gd name="T100" fmla="*/ 102 w 153"/>
                <a:gd name="T101" fmla="*/ 84 h 149"/>
                <a:gd name="T102" fmla="*/ 141 w 153"/>
                <a:gd name="T103" fmla="*/ 28 h 149"/>
                <a:gd name="T104" fmla="*/ 141 w 153"/>
                <a:gd name="T105" fmla="*/ 28 h 149"/>
                <a:gd name="T106" fmla="*/ 140 w 153"/>
                <a:gd name="T107" fmla="*/ 29 h 149"/>
                <a:gd name="T108" fmla="*/ 128 w 153"/>
                <a:gd name="T109" fmla="*/ 17 h 149"/>
                <a:gd name="T110" fmla="*/ 112 w 153"/>
                <a:gd name="T111" fmla="*/ 10 h 149"/>
                <a:gd name="T112" fmla="*/ 112 w 153"/>
                <a:gd name="T113" fmla="*/ 10 h 149"/>
                <a:gd name="T114" fmla="*/ 113 w 153"/>
                <a:gd name="T115" fmla="*/ 9 h 149"/>
                <a:gd name="T116" fmla="*/ 117 w 153"/>
                <a:gd name="T117" fmla="*/ 6 h 149"/>
                <a:gd name="T118" fmla="*/ 130 w 153"/>
                <a:gd name="T119" fmla="*/ 13 h 149"/>
                <a:gd name="T120" fmla="*/ 141 w 153"/>
                <a:gd name="T121" fmla="*/ 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" h="149">
                  <a:moveTo>
                    <a:pt x="134" y="70"/>
                  </a:moveTo>
                  <a:cubicBezTo>
                    <a:pt x="133" y="70"/>
                    <a:pt x="131" y="72"/>
                    <a:pt x="131" y="7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8" y="16"/>
                    <a:pt x="88" y="15"/>
                  </a:cubicBezTo>
                  <a:cubicBezTo>
                    <a:pt x="88" y="13"/>
                    <a:pt x="86" y="12"/>
                    <a:pt x="8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0" y="13"/>
                    <a:pt x="0" y="1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8"/>
                    <a:pt x="2" y="149"/>
                    <a:pt x="3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6" y="149"/>
                    <a:pt x="137" y="148"/>
                    <a:pt x="137" y="146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37" y="72"/>
                    <a:pt x="136" y="70"/>
                    <a:pt x="134" y="70"/>
                  </a:cubicBezTo>
                  <a:close/>
                  <a:moveTo>
                    <a:pt x="134" y="8"/>
                  </a:moveTo>
                  <a:cubicBezTo>
                    <a:pt x="127" y="3"/>
                    <a:pt x="121" y="0"/>
                    <a:pt x="117" y="0"/>
                  </a:cubicBezTo>
                  <a:cubicBezTo>
                    <a:pt x="114" y="0"/>
                    <a:pt x="111" y="2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7" y="7"/>
                    <a:pt x="106" y="9"/>
                    <a:pt x="105" y="10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7" y="64"/>
                    <a:pt x="67" y="65"/>
                    <a:pt x="67" y="65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5" y="101"/>
                    <a:pt x="66" y="102"/>
                    <a:pt x="67" y="103"/>
                  </a:cubicBezTo>
                  <a:cubicBezTo>
                    <a:pt x="67" y="103"/>
                    <a:pt x="68" y="103"/>
                    <a:pt x="6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91"/>
                    <a:pt x="105" y="91"/>
                    <a:pt x="105" y="90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4" y="34"/>
                    <a:pt x="145" y="33"/>
                    <a:pt x="146" y="32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53" y="22"/>
                    <a:pt x="144" y="14"/>
                    <a:pt x="134" y="8"/>
                  </a:cubicBezTo>
                  <a:close/>
                  <a:moveTo>
                    <a:pt x="72" y="96"/>
                  </a:moveTo>
                  <a:cubicBezTo>
                    <a:pt x="73" y="69"/>
                    <a:pt x="73" y="69"/>
                    <a:pt x="73" y="69"/>
                  </a:cubicBezTo>
                  <a:cubicBezTo>
                    <a:pt x="75" y="70"/>
                    <a:pt x="78" y="72"/>
                    <a:pt x="79" y="74"/>
                  </a:cubicBezTo>
                  <a:cubicBezTo>
                    <a:pt x="79" y="75"/>
                    <a:pt x="80" y="76"/>
                    <a:pt x="81" y="76"/>
                  </a:cubicBezTo>
                  <a:cubicBezTo>
                    <a:pt x="81" y="76"/>
                    <a:pt x="87" y="77"/>
                    <a:pt x="89" y="82"/>
                  </a:cubicBezTo>
                  <a:cubicBezTo>
                    <a:pt x="89" y="83"/>
                    <a:pt x="90" y="84"/>
                    <a:pt x="91" y="84"/>
                  </a:cubicBezTo>
                  <a:cubicBezTo>
                    <a:pt x="91" y="84"/>
                    <a:pt x="94" y="84"/>
                    <a:pt x="97" y="87"/>
                  </a:cubicBezTo>
                  <a:lnTo>
                    <a:pt x="72" y="96"/>
                  </a:lnTo>
                  <a:close/>
                  <a:moveTo>
                    <a:pt x="102" y="84"/>
                  </a:moveTo>
                  <a:cubicBezTo>
                    <a:pt x="99" y="80"/>
                    <a:pt x="96" y="79"/>
                    <a:pt x="94" y="78"/>
                  </a:cubicBezTo>
                  <a:cubicBezTo>
                    <a:pt x="91" y="74"/>
                    <a:pt x="86" y="72"/>
                    <a:pt x="84" y="71"/>
                  </a:cubicBezTo>
                  <a:cubicBezTo>
                    <a:pt x="82" y="67"/>
                    <a:pt x="78" y="65"/>
                    <a:pt x="75" y="63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13" y="16"/>
                    <a:pt x="119" y="18"/>
                    <a:pt x="124" y="22"/>
                  </a:cubicBezTo>
                  <a:cubicBezTo>
                    <a:pt x="130" y="26"/>
                    <a:pt x="134" y="31"/>
                    <a:pt x="136" y="34"/>
                  </a:cubicBezTo>
                  <a:lnTo>
                    <a:pt x="102" y="84"/>
                  </a:lnTo>
                  <a:close/>
                  <a:moveTo>
                    <a:pt x="141" y="28"/>
                  </a:moveTo>
                  <a:cubicBezTo>
                    <a:pt x="141" y="28"/>
                    <a:pt x="141" y="28"/>
                    <a:pt x="141" y="28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37" y="25"/>
                    <a:pt x="133" y="21"/>
                    <a:pt x="128" y="17"/>
                  </a:cubicBezTo>
                  <a:cubicBezTo>
                    <a:pt x="122" y="14"/>
                    <a:pt x="117" y="11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4" y="7"/>
                    <a:pt x="116" y="6"/>
                    <a:pt x="117" y="6"/>
                  </a:cubicBezTo>
                  <a:cubicBezTo>
                    <a:pt x="120" y="6"/>
                    <a:pt x="124" y="8"/>
                    <a:pt x="130" y="13"/>
                  </a:cubicBezTo>
                  <a:cubicBezTo>
                    <a:pt x="144" y="22"/>
                    <a:pt x="143" y="25"/>
                    <a:pt x="141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396" tIns="45698" rIns="91396" bIns="45698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5" name="组合 9"/>
          <p:cNvGrpSpPr/>
          <p:nvPr/>
        </p:nvGrpSpPr>
        <p:grpSpPr>
          <a:xfrm>
            <a:off x="4518250" y="1780804"/>
            <a:ext cx="1028556" cy="1028695"/>
            <a:chOff x="6024309" y="2374221"/>
            <a:chExt cx="1371831" cy="1371831"/>
          </a:xfrm>
        </p:grpSpPr>
        <p:grpSp>
          <p:nvGrpSpPr>
            <p:cNvPr id="16" name="组合 63"/>
            <p:cNvGrpSpPr/>
            <p:nvPr/>
          </p:nvGrpSpPr>
          <p:grpSpPr>
            <a:xfrm flipH="1" flipV="1">
              <a:off x="6024309" y="2374221"/>
              <a:ext cx="1371831" cy="1371831"/>
              <a:chOff x="4277955" y="3767258"/>
              <a:chExt cx="1371831" cy="1371831"/>
            </a:xfrm>
          </p:grpSpPr>
          <p:sp>
            <p:nvSpPr>
              <p:cNvPr id="65" name="泪滴形 64"/>
              <p:cNvSpPr/>
              <p:nvPr/>
            </p:nvSpPr>
            <p:spPr>
              <a:xfrm>
                <a:off x="4277955" y="3767258"/>
                <a:ext cx="1371831" cy="1371831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66" name="椭圆 65"/>
              <p:cNvSpPr>
                <a:spLocks noChangeAspect="1"/>
              </p:cNvSpPr>
              <p:nvPr/>
            </p:nvSpPr>
            <p:spPr>
              <a:xfrm>
                <a:off x="4423870" y="3913173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sp>
          <p:nvSpPr>
            <p:cNvPr id="74" name="Freeform 155"/>
            <p:cNvSpPr>
              <a:spLocks noEditPoints="1"/>
            </p:cNvSpPr>
            <p:nvPr/>
          </p:nvSpPr>
          <p:spPr bwMode="auto">
            <a:xfrm>
              <a:off x="6441896" y="2844717"/>
              <a:ext cx="536655" cy="511244"/>
            </a:xfrm>
            <a:custGeom>
              <a:avLst/>
              <a:gdLst>
                <a:gd name="T0" fmla="*/ 106 w 152"/>
                <a:gd name="T1" fmla="*/ 49 h 145"/>
                <a:gd name="T2" fmla="*/ 99 w 152"/>
                <a:gd name="T3" fmla="*/ 56 h 145"/>
                <a:gd name="T4" fmla="*/ 106 w 152"/>
                <a:gd name="T5" fmla="*/ 63 h 145"/>
                <a:gd name="T6" fmla="*/ 113 w 152"/>
                <a:gd name="T7" fmla="*/ 56 h 145"/>
                <a:gd name="T8" fmla="*/ 106 w 152"/>
                <a:gd name="T9" fmla="*/ 49 h 145"/>
                <a:gd name="T10" fmla="*/ 105 w 152"/>
                <a:gd name="T11" fmla="*/ 56 h 145"/>
                <a:gd name="T12" fmla="*/ 106 w 152"/>
                <a:gd name="T13" fmla="*/ 55 h 145"/>
                <a:gd name="T14" fmla="*/ 107 w 152"/>
                <a:gd name="T15" fmla="*/ 56 h 145"/>
                <a:gd name="T16" fmla="*/ 105 w 152"/>
                <a:gd name="T17" fmla="*/ 56 h 145"/>
                <a:gd name="T18" fmla="*/ 46 w 152"/>
                <a:gd name="T19" fmla="*/ 49 h 145"/>
                <a:gd name="T20" fmla="*/ 39 w 152"/>
                <a:gd name="T21" fmla="*/ 56 h 145"/>
                <a:gd name="T22" fmla="*/ 46 w 152"/>
                <a:gd name="T23" fmla="*/ 63 h 145"/>
                <a:gd name="T24" fmla="*/ 53 w 152"/>
                <a:gd name="T25" fmla="*/ 56 h 145"/>
                <a:gd name="T26" fmla="*/ 46 w 152"/>
                <a:gd name="T27" fmla="*/ 49 h 145"/>
                <a:gd name="T28" fmla="*/ 45 w 152"/>
                <a:gd name="T29" fmla="*/ 56 h 145"/>
                <a:gd name="T30" fmla="*/ 46 w 152"/>
                <a:gd name="T31" fmla="*/ 55 h 145"/>
                <a:gd name="T32" fmla="*/ 47 w 152"/>
                <a:gd name="T33" fmla="*/ 56 h 145"/>
                <a:gd name="T34" fmla="*/ 45 w 152"/>
                <a:gd name="T35" fmla="*/ 56 h 145"/>
                <a:gd name="T36" fmla="*/ 141 w 152"/>
                <a:gd name="T37" fmla="*/ 0 h 145"/>
                <a:gd name="T38" fmla="*/ 11 w 152"/>
                <a:gd name="T39" fmla="*/ 0 h 145"/>
                <a:gd name="T40" fmla="*/ 0 w 152"/>
                <a:gd name="T41" fmla="*/ 11 h 145"/>
                <a:gd name="T42" fmla="*/ 0 w 152"/>
                <a:gd name="T43" fmla="*/ 99 h 145"/>
                <a:gd name="T44" fmla="*/ 11 w 152"/>
                <a:gd name="T45" fmla="*/ 110 h 145"/>
                <a:gd name="T46" fmla="*/ 53 w 152"/>
                <a:gd name="T47" fmla="*/ 110 h 145"/>
                <a:gd name="T48" fmla="*/ 74 w 152"/>
                <a:gd name="T49" fmla="*/ 143 h 145"/>
                <a:gd name="T50" fmla="*/ 76 w 152"/>
                <a:gd name="T51" fmla="*/ 145 h 145"/>
                <a:gd name="T52" fmla="*/ 79 w 152"/>
                <a:gd name="T53" fmla="*/ 143 h 145"/>
                <a:gd name="T54" fmla="*/ 100 w 152"/>
                <a:gd name="T55" fmla="*/ 110 h 145"/>
                <a:gd name="T56" fmla="*/ 141 w 152"/>
                <a:gd name="T57" fmla="*/ 110 h 145"/>
                <a:gd name="T58" fmla="*/ 152 w 152"/>
                <a:gd name="T59" fmla="*/ 99 h 145"/>
                <a:gd name="T60" fmla="*/ 152 w 152"/>
                <a:gd name="T61" fmla="*/ 11 h 145"/>
                <a:gd name="T62" fmla="*/ 141 w 152"/>
                <a:gd name="T63" fmla="*/ 0 h 145"/>
                <a:gd name="T64" fmla="*/ 146 w 152"/>
                <a:gd name="T65" fmla="*/ 99 h 145"/>
                <a:gd name="T66" fmla="*/ 141 w 152"/>
                <a:gd name="T67" fmla="*/ 104 h 145"/>
                <a:gd name="T68" fmla="*/ 98 w 152"/>
                <a:gd name="T69" fmla="*/ 104 h 145"/>
                <a:gd name="T70" fmla="*/ 97 w 152"/>
                <a:gd name="T71" fmla="*/ 104 h 145"/>
                <a:gd name="T72" fmla="*/ 97 w 152"/>
                <a:gd name="T73" fmla="*/ 104 h 145"/>
                <a:gd name="T74" fmla="*/ 97 w 152"/>
                <a:gd name="T75" fmla="*/ 104 h 145"/>
                <a:gd name="T76" fmla="*/ 95 w 152"/>
                <a:gd name="T77" fmla="*/ 105 h 145"/>
                <a:gd name="T78" fmla="*/ 76 w 152"/>
                <a:gd name="T79" fmla="*/ 136 h 145"/>
                <a:gd name="T80" fmla="*/ 57 w 152"/>
                <a:gd name="T81" fmla="*/ 105 h 145"/>
                <a:gd name="T82" fmla="*/ 55 w 152"/>
                <a:gd name="T83" fmla="*/ 104 h 145"/>
                <a:gd name="T84" fmla="*/ 55 w 152"/>
                <a:gd name="T85" fmla="*/ 104 h 145"/>
                <a:gd name="T86" fmla="*/ 55 w 152"/>
                <a:gd name="T87" fmla="*/ 104 h 145"/>
                <a:gd name="T88" fmla="*/ 54 w 152"/>
                <a:gd name="T89" fmla="*/ 104 h 145"/>
                <a:gd name="T90" fmla="*/ 11 w 152"/>
                <a:gd name="T91" fmla="*/ 104 h 145"/>
                <a:gd name="T92" fmla="*/ 6 w 152"/>
                <a:gd name="T93" fmla="*/ 99 h 145"/>
                <a:gd name="T94" fmla="*/ 6 w 152"/>
                <a:gd name="T95" fmla="*/ 11 h 145"/>
                <a:gd name="T96" fmla="*/ 11 w 152"/>
                <a:gd name="T97" fmla="*/ 6 h 145"/>
                <a:gd name="T98" fmla="*/ 141 w 152"/>
                <a:gd name="T99" fmla="*/ 6 h 145"/>
                <a:gd name="T100" fmla="*/ 146 w 152"/>
                <a:gd name="T101" fmla="*/ 11 h 145"/>
                <a:gd name="T102" fmla="*/ 146 w 152"/>
                <a:gd name="T103" fmla="*/ 99 h 145"/>
                <a:gd name="T104" fmla="*/ 76 w 152"/>
                <a:gd name="T105" fmla="*/ 49 h 145"/>
                <a:gd name="T106" fmla="*/ 69 w 152"/>
                <a:gd name="T107" fmla="*/ 56 h 145"/>
                <a:gd name="T108" fmla="*/ 76 w 152"/>
                <a:gd name="T109" fmla="*/ 63 h 145"/>
                <a:gd name="T110" fmla="*/ 83 w 152"/>
                <a:gd name="T111" fmla="*/ 56 h 145"/>
                <a:gd name="T112" fmla="*/ 76 w 152"/>
                <a:gd name="T113" fmla="*/ 49 h 145"/>
                <a:gd name="T114" fmla="*/ 75 w 152"/>
                <a:gd name="T115" fmla="*/ 56 h 145"/>
                <a:gd name="T116" fmla="*/ 76 w 152"/>
                <a:gd name="T117" fmla="*/ 55 h 145"/>
                <a:gd name="T118" fmla="*/ 77 w 152"/>
                <a:gd name="T119" fmla="*/ 56 h 145"/>
                <a:gd name="T120" fmla="*/ 75 w 152"/>
                <a:gd name="T121" fmla="*/ 5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2" h="145">
                  <a:moveTo>
                    <a:pt x="106" y="49"/>
                  </a:moveTo>
                  <a:cubicBezTo>
                    <a:pt x="102" y="49"/>
                    <a:pt x="99" y="53"/>
                    <a:pt x="99" y="56"/>
                  </a:cubicBezTo>
                  <a:cubicBezTo>
                    <a:pt x="99" y="60"/>
                    <a:pt x="102" y="63"/>
                    <a:pt x="106" y="63"/>
                  </a:cubicBezTo>
                  <a:cubicBezTo>
                    <a:pt x="109" y="63"/>
                    <a:pt x="113" y="60"/>
                    <a:pt x="113" y="56"/>
                  </a:cubicBezTo>
                  <a:cubicBezTo>
                    <a:pt x="113" y="53"/>
                    <a:pt x="109" y="49"/>
                    <a:pt x="106" y="49"/>
                  </a:cubicBezTo>
                  <a:close/>
                  <a:moveTo>
                    <a:pt x="105" y="56"/>
                  </a:moveTo>
                  <a:cubicBezTo>
                    <a:pt x="105" y="56"/>
                    <a:pt x="105" y="55"/>
                    <a:pt x="106" y="55"/>
                  </a:cubicBezTo>
                  <a:cubicBezTo>
                    <a:pt x="106" y="55"/>
                    <a:pt x="107" y="56"/>
                    <a:pt x="107" y="56"/>
                  </a:cubicBezTo>
                  <a:cubicBezTo>
                    <a:pt x="107" y="57"/>
                    <a:pt x="105" y="57"/>
                    <a:pt x="105" y="56"/>
                  </a:cubicBezTo>
                  <a:close/>
                  <a:moveTo>
                    <a:pt x="46" y="49"/>
                  </a:moveTo>
                  <a:cubicBezTo>
                    <a:pt x="42" y="49"/>
                    <a:pt x="39" y="53"/>
                    <a:pt x="39" y="56"/>
                  </a:cubicBezTo>
                  <a:cubicBezTo>
                    <a:pt x="39" y="60"/>
                    <a:pt x="42" y="63"/>
                    <a:pt x="46" y="63"/>
                  </a:cubicBezTo>
                  <a:cubicBezTo>
                    <a:pt x="50" y="63"/>
                    <a:pt x="53" y="60"/>
                    <a:pt x="53" y="56"/>
                  </a:cubicBezTo>
                  <a:cubicBezTo>
                    <a:pt x="53" y="53"/>
                    <a:pt x="50" y="49"/>
                    <a:pt x="46" y="49"/>
                  </a:cubicBezTo>
                  <a:close/>
                  <a:moveTo>
                    <a:pt x="45" y="56"/>
                  </a:moveTo>
                  <a:cubicBezTo>
                    <a:pt x="45" y="56"/>
                    <a:pt x="46" y="55"/>
                    <a:pt x="46" y="55"/>
                  </a:cubicBezTo>
                  <a:cubicBezTo>
                    <a:pt x="47" y="55"/>
                    <a:pt x="47" y="56"/>
                    <a:pt x="47" y="56"/>
                  </a:cubicBezTo>
                  <a:cubicBezTo>
                    <a:pt x="47" y="57"/>
                    <a:pt x="45" y="57"/>
                    <a:pt x="45" y="56"/>
                  </a:cubicBezTo>
                  <a:close/>
                  <a:moveTo>
                    <a:pt x="1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10"/>
                    <a:pt x="11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4" y="144"/>
                    <a:pt x="75" y="145"/>
                    <a:pt x="76" y="145"/>
                  </a:cubicBezTo>
                  <a:cubicBezTo>
                    <a:pt x="77" y="145"/>
                    <a:pt x="78" y="144"/>
                    <a:pt x="79" y="143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7" y="110"/>
                    <a:pt x="152" y="105"/>
                    <a:pt x="152" y="99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5"/>
                    <a:pt x="147" y="0"/>
                    <a:pt x="141" y="0"/>
                  </a:cubicBezTo>
                  <a:close/>
                  <a:moveTo>
                    <a:pt x="146" y="99"/>
                  </a:moveTo>
                  <a:cubicBezTo>
                    <a:pt x="146" y="101"/>
                    <a:pt x="144" y="104"/>
                    <a:pt x="141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7" y="104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6" y="104"/>
                    <a:pt x="96" y="105"/>
                    <a:pt x="95" y="105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6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4" y="104"/>
                    <a:pt x="54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9" y="104"/>
                    <a:pt x="6" y="101"/>
                    <a:pt x="6" y="9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9" y="6"/>
                    <a:pt x="1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4" y="6"/>
                    <a:pt x="146" y="8"/>
                    <a:pt x="146" y="11"/>
                  </a:cubicBezTo>
                  <a:lnTo>
                    <a:pt x="146" y="99"/>
                  </a:lnTo>
                  <a:close/>
                  <a:moveTo>
                    <a:pt x="76" y="49"/>
                  </a:moveTo>
                  <a:cubicBezTo>
                    <a:pt x="72" y="49"/>
                    <a:pt x="69" y="53"/>
                    <a:pt x="69" y="56"/>
                  </a:cubicBezTo>
                  <a:cubicBezTo>
                    <a:pt x="69" y="60"/>
                    <a:pt x="72" y="63"/>
                    <a:pt x="76" y="63"/>
                  </a:cubicBezTo>
                  <a:cubicBezTo>
                    <a:pt x="80" y="63"/>
                    <a:pt x="83" y="60"/>
                    <a:pt x="83" y="56"/>
                  </a:cubicBezTo>
                  <a:cubicBezTo>
                    <a:pt x="83" y="53"/>
                    <a:pt x="80" y="49"/>
                    <a:pt x="76" y="49"/>
                  </a:cubicBezTo>
                  <a:close/>
                  <a:moveTo>
                    <a:pt x="75" y="56"/>
                  </a:moveTo>
                  <a:cubicBezTo>
                    <a:pt x="75" y="56"/>
                    <a:pt x="75" y="55"/>
                    <a:pt x="76" y="55"/>
                  </a:cubicBezTo>
                  <a:cubicBezTo>
                    <a:pt x="76" y="55"/>
                    <a:pt x="77" y="56"/>
                    <a:pt x="77" y="56"/>
                  </a:cubicBezTo>
                  <a:cubicBezTo>
                    <a:pt x="77" y="57"/>
                    <a:pt x="75" y="57"/>
                    <a:pt x="75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396" tIns="45698" rIns="91396" bIns="45698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2" name="矩形 21"/>
          <p:cNvSpPr/>
          <p:nvPr/>
        </p:nvSpPr>
        <p:spPr>
          <a:xfrm>
            <a:off x="1064749" y="1731867"/>
            <a:ext cx="753814" cy="253836"/>
          </a:xfrm>
          <a:prstGeom prst="rect">
            <a:avLst/>
          </a:prstGeom>
        </p:spPr>
        <p:txBody>
          <a:bodyPr wrap="none" lIns="68556" tIns="34278" rIns="68556" bIns="34278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海报宣传</a:t>
            </a:r>
          </a:p>
        </p:txBody>
      </p:sp>
      <p:sp>
        <p:nvSpPr>
          <p:cNvPr id="23" name="矩形 22"/>
          <p:cNvSpPr/>
          <p:nvPr/>
        </p:nvSpPr>
        <p:spPr>
          <a:xfrm>
            <a:off x="1064749" y="2135023"/>
            <a:ext cx="1984578" cy="429214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此处添加详细文本描述建议与标题相关并符合整体语言风格。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064749" y="3256132"/>
            <a:ext cx="753814" cy="253836"/>
          </a:xfrm>
          <a:prstGeom prst="rect">
            <a:avLst/>
          </a:prstGeom>
        </p:spPr>
        <p:txBody>
          <a:bodyPr wrap="none" lIns="68556" tIns="34278" rIns="68556" bIns="34278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传单派发</a:t>
            </a:r>
          </a:p>
        </p:txBody>
      </p:sp>
      <p:sp>
        <p:nvSpPr>
          <p:cNvPr id="36" name="矩形 35"/>
          <p:cNvSpPr/>
          <p:nvPr/>
        </p:nvSpPr>
        <p:spPr>
          <a:xfrm>
            <a:off x="5859159" y="1739842"/>
            <a:ext cx="753814" cy="253836"/>
          </a:xfrm>
          <a:prstGeom prst="rect">
            <a:avLst/>
          </a:prstGeom>
        </p:spPr>
        <p:txBody>
          <a:bodyPr wrap="none" lIns="68556" tIns="34278" rIns="68556" bIns="34278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微信推广</a:t>
            </a:r>
          </a:p>
        </p:txBody>
      </p:sp>
      <p:sp>
        <p:nvSpPr>
          <p:cNvPr id="38" name="矩形 37"/>
          <p:cNvSpPr/>
          <p:nvPr/>
        </p:nvSpPr>
        <p:spPr>
          <a:xfrm>
            <a:off x="5859159" y="3256132"/>
            <a:ext cx="753814" cy="253836"/>
          </a:xfrm>
          <a:prstGeom prst="rect">
            <a:avLst/>
          </a:prstGeom>
        </p:spPr>
        <p:txBody>
          <a:bodyPr wrap="none" lIns="68556" tIns="34278" rIns="68556" bIns="34278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短信群发</a:t>
            </a:r>
          </a:p>
        </p:txBody>
      </p:sp>
      <p:sp>
        <p:nvSpPr>
          <p:cNvPr id="67" name="矩形 66"/>
          <p:cNvSpPr/>
          <p:nvPr/>
        </p:nvSpPr>
        <p:spPr>
          <a:xfrm>
            <a:off x="1064749" y="3659287"/>
            <a:ext cx="1984578" cy="429214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此处添加详细文本描述建议与标题相关并符合整体语言风格。</a:t>
            </a:r>
          </a:p>
        </p:txBody>
      </p:sp>
      <p:sp>
        <p:nvSpPr>
          <p:cNvPr id="68" name="矩形 67"/>
          <p:cNvSpPr/>
          <p:nvPr/>
        </p:nvSpPr>
        <p:spPr>
          <a:xfrm>
            <a:off x="5859159" y="2135023"/>
            <a:ext cx="1984578" cy="429214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此处添加详细文本描述建议与标题相关并符合整体语言风格。</a:t>
            </a:r>
          </a:p>
        </p:txBody>
      </p:sp>
      <p:sp>
        <p:nvSpPr>
          <p:cNvPr id="70" name="矩形 69"/>
          <p:cNvSpPr/>
          <p:nvPr/>
        </p:nvSpPr>
        <p:spPr>
          <a:xfrm>
            <a:off x="5859159" y="3659287"/>
            <a:ext cx="1984578" cy="429214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此处添加详细文本描述建议与标题相关并符合整体语言风格。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49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99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99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49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49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49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99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4" grpId="0"/>
      <p:bldP spid="36" grpId="0"/>
      <p:bldP spid="38" grpId="0"/>
      <p:bldP spid="67" grpId="0"/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027321b-e93e-4907-a2ef-b9e91ff82059"/>
          <p:cNvGrpSpPr>
            <a:grpSpLocks noChangeAspect="1"/>
          </p:cNvGrpSpPr>
          <p:nvPr/>
        </p:nvGrpSpPr>
        <p:grpSpPr>
          <a:xfrm>
            <a:off x="908048" y="951452"/>
            <a:ext cx="7327904" cy="3240596"/>
            <a:chOff x="1536417" y="1448782"/>
            <a:chExt cx="9119167" cy="4032446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1536417" y="5073926"/>
              <a:ext cx="9119167" cy="1818"/>
            </a:xfrm>
            <a:prstGeom prst="straightConnector1">
              <a:avLst/>
            </a:prstGeom>
            <a:noFill/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组合 4"/>
            <p:cNvGrpSpPr/>
            <p:nvPr/>
          </p:nvGrpSpPr>
          <p:grpSpPr>
            <a:xfrm>
              <a:off x="2108201" y="1448782"/>
              <a:ext cx="7975601" cy="2899804"/>
              <a:chOff x="1564184" y="1952298"/>
              <a:chExt cx="6881145" cy="250187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011110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011110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22686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222686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425193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400" b="1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425193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3" name="任意多边形 14"/>
              <p:cNvSpPr/>
              <p:nvPr/>
            </p:nvSpPr>
            <p:spPr>
              <a:xfrm>
                <a:off x="3752128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 16"/>
              <p:cNvSpPr/>
              <p:nvPr/>
            </p:nvSpPr>
            <p:spPr>
              <a:xfrm>
                <a:off x="5940075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 17"/>
              <p:cNvSpPr/>
              <p:nvPr/>
            </p:nvSpPr>
            <p:spPr>
              <a:xfrm>
                <a:off x="1564184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 18"/>
              <p:cNvSpPr/>
              <p:nvPr/>
            </p:nvSpPr>
            <p:spPr>
              <a:xfrm>
                <a:off x="1564184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9"/>
              <p:cNvSpPr/>
              <p:nvPr/>
            </p:nvSpPr>
            <p:spPr>
              <a:xfrm>
                <a:off x="5940075" y="1952298"/>
                <a:ext cx="2505254" cy="12525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 21"/>
              <p:cNvSpPr/>
              <p:nvPr/>
            </p:nvSpPr>
            <p:spPr>
              <a:xfrm>
                <a:off x="3752128" y="3201659"/>
                <a:ext cx="2505254" cy="1252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23"/>
              <p:cNvSpPr/>
              <p:nvPr/>
            </p:nvSpPr>
            <p:spPr>
              <a:xfrm>
                <a:off x="2562811" y="2515452"/>
                <a:ext cx="457104" cy="348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4" y="56250"/>
                    </a:moveTo>
                    <a:lnTo>
                      <a:pt x="42855" y="56250"/>
                    </a:lnTo>
                    <a:lnTo>
                      <a:pt x="42855" y="69377"/>
                    </a:lnTo>
                    <a:cubicBezTo>
                      <a:pt x="42855" y="70627"/>
                      <a:pt x="43333" y="71250"/>
                      <a:pt x="44283" y="71250"/>
                    </a:cubicBezTo>
                    <a:lnTo>
                      <a:pt x="75716" y="71250"/>
                    </a:lnTo>
                    <a:cubicBezTo>
                      <a:pt x="76666" y="71250"/>
                      <a:pt x="77144" y="70627"/>
                      <a:pt x="77144" y="69377"/>
                    </a:cubicBezTo>
                    <a:cubicBezTo>
                      <a:pt x="77144" y="69377"/>
                      <a:pt x="77144" y="56250"/>
                      <a:pt x="77144" y="56250"/>
                    </a:cubicBezTo>
                    <a:close/>
                    <a:moveTo>
                      <a:pt x="75716" y="0"/>
                    </a:moveTo>
                    <a:cubicBezTo>
                      <a:pt x="76905" y="0"/>
                      <a:pt x="77916" y="550"/>
                      <a:pt x="78750" y="1638"/>
                    </a:cubicBezTo>
                    <a:cubicBezTo>
                      <a:pt x="79583" y="2733"/>
                      <a:pt x="80000" y="4066"/>
                      <a:pt x="80000" y="5622"/>
                    </a:cubicBezTo>
                    <a:lnTo>
                      <a:pt x="80000" y="20627"/>
                    </a:lnTo>
                    <a:cubicBezTo>
                      <a:pt x="80000" y="21877"/>
                      <a:pt x="79522" y="22500"/>
                      <a:pt x="78572" y="22500"/>
                    </a:cubicBezTo>
                    <a:cubicBezTo>
                      <a:pt x="77616" y="22500"/>
                      <a:pt x="77144" y="21877"/>
                      <a:pt x="77144" y="20627"/>
                    </a:cubicBezTo>
                    <a:lnTo>
                      <a:pt x="77144" y="5622"/>
                    </a:lnTo>
                    <a:cubicBezTo>
                      <a:pt x="77144" y="4377"/>
                      <a:pt x="76666" y="3750"/>
                      <a:pt x="75716" y="3750"/>
                    </a:cubicBezTo>
                    <a:lnTo>
                      <a:pt x="44283" y="3750"/>
                    </a:lnTo>
                    <a:cubicBezTo>
                      <a:pt x="43333" y="3750"/>
                      <a:pt x="42855" y="4377"/>
                      <a:pt x="42855" y="5622"/>
                    </a:cubicBezTo>
                    <a:lnTo>
                      <a:pt x="42855" y="20627"/>
                    </a:lnTo>
                    <a:cubicBezTo>
                      <a:pt x="42855" y="21877"/>
                      <a:pt x="42377" y="22500"/>
                      <a:pt x="41427" y="22500"/>
                    </a:cubicBezTo>
                    <a:cubicBezTo>
                      <a:pt x="40472" y="22500"/>
                      <a:pt x="40000" y="21877"/>
                      <a:pt x="40000" y="20627"/>
                    </a:cubicBezTo>
                    <a:lnTo>
                      <a:pt x="40000" y="5622"/>
                    </a:lnTo>
                    <a:cubicBezTo>
                      <a:pt x="40000" y="4066"/>
                      <a:pt x="40416" y="2733"/>
                      <a:pt x="41250" y="1638"/>
                    </a:cubicBezTo>
                    <a:cubicBezTo>
                      <a:pt x="42083" y="550"/>
                      <a:pt x="43094" y="0"/>
                      <a:pt x="44283" y="0"/>
                    </a:cubicBezTo>
                    <a:cubicBezTo>
                      <a:pt x="44283" y="0"/>
                      <a:pt x="75716" y="0"/>
                      <a:pt x="75716" y="0"/>
                    </a:cubicBezTo>
                    <a:close/>
                    <a:moveTo>
                      <a:pt x="117144" y="31872"/>
                    </a:moveTo>
                    <a:cubicBezTo>
                      <a:pt x="117144" y="30627"/>
                      <a:pt x="116666" y="30000"/>
                      <a:pt x="115716" y="30000"/>
                    </a:cubicBezTo>
                    <a:lnTo>
                      <a:pt x="4283" y="30000"/>
                    </a:lnTo>
                    <a:cubicBezTo>
                      <a:pt x="3333" y="30000"/>
                      <a:pt x="2855" y="30627"/>
                      <a:pt x="2855" y="31872"/>
                    </a:cubicBezTo>
                    <a:lnTo>
                      <a:pt x="2855" y="52500"/>
                    </a:lnTo>
                    <a:lnTo>
                      <a:pt x="117144" y="52500"/>
                    </a:lnTo>
                    <a:cubicBezTo>
                      <a:pt x="117144" y="52500"/>
                      <a:pt x="117144" y="31872"/>
                      <a:pt x="117144" y="31872"/>
                    </a:cubicBezTo>
                    <a:close/>
                    <a:moveTo>
                      <a:pt x="120000" y="65627"/>
                    </a:moveTo>
                    <a:lnTo>
                      <a:pt x="120000" y="114377"/>
                    </a:lnTo>
                    <a:cubicBezTo>
                      <a:pt x="120000" y="115933"/>
                      <a:pt x="119583" y="117266"/>
                      <a:pt x="118750" y="118361"/>
                    </a:cubicBezTo>
                    <a:cubicBezTo>
                      <a:pt x="117916" y="119450"/>
                      <a:pt x="116905" y="120000"/>
                      <a:pt x="115716" y="120000"/>
                    </a:cubicBezTo>
                    <a:lnTo>
                      <a:pt x="4283" y="120000"/>
                    </a:lnTo>
                    <a:cubicBezTo>
                      <a:pt x="3094" y="120000"/>
                      <a:pt x="2083" y="119450"/>
                      <a:pt x="1250" y="118361"/>
                    </a:cubicBezTo>
                    <a:cubicBezTo>
                      <a:pt x="416" y="117266"/>
                      <a:pt x="0" y="115933"/>
                      <a:pt x="0" y="114377"/>
                    </a:cubicBezTo>
                    <a:lnTo>
                      <a:pt x="0" y="65627"/>
                    </a:lnTo>
                    <a:cubicBezTo>
                      <a:pt x="0" y="64377"/>
                      <a:pt x="472" y="63750"/>
                      <a:pt x="1427" y="63750"/>
                    </a:cubicBezTo>
                    <a:cubicBezTo>
                      <a:pt x="2377" y="63750"/>
                      <a:pt x="2855" y="64377"/>
                      <a:pt x="2855" y="65627"/>
                    </a:cubicBezTo>
                    <a:lnTo>
                      <a:pt x="2855" y="114377"/>
                    </a:lnTo>
                    <a:cubicBezTo>
                      <a:pt x="2855" y="115622"/>
                      <a:pt x="3333" y="116250"/>
                      <a:pt x="4283" y="116250"/>
                    </a:cubicBezTo>
                    <a:lnTo>
                      <a:pt x="115716" y="116250"/>
                    </a:lnTo>
                    <a:cubicBezTo>
                      <a:pt x="116666" y="116250"/>
                      <a:pt x="117144" y="115622"/>
                      <a:pt x="117144" y="114377"/>
                    </a:cubicBezTo>
                    <a:lnTo>
                      <a:pt x="117144" y="65627"/>
                    </a:lnTo>
                    <a:cubicBezTo>
                      <a:pt x="117144" y="64377"/>
                      <a:pt x="117616" y="63750"/>
                      <a:pt x="118572" y="63750"/>
                    </a:cubicBezTo>
                    <a:cubicBezTo>
                      <a:pt x="119522" y="63750"/>
                      <a:pt x="120000" y="64377"/>
                      <a:pt x="120000" y="65627"/>
                    </a:cubicBezTo>
                    <a:close/>
                    <a:moveTo>
                      <a:pt x="118750" y="27888"/>
                    </a:moveTo>
                    <a:cubicBezTo>
                      <a:pt x="119583" y="28983"/>
                      <a:pt x="120000" y="30316"/>
                      <a:pt x="120000" y="31872"/>
                    </a:cubicBezTo>
                    <a:lnTo>
                      <a:pt x="120000" y="54377"/>
                    </a:lnTo>
                    <a:cubicBezTo>
                      <a:pt x="120000" y="55627"/>
                      <a:pt x="119522" y="56250"/>
                      <a:pt x="118572" y="56250"/>
                    </a:cubicBezTo>
                    <a:lnTo>
                      <a:pt x="80000" y="56250"/>
                    </a:lnTo>
                    <a:lnTo>
                      <a:pt x="80000" y="69377"/>
                    </a:lnTo>
                    <a:cubicBezTo>
                      <a:pt x="80000" y="70938"/>
                      <a:pt x="79583" y="72266"/>
                      <a:pt x="78750" y="73361"/>
                    </a:cubicBezTo>
                    <a:cubicBezTo>
                      <a:pt x="77916" y="74455"/>
                      <a:pt x="76905" y="75000"/>
                      <a:pt x="75716" y="75000"/>
                    </a:cubicBezTo>
                    <a:lnTo>
                      <a:pt x="44283" y="75000"/>
                    </a:lnTo>
                    <a:cubicBezTo>
                      <a:pt x="43094" y="75000"/>
                      <a:pt x="42083" y="74455"/>
                      <a:pt x="41250" y="73361"/>
                    </a:cubicBezTo>
                    <a:cubicBezTo>
                      <a:pt x="40416" y="72266"/>
                      <a:pt x="40000" y="70938"/>
                      <a:pt x="40000" y="69377"/>
                    </a:cubicBezTo>
                    <a:lnTo>
                      <a:pt x="40000" y="56250"/>
                    </a:lnTo>
                    <a:lnTo>
                      <a:pt x="1427" y="56250"/>
                    </a:lnTo>
                    <a:cubicBezTo>
                      <a:pt x="472" y="56250"/>
                      <a:pt x="0" y="55627"/>
                      <a:pt x="0" y="54377"/>
                    </a:cubicBezTo>
                    <a:lnTo>
                      <a:pt x="0" y="31872"/>
                    </a:lnTo>
                    <a:cubicBezTo>
                      <a:pt x="0" y="30316"/>
                      <a:pt x="416" y="28983"/>
                      <a:pt x="1250" y="27888"/>
                    </a:cubicBezTo>
                    <a:cubicBezTo>
                      <a:pt x="2083" y="26800"/>
                      <a:pt x="3094" y="26250"/>
                      <a:pt x="4283" y="26250"/>
                    </a:cubicBezTo>
                    <a:lnTo>
                      <a:pt x="115716" y="26250"/>
                    </a:lnTo>
                    <a:cubicBezTo>
                      <a:pt x="116905" y="26250"/>
                      <a:pt x="117916" y="26800"/>
                      <a:pt x="118750" y="2788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 24"/>
              <p:cNvSpPr/>
              <p:nvPr/>
            </p:nvSpPr>
            <p:spPr>
              <a:xfrm>
                <a:off x="4820671" y="2528549"/>
                <a:ext cx="350900" cy="3520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23" y="109016"/>
                    </a:moveTo>
                    <a:cubicBezTo>
                      <a:pt x="116112" y="108079"/>
                      <a:pt x="116112" y="107148"/>
                      <a:pt x="115023" y="106211"/>
                    </a:cubicBezTo>
                    <a:lnTo>
                      <a:pt x="77499" y="68823"/>
                    </a:lnTo>
                    <a:cubicBezTo>
                      <a:pt x="76717" y="67886"/>
                      <a:pt x="76756" y="66988"/>
                      <a:pt x="77616" y="66135"/>
                    </a:cubicBezTo>
                    <a:cubicBezTo>
                      <a:pt x="78477" y="65277"/>
                      <a:pt x="79376" y="65238"/>
                      <a:pt x="80314" y="66018"/>
                    </a:cubicBezTo>
                    <a:lnTo>
                      <a:pt x="117838" y="103407"/>
                    </a:lnTo>
                    <a:cubicBezTo>
                      <a:pt x="118927" y="104656"/>
                      <a:pt x="119480" y="106055"/>
                      <a:pt x="119480" y="107616"/>
                    </a:cubicBezTo>
                    <a:cubicBezTo>
                      <a:pt x="119480" y="109172"/>
                      <a:pt x="118927" y="110577"/>
                      <a:pt x="117838" y="111820"/>
                    </a:cubicBezTo>
                    <a:lnTo>
                      <a:pt x="112442" y="117429"/>
                    </a:lnTo>
                    <a:cubicBezTo>
                      <a:pt x="111191" y="118516"/>
                      <a:pt x="109744" y="119063"/>
                      <a:pt x="108102" y="119063"/>
                    </a:cubicBezTo>
                    <a:cubicBezTo>
                      <a:pt x="106460" y="119063"/>
                      <a:pt x="105092" y="118516"/>
                      <a:pt x="104002" y="117429"/>
                    </a:cubicBezTo>
                    <a:lnTo>
                      <a:pt x="66244" y="80040"/>
                    </a:lnTo>
                    <a:cubicBezTo>
                      <a:pt x="65462" y="79104"/>
                      <a:pt x="65501" y="78206"/>
                      <a:pt x="66361" y="77347"/>
                    </a:cubicBezTo>
                    <a:cubicBezTo>
                      <a:pt x="67222" y="76494"/>
                      <a:pt x="68121" y="76455"/>
                      <a:pt x="69059" y="77236"/>
                    </a:cubicBezTo>
                    <a:lnTo>
                      <a:pt x="106577" y="114625"/>
                    </a:lnTo>
                    <a:cubicBezTo>
                      <a:pt x="107672" y="115712"/>
                      <a:pt x="108689" y="115712"/>
                      <a:pt x="109627" y="114625"/>
                    </a:cubicBezTo>
                    <a:cubicBezTo>
                      <a:pt x="109627" y="114625"/>
                      <a:pt x="115023" y="109016"/>
                      <a:pt x="115023" y="109016"/>
                    </a:cubicBezTo>
                    <a:close/>
                    <a:moveTo>
                      <a:pt x="18175" y="13202"/>
                    </a:moveTo>
                    <a:lnTo>
                      <a:pt x="9495" y="4555"/>
                    </a:lnTo>
                    <a:lnTo>
                      <a:pt x="4568" y="9461"/>
                    </a:lnTo>
                    <a:lnTo>
                      <a:pt x="13248" y="18108"/>
                    </a:lnTo>
                    <a:cubicBezTo>
                      <a:pt x="13248" y="18108"/>
                      <a:pt x="18175" y="13202"/>
                      <a:pt x="18175" y="13202"/>
                    </a:cubicBezTo>
                    <a:close/>
                    <a:moveTo>
                      <a:pt x="88994" y="19742"/>
                    </a:moveTo>
                    <a:cubicBezTo>
                      <a:pt x="88994" y="18187"/>
                      <a:pt x="89536" y="16787"/>
                      <a:pt x="90636" y="15538"/>
                    </a:cubicBezTo>
                    <a:lnTo>
                      <a:pt x="101891" y="4555"/>
                    </a:lnTo>
                    <a:cubicBezTo>
                      <a:pt x="94697" y="2375"/>
                      <a:pt x="88441" y="3936"/>
                      <a:pt x="83129" y="9227"/>
                    </a:cubicBezTo>
                    <a:cubicBezTo>
                      <a:pt x="80314" y="12031"/>
                      <a:pt x="78516" y="15499"/>
                      <a:pt x="77734" y="19625"/>
                    </a:cubicBezTo>
                    <a:cubicBezTo>
                      <a:pt x="76952" y="23756"/>
                      <a:pt x="77264" y="27615"/>
                      <a:pt x="78672" y="31194"/>
                    </a:cubicBezTo>
                    <a:cubicBezTo>
                      <a:pt x="78985" y="31975"/>
                      <a:pt x="78907" y="32677"/>
                      <a:pt x="78437" y="33302"/>
                    </a:cubicBezTo>
                    <a:lnTo>
                      <a:pt x="33412" y="78167"/>
                    </a:lnTo>
                    <a:cubicBezTo>
                      <a:pt x="32787" y="78791"/>
                      <a:pt x="32083" y="78870"/>
                      <a:pt x="31307" y="78401"/>
                    </a:cubicBezTo>
                    <a:cubicBezTo>
                      <a:pt x="29111" y="77465"/>
                      <a:pt x="26693" y="77002"/>
                      <a:pt x="24034" y="77002"/>
                    </a:cubicBezTo>
                    <a:cubicBezTo>
                      <a:pt x="18404" y="77002"/>
                      <a:pt x="13634" y="79026"/>
                      <a:pt x="9730" y="83073"/>
                    </a:cubicBezTo>
                    <a:cubicBezTo>
                      <a:pt x="4412" y="88220"/>
                      <a:pt x="2697" y="94291"/>
                      <a:pt x="4568" y="101305"/>
                    </a:cubicBezTo>
                    <a:lnTo>
                      <a:pt x="15594" y="90321"/>
                    </a:lnTo>
                    <a:cubicBezTo>
                      <a:pt x="16684" y="89234"/>
                      <a:pt x="18091" y="88649"/>
                      <a:pt x="19811" y="88565"/>
                    </a:cubicBezTo>
                    <a:cubicBezTo>
                      <a:pt x="21532" y="88493"/>
                      <a:pt x="22939" y="89000"/>
                      <a:pt x="24034" y="90087"/>
                    </a:cubicBezTo>
                    <a:lnTo>
                      <a:pt x="29664" y="95930"/>
                    </a:lnTo>
                    <a:cubicBezTo>
                      <a:pt x="30754" y="97179"/>
                      <a:pt x="31307" y="98579"/>
                      <a:pt x="31307" y="100134"/>
                    </a:cubicBezTo>
                    <a:cubicBezTo>
                      <a:pt x="31307" y="101695"/>
                      <a:pt x="30675" y="103095"/>
                      <a:pt x="29430" y="104344"/>
                    </a:cubicBezTo>
                    <a:lnTo>
                      <a:pt x="18404" y="115327"/>
                    </a:lnTo>
                    <a:cubicBezTo>
                      <a:pt x="21688" y="116414"/>
                      <a:pt x="25012" y="116532"/>
                      <a:pt x="28374" y="115679"/>
                    </a:cubicBezTo>
                    <a:cubicBezTo>
                      <a:pt x="31731" y="114820"/>
                      <a:pt x="34663" y="113142"/>
                      <a:pt x="37166" y="110650"/>
                    </a:cubicBezTo>
                    <a:cubicBezTo>
                      <a:pt x="39981" y="107845"/>
                      <a:pt x="41774" y="104383"/>
                      <a:pt x="42561" y="100251"/>
                    </a:cubicBezTo>
                    <a:cubicBezTo>
                      <a:pt x="43343" y="96126"/>
                      <a:pt x="43031" y="92273"/>
                      <a:pt x="41623" y="88682"/>
                    </a:cubicBezTo>
                    <a:cubicBezTo>
                      <a:pt x="41305" y="87907"/>
                      <a:pt x="41388" y="87205"/>
                      <a:pt x="41858" y="86580"/>
                    </a:cubicBezTo>
                    <a:lnTo>
                      <a:pt x="86883" y="41709"/>
                    </a:lnTo>
                    <a:cubicBezTo>
                      <a:pt x="87503" y="41247"/>
                      <a:pt x="88207" y="41168"/>
                      <a:pt x="88994" y="41481"/>
                    </a:cubicBezTo>
                    <a:cubicBezTo>
                      <a:pt x="91178" y="42412"/>
                      <a:pt x="93602" y="42880"/>
                      <a:pt x="96261" y="42880"/>
                    </a:cubicBezTo>
                    <a:cubicBezTo>
                      <a:pt x="101891" y="42880"/>
                      <a:pt x="106734" y="40934"/>
                      <a:pt x="110800" y="37037"/>
                    </a:cubicBezTo>
                    <a:cubicBezTo>
                      <a:pt x="115961" y="31746"/>
                      <a:pt x="117603" y="25585"/>
                      <a:pt x="115727" y="18577"/>
                    </a:cubicBezTo>
                    <a:lnTo>
                      <a:pt x="104706" y="29560"/>
                    </a:lnTo>
                    <a:cubicBezTo>
                      <a:pt x="103606" y="30653"/>
                      <a:pt x="102243" y="31194"/>
                      <a:pt x="100601" y="31194"/>
                    </a:cubicBezTo>
                    <a:cubicBezTo>
                      <a:pt x="98959" y="31194"/>
                      <a:pt x="97512" y="30653"/>
                      <a:pt x="96261" y="29560"/>
                    </a:cubicBezTo>
                    <a:lnTo>
                      <a:pt x="90636" y="23952"/>
                    </a:lnTo>
                    <a:cubicBezTo>
                      <a:pt x="89536" y="22708"/>
                      <a:pt x="88994" y="21303"/>
                      <a:pt x="88994" y="19742"/>
                    </a:cubicBezTo>
                    <a:close/>
                    <a:moveTo>
                      <a:pt x="93446" y="18343"/>
                    </a:moveTo>
                    <a:cubicBezTo>
                      <a:pt x="92351" y="19279"/>
                      <a:pt x="92351" y="20210"/>
                      <a:pt x="93446" y="21147"/>
                    </a:cubicBezTo>
                    <a:lnTo>
                      <a:pt x="99076" y="26756"/>
                    </a:lnTo>
                    <a:cubicBezTo>
                      <a:pt x="100014" y="27849"/>
                      <a:pt x="100953" y="27849"/>
                      <a:pt x="101891" y="26756"/>
                    </a:cubicBezTo>
                    <a:lnTo>
                      <a:pt x="115023" y="13670"/>
                    </a:lnTo>
                    <a:cubicBezTo>
                      <a:pt x="115492" y="13202"/>
                      <a:pt x="116078" y="13046"/>
                      <a:pt x="116782" y="13202"/>
                    </a:cubicBezTo>
                    <a:cubicBezTo>
                      <a:pt x="117486" y="13358"/>
                      <a:pt x="117911" y="13749"/>
                      <a:pt x="118072" y="14367"/>
                    </a:cubicBezTo>
                    <a:cubicBezTo>
                      <a:pt x="119944" y="18577"/>
                      <a:pt x="120452" y="22981"/>
                      <a:pt x="119597" y="27576"/>
                    </a:cubicBezTo>
                    <a:cubicBezTo>
                      <a:pt x="118732" y="32170"/>
                      <a:pt x="116665" y="36184"/>
                      <a:pt x="113381" y="39607"/>
                    </a:cubicBezTo>
                    <a:cubicBezTo>
                      <a:pt x="108689" y="44285"/>
                      <a:pt x="102980" y="46621"/>
                      <a:pt x="96261" y="46621"/>
                    </a:cubicBezTo>
                    <a:cubicBezTo>
                      <a:pt x="93602" y="46621"/>
                      <a:pt x="91100" y="46153"/>
                      <a:pt x="88760" y="45216"/>
                    </a:cubicBezTo>
                    <a:lnTo>
                      <a:pt x="45377" y="88448"/>
                    </a:lnTo>
                    <a:cubicBezTo>
                      <a:pt x="46935" y="92658"/>
                      <a:pt x="47209" y="97062"/>
                      <a:pt x="46198" y="101656"/>
                    </a:cubicBezTo>
                    <a:cubicBezTo>
                      <a:pt x="45175" y="106250"/>
                      <a:pt x="43031" y="110109"/>
                      <a:pt x="39746" y="113220"/>
                    </a:cubicBezTo>
                    <a:cubicBezTo>
                      <a:pt x="35367" y="117741"/>
                      <a:pt x="30134" y="120000"/>
                      <a:pt x="24034" y="120000"/>
                    </a:cubicBezTo>
                    <a:cubicBezTo>
                      <a:pt x="20750" y="120000"/>
                      <a:pt x="17544" y="119219"/>
                      <a:pt x="14421" y="117663"/>
                    </a:cubicBezTo>
                    <a:cubicBezTo>
                      <a:pt x="13796" y="117351"/>
                      <a:pt x="13399" y="116883"/>
                      <a:pt x="13248" y="116258"/>
                    </a:cubicBezTo>
                    <a:cubicBezTo>
                      <a:pt x="13092" y="115634"/>
                      <a:pt x="13248" y="115093"/>
                      <a:pt x="13718" y="114625"/>
                    </a:cubicBezTo>
                    <a:lnTo>
                      <a:pt x="26849" y="101539"/>
                    </a:lnTo>
                    <a:cubicBezTo>
                      <a:pt x="27788" y="100603"/>
                      <a:pt x="27788" y="99666"/>
                      <a:pt x="26849" y="98735"/>
                    </a:cubicBezTo>
                    <a:lnTo>
                      <a:pt x="21219" y="92658"/>
                    </a:lnTo>
                    <a:cubicBezTo>
                      <a:pt x="20281" y="91877"/>
                      <a:pt x="19342" y="91955"/>
                      <a:pt x="18404" y="92892"/>
                    </a:cubicBezTo>
                    <a:lnTo>
                      <a:pt x="5272" y="106211"/>
                    </a:lnTo>
                    <a:cubicBezTo>
                      <a:pt x="4803" y="106680"/>
                      <a:pt x="4217" y="106836"/>
                      <a:pt x="3518" y="106680"/>
                    </a:cubicBezTo>
                    <a:cubicBezTo>
                      <a:pt x="2815" y="106524"/>
                      <a:pt x="2379" y="106133"/>
                      <a:pt x="2228" y="105509"/>
                    </a:cubicBezTo>
                    <a:cubicBezTo>
                      <a:pt x="351" y="101305"/>
                      <a:pt x="-156" y="96906"/>
                      <a:pt x="703" y="92306"/>
                    </a:cubicBezTo>
                    <a:cubicBezTo>
                      <a:pt x="1558" y="87712"/>
                      <a:pt x="3636" y="83698"/>
                      <a:pt x="6914" y="80269"/>
                    </a:cubicBezTo>
                    <a:cubicBezTo>
                      <a:pt x="11606" y="75597"/>
                      <a:pt x="17309" y="73261"/>
                      <a:pt x="24034" y="73261"/>
                    </a:cubicBezTo>
                    <a:cubicBezTo>
                      <a:pt x="26693" y="73261"/>
                      <a:pt x="29195" y="73729"/>
                      <a:pt x="31541" y="74660"/>
                    </a:cubicBezTo>
                    <a:lnTo>
                      <a:pt x="74924" y="31428"/>
                    </a:lnTo>
                    <a:cubicBezTo>
                      <a:pt x="73355" y="27224"/>
                      <a:pt x="73081" y="22825"/>
                      <a:pt x="74103" y="18226"/>
                    </a:cubicBezTo>
                    <a:cubicBezTo>
                      <a:pt x="75114" y="13631"/>
                      <a:pt x="77264" y="9779"/>
                      <a:pt x="80549" y="6657"/>
                    </a:cubicBezTo>
                    <a:cubicBezTo>
                      <a:pt x="83833" y="3233"/>
                      <a:pt x="87821" y="1131"/>
                      <a:pt x="92507" y="351"/>
                    </a:cubicBezTo>
                    <a:cubicBezTo>
                      <a:pt x="97199" y="-429"/>
                      <a:pt x="101657" y="195"/>
                      <a:pt x="105874" y="2219"/>
                    </a:cubicBezTo>
                    <a:cubicBezTo>
                      <a:pt x="106499" y="2531"/>
                      <a:pt x="106890" y="2999"/>
                      <a:pt x="107047" y="3618"/>
                    </a:cubicBezTo>
                    <a:cubicBezTo>
                      <a:pt x="107203" y="4242"/>
                      <a:pt x="107047" y="4789"/>
                      <a:pt x="106577" y="5257"/>
                    </a:cubicBezTo>
                    <a:cubicBezTo>
                      <a:pt x="106577" y="5257"/>
                      <a:pt x="93446" y="18343"/>
                      <a:pt x="93446" y="18343"/>
                    </a:cubicBezTo>
                    <a:close/>
                    <a:moveTo>
                      <a:pt x="22157" y="14602"/>
                    </a:moveTo>
                    <a:lnTo>
                      <a:pt x="19577" y="16938"/>
                    </a:lnTo>
                    <a:lnTo>
                      <a:pt x="48421" y="45450"/>
                    </a:lnTo>
                    <a:cubicBezTo>
                      <a:pt x="49203" y="46387"/>
                      <a:pt x="49203" y="47318"/>
                      <a:pt x="48421" y="48255"/>
                    </a:cubicBezTo>
                    <a:cubicBezTo>
                      <a:pt x="47951" y="48567"/>
                      <a:pt x="47482" y="48723"/>
                      <a:pt x="47019" y="48723"/>
                    </a:cubicBezTo>
                    <a:cubicBezTo>
                      <a:pt x="46549" y="48723"/>
                      <a:pt x="46080" y="48567"/>
                      <a:pt x="45611" y="48255"/>
                    </a:cubicBezTo>
                    <a:lnTo>
                      <a:pt x="17002" y="19514"/>
                    </a:lnTo>
                    <a:lnTo>
                      <a:pt x="14656" y="22084"/>
                    </a:lnTo>
                    <a:cubicBezTo>
                      <a:pt x="14187" y="22396"/>
                      <a:pt x="13718" y="22547"/>
                      <a:pt x="13248" y="22547"/>
                    </a:cubicBezTo>
                    <a:cubicBezTo>
                      <a:pt x="12779" y="22547"/>
                      <a:pt x="12310" y="22396"/>
                      <a:pt x="11841" y="22084"/>
                    </a:cubicBezTo>
                    <a:lnTo>
                      <a:pt x="586" y="10866"/>
                    </a:lnTo>
                    <a:cubicBezTo>
                      <a:pt x="-195" y="9929"/>
                      <a:pt x="-195" y="8993"/>
                      <a:pt x="586" y="8062"/>
                    </a:cubicBezTo>
                    <a:lnTo>
                      <a:pt x="8087" y="579"/>
                    </a:lnTo>
                    <a:cubicBezTo>
                      <a:pt x="9026" y="-195"/>
                      <a:pt x="9964" y="-195"/>
                      <a:pt x="10902" y="579"/>
                    </a:cubicBezTo>
                    <a:lnTo>
                      <a:pt x="22157" y="11797"/>
                    </a:lnTo>
                    <a:cubicBezTo>
                      <a:pt x="22939" y="12734"/>
                      <a:pt x="22939" y="13670"/>
                      <a:pt x="22157" y="1460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 25"/>
              <p:cNvSpPr/>
              <p:nvPr/>
            </p:nvSpPr>
            <p:spPr>
              <a:xfrm>
                <a:off x="7036372" y="2526305"/>
                <a:ext cx="307205" cy="3510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4283" y="88122"/>
                    </a:moveTo>
                    <a:cubicBezTo>
                      <a:pt x="34283" y="86877"/>
                      <a:pt x="34994" y="86250"/>
                      <a:pt x="36427" y="86250"/>
                    </a:cubicBezTo>
                    <a:lnTo>
                      <a:pt x="83572" y="86250"/>
                    </a:lnTo>
                    <a:cubicBezTo>
                      <a:pt x="85000" y="86250"/>
                      <a:pt x="85716" y="86877"/>
                      <a:pt x="85716" y="88122"/>
                    </a:cubicBezTo>
                    <a:cubicBezTo>
                      <a:pt x="85716" y="89377"/>
                      <a:pt x="85000" y="90000"/>
                      <a:pt x="83572" y="90000"/>
                    </a:cubicBezTo>
                    <a:lnTo>
                      <a:pt x="36427" y="90000"/>
                    </a:lnTo>
                    <a:cubicBezTo>
                      <a:pt x="34994" y="90000"/>
                      <a:pt x="34283" y="89377"/>
                      <a:pt x="34283" y="88122"/>
                    </a:cubicBezTo>
                    <a:close/>
                    <a:moveTo>
                      <a:pt x="34283" y="73127"/>
                    </a:moveTo>
                    <a:cubicBezTo>
                      <a:pt x="34283" y="71877"/>
                      <a:pt x="34994" y="71250"/>
                      <a:pt x="36427" y="71250"/>
                    </a:cubicBezTo>
                    <a:lnTo>
                      <a:pt x="83572" y="71250"/>
                    </a:lnTo>
                    <a:cubicBezTo>
                      <a:pt x="85000" y="71250"/>
                      <a:pt x="85716" y="71877"/>
                      <a:pt x="85716" y="73127"/>
                    </a:cubicBezTo>
                    <a:cubicBezTo>
                      <a:pt x="85716" y="74377"/>
                      <a:pt x="85000" y="75000"/>
                      <a:pt x="83572" y="75000"/>
                    </a:cubicBezTo>
                    <a:lnTo>
                      <a:pt x="36427" y="75000"/>
                    </a:lnTo>
                    <a:cubicBezTo>
                      <a:pt x="34994" y="75000"/>
                      <a:pt x="34283" y="74377"/>
                      <a:pt x="34283" y="73127"/>
                    </a:cubicBezTo>
                    <a:close/>
                    <a:moveTo>
                      <a:pt x="34283" y="58127"/>
                    </a:moveTo>
                    <a:cubicBezTo>
                      <a:pt x="34283" y="56877"/>
                      <a:pt x="34994" y="56250"/>
                      <a:pt x="36427" y="56250"/>
                    </a:cubicBezTo>
                    <a:lnTo>
                      <a:pt x="83572" y="56250"/>
                    </a:lnTo>
                    <a:cubicBezTo>
                      <a:pt x="85000" y="56250"/>
                      <a:pt x="85716" y="56877"/>
                      <a:pt x="85716" y="58127"/>
                    </a:cubicBezTo>
                    <a:cubicBezTo>
                      <a:pt x="85716" y="59377"/>
                      <a:pt x="85000" y="60000"/>
                      <a:pt x="83572" y="60000"/>
                    </a:cubicBezTo>
                    <a:lnTo>
                      <a:pt x="36427" y="60000"/>
                    </a:lnTo>
                    <a:cubicBezTo>
                      <a:pt x="34994" y="60000"/>
                      <a:pt x="34283" y="59377"/>
                      <a:pt x="34283" y="58127"/>
                    </a:cubicBezTo>
                    <a:close/>
                    <a:moveTo>
                      <a:pt x="34283" y="43127"/>
                    </a:moveTo>
                    <a:cubicBezTo>
                      <a:pt x="34283" y="41877"/>
                      <a:pt x="34994" y="41250"/>
                      <a:pt x="36427" y="41250"/>
                    </a:cubicBezTo>
                    <a:lnTo>
                      <a:pt x="83572" y="41250"/>
                    </a:lnTo>
                    <a:cubicBezTo>
                      <a:pt x="85000" y="41250"/>
                      <a:pt x="85716" y="41877"/>
                      <a:pt x="85716" y="43127"/>
                    </a:cubicBezTo>
                    <a:cubicBezTo>
                      <a:pt x="85716" y="44377"/>
                      <a:pt x="85000" y="45000"/>
                      <a:pt x="83572" y="45000"/>
                    </a:cubicBezTo>
                    <a:lnTo>
                      <a:pt x="36427" y="45000"/>
                    </a:lnTo>
                    <a:cubicBezTo>
                      <a:pt x="34994" y="45000"/>
                      <a:pt x="34283" y="44377"/>
                      <a:pt x="34283" y="43127"/>
                    </a:cubicBezTo>
                    <a:close/>
                    <a:moveTo>
                      <a:pt x="34283" y="18750"/>
                    </a:moveTo>
                    <a:cubicBezTo>
                      <a:pt x="34283" y="21250"/>
                      <a:pt x="35711" y="22500"/>
                      <a:pt x="38572" y="22500"/>
                    </a:cubicBezTo>
                    <a:lnTo>
                      <a:pt x="81427" y="22500"/>
                    </a:lnTo>
                    <a:cubicBezTo>
                      <a:pt x="84283" y="22500"/>
                      <a:pt x="85716" y="21250"/>
                      <a:pt x="85716" y="18750"/>
                    </a:cubicBezTo>
                    <a:lnTo>
                      <a:pt x="85716" y="3750"/>
                    </a:lnTo>
                    <a:lnTo>
                      <a:pt x="34283" y="3750"/>
                    </a:lnTo>
                    <a:cubicBezTo>
                      <a:pt x="34283" y="3750"/>
                      <a:pt x="34283" y="18750"/>
                      <a:pt x="34283" y="18750"/>
                    </a:cubicBezTo>
                    <a:close/>
                    <a:moveTo>
                      <a:pt x="32277" y="24255"/>
                    </a:moveTo>
                    <a:cubicBezTo>
                      <a:pt x="30755" y="22933"/>
                      <a:pt x="30000" y="21094"/>
                      <a:pt x="30000" y="18750"/>
                    </a:cubicBezTo>
                    <a:lnTo>
                      <a:pt x="30000" y="1872"/>
                    </a:lnTo>
                    <a:cubicBezTo>
                      <a:pt x="30000" y="627"/>
                      <a:pt x="30711" y="0"/>
                      <a:pt x="32144" y="0"/>
                    </a:cubicBezTo>
                    <a:lnTo>
                      <a:pt x="87855" y="0"/>
                    </a:lnTo>
                    <a:cubicBezTo>
                      <a:pt x="89283" y="0"/>
                      <a:pt x="90000" y="627"/>
                      <a:pt x="90000" y="1872"/>
                    </a:cubicBezTo>
                    <a:lnTo>
                      <a:pt x="90000" y="18750"/>
                    </a:lnTo>
                    <a:cubicBezTo>
                      <a:pt x="90000" y="21094"/>
                      <a:pt x="89238" y="22933"/>
                      <a:pt x="87722" y="24255"/>
                    </a:cubicBezTo>
                    <a:cubicBezTo>
                      <a:pt x="86205" y="25588"/>
                      <a:pt x="84105" y="26250"/>
                      <a:pt x="81427" y="26250"/>
                    </a:cubicBezTo>
                    <a:lnTo>
                      <a:pt x="38572" y="26250"/>
                    </a:lnTo>
                    <a:cubicBezTo>
                      <a:pt x="35894" y="26250"/>
                      <a:pt x="33794" y="25588"/>
                      <a:pt x="32277" y="24255"/>
                    </a:cubicBezTo>
                    <a:close/>
                    <a:moveTo>
                      <a:pt x="17144" y="18750"/>
                    </a:moveTo>
                    <a:lnTo>
                      <a:pt x="17144" y="105000"/>
                    </a:lnTo>
                    <a:lnTo>
                      <a:pt x="102855" y="105000"/>
                    </a:lnTo>
                    <a:lnTo>
                      <a:pt x="102855" y="18750"/>
                    </a:lnTo>
                    <a:lnTo>
                      <a:pt x="96427" y="18750"/>
                    </a:lnTo>
                    <a:cubicBezTo>
                      <a:pt x="95000" y="18750"/>
                      <a:pt x="94283" y="18127"/>
                      <a:pt x="94283" y="16872"/>
                    </a:cubicBezTo>
                    <a:cubicBezTo>
                      <a:pt x="94283" y="15627"/>
                      <a:pt x="95000" y="15000"/>
                      <a:pt x="96427" y="15000"/>
                    </a:cubicBezTo>
                    <a:lnTo>
                      <a:pt x="105000" y="15000"/>
                    </a:lnTo>
                    <a:cubicBezTo>
                      <a:pt x="106427" y="15000"/>
                      <a:pt x="107144" y="15627"/>
                      <a:pt x="107144" y="16872"/>
                    </a:cubicBezTo>
                    <a:lnTo>
                      <a:pt x="107144" y="106872"/>
                    </a:lnTo>
                    <a:cubicBezTo>
                      <a:pt x="107144" y="108127"/>
                      <a:pt x="106427" y="108750"/>
                      <a:pt x="105000" y="108750"/>
                    </a:cubicBezTo>
                    <a:lnTo>
                      <a:pt x="15000" y="108750"/>
                    </a:lnTo>
                    <a:cubicBezTo>
                      <a:pt x="13566" y="108750"/>
                      <a:pt x="12855" y="108127"/>
                      <a:pt x="12855" y="106872"/>
                    </a:cubicBezTo>
                    <a:lnTo>
                      <a:pt x="12855" y="16872"/>
                    </a:lnTo>
                    <a:cubicBezTo>
                      <a:pt x="12855" y="15627"/>
                      <a:pt x="13566" y="15000"/>
                      <a:pt x="15000" y="15000"/>
                    </a:cubicBezTo>
                    <a:lnTo>
                      <a:pt x="23572" y="15000"/>
                    </a:lnTo>
                    <a:cubicBezTo>
                      <a:pt x="25000" y="15000"/>
                      <a:pt x="25716" y="15627"/>
                      <a:pt x="25716" y="16872"/>
                    </a:cubicBezTo>
                    <a:cubicBezTo>
                      <a:pt x="25716" y="18127"/>
                      <a:pt x="25000" y="18750"/>
                      <a:pt x="23572" y="18750"/>
                    </a:cubicBezTo>
                    <a:cubicBezTo>
                      <a:pt x="23572" y="18750"/>
                      <a:pt x="17144" y="18750"/>
                      <a:pt x="17144" y="18750"/>
                    </a:cubicBezTo>
                    <a:close/>
                    <a:moveTo>
                      <a:pt x="1872" y="118361"/>
                    </a:moveTo>
                    <a:cubicBezTo>
                      <a:pt x="622" y="117266"/>
                      <a:pt x="0" y="115933"/>
                      <a:pt x="0" y="114377"/>
                    </a:cubicBezTo>
                    <a:lnTo>
                      <a:pt x="0" y="9372"/>
                    </a:lnTo>
                    <a:cubicBezTo>
                      <a:pt x="0" y="7816"/>
                      <a:pt x="622" y="6483"/>
                      <a:pt x="1872" y="5388"/>
                    </a:cubicBezTo>
                    <a:cubicBezTo>
                      <a:pt x="3122" y="4300"/>
                      <a:pt x="4638" y="3750"/>
                      <a:pt x="6427" y="3750"/>
                    </a:cubicBezTo>
                    <a:lnTo>
                      <a:pt x="23572" y="3750"/>
                    </a:lnTo>
                    <a:cubicBezTo>
                      <a:pt x="25000" y="3750"/>
                      <a:pt x="25716" y="4377"/>
                      <a:pt x="25716" y="5622"/>
                    </a:cubicBezTo>
                    <a:cubicBezTo>
                      <a:pt x="25716" y="6877"/>
                      <a:pt x="25000" y="7500"/>
                      <a:pt x="23572" y="7500"/>
                    </a:cubicBezTo>
                    <a:lnTo>
                      <a:pt x="6427" y="7500"/>
                    </a:lnTo>
                    <a:cubicBezTo>
                      <a:pt x="4994" y="7500"/>
                      <a:pt x="4283" y="8127"/>
                      <a:pt x="4283" y="9372"/>
                    </a:cubicBezTo>
                    <a:lnTo>
                      <a:pt x="4283" y="114377"/>
                    </a:lnTo>
                    <a:cubicBezTo>
                      <a:pt x="4283" y="115622"/>
                      <a:pt x="4994" y="116250"/>
                      <a:pt x="6427" y="116250"/>
                    </a:cubicBezTo>
                    <a:lnTo>
                      <a:pt x="113572" y="116250"/>
                    </a:lnTo>
                    <a:cubicBezTo>
                      <a:pt x="115000" y="116250"/>
                      <a:pt x="115716" y="115622"/>
                      <a:pt x="115716" y="114377"/>
                    </a:cubicBezTo>
                    <a:lnTo>
                      <a:pt x="115716" y="9372"/>
                    </a:lnTo>
                    <a:cubicBezTo>
                      <a:pt x="115716" y="8127"/>
                      <a:pt x="115000" y="7500"/>
                      <a:pt x="113572" y="7500"/>
                    </a:cubicBezTo>
                    <a:lnTo>
                      <a:pt x="96427" y="7500"/>
                    </a:lnTo>
                    <a:cubicBezTo>
                      <a:pt x="95000" y="7500"/>
                      <a:pt x="94283" y="6877"/>
                      <a:pt x="94283" y="5622"/>
                    </a:cubicBezTo>
                    <a:cubicBezTo>
                      <a:pt x="94283" y="4377"/>
                      <a:pt x="95000" y="3750"/>
                      <a:pt x="96427" y="3750"/>
                    </a:cubicBezTo>
                    <a:lnTo>
                      <a:pt x="113572" y="3750"/>
                    </a:lnTo>
                    <a:cubicBezTo>
                      <a:pt x="115355" y="3750"/>
                      <a:pt x="116872" y="4300"/>
                      <a:pt x="118127" y="5388"/>
                    </a:cubicBezTo>
                    <a:cubicBezTo>
                      <a:pt x="119372" y="6483"/>
                      <a:pt x="120000" y="7816"/>
                      <a:pt x="120000" y="9372"/>
                    </a:cubicBezTo>
                    <a:lnTo>
                      <a:pt x="120000" y="114377"/>
                    </a:lnTo>
                    <a:cubicBezTo>
                      <a:pt x="120000" y="115933"/>
                      <a:pt x="119372" y="117266"/>
                      <a:pt x="118127" y="118361"/>
                    </a:cubicBezTo>
                    <a:cubicBezTo>
                      <a:pt x="116872" y="119450"/>
                      <a:pt x="115355" y="120000"/>
                      <a:pt x="113572" y="120000"/>
                    </a:cubicBezTo>
                    <a:lnTo>
                      <a:pt x="6427" y="120000"/>
                    </a:lnTo>
                    <a:cubicBezTo>
                      <a:pt x="4638" y="120000"/>
                      <a:pt x="3122" y="119450"/>
                      <a:pt x="1872" y="11836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4"/>
            <p:cNvSpPr txBox="1"/>
            <p:nvPr/>
          </p:nvSpPr>
          <p:spPr>
            <a:xfrm>
              <a:off x="3857198" y="4667548"/>
              <a:ext cx="4477604" cy="8136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anchor="ctr" anchorCtr="1">
              <a:normAutofit fontScale="62500" lnSpcReduction="2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此部分内容作为文字排版占位显示，</a:t>
              </a:r>
              <a:b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建议使用主题字体，已保持全文档文本格式的统一</a:t>
              </a:r>
              <a:b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此部分内容作为文字排版占位显示，</a:t>
              </a:r>
              <a:b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建议使用主题字体，已保持全文档文本格式的统一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312 -1.00098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253" y="111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9132" y="2088816"/>
            <a:ext cx="5629490" cy="1857436"/>
            <a:chOff x="538788" y="1131579"/>
            <a:chExt cx="5819032" cy="2895548"/>
          </a:xfrm>
          <a:solidFill>
            <a:schemeClr val="bg1">
              <a:lumMod val="85000"/>
            </a:schemeClr>
          </a:solidFill>
        </p:grpSpPr>
        <p:grpSp>
          <p:nvGrpSpPr>
            <p:cNvPr id="67" name="组合 66"/>
            <p:cNvGrpSpPr/>
            <p:nvPr/>
          </p:nvGrpSpPr>
          <p:grpSpPr>
            <a:xfrm>
              <a:off x="2984523" y="2355982"/>
              <a:ext cx="1110009" cy="1241414"/>
              <a:chOff x="4097338" y="2217738"/>
              <a:chExt cx="1139825" cy="1274763"/>
            </a:xfrm>
            <a:grpFill/>
          </p:grpSpPr>
          <p:sp>
            <p:nvSpPr>
              <p:cNvPr id="238" name="任意多边形: 形状 237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任意多边形: 形状 238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945649" y="2801188"/>
              <a:ext cx="759077" cy="1225939"/>
              <a:chOff x="3030538" y="2674938"/>
              <a:chExt cx="779463" cy="1258888"/>
            </a:xfrm>
            <a:grpFill/>
          </p:grpSpPr>
          <p:sp>
            <p:nvSpPr>
              <p:cNvPr id="236" name="任意多边形: 形状 235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任意多边形: 形状 236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38788" y="1131579"/>
              <a:ext cx="2523021" cy="1757770"/>
              <a:chOff x="1585913" y="960438"/>
              <a:chExt cx="2590800" cy="1804987"/>
            </a:xfrm>
            <a:grpFill/>
          </p:grpSpPr>
          <p:sp>
            <p:nvSpPr>
              <p:cNvPr id="173" name="任意多边形: 形状 172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任意多边形: 形状 178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任意多边形: 形状 185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任意多边形: 形状 186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任意多边形: 形状 187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任意多边形: 形状 188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任意多边形: 形状 189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任意多边形: 形状 190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任意多边形: 形状 191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任意多边形: 形状 192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任意多边形: 形状 193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任意多边形: 形状 197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任意多边形: 形状 198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任意多边形: 形状 199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任意多边形: 形状 200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任意多边形: 形状 201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任意多边形: 形状 202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任意多边形: 形状 203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任意多边形: 形状 204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任意多边形: 形状 205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任意多边形: 形状 206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任意多边形: 形状 207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任意多边形: 形状 208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任意多边形: 形状 209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任意多边形: 形状 210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任意多边形: 形状 211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任意多边形: 形状 212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任意多边形: 形状 213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任意多边形: 形状 214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任意多边形: 形状 215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任意多边形: 形状 216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任意多边形: 形状 217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任意多边形: 形状 218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任意多边形: 形状 219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任意多边形: 形状 220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任意多边形: 形状 221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任意多边形: 形状 222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任意多边形: 形状 223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任意多边形: 形状 224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任意多边形: 形状 225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任意多边形: 形状 226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任意多边形: 形状 227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任意多边形: 形状 228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任意多边形: 形状 229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任意多边形: 形状 230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任意多边形: 形状 231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任意多边形: 形状 232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任意多边形: 形状 233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任意多边形: 形状 234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3103557" y="1256804"/>
              <a:ext cx="669406" cy="1125475"/>
              <a:chOff x="4219575" y="1089025"/>
              <a:chExt cx="687388" cy="1155701"/>
            </a:xfrm>
            <a:grpFill/>
          </p:grpSpPr>
          <p:sp>
            <p:nvSpPr>
              <p:cNvPr id="158" name="任意多边形: 形状 157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1" name="任意多边形: 形状 160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2" name="任意多边形: 形状 161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3" name="任意多边形: 形状 162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6" name="任意多边形: 形状 165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8" name="任意多边形: 形状 167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9" name="任意多边形: 形状 168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0" name="任意多边形: 形状 169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1" name="任意多边形: 形状 170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5105594" y="3000640"/>
              <a:ext cx="941498" cy="822454"/>
              <a:chOff x="6275388" y="2879725"/>
              <a:chExt cx="966788" cy="844551"/>
            </a:xfrm>
            <a:grpFill/>
          </p:grpSpPr>
          <p:sp>
            <p:nvSpPr>
              <p:cNvPr id="140" name="任意多边形: 形状 13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2" name="组合 71"/>
            <p:cNvGrpSpPr/>
            <p:nvPr/>
          </p:nvGrpSpPr>
          <p:grpSpPr>
            <a:xfrm>
              <a:off x="3584349" y="1207328"/>
              <a:ext cx="2773471" cy="1960288"/>
              <a:chOff x="4713288" y="1038225"/>
              <a:chExt cx="2847975" cy="2012950"/>
            </a:xfrm>
            <a:grpFill/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任意多边形: 形状 82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任意多边形: 形状 83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84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85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86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87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88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89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90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任意多边形: 形状 91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任意多边形: 形状 92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任意多边形: 形状 94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任意多边形: 形状 95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任意多边形: 形状 96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任意多边形: 形状 97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任意多边形: 形状 98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任意多边形: 形状 99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任意多边形: 形状 100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任意多边形: 形状 101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任意多边形: 形状 102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任意多边形: 形状 103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任意多边形: 形状 104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任意多边形: 形状 107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任意多边形: 形状 108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任意多边形: 形状 109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任意多边形: 形状 110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任意多边形: 形状 111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任意多边形: 形状 112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任意多边形: 形状 113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任意多边形: 形状 114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任意多边形: 形状 115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任意多边形: 形状 116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任意多边形: 形状 117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任意多边形: 形状 118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任意多边形: 形状 119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任意多边形: 形状 120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任意多边形: 形状 121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任意多边形: 形状 122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任意多边形: 形状 123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任意多边形: 形状 124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任意多边形: 形状 125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任意多边形: 形状 126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任意多边形: 形状 127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任意多边形: 形状 128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任意多边形: 形状 129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任意多边形: 形状 130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任意多边形: 形状 131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任意多边形: 形状 132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任意多边形: 形状 133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任意多边形: 形状 134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任意多边形: 形状 135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任意多边形: 形状 136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任意多边形: 形状 137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任意多边形: 形状 138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0" name="组合 239"/>
          <p:cNvGrpSpPr/>
          <p:nvPr/>
        </p:nvGrpSpPr>
        <p:grpSpPr>
          <a:xfrm>
            <a:off x="3598330" y="1275607"/>
            <a:ext cx="4346925" cy="2359902"/>
            <a:chOff x="3598330" y="1275607"/>
            <a:chExt cx="4346925" cy="2359902"/>
          </a:xfrm>
        </p:grpSpPr>
        <p:grpSp>
          <p:nvGrpSpPr>
            <p:cNvPr id="5" name="组合 4"/>
            <p:cNvGrpSpPr/>
            <p:nvPr/>
          </p:nvGrpSpPr>
          <p:grpSpPr>
            <a:xfrm>
              <a:off x="3687668" y="1275607"/>
              <a:ext cx="429059" cy="1379163"/>
              <a:chOff x="2057400" y="971550"/>
              <a:chExt cx="533400" cy="1714500"/>
            </a:xfrm>
          </p:grpSpPr>
          <p:cxnSp>
            <p:nvCxnSpPr>
              <p:cNvPr id="64" name="直接连接符 63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弧形 64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六边形 65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213"/>
            <p:cNvSpPr txBox="1"/>
            <p:nvPr/>
          </p:nvSpPr>
          <p:spPr>
            <a:xfrm>
              <a:off x="3598330" y="1347931"/>
              <a:ext cx="607859" cy="33855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423222" y="2195049"/>
              <a:ext cx="429059" cy="1379163"/>
              <a:chOff x="2057400" y="971550"/>
              <a:chExt cx="533400" cy="1714500"/>
            </a:xfrm>
          </p:grpSpPr>
          <p:cxnSp>
            <p:nvCxnSpPr>
              <p:cNvPr id="61" name="直接连接符 60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弧形 61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六边形 62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218"/>
            <p:cNvSpPr txBox="1"/>
            <p:nvPr/>
          </p:nvSpPr>
          <p:spPr>
            <a:xfrm>
              <a:off x="4333885" y="2267373"/>
              <a:ext cx="607859" cy="33855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42663" y="1398199"/>
              <a:ext cx="429059" cy="1379163"/>
              <a:chOff x="2057400" y="971550"/>
              <a:chExt cx="533400" cy="1714500"/>
            </a:xfrm>
          </p:grpSpPr>
          <p:cxnSp>
            <p:nvCxnSpPr>
              <p:cNvPr id="58" name="直接连接符 57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弧形 58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六边形 59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223"/>
            <p:cNvSpPr txBox="1"/>
            <p:nvPr/>
          </p:nvSpPr>
          <p:spPr>
            <a:xfrm>
              <a:off x="5253327" y="1470523"/>
              <a:ext cx="607859" cy="33855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771737" y="2011161"/>
              <a:ext cx="429059" cy="1379163"/>
              <a:chOff x="2057400" y="971550"/>
              <a:chExt cx="533400" cy="1714500"/>
            </a:xfrm>
          </p:grpSpPr>
          <p:cxnSp>
            <p:nvCxnSpPr>
              <p:cNvPr id="55" name="直接连接符 54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弧形 55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六边形 56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228"/>
            <p:cNvSpPr txBox="1"/>
            <p:nvPr/>
          </p:nvSpPr>
          <p:spPr>
            <a:xfrm>
              <a:off x="5682401" y="2083485"/>
              <a:ext cx="607859" cy="33855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629883" y="1336903"/>
              <a:ext cx="429059" cy="1379163"/>
              <a:chOff x="2057400" y="971550"/>
              <a:chExt cx="533400" cy="1714500"/>
            </a:xfrm>
          </p:grpSpPr>
          <p:cxnSp>
            <p:nvCxnSpPr>
              <p:cNvPr id="52" name="直接连接符 51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弧形 52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六边形 53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233"/>
            <p:cNvSpPr txBox="1"/>
            <p:nvPr/>
          </p:nvSpPr>
          <p:spPr>
            <a:xfrm>
              <a:off x="6540545" y="1409227"/>
              <a:ext cx="607859" cy="33855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426733" y="2256346"/>
              <a:ext cx="429059" cy="1379163"/>
              <a:chOff x="2057400" y="971550"/>
              <a:chExt cx="533400" cy="1714500"/>
            </a:xfrm>
          </p:grpSpPr>
          <p:cxnSp>
            <p:nvCxnSpPr>
              <p:cNvPr id="49" name="直接连接符 48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弧形 49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六边形 50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6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238"/>
            <p:cNvSpPr txBox="1"/>
            <p:nvPr/>
          </p:nvSpPr>
          <p:spPr>
            <a:xfrm>
              <a:off x="7337396" y="2328669"/>
              <a:ext cx="607859" cy="338554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05826" y="4102479"/>
            <a:ext cx="5100754" cy="161822"/>
            <a:chOff x="1028811" y="4267200"/>
            <a:chExt cx="6340970" cy="201168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8811" y="4267200"/>
              <a:ext cx="625104" cy="201168"/>
              <a:chOff x="2221306" y="3914656"/>
              <a:chExt cx="625104" cy="201168"/>
            </a:xfrm>
          </p:grpSpPr>
          <p:sp>
            <p:nvSpPr>
              <p:cNvPr id="47" name="文本框 255"/>
              <p:cNvSpPr txBox="1"/>
              <p:nvPr/>
            </p:nvSpPr>
            <p:spPr>
              <a:xfrm>
                <a:off x="2463799" y="3938296"/>
                <a:ext cx="382611" cy="15304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48" name="矩形: 圆角 4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176777" y="4267200"/>
              <a:ext cx="625104" cy="201168"/>
              <a:chOff x="2221306" y="3914656"/>
              <a:chExt cx="625104" cy="201168"/>
            </a:xfrm>
          </p:grpSpPr>
          <p:sp>
            <p:nvSpPr>
              <p:cNvPr id="45" name="文本框 253"/>
              <p:cNvSpPr txBox="1"/>
              <p:nvPr/>
            </p:nvSpPr>
            <p:spPr>
              <a:xfrm>
                <a:off x="2463799" y="3938296"/>
                <a:ext cx="382611" cy="15304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46" name="矩形: 圆角 45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324743" y="4267200"/>
              <a:ext cx="625104" cy="201168"/>
              <a:chOff x="2221306" y="3914656"/>
              <a:chExt cx="625104" cy="201168"/>
            </a:xfrm>
          </p:grpSpPr>
          <p:sp>
            <p:nvSpPr>
              <p:cNvPr id="43" name="文本框 251"/>
              <p:cNvSpPr txBox="1"/>
              <p:nvPr/>
            </p:nvSpPr>
            <p:spPr>
              <a:xfrm>
                <a:off x="2463799" y="3938296"/>
                <a:ext cx="382611" cy="15304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44" name="矩形: 圆角 43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472709" y="4267200"/>
              <a:ext cx="625104" cy="201168"/>
              <a:chOff x="2221306" y="3914656"/>
              <a:chExt cx="625104" cy="201168"/>
            </a:xfrm>
          </p:grpSpPr>
          <p:sp>
            <p:nvSpPr>
              <p:cNvPr id="41" name="文本框 249"/>
              <p:cNvSpPr txBox="1"/>
              <p:nvPr/>
            </p:nvSpPr>
            <p:spPr>
              <a:xfrm>
                <a:off x="2463799" y="3938296"/>
                <a:ext cx="382611" cy="15304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42" name="矩形: 圆角 41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620674" y="4267200"/>
              <a:ext cx="1749107" cy="201168"/>
              <a:chOff x="2221306" y="3914656"/>
              <a:chExt cx="1749107" cy="201168"/>
            </a:xfrm>
          </p:grpSpPr>
          <p:sp>
            <p:nvSpPr>
              <p:cNvPr id="37" name="文本框 245"/>
              <p:cNvSpPr txBox="1"/>
              <p:nvPr/>
            </p:nvSpPr>
            <p:spPr>
              <a:xfrm>
                <a:off x="2463797" y="3938296"/>
                <a:ext cx="382611" cy="15304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38" name="矩形: 圆角 3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247"/>
              <p:cNvSpPr txBox="1"/>
              <p:nvPr/>
            </p:nvSpPr>
            <p:spPr>
              <a:xfrm>
                <a:off x="3587802" y="3938296"/>
                <a:ext cx="382611" cy="15304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40" name="矩形: 圆角 39"/>
              <p:cNvSpPr>
                <a:spLocks noChangeAspect="1"/>
              </p:cNvSpPr>
              <p:nvPr/>
            </p:nvSpPr>
            <p:spPr>
              <a:xfrm>
                <a:off x="3345311" y="3914656"/>
                <a:ext cx="207097" cy="201168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99328" y="1336902"/>
            <a:ext cx="2035288" cy="2968565"/>
            <a:chOff x="1307468" y="1697288"/>
            <a:chExt cx="2713719" cy="3463424"/>
          </a:xfrm>
        </p:grpSpPr>
        <p:grpSp>
          <p:nvGrpSpPr>
            <p:cNvPr id="19" name="组合 1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27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</a:p>
                <a:p>
                  <a: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26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</a:p>
                <a:p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2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文本框 26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</a:p>
                <a:p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2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1314" y="195486"/>
            <a:ext cx="8712968" cy="475252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14284" y="2484231"/>
            <a:ext cx="3115435" cy="6897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12" tIns="25855" rIns="51712" bIns="25855" rtlCol="0" anchor="ctr"/>
          <a:lstStyle/>
          <a:p>
            <a:pPr algn="ctr"/>
            <a:endParaRPr lang="zh-CN" altLang="en-US" sz="10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09184" y="1575177"/>
            <a:ext cx="725634" cy="7256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1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31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70380" y="2577374"/>
            <a:ext cx="1803244" cy="5034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  <a:r>
              <a:rPr lang="en-US" altLang="zh-CN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625999" y="3304574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366941" y="3304574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5999" y="3496310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941" y="3496310"/>
            <a:ext cx="114903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2691863" y="1109445"/>
            <a:ext cx="3745884" cy="3073292"/>
            <a:chOff x="2691863" y="1109445"/>
            <a:chExt cx="3745884" cy="3073292"/>
          </a:xfrm>
        </p:grpSpPr>
        <p:grpSp>
          <p:nvGrpSpPr>
            <p:cNvPr id="4" name="Group 28"/>
            <p:cNvGrpSpPr/>
            <p:nvPr/>
          </p:nvGrpSpPr>
          <p:grpSpPr>
            <a:xfrm>
              <a:off x="5457760" y="1109445"/>
              <a:ext cx="324517" cy="205792"/>
              <a:chOff x="5203825" y="1243013"/>
              <a:chExt cx="195263" cy="123825"/>
            </a:xfrm>
            <a:solidFill>
              <a:schemeClr val="accent2"/>
            </a:solidFill>
          </p:grpSpPr>
          <p:sp>
            <p:nvSpPr>
              <p:cNvPr id="157" name="Freeform: Shape 29"/>
              <p:cNvSpPr/>
              <p:nvPr/>
            </p:nvSpPr>
            <p:spPr bwMode="auto">
              <a:xfrm>
                <a:off x="5203825" y="1243013"/>
                <a:ext cx="195263" cy="1127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30" y="1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21" y="11"/>
                  </a:cxn>
                  <a:cxn ang="0">
                    <a:pos x="15" y="5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15" y="6"/>
                  </a:cxn>
                  <a:cxn ang="0">
                    <a:pos x="21" y="12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3"/>
                  </a:cxn>
                </a:cxnLst>
                <a:rect l="0" t="0" r="r" b="b"/>
                <a:pathLst>
                  <a:path w="33" h="19"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1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4"/>
                      <a:pt x="32" y="4"/>
                      <a:pt x="3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: Shape 30"/>
              <p:cNvSpPr/>
              <p:nvPr/>
            </p:nvSpPr>
            <p:spPr bwMode="auto">
              <a:xfrm>
                <a:off x="5362575" y="1266825"/>
                <a:ext cx="19050" cy="1000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63"/>
                  </a:cxn>
                  <a:cxn ang="0">
                    <a:pos x="12" y="63"/>
                  </a:cxn>
                  <a:cxn ang="0">
                    <a:pos x="12" y="0"/>
                  </a:cxn>
                  <a:cxn ang="0">
                    <a:pos x="0" y="15"/>
                  </a:cxn>
                </a:cxnLst>
                <a:rect l="0" t="0" r="r" b="b"/>
                <a:pathLst>
                  <a:path w="12" h="63">
                    <a:moveTo>
                      <a:pt x="0" y="15"/>
                    </a:moveTo>
                    <a:lnTo>
                      <a:pt x="0" y="63"/>
                    </a:lnTo>
                    <a:lnTo>
                      <a:pt x="12" y="63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: Shape 31"/>
              <p:cNvSpPr/>
              <p:nvPr/>
            </p:nvSpPr>
            <p:spPr bwMode="auto">
              <a:xfrm>
                <a:off x="5334000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0"/>
                  </a:cxn>
                  <a:cxn ang="0">
                    <a:pos x="0" y="12"/>
                  </a:cxn>
                </a:cxnLst>
                <a:rect l="0" t="0" r="r" b="b"/>
                <a:pathLst>
                  <a:path w="11" h="45">
                    <a:moveTo>
                      <a:pt x="0" y="12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: Shape 32"/>
              <p:cNvSpPr/>
              <p:nvPr/>
            </p:nvSpPr>
            <p:spPr bwMode="auto">
              <a:xfrm>
                <a:off x="5303838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45">
                    <a:moveTo>
                      <a:pt x="0" y="0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: Shape 33"/>
              <p:cNvSpPr/>
              <p:nvPr/>
            </p:nvSpPr>
            <p:spPr bwMode="auto">
              <a:xfrm>
                <a:off x="5275263" y="1284288"/>
                <a:ext cx="17463" cy="825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52"/>
                  </a:cxn>
                  <a:cxn ang="0">
                    <a:pos x="11" y="5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52">
                    <a:moveTo>
                      <a:pt x="11" y="0"/>
                    </a:moveTo>
                    <a:lnTo>
                      <a:pt x="0" y="11"/>
                    </a:lnTo>
                    <a:lnTo>
                      <a:pt x="0" y="52"/>
                    </a:lnTo>
                    <a:lnTo>
                      <a:pt x="11" y="5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: Shape 34"/>
              <p:cNvSpPr/>
              <p:nvPr/>
            </p:nvSpPr>
            <p:spPr bwMode="auto">
              <a:xfrm>
                <a:off x="5238750" y="1314450"/>
                <a:ext cx="23813" cy="5238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33"/>
                  </a:cxn>
                  <a:cxn ang="0">
                    <a:pos x="15" y="33"/>
                  </a:cxn>
                  <a:cxn ang="0">
                    <a:pos x="15" y="0"/>
                  </a:cxn>
                  <a:cxn ang="0">
                    <a:pos x="0" y="11"/>
                  </a:cxn>
                </a:cxnLst>
                <a:rect l="0" t="0" r="r" b="b"/>
                <a:pathLst>
                  <a:path w="15" h="33">
                    <a:moveTo>
                      <a:pt x="0" y="11"/>
                    </a:moveTo>
                    <a:lnTo>
                      <a:pt x="0" y="33"/>
                    </a:lnTo>
                    <a:lnTo>
                      <a:pt x="15" y="3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: Shape 35"/>
              <p:cNvSpPr/>
              <p:nvPr/>
            </p:nvSpPr>
            <p:spPr bwMode="auto">
              <a:xfrm>
                <a:off x="5210175" y="1338263"/>
                <a:ext cx="23813" cy="2857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8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14"/>
                  </a:cxn>
                </a:cxnLst>
                <a:rect l="0" t="0" r="r" b="b"/>
                <a:pathLst>
                  <a:path w="15" h="18">
                    <a:moveTo>
                      <a:pt x="0" y="14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Group 36"/>
            <p:cNvGrpSpPr/>
            <p:nvPr/>
          </p:nvGrpSpPr>
          <p:grpSpPr>
            <a:xfrm>
              <a:off x="5921017" y="2274087"/>
              <a:ext cx="324518" cy="284942"/>
              <a:chOff x="5622925" y="2335213"/>
              <a:chExt cx="195263" cy="171450"/>
            </a:xfrm>
            <a:solidFill>
              <a:schemeClr val="accent3"/>
            </a:solidFill>
          </p:grpSpPr>
          <p:sp>
            <p:nvSpPr>
              <p:cNvPr id="154" name="Freeform: Shape 37"/>
              <p:cNvSpPr/>
              <p:nvPr/>
            </p:nvSpPr>
            <p:spPr bwMode="auto">
              <a:xfrm>
                <a:off x="5622925" y="2376488"/>
                <a:ext cx="130175" cy="130175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8" y="5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3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2"/>
                  </a:cxn>
                  <a:cxn ang="0">
                    <a:pos x="12" y="22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18" y="19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2" y="12"/>
                  </a:cxn>
                  <a:cxn ang="0">
                    <a:pos x="17" y="11"/>
                  </a:cxn>
                  <a:cxn ang="0">
                    <a:pos x="11" y="17"/>
                  </a:cxn>
                  <a:cxn ang="0">
                    <a:pos x="4" y="11"/>
                  </a:cxn>
                  <a:cxn ang="0">
                    <a:pos x="11" y="4"/>
                  </a:cxn>
                  <a:cxn ang="0">
                    <a:pos x="17" y="1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cubicBezTo>
                      <a:pt x="22" y="9"/>
                      <a:pt x="22" y="9"/>
                      <a:pt x="22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4"/>
                      <a:pt x="3" y="15"/>
                      <a:pt x="4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8" y="19"/>
                      <a:pt x="10" y="2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5"/>
                      <a:pt x="20" y="13"/>
                      <a:pt x="20" y="12"/>
                    </a:cubicBezTo>
                    <a:lnTo>
                      <a:pt x="22" y="12"/>
                    </a:lnTo>
                    <a:close/>
                    <a:moveTo>
                      <a:pt x="17" y="11"/>
                    </a:moveTo>
                    <a:cubicBezTo>
                      <a:pt x="17" y="14"/>
                      <a:pt x="15" y="17"/>
                      <a:pt x="11" y="17"/>
                    </a:cubicBezTo>
                    <a:cubicBezTo>
                      <a:pt x="7" y="17"/>
                      <a:pt x="4" y="14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15" y="4"/>
                      <a:pt x="17" y="7"/>
                      <a:pt x="1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: Shape 38"/>
              <p:cNvSpPr/>
              <p:nvPr/>
            </p:nvSpPr>
            <p:spPr bwMode="auto">
              <a:xfrm>
                <a:off x="5753100" y="2424113"/>
                <a:ext cx="65088" cy="71438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1" y="7"/>
                  </a:cxn>
                  <a:cxn ang="0">
                    <a:pos x="9" y="6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9" y="6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4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7"/>
                      <a:pt x="10" y="7"/>
                    </a:cubicBezTo>
                    <a:lnTo>
                      <a:pt x="11" y="7"/>
                    </a:lnTo>
                    <a:close/>
                    <a:moveTo>
                      <a:pt x="9" y="6"/>
                    </a:moveTo>
                    <a:cubicBezTo>
                      <a:pt x="9" y="8"/>
                      <a:pt x="7" y="9"/>
                      <a:pt x="5" y="9"/>
                    </a:cubicBezTo>
                    <a:cubicBezTo>
                      <a:pt x="3" y="9"/>
                      <a:pt x="2" y="8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7" y="3"/>
                      <a:pt x="9" y="4"/>
                      <a:pt x="9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: Shape 39"/>
              <p:cNvSpPr/>
              <p:nvPr/>
            </p:nvSpPr>
            <p:spPr bwMode="auto">
              <a:xfrm>
                <a:off x="5729288" y="2335213"/>
                <a:ext cx="88900" cy="82550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8" y="13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13" y="12"/>
                  </a:cxn>
                  <a:cxn ang="0">
                    <a:pos x="12" y="11"/>
                  </a:cxn>
                  <a:cxn ang="0">
                    <a:pos x="13" y="8"/>
                  </a:cxn>
                  <a:cxn ang="0">
                    <a:pos x="15" y="8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3" y="7"/>
                  </a:cxn>
                  <a:cxn ang="0">
                    <a:pos x="8" y="3"/>
                  </a:cxn>
                  <a:cxn ang="0">
                    <a:pos x="12" y="7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0"/>
                      <a:pt x="13" y="9"/>
                      <a:pt x="13" y="8"/>
                    </a:cubicBezTo>
                    <a:lnTo>
                      <a:pt x="15" y="8"/>
                    </a:lnTo>
                    <a:close/>
                    <a:moveTo>
                      <a:pt x="12" y="7"/>
                    </a:moveTo>
                    <a:cubicBezTo>
                      <a:pt x="12" y="10"/>
                      <a:pt x="10" y="11"/>
                      <a:pt x="8" y="11"/>
                    </a:cubicBezTo>
                    <a:cubicBezTo>
                      <a:pt x="5" y="11"/>
                      <a:pt x="3" y="10"/>
                      <a:pt x="3" y="7"/>
                    </a:cubicBezTo>
                    <a:cubicBezTo>
                      <a:pt x="3" y="5"/>
                      <a:pt x="5" y="3"/>
                      <a:pt x="8" y="3"/>
                    </a:cubicBezTo>
                    <a:cubicBezTo>
                      <a:pt x="10" y="3"/>
                      <a:pt x="12" y="5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"/>
            <p:cNvGrpSpPr/>
            <p:nvPr/>
          </p:nvGrpSpPr>
          <p:grpSpPr>
            <a:xfrm>
              <a:off x="3391696" y="3947922"/>
              <a:ext cx="303410" cy="234815"/>
              <a:chOff x="5203825" y="3646488"/>
              <a:chExt cx="182563" cy="141288"/>
            </a:xfrm>
            <a:solidFill>
              <a:schemeClr val="accent5"/>
            </a:solidFill>
          </p:grpSpPr>
          <p:sp>
            <p:nvSpPr>
              <p:cNvPr id="150" name="Freeform: Shape 41"/>
              <p:cNvSpPr/>
              <p:nvPr/>
            </p:nvSpPr>
            <p:spPr bwMode="auto">
              <a:xfrm>
                <a:off x="5245100" y="3670300"/>
                <a:ext cx="100013" cy="47625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17" y="5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8" y="8"/>
                  </a:cxn>
                  <a:cxn ang="0">
                    <a:pos x="9" y="0"/>
                  </a:cxn>
                  <a:cxn ang="0">
                    <a:pos x="11" y="3"/>
                  </a:cxn>
                  <a:cxn ang="0">
                    <a:pos x="6" y="3"/>
                  </a:cxn>
                  <a:cxn ang="0">
                    <a:pos x="9" y="0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6" y="3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7" y="0"/>
                      <a:pt x="6" y="1"/>
                      <a:pt x="6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4"/>
                      <a:pt x="0" y="5"/>
                    </a:cubicBezTo>
                    <a:lnTo>
                      <a:pt x="8" y="8"/>
                    </a:lnTo>
                    <a:close/>
                    <a:moveTo>
                      <a:pt x="9" y="0"/>
                    </a:moveTo>
                    <a:cubicBezTo>
                      <a:pt x="10" y="0"/>
                      <a:pt x="11" y="1"/>
                      <a:pt x="11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: Shape 42"/>
              <p:cNvSpPr/>
              <p:nvPr/>
            </p:nvSpPr>
            <p:spPr bwMode="auto">
              <a:xfrm>
                <a:off x="5292725" y="3711575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: Shape 43"/>
              <p:cNvSpPr/>
              <p:nvPr/>
            </p:nvSpPr>
            <p:spPr bwMode="auto">
              <a:xfrm>
                <a:off x="5245100" y="3700463"/>
                <a:ext cx="100013" cy="460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14" y="8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9" y="3"/>
                  </a:cxn>
                </a:cxnLst>
                <a:rect l="0" t="0" r="r" b="b"/>
                <a:pathLst>
                  <a:path w="17" h="8">
                    <a:moveTo>
                      <a:pt x="9" y="3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7" y="7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: Shape 44"/>
              <p:cNvSpPr/>
              <p:nvPr/>
            </p:nvSpPr>
            <p:spPr bwMode="auto">
              <a:xfrm>
                <a:off x="5203825" y="3646488"/>
                <a:ext cx="182563" cy="1412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3" y="21"/>
                  </a:cxn>
                  <a:cxn ang="0">
                    <a:pos x="11" y="21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3" y="23"/>
                  </a:cxn>
                  <a:cxn ang="0">
                    <a:pos x="5" y="24"/>
                  </a:cxn>
                  <a:cxn ang="0">
                    <a:pos x="26" y="24"/>
                  </a:cxn>
                  <a:cxn ang="0">
                    <a:pos x="28" y="23"/>
                  </a:cxn>
                  <a:cxn ang="0">
                    <a:pos x="26" y="22"/>
                  </a:cxn>
                  <a:cxn ang="0">
                    <a:pos x="22" y="22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1" y="18"/>
                  </a:cxn>
                  <a:cxn ang="0">
                    <a:pos x="31" y="3"/>
                  </a:cxn>
                  <a:cxn ang="0">
                    <a:pos x="28" y="0"/>
                  </a:cxn>
                  <a:cxn ang="0">
                    <a:pos x="30" y="18"/>
                  </a:cxn>
                  <a:cxn ang="0">
                    <a:pos x="28" y="19"/>
                  </a:cxn>
                  <a:cxn ang="0">
                    <a:pos x="3" y="19"/>
                  </a:cxn>
                  <a:cxn ang="0">
                    <a:pos x="2" y="18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18"/>
                  </a:cxn>
                </a:cxnLst>
                <a:rect l="0" t="0" r="r" b="b"/>
                <a:pathLst>
                  <a:path w="31" h="24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2"/>
                      <a:pt x="3" y="22"/>
                      <a:pt x="3" y="23"/>
                    </a:cubicBezTo>
                    <a:cubicBezTo>
                      <a:pt x="3" y="23"/>
                      <a:pt x="4" y="24"/>
                      <a:pt x="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8" y="23"/>
                      <a:pt x="28" y="23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19"/>
                      <a:pt x="31" y="1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0" y="0"/>
                      <a:pt x="28" y="0"/>
                    </a:cubicBezTo>
                    <a:close/>
                    <a:moveTo>
                      <a:pt x="30" y="18"/>
                    </a:moveTo>
                    <a:cubicBezTo>
                      <a:pt x="30" y="18"/>
                      <a:pt x="29" y="19"/>
                      <a:pt x="28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3"/>
                      <a:pt x="30" y="3"/>
                    </a:cubicBez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5529862" y="3894891"/>
              <a:ext cx="303410" cy="245366"/>
              <a:chOff x="3201988" y="3622675"/>
              <a:chExt cx="182563" cy="147638"/>
            </a:xfrm>
            <a:solidFill>
              <a:schemeClr val="accent4"/>
            </a:solidFill>
          </p:grpSpPr>
          <p:sp>
            <p:nvSpPr>
              <p:cNvPr id="145" name="Oval 46"/>
              <p:cNvSpPr/>
              <p:nvPr/>
            </p:nvSpPr>
            <p:spPr bwMode="auto">
              <a:xfrm>
                <a:off x="3278188" y="3741738"/>
                <a:ext cx="23813" cy="285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: Shape 47"/>
              <p:cNvSpPr/>
              <p:nvPr/>
            </p:nvSpPr>
            <p:spPr bwMode="auto">
              <a:xfrm>
                <a:off x="3201988" y="3622675"/>
                <a:ext cx="182563" cy="53975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28" y="9"/>
                  </a:cxn>
                  <a:cxn ang="0">
                    <a:pos x="28" y="9"/>
                  </a:cxn>
                  <a:cxn ang="0">
                    <a:pos x="29" y="9"/>
                  </a:cxn>
                  <a:cxn ang="0">
                    <a:pos x="31" y="7"/>
                  </a:cxn>
                  <a:cxn ang="0">
                    <a:pos x="23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15" y="4"/>
                  </a:cxn>
                </a:cxnLst>
                <a:rect l="0" t="0" r="r" b="b"/>
                <a:pathLst>
                  <a:path w="31" h="9">
                    <a:moveTo>
                      <a:pt x="15" y="4"/>
                    </a:moveTo>
                    <a:cubicBezTo>
                      <a:pt x="20" y="4"/>
                      <a:pt x="25" y="6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4"/>
                      <a:pt x="26" y="3"/>
                      <a:pt x="23" y="2"/>
                    </a:cubicBezTo>
                    <a:cubicBezTo>
                      <a:pt x="21" y="1"/>
                      <a:pt x="18" y="0"/>
                      <a:pt x="15" y="0"/>
                    </a:cubicBezTo>
                    <a:cubicBezTo>
                      <a:pt x="12" y="0"/>
                      <a:pt x="9" y="1"/>
                      <a:pt x="7" y="2"/>
                    </a:cubicBezTo>
                    <a:cubicBezTo>
                      <a:pt x="4" y="3"/>
                      <a:pt x="2" y="4"/>
                      <a:pt x="0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6"/>
                      <a:pt x="10" y="4"/>
                      <a:pt x="1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: Shape 48"/>
              <p:cNvSpPr/>
              <p:nvPr/>
            </p:nvSpPr>
            <p:spPr bwMode="auto">
              <a:xfrm>
                <a:off x="3219450" y="3652838"/>
                <a:ext cx="141288" cy="476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2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2" y="4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2" y="0"/>
                  </a:cxn>
                </a:cxnLst>
                <a:rect l="0" t="0" r="r" b="b"/>
                <a:pathLst>
                  <a:path w="24" h="8">
                    <a:moveTo>
                      <a:pt x="12" y="0"/>
                    </a:moveTo>
                    <a:cubicBezTo>
                      <a:pt x="10" y="0"/>
                      <a:pt x="8" y="1"/>
                      <a:pt x="6" y="2"/>
                    </a:cubicBezTo>
                    <a:cubicBezTo>
                      <a:pt x="3" y="2"/>
                      <a:pt x="1" y="4"/>
                      <a:pt x="0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5"/>
                      <a:pt x="8" y="4"/>
                      <a:pt x="12" y="4"/>
                    </a:cubicBezTo>
                    <a:cubicBezTo>
                      <a:pt x="16" y="4"/>
                      <a:pt x="19" y="5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4"/>
                      <a:pt x="21" y="2"/>
                      <a:pt x="19" y="2"/>
                    </a:cubicBezTo>
                    <a:cubicBezTo>
                      <a:pt x="17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: Shape 49"/>
              <p:cNvSpPr/>
              <p:nvPr/>
            </p:nvSpPr>
            <p:spPr bwMode="auto">
              <a:xfrm>
                <a:off x="3236913" y="3681413"/>
                <a:ext cx="106363" cy="412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5"/>
                      <a:pt x="7" y="4"/>
                      <a:pt x="9" y="4"/>
                    </a:cubicBezTo>
                    <a:cubicBezTo>
                      <a:pt x="12" y="4"/>
                      <a:pt x="14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2" y="0"/>
                      <a:pt x="9" y="0"/>
                    </a:cubicBezTo>
                    <a:cubicBezTo>
                      <a:pt x="6" y="0"/>
                      <a:pt x="3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: Shape 50"/>
              <p:cNvSpPr/>
              <p:nvPr/>
            </p:nvSpPr>
            <p:spPr bwMode="auto">
              <a:xfrm>
                <a:off x="3254375" y="3711575"/>
                <a:ext cx="71438" cy="301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51"/>
            <p:cNvGrpSpPr/>
            <p:nvPr/>
          </p:nvGrpSpPr>
          <p:grpSpPr>
            <a:xfrm>
              <a:off x="2923854" y="2298716"/>
              <a:ext cx="234815" cy="266474"/>
              <a:chOff x="2824163" y="2328863"/>
              <a:chExt cx="141288" cy="160337"/>
            </a:xfrm>
            <a:solidFill>
              <a:schemeClr val="accent6"/>
            </a:solidFill>
          </p:grpSpPr>
          <p:sp>
            <p:nvSpPr>
              <p:cNvPr id="142" name="Oval 52"/>
              <p:cNvSpPr/>
              <p:nvPr/>
            </p:nvSpPr>
            <p:spPr bwMode="auto">
              <a:xfrm>
                <a:off x="2865438" y="2328863"/>
                <a:ext cx="65088" cy="603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: Shape 53"/>
              <p:cNvSpPr/>
              <p:nvPr/>
            </p:nvSpPr>
            <p:spPr bwMode="auto">
              <a:xfrm>
                <a:off x="2824163" y="2400300"/>
                <a:ext cx="141288" cy="8890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5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5" y="15"/>
                  </a:cxn>
                  <a:cxn ang="0">
                    <a:pos x="19" y="15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20" y="6"/>
                  </a:cxn>
                  <a:cxn ang="0">
                    <a:pos x="20" y="15"/>
                  </a:cxn>
                  <a:cxn ang="0">
                    <a:pos x="23" y="15"/>
                  </a:cxn>
                  <a:cxn ang="0">
                    <a:pos x="23" y="3"/>
                  </a:cxn>
                </a:cxnLst>
                <a:rect l="0" t="0" r="r" b="b"/>
                <a:pathLst>
                  <a:path w="24" h="15">
                    <a:moveTo>
                      <a:pt x="23" y="3"/>
                    </a:moveTo>
                    <a:cubicBezTo>
                      <a:pt x="22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0" y="4"/>
                      <a:pt x="0" y="10"/>
                      <a:pt x="0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4" y="4"/>
                      <a:pt x="2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: Shape 54"/>
              <p:cNvSpPr/>
              <p:nvPr/>
            </p:nvSpPr>
            <p:spPr bwMode="auto">
              <a:xfrm>
                <a:off x="2889250" y="2400300"/>
                <a:ext cx="17463" cy="587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" y="7"/>
                  </a:cxn>
                  <a:cxn ang="0">
                    <a:pos x="2" y="1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55"/>
            <p:cNvGrpSpPr/>
            <p:nvPr/>
          </p:nvGrpSpPr>
          <p:grpSpPr>
            <a:xfrm>
              <a:off x="3364838" y="1135004"/>
              <a:ext cx="282305" cy="205792"/>
              <a:chOff x="3273425" y="1249363"/>
              <a:chExt cx="169863" cy="123825"/>
            </a:xfrm>
            <a:solidFill>
              <a:schemeClr val="accent1"/>
            </a:solidFill>
          </p:grpSpPr>
          <p:sp>
            <p:nvSpPr>
              <p:cNvPr id="139" name="Freeform: Shape 56"/>
              <p:cNvSpPr/>
              <p:nvPr/>
            </p:nvSpPr>
            <p:spPr bwMode="auto">
              <a:xfrm>
                <a:off x="3273425" y="1249363"/>
                <a:ext cx="169863" cy="1238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10" y="18"/>
                  </a:cxn>
                  <a:cxn ang="0">
                    <a:pos x="9" y="19"/>
                  </a:cxn>
                  <a:cxn ang="0">
                    <a:pos x="5" y="19"/>
                  </a:cxn>
                  <a:cxn ang="0">
                    <a:pos x="3" y="20"/>
                  </a:cxn>
                  <a:cxn ang="0">
                    <a:pos x="5" y="21"/>
                  </a:cxn>
                  <a:cxn ang="0">
                    <a:pos x="24" y="21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9" y="18"/>
                  </a:cxn>
                  <a:cxn ang="0">
                    <a:pos x="26" y="18"/>
                  </a:cxn>
                  <a:cxn ang="0">
                    <a:pos x="29" y="15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7" y="15"/>
                  </a:cxn>
                  <a:cxn ang="0">
                    <a:pos x="26" y="16"/>
                  </a:cxn>
                  <a:cxn ang="0">
                    <a:pos x="3" y="16"/>
                  </a:cxn>
                  <a:cxn ang="0">
                    <a:pos x="2" y="1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1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3" y="20"/>
                      <a:pt x="4" y="21"/>
                      <a:pt x="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0"/>
                    </a:cubicBezTo>
                    <a:cubicBezTo>
                      <a:pt x="26" y="19"/>
                      <a:pt x="25" y="19"/>
                      <a:pt x="2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8"/>
                      <a:pt x="29" y="17"/>
                      <a:pt x="29" y="15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lose/>
                    <a:moveTo>
                      <a:pt x="27" y="15"/>
                    </a:moveTo>
                    <a:cubicBezTo>
                      <a:pt x="27" y="16"/>
                      <a:pt x="27" y="16"/>
                      <a:pt x="26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2"/>
                      <a:pt x="27" y="2"/>
                    </a:cubicBezTo>
                    <a:lnTo>
                      <a:pt x="27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: Shape 57"/>
              <p:cNvSpPr/>
              <p:nvPr/>
            </p:nvSpPr>
            <p:spPr bwMode="auto">
              <a:xfrm>
                <a:off x="3325813" y="1260475"/>
                <a:ext cx="76200" cy="777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12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1" y="7"/>
                  </a:cxn>
                  <a:cxn ang="0">
                    <a:pos x="2" y="2"/>
                  </a:cxn>
                </a:cxnLst>
                <a:rect l="0" t="0" r="r" b="b"/>
                <a:pathLst>
                  <a:path w="13" h="13">
                    <a:moveTo>
                      <a:pt x="2" y="13"/>
                    </a:moveTo>
                    <a:cubicBezTo>
                      <a:pt x="1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3" y="7"/>
                      <a:pt x="12" y="8"/>
                      <a:pt x="12" y="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  <a:moveTo>
                      <a:pt x="2" y="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: Shape 58"/>
              <p:cNvSpPr/>
              <p:nvPr/>
            </p:nvSpPr>
            <p:spPr bwMode="auto">
              <a:xfrm>
                <a:off x="3343275" y="1273175"/>
                <a:ext cx="41275" cy="5238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26" y="18"/>
                  </a:cxn>
                  <a:cxn ang="0">
                    <a:pos x="0" y="33"/>
                  </a:cxn>
                  <a:cxn ang="0">
                    <a:pos x="0" y="3"/>
                  </a:cxn>
                  <a:cxn ang="0">
                    <a:pos x="0" y="29"/>
                  </a:cxn>
                  <a:cxn ang="0">
                    <a:pos x="23" y="18"/>
                  </a:cxn>
                  <a:cxn ang="0">
                    <a:pos x="0" y="3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0" y="0"/>
                    </a:lnTo>
                    <a:lnTo>
                      <a:pt x="26" y="18"/>
                    </a:lnTo>
                    <a:lnTo>
                      <a:pt x="0" y="33"/>
                    </a:lnTo>
                    <a:close/>
                    <a:moveTo>
                      <a:pt x="0" y="3"/>
                    </a:moveTo>
                    <a:lnTo>
                      <a:pt x="0" y="29"/>
                    </a:lnTo>
                    <a:lnTo>
                      <a:pt x="23" y="1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59"/>
            <p:cNvGrpSpPr/>
            <p:nvPr/>
          </p:nvGrpSpPr>
          <p:grpSpPr>
            <a:xfrm>
              <a:off x="3609905" y="1657247"/>
              <a:ext cx="1925066" cy="1932132"/>
              <a:chOff x="3406775" y="1066800"/>
              <a:chExt cx="3027363" cy="3038475"/>
            </a:xfrm>
          </p:grpSpPr>
          <p:sp>
            <p:nvSpPr>
              <p:cNvPr id="47" name="Oval 60"/>
              <p:cNvSpPr/>
              <p:nvPr/>
            </p:nvSpPr>
            <p:spPr bwMode="auto">
              <a:xfrm>
                <a:off x="3406775" y="1066800"/>
                <a:ext cx="3027363" cy="30384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: Shape 61"/>
              <p:cNvSpPr/>
              <p:nvPr/>
            </p:nvSpPr>
            <p:spPr bwMode="auto">
              <a:xfrm>
                <a:off x="3751263" y="1598613"/>
                <a:ext cx="26988" cy="365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: Shape 62"/>
              <p:cNvSpPr/>
              <p:nvPr/>
            </p:nvSpPr>
            <p:spPr bwMode="auto">
              <a:xfrm>
                <a:off x="5440363" y="1196975"/>
                <a:ext cx="5556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63"/>
              <p:cNvSpPr/>
              <p:nvPr/>
            </p:nvSpPr>
            <p:spPr bwMode="auto">
              <a:xfrm>
                <a:off x="5430838" y="1196975"/>
                <a:ext cx="28575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64"/>
              <p:cNvSpPr/>
              <p:nvPr/>
            </p:nvSpPr>
            <p:spPr bwMode="auto">
              <a:xfrm>
                <a:off x="5402263" y="1206500"/>
                <a:ext cx="38100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: Shape 65"/>
              <p:cNvSpPr/>
              <p:nvPr/>
            </p:nvSpPr>
            <p:spPr bwMode="auto">
              <a:xfrm>
                <a:off x="5160963" y="1235075"/>
                <a:ext cx="47625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: Shape 66"/>
              <p:cNvSpPr/>
              <p:nvPr/>
            </p:nvSpPr>
            <p:spPr bwMode="auto">
              <a:xfrm>
                <a:off x="6330951" y="2735263"/>
                <a:ext cx="84138" cy="1952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5" y="13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: Shape 67"/>
              <p:cNvSpPr/>
              <p:nvPr/>
            </p:nvSpPr>
            <p:spPr bwMode="auto">
              <a:xfrm>
                <a:off x="6256338" y="2930525"/>
                <a:ext cx="74613" cy="381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: Shape 68"/>
              <p:cNvSpPr/>
              <p:nvPr/>
            </p:nvSpPr>
            <p:spPr bwMode="auto">
              <a:xfrm>
                <a:off x="6350001" y="2846388"/>
                <a:ext cx="158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: Shape 69"/>
              <p:cNvSpPr/>
              <p:nvPr/>
            </p:nvSpPr>
            <p:spPr bwMode="auto">
              <a:xfrm>
                <a:off x="6340476" y="2865438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: Shape 70"/>
              <p:cNvSpPr/>
              <p:nvPr/>
            </p:nvSpPr>
            <p:spPr bwMode="auto">
              <a:xfrm>
                <a:off x="6330951" y="2855913"/>
                <a:ext cx="9525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: Shape 71"/>
              <p:cNvSpPr/>
              <p:nvPr/>
            </p:nvSpPr>
            <p:spPr bwMode="auto">
              <a:xfrm>
                <a:off x="6265863" y="2641600"/>
                <a:ext cx="74613" cy="2238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12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2" y="19"/>
                  </a:cxn>
                  <a:cxn ang="0">
                    <a:pos x="1" y="21"/>
                  </a:cxn>
                  <a:cxn ang="0">
                    <a:pos x="1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4" y="24"/>
                  </a:cxn>
                  <a:cxn ang="0">
                    <a:pos x="5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1" y="12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6"/>
                      <a:pt x="1" y="1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1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1"/>
                      <a:pt x="7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: Shape 72"/>
              <p:cNvSpPr/>
              <p:nvPr/>
            </p:nvSpPr>
            <p:spPr bwMode="auto">
              <a:xfrm>
                <a:off x="5291138" y="3359150"/>
                <a:ext cx="103188" cy="1301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1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cubicBezTo>
                      <a:pt x="10" y="0"/>
                      <a:pt x="8" y="1"/>
                      <a:pt x="8" y="1"/>
                    </a:cubicBezTo>
                    <a:cubicBezTo>
                      <a:pt x="8" y="1"/>
                      <a:pt x="7" y="3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: Shape 73"/>
              <p:cNvSpPr/>
              <p:nvPr/>
            </p:nvSpPr>
            <p:spPr bwMode="auto">
              <a:xfrm>
                <a:off x="5338763" y="3471863"/>
                <a:ext cx="73025" cy="1206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8" y="11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3" y="0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: Shape 74"/>
              <p:cNvSpPr/>
              <p:nvPr/>
            </p:nvSpPr>
            <p:spPr bwMode="auto">
              <a:xfrm>
                <a:off x="6238876" y="2949575"/>
                <a:ext cx="17463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: Shape 75"/>
              <p:cNvSpPr/>
              <p:nvPr/>
            </p:nvSpPr>
            <p:spPr bwMode="auto">
              <a:xfrm>
                <a:off x="6229351" y="2940050"/>
                <a:ext cx="9525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: Shape 76"/>
              <p:cNvSpPr/>
              <p:nvPr/>
            </p:nvSpPr>
            <p:spPr bwMode="auto">
              <a:xfrm>
                <a:off x="6210301" y="2959100"/>
                <a:ext cx="19050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: Shape 77"/>
              <p:cNvSpPr/>
              <p:nvPr/>
            </p:nvSpPr>
            <p:spPr bwMode="auto">
              <a:xfrm>
                <a:off x="6200776" y="2930525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: Shape 78"/>
              <p:cNvSpPr/>
              <p:nvPr/>
            </p:nvSpPr>
            <p:spPr bwMode="auto">
              <a:xfrm>
                <a:off x="5541963" y="3089275"/>
                <a:ext cx="65088" cy="365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Rectangle 79"/>
              <p:cNvSpPr/>
              <p:nvPr/>
            </p:nvSpPr>
            <p:spPr bwMode="auto">
              <a:xfrm>
                <a:off x="6415088" y="2408238"/>
                <a:ext cx="1588" cy="1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: Shape 80"/>
              <p:cNvSpPr/>
              <p:nvPr/>
            </p:nvSpPr>
            <p:spPr bwMode="auto">
              <a:xfrm>
                <a:off x="6415088" y="240823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: Shape 81"/>
              <p:cNvSpPr/>
              <p:nvPr/>
            </p:nvSpPr>
            <p:spPr bwMode="auto">
              <a:xfrm>
                <a:off x="3556002" y="1327150"/>
                <a:ext cx="1243013" cy="2638425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1" y="35"/>
                  </a:cxn>
                  <a:cxn ang="0">
                    <a:pos x="27" y="27"/>
                  </a:cxn>
                  <a:cxn ang="0">
                    <a:pos x="2" y="107"/>
                  </a:cxn>
                  <a:cxn ang="0">
                    <a:pos x="5" y="114"/>
                  </a:cxn>
                  <a:cxn ang="0">
                    <a:pos x="8" y="128"/>
                  </a:cxn>
                  <a:cxn ang="0">
                    <a:pos x="24" y="147"/>
                  </a:cxn>
                  <a:cxn ang="0">
                    <a:pos x="33" y="157"/>
                  </a:cxn>
                  <a:cxn ang="0">
                    <a:pos x="42" y="165"/>
                  </a:cxn>
                  <a:cxn ang="0">
                    <a:pos x="42" y="185"/>
                  </a:cxn>
                  <a:cxn ang="0">
                    <a:pos x="42" y="192"/>
                  </a:cxn>
                  <a:cxn ang="0">
                    <a:pos x="65" y="219"/>
                  </a:cxn>
                  <a:cxn ang="0">
                    <a:pos x="77" y="261"/>
                  </a:cxn>
                  <a:cxn ang="0">
                    <a:pos x="82" y="271"/>
                  </a:cxn>
                  <a:cxn ang="0">
                    <a:pos x="86" y="277"/>
                  </a:cxn>
                  <a:cxn ang="0">
                    <a:pos x="92" y="281"/>
                  </a:cxn>
                  <a:cxn ang="0">
                    <a:pos x="90" y="275"/>
                  </a:cxn>
                  <a:cxn ang="0">
                    <a:pos x="89" y="265"/>
                  </a:cxn>
                  <a:cxn ang="0">
                    <a:pos x="96" y="253"/>
                  </a:cxn>
                  <a:cxn ang="0">
                    <a:pos x="104" y="245"/>
                  </a:cxn>
                  <a:cxn ang="0">
                    <a:pos x="120" y="230"/>
                  </a:cxn>
                  <a:cxn ang="0">
                    <a:pos x="125" y="214"/>
                  </a:cxn>
                  <a:cxn ang="0">
                    <a:pos x="133" y="197"/>
                  </a:cxn>
                  <a:cxn ang="0">
                    <a:pos x="103" y="185"/>
                  </a:cxn>
                  <a:cxn ang="0">
                    <a:pos x="95" y="175"/>
                  </a:cxn>
                  <a:cxn ang="0">
                    <a:pos x="88" y="171"/>
                  </a:cxn>
                  <a:cxn ang="0">
                    <a:pos x="82" y="169"/>
                  </a:cxn>
                  <a:cxn ang="0">
                    <a:pos x="72" y="160"/>
                  </a:cxn>
                  <a:cxn ang="0">
                    <a:pos x="57" y="158"/>
                  </a:cxn>
                  <a:cxn ang="0">
                    <a:pos x="45" y="161"/>
                  </a:cxn>
                  <a:cxn ang="0">
                    <a:pos x="32" y="143"/>
                  </a:cxn>
                  <a:cxn ang="0">
                    <a:pos x="25" y="136"/>
                  </a:cxn>
                  <a:cxn ang="0">
                    <a:pos x="24" y="110"/>
                  </a:cxn>
                  <a:cxn ang="0">
                    <a:pos x="37" y="111"/>
                  </a:cxn>
                  <a:cxn ang="0">
                    <a:pos x="45" y="120"/>
                  </a:cxn>
                  <a:cxn ang="0">
                    <a:pos x="54" y="93"/>
                  </a:cxn>
                  <a:cxn ang="0">
                    <a:pos x="67" y="84"/>
                  </a:cxn>
                  <a:cxn ang="0">
                    <a:pos x="76" y="83"/>
                  </a:cxn>
                  <a:cxn ang="0">
                    <a:pos x="86" y="76"/>
                  </a:cxn>
                  <a:cxn ang="0">
                    <a:pos x="73" y="71"/>
                  </a:cxn>
                  <a:cxn ang="0">
                    <a:pos x="92" y="65"/>
                  </a:cxn>
                  <a:cxn ang="0">
                    <a:pos x="96" y="57"/>
                  </a:cxn>
                  <a:cxn ang="0">
                    <a:pos x="92" y="41"/>
                  </a:cxn>
                  <a:cxn ang="0">
                    <a:pos x="79" y="35"/>
                  </a:cxn>
                  <a:cxn ang="0">
                    <a:pos x="59" y="60"/>
                  </a:cxn>
                  <a:cxn ang="0">
                    <a:pos x="52" y="40"/>
                  </a:cxn>
                  <a:cxn ang="0">
                    <a:pos x="70" y="25"/>
                  </a:cxn>
                  <a:cxn ang="0">
                    <a:pos x="76" y="23"/>
                  </a:cxn>
                  <a:cxn ang="0">
                    <a:pos x="81" y="15"/>
                  </a:cxn>
                  <a:cxn ang="0">
                    <a:pos x="77" y="16"/>
                  </a:cxn>
                  <a:cxn ang="0">
                    <a:pos x="76" y="14"/>
                  </a:cxn>
                  <a:cxn ang="0">
                    <a:pos x="74" y="10"/>
                  </a:cxn>
                  <a:cxn ang="0">
                    <a:pos x="66" y="18"/>
                  </a:cxn>
                  <a:cxn ang="0">
                    <a:pos x="55" y="14"/>
                  </a:cxn>
                  <a:cxn ang="0">
                    <a:pos x="56" y="7"/>
                  </a:cxn>
                  <a:cxn ang="0">
                    <a:pos x="56" y="1"/>
                  </a:cxn>
                </a:cxnLst>
                <a:rect l="0" t="0" r="r" b="b"/>
                <a:pathLst>
                  <a:path w="134" h="283">
                    <a:moveTo>
                      <a:pt x="57" y="0"/>
                    </a:moveTo>
                    <a:cubicBezTo>
                      <a:pt x="57" y="0"/>
                      <a:pt x="56" y="0"/>
                      <a:pt x="56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0" y="5"/>
                      <a:pt x="47" y="7"/>
                      <a:pt x="44" y="10"/>
                    </a:cubicBezTo>
                    <a:cubicBezTo>
                      <a:pt x="39" y="14"/>
                      <a:pt x="34" y="18"/>
                      <a:pt x="28" y="24"/>
                    </a:cubicBezTo>
                    <a:cubicBezTo>
                      <a:pt x="28" y="25"/>
                      <a:pt x="27" y="25"/>
                      <a:pt x="27" y="26"/>
                    </a:cubicBezTo>
                    <a:cubicBezTo>
                      <a:pt x="24" y="29"/>
                      <a:pt x="24" y="29"/>
                      <a:pt x="22" y="31"/>
                    </a:cubicBezTo>
                    <a:cubicBezTo>
                      <a:pt x="22" y="32"/>
                      <a:pt x="22" y="32"/>
                      <a:pt x="2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4"/>
                      <a:pt x="22" y="33"/>
                      <a:pt x="22" y="33"/>
                    </a:cubicBezTo>
                    <a:cubicBezTo>
                      <a:pt x="24" y="30"/>
                      <a:pt x="24" y="29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1" y="39"/>
                      <a:pt x="18" y="52"/>
                      <a:pt x="11" y="63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0" y="91"/>
                      <a:pt x="0" y="91"/>
                      <a:pt x="2" y="107"/>
                    </a:cubicBezTo>
                    <a:cubicBezTo>
                      <a:pt x="2" y="107"/>
                      <a:pt x="1" y="120"/>
                      <a:pt x="4" y="122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4" y="119"/>
                      <a:pt x="3" y="108"/>
                      <a:pt x="3" y="103"/>
                    </a:cubicBezTo>
                    <a:cubicBezTo>
                      <a:pt x="3" y="102"/>
                      <a:pt x="4" y="102"/>
                      <a:pt x="4" y="102"/>
                    </a:cubicBezTo>
                    <a:cubicBezTo>
                      <a:pt x="4" y="105"/>
                      <a:pt x="4" y="106"/>
                      <a:pt x="4" y="110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8"/>
                      <a:pt x="7" y="121"/>
                      <a:pt x="8" y="125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12" y="139"/>
                      <a:pt x="16" y="141"/>
                      <a:pt x="17" y="142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9" y="141"/>
                      <a:pt x="19" y="141"/>
                      <a:pt x="24" y="147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3" y="157"/>
                      <a:pt x="33" y="157"/>
                      <a:pt x="33" y="157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5" y="159"/>
                      <a:pt x="35" y="159"/>
                      <a:pt x="35" y="159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4" y="165"/>
                      <a:pt x="44" y="165"/>
                      <a:pt x="44" y="165"/>
                    </a:cubicBezTo>
                    <a:cubicBezTo>
                      <a:pt x="48" y="170"/>
                      <a:pt x="46" y="175"/>
                      <a:pt x="46" y="176"/>
                    </a:cubicBezTo>
                    <a:cubicBezTo>
                      <a:pt x="45" y="175"/>
                      <a:pt x="45" y="175"/>
                      <a:pt x="44" y="175"/>
                    </a:cubicBezTo>
                    <a:cubicBezTo>
                      <a:pt x="42" y="180"/>
                      <a:pt x="42" y="180"/>
                      <a:pt x="42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3" y="187"/>
                      <a:pt x="42" y="188"/>
                      <a:pt x="42" y="189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3" y="193"/>
                    </a:cubicBezTo>
                    <a:cubicBezTo>
                      <a:pt x="46" y="196"/>
                      <a:pt x="53" y="209"/>
                      <a:pt x="53" y="209"/>
                    </a:cubicBezTo>
                    <a:cubicBezTo>
                      <a:pt x="55" y="215"/>
                      <a:pt x="62" y="214"/>
                      <a:pt x="65" y="219"/>
                    </a:cubicBezTo>
                    <a:cubicBezTo>
                      <a:pt x="65" y="220"/>
                      <a:pt x="67" y="227"/>
                      <a:pt x="69" y="240"/>
                    </a:cubicBezTo>
                    <a:cubicBezTo>
                      <a:pt x="69" y="245"/>
                      <a:pt x="71" y="249"/>
                      <a:pt x="72" y="253"/>
                    </a:cubicBezTo>
                    <a:cubicBezTo>
                      <a:pt x="73" y="256"/>
                      <a:pt x="73" y="256"/>
                      <a:pt x="73" y="256"/>
                    </a:cubicBezTo>
                    <a:cubicBezTo>
                      <a:pt x="73" y="256"/>
                      <a:pt x="74" y="260"/>
                      <a:pt x="76" y="263"/>
                    </a:cubicBezTo>
                    <a:cubicBezTo>
                      <a:pt x="76" y="261"/>
                      <a:pt x="76" y="261"/>
                      <a:pt x="76" y="261"/>
                    </a:cubicBezTo>
                    <a:cubicBezTo>
                      <a:pt x="77" y="261"/>
                      <a:pt x="77" y="261"/>
                      <a:pt x="77" y="261"/>
                    </a:cubicBezTo>
                    <a:cubicBezTo>
                      <a:pt x="78" y="263"/>
                      <a:pt x="79" y="265"/>
                      <a:pt x="80" y="267"/>
                    </a:cubicBezTo>
                    <a:cubicBezTo>
                      <a:pt x="78" y="267"/>
                      <a:pt x="78" y="267"/>
                      <a:pt x="78" y="267"/>
                    </a:cubicBezTo>
                    <a:cubicBezTo>
                      <a:pt x="78" y="269"/>
                      <a:pt x="78" y="269"/>
                      <a:pt x="78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81" y="272"/>
                      <a:pt x="81" y="272"/>
                      <a:pt x="81" y="272"/>
                    </a:cubicBezTo>
                    <a:cubicBezTo>
                      <a:pt x="83" y="274"/>
                      <a:pt x="83" y="274"/>
                      <a:pt x="83" y="274"/>
                    </a:cubicBezTo>
                    <a:cubicBezTo>
                      <a:pt x="85" y="276"/>
                      <a:pt x="85" y="276"/>
                      <a:pt x="85" y="276"/>
                    </a:cubicBezTo>
                    <a:cubicBezTo>
                      <a:pt x="86" y="277"/>
                      <a:pt x="86" y="277"/>
                      <a:pt x="86" y="277"/>
                    </a:cubicBezTo>
                    <a:cubicBezTo>
                      <a:pt x="87" y="278"/>
                      <a:pt x="87" y="278"/>
                      <a:pt x="87" y="278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90" y="279"/>
                      <a:pt x="90" y="279"/>
                      <a:pt x="90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93" y="281"/>
                      <a:pt x="93" y="281"/>
                      <a:pt x="93" y="281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00" y="282"/>
                      <a:pt x="100" y="282"/>
                      <a:pt x="100" y="282"/>
                    </a:cubicBezTo>
                    <a:cubicBezTo>
                      <a:pt x="94" y="279"/>
                      <a:pt x="94" y="279"/>
                      <a:pt x="94" y="279"/>
                    </a:cubicBezTo>
                    <a:cubicBezTo>
                      <a:pt x="91" y="277"/>
                      <a:pt x="91" y="277"/>
                      <a:pt x="91" y="277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2"/>
                      <a:pt x="91" y="272"/>
                      <a:pt x="91" y="272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1" y="271"/>
                      <a:pt x="90" y="270"/>
                    </a:cubicBezTo>
                    <a:cubicBezTo>
                      <a:pt x="89" y="269"/>
                      <a:pt x="88" y="269"/>
                      <a:pt x="87" y="268"/>
                    </a:cubicBezTo>
                    <a:cubicBezTo>
                      <a:pt x="88" y="267"/>
                      <a:pt x="89" y="266"/>
                      <a:pt x="89" y="265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0" y="261"/>
                      <a:pt x="90" y="261"/>
                      <a:pt x="90" y="261"/>
                    </a:cubicBezTo>
                    <a:cubicBezTo>
                      <a:pt x="90" y="260"/>
                      <a:pt x="91" y="259"/>
                      <a:pt x="91" y="258"/>
                    </a:cubicBezTo>
                    <a:cubicBezTo>
                      <a:pt x="97" y="257"/>
                      <a:pt x="97" y="257"/>
                      <a:pt x="98" y="255"/>
                    </a:cubicBezTo>
                    <a:cubicBezTo>
                      <a:pt x="96" y="253"/>
                      <a:pt x="96" y="253"/>
                      <a:pt x="96" y="253"/>
                    </a:cubicBezTo>
                    <a:cubicBezTo>
                      <a:pt x="95" y="251"/>
                      <a:pt x="95" y="251"/>
                      <a:pt x="95" y="251"/>
                    </a:cubicBezTo>
                    <a:cubicBezTo>
                      <a:pt x="93" y="250"/>
                      <a:pt x="93" y="250"/>
                      <a:pt x="93" y="250"/>
                    </a:cubicBezTo>
                    <a:cubicBezTo>
                      <a:pt x="94" y="249"/>
                      <a:pt x="94" y="249"/>
                      <a:pt x="94" y="249"/>
                    </a:cubicBezTo>
                    <a:cubicBezTo>
                      <a:pt x="95" y="250"/>
                      <a:pt x="97" y="251"/>
                      <a:pt x="99" y="251"/>
                    </a:cubicBezTo>
                    <a:cubicBezTo>
                      <a:pt x="103" y="248"/>
                      <a:pt x="103" y="248"/>
                      <a:pt x="104" y="246"/>
                    </a:cubicBezTo>
                    <a:cubicBezTo>
                      <a:pt x="104" y="246"/>
                      <a:pt x="104" y="245"/>
                      <a:pt x="104" y="245"/>
                    </a:cubicBezTo>
                    <a:cubicBezTo>
                      <a:pt x="105" y="243"/>
                      <a:pt x="105" y="243"/>
                      <a:pt x="105" y="243"/>
                    </a:cubicBezTo>
                    <a:cubicBezTo>
                      <a:pt x="108" y="240"/>
                      <a:pt x="108" y="240"/>
                      <a:pt x="108" y="240"/>
                    </a:cubicBezTo>
                    <a:cubicBezTo>
                      <a:pt x="108" y="238"/>
                      <a:pt x="108" y="236"/>
                      <a:pt x="107" y="234"/>
                    </a:cubicBezTo>
                    <a:cubicBezTo>
                      <a:pt x="111" y="233"/>
                      <a:pt x="111" y="233"/>
                      <a:pt x="111" y="23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6" y="231"/>
                      <a:pt x="118" y="231"/>
                      <a:pt x="120" y="230"/>
                    </a:cubicBezTo>
                    <a:cubicBezTo>
                      <a:pt x="124" y="224"/>
                      <a:pt x="124" y="223"/>
                      <a:pt x="125" y="220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25" y="219"/>
                      <a:pt x="125" y="219"/>
                      <a:pt x="125" y="218"/>
                    </a:cubicBezTo>
                    <a:cubicBezTo>
                      <a:pt x="125" y="218"/>
                      <a:pt x="125" y="217"/>
                      <a:pt x="125" y="217"/>
                    </a:cubicBezTo>
                    <a:cubicBezTo>
                      <a:pt x="125" y="216"/>
                      <a:pt x="125" y="216"/>
                      <a:pt x="125" y="216"/>
                    </a:cubicBezTo>
                    <a:cubicBezTo>
                      <a:pt x="125" y="215"/>
                      <a:pt x="125" y="215"/>
                      <a:pt x="125" y="214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8" y="211"/>
                      <a:pt x="128" y="211"/>
                      <a:pt x="128" y="211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34" y="199"/>
                      <a:pt x="133" y="198"/>
                      <a:pt x="133" y="197"/>
                    </a:cubicBezTo>
                    <a:cubicBezTo>
                      <a:pt x="127" y="196"/>
                      <a:pt x="122" y="190"/>
                      <a:pt x="117" y="190"/>
                    </a:cubicBezTo>
                    <a:cubicBezTo>
                      <a:pt x="115" y="190"/>
                      <a:pt x="113" y="190"/>
                      <a:pt x="111" y="19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110" y="188"/>
                      <a:pt x="108" y="187"/>
                      <a:pt x="106" y="186"/>
                    </a:cubicBezTo>
                    <a:cubicBezTo>
                      <a:pt x="104" y="188"/>
                      <a:pt x="104" y="188"/>
                      <a:pt x="102" y="188"/>
                    </a:cubicBezTo>
                    <a:cubicBezTo>
                      <a:pt x="102" y="187"/>
                      <a:pt x="102" y="186"/>
                      <a:pt x="103" y="185"/>
                    </a:cubicBezTo>
                    <a:cubicBezTo>
                      <a:pt x="100" y="184"/>
                      <a:pt x="100" y="184"/>
                      <a:pt x="100" y="184"/>
                    </a:cubicBezTo>
                    <a:cubicBezTo>
                      <a:pt x="98" y="187"/>
                      <a:pt x="98" y="187"/>
                      <a:pt x="98" y="187"/>
                    </a:cubicBezTo>
                    <a:cubicBezTo>
                      <a:pt x="97" y="185"/>
                      <a:pt x="97" y="185"/>
                      <a:pt x="97" y="185"/>
                    </a:cubicBezTo>
                    <a:cubicBezTo>
                      <a:pt x="98" y="184"/>
                      <a:pt x="99" y="183"/>
                      <a:pt x="99" y="182"/>
                    </a:cubicBezTo>
                    <a:cubicBezTo>
                      <a:pt x="98" y="180"/>
                      <a:pt x="98" y="180"/>
                      <a:pt x="97" y="176"/>
                    </a:cubicBezTo>
                    <a:cubicBezTo>
                      <a:pt x="97" y="176"/>
                      <a:pt x="96" y="175"/>
                      <a:pt x="95" y="175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0" y="171"/>
                      <a:pt x="90" y="171"/>
                      <a:pt x="90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6" y="171"/>
                      <a:pt x="86" y="171"/>
                      <a:pt x="86" y="171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5" y="171"/>
                      <a:pt x="85" y="171"/>
                      <a:pt x="84" y="170"/>
                    </a:cubicBezTo>
                    <a:cubicBezTo>
                      <a:pt x="84" y="170"/>
                      <a:pt x="84" y="170"/>
                      <a:pt x="84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1" y="160"/>
                      <a:pt x="70" y="160"/>
                      <a:pt x="69" y="160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37" y="158"/>
                      <a:pt x="37" y="158"/>
                      <a:pt x="37" y="158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51"/>
                      <a:pt x="37" y="146"/>
                      <a:pt x="35" y="143"/>
                    </a:cubicBezTo>
                    <a:cubicBezTo>
                      <a:pt x="34" y="143"/>
                      <a:pt x="33" y="143"/>
                      <a:pt x="32" y="143"/>
                    </a:cubicBezTo>
                    <a:cubicBezTo>
                      <a:pt x="31" y="143"/>
                      <a:pt x="30" y="143"/>
                      <a:pt x="28" y="142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30" y="137"/>
                      <a:pt x="30" y="137"/>
                    </a:cubicBezTo>
                    <a:cubicBezTo>
                      <a:pt x="30" y="137"/>
                      <a:pt x="34" y="130"/>
                      <a:pt x="29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2"/>
                      <a:pt x="26" y="134"/>
                      <a:pt x="25" y="136"/>
                    </a:cubicBezTo>
                    <a:cubicBezTo>
                      <a:pt x="24" y="137"/>
                      <a:pt x="23" y="137"/>
                      <a:pt x="23" y="137"/>
                    </a:cubicBezTo>
                    <a:cubicBezTo>
                      <a:pt x="18" y="137"/>
                      <a:pt x="18" y="132"/>
                      <a:pt x="18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6"/>
                      <a:pt x="40" y="117"/>
                      <a:pt x="40" y="119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2" y="80"/>
                      <a:pt x="73" y="80"/>
                      <a:pt x="74" y="80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88" y="77"/>
                      <a:pt x="87" y="77"/>
                      <a:pt x="86" y="76"/>
                    </a:cubicBezTo>
                    <a:cubicBezTo>
                      <a:pt x="85" y="77"/>
                      <a:pt x="84" y="77"/>
                      <a:pt x="83" y="77"/>
                    </a:cubicBezTo>
                    <a:cubicBezTo>
                      <a:pt x="82" y="77"/>
                      <a:pt x="81" y="77"/>
                      <a:pt x="80" y="75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69"/>
                      <a:pt x="79" y="69"/>
                      <a:pt x="78" y="69"/>
                    </a:cubicBezTo>
                    <a:cubicBezTo>
                      <a:pt x="77" y="69"/>
                      <a:pt x="76" y="70"/>
                      <a:pt x="73" y="71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2" y="67"/>
                      <a:pt x="84" y="67"/>
                      <a:pt x="87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0" y="42"/>
                      <a:pt x="90" y="42"/>
                      <a:pt x="85" y="46"/>
                    </a:cubicBezTo>
                    <a:cubicBezTo>
                      <a:pt x="84" y="45"/>
                      <a:pt x="84" y="44"/>
                      <a:pt x="83" y="44"/>
                    </a:cubicBezTo>
                    <a:cubicBezTo>
                      <a:pt x="83" y="42"/>
                      <a:pt x="84" y="40"/>
                      <a:pt x="84" y="38"/>
                    </a:cubicBezTo>
                    <a:cubicBezTo>
                      <a:pt x="84" y="38"/>
                      <a:pt x="83" y="38"/>
                      <a:pt x="83" y="38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3" y="40"/>
                      <a:pt x="73" y="40"/>
                      <a:pt x="71" y="43"/>
                    </a:cubicBezTo>
                    <a:cubicBezTo>
                      <a:pt x="72" y="47"/>
                      <a:pt x="71" y="48"/>
                      <a:pt x="64" y="54"/>
                    </a:cubicBezTo>
                    <a:cubicBezTo>
                      <a:pt x="63" y="60"/>
                      <a:pt x="63" y="60"/>
                      <a:pt x="61" y="60"/>
                    </a:cubicBezTo>
                    <a:cubicBezTo>
                      <a:pt x="60" y="60"/>
                      <a:pt x="60" y="60"/>
                      <a:pt x="59" y="60"/>
                    </a:cubicBezTo>
                    <a:cubicBezTo>
                      <a:pt x="59" y="57"/>
                      <a:pt x="60" y="55"/>
                      <a:pt x="60" y="52"/>
                    </a:cubicBezTo>
                    <a:cubicBezTo>
                      <a:pt x="57" y="51"/>
                      <a:pt x="57" y="50"/>
                      <a:pt x="55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1"/>
                      <a:pt x="52" y="40"/>
                      <a:pt x="52" y="40"/>
                    </a:cubicBezTo>
                    <a:cubicBezTo>
                      <a:pt x="55" y="35"/>
                      <a:pt x="57" y="34"/>
                      <a:pt x="62" y="31"/>
                    </a:cubicBezTo>
                    <a:cubicBezTo>
                      <a:pt x="62" y="31"/>
                      <a:pt x="63" y="30"/>
                      <a:pt x="63" y="29"/>
                    </a:cubicBezTo>
                    <a:cubicBezTo>
                      <a:pt x="63" y="29"/>
                      <a:pt x="63" y="29"/>
                      <a:pt x="67" y="28"/>
                    </a:cubicBezTo>
                    <a:cubicBezTo>
                      <a:pt x="68" y="28"/>
                      <a:pt x="69" y="27"/>
                      <a:pt x="70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5"/>
                      <a:pt x="71" y="25"/>
                      <a:pt x="71" y="25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2" y="15"/>
                      <a:pt x="81" y="15"/>
                      <a:pt x="81" y="15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5"/>
                      <a:pt x="75" y="15"/>
                      <a:pt x="76" y="14"/>
                    </a:cubicBezTo>
                    <a:cubicBezTo>
                      <a:pt x="75" y="14"/>
                      <a:pt x="75" y="14"/>
                      <a:pt x="74" y="14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4"/>
                      <a:pt x="72" y="15"/>
                      <a:pt x="72" y="16"/>
                    </a:cubicBezTo>
                    <a:cubicBezTo>
                      <a:pt x="70" y="17"/>
                      <a:pt x="70" y="17"/>
                      <a:pt x="68" y="18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6" y="17"/>
                    </a:cubicBezTo>
                    <a:cubicBezTo>
                      <a:pt x="66" y="17"/>
                      <a:pt x="65" y="18"/>
                      <a:pt x="64" y="18"/>
                    </a:cubicBezTo>
                    <a:cubicBezTo>
                      <a:pt x="62" y="18"/>
                      <a:pt x="62" y="17"/>
                      <a:pt x="62" y="15"/>
                    </a:cubicBezTo>
                    <a:cubicBezTo>
                      <a:pt x="60" y="15"/>
                      <a:pt x="60" y="15"/>
                      <a:pt x="56" y="18"/>
                    </a:cubicBezTo>
                    <a:cubicBezTo>
                      <a:pt x="57" y="16"/>
                      <a:pt x="57" y="16"/>
                      <a:pt x="55" y="14"/>
                    </a:cubicBezTo>
                    <a:cubicBezTo>
                      <a:pt x="56" y="14"/>
                      <a:pt x="56" y="14"/>
                      <a:pt x="56" y="13"/>
                    </a:cubicBezTo>
                    <a:cubicBezTo>
                      <a:pt x="56" y="12"/>
                      <a:pt x="56" y="11"/>
                      <a:pt x="56" y="10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5" y="9"/>
                      <a:pt x="55" y="9"/>
                      <a:pt x="55" y="8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4" y="9"/>
                      <a:pt x="55" y="8"/>
                      <a:pt x="56" y="7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5" y="7"/>
                      <a:pt x="54" y="7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9"/>
                      <a:pt x="49" y="9"/>
                    </a:cubicBezTo>
                    <a:cubicBezTo>
                      <a:pt x="54" y="3"/>
                      <a:pt x="54" y="3"/>
                      <a:pt x="55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: Shape 82"/>
              <p:cNvSpPr/>
              <p:nvPr/>
            </p:nvSpPr>
            <p:spPr bwMode="auto">
              <a:xfrm>
                <a:off x="4178301" y="1560513"/>
                <a:ext cx="82550" cy="650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: Shape 83"/>
              <p:cNvSpPr/>
              <p:nvPr/>
            </p:nvSpPr>
            <p:spPr bwMode="auto">
              <a:xfrm>
                <a:off x="4178301" y="1560513"/>
                <a:ext cx="82550" cy="650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: Shape 84"/>
              <p:cNvSpPr/>
              <p:nvPr/>
            </p:nvSpPr>
            <p:spPr bwMode="auto">
              <a:xfrm>
                <a:off x="4186238" y="1625600"/>
                <a:ext cx="38100" cy="285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: Shape 85"/>
              <p:cNvSpPr/>
              <p:nvPr/>
            </p:nvSpPr>
            <p:spPr bwMode="auto">
              <a:xfrm>
                <a:off x="4224338" y="1644650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: Shape 86"/>
              <p:cNvSpPr/>
              <p:nvPr/>
            </p:nvSpPr>
            <p:spPr bwMode="auto">
              <a:xfrm>
                <a:off x="4224338" y="1644650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: Shape 87"/>
              <p:cNvSpPr/>
              <p:nvPr/>
            </p:nvSpPr>
            <p:spPr bwMode="auto">
              <a:xfrm>
                <a:off x="4381501" y="1933575"/>
                <a:ext cx="111125" cy="1111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10" y="12"/>
                  </a:cxn>
                  <a:cxn ang="0">
                    <a:pos x="12" y="11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9" y="5"/>
                      <a:pt x="8" y="4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: Shape 88"/>
              <p:cNvSpPr/>
              <p:nvPr/>
            </p:nvSpPr>
            <p:spPr bwMode="auto">
              <a:xfrm>
                <a:off x="3879851" y="2520950"/>
                <a:ext cx="158750" cy="84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6" y="9"/>
                  </a:cxn>
                  <a:cxn ang="0">
                    <a:pos x="17" y="7"/>
                  </a:cxn>
                  <a:cxn ang="0">
                    <a:pos x="12" y="3"/>
                  </a:cxn>
                  <a:cxn ang="0">
                    <a:pos x="6" y="0"/>
                  </a:cxn>
                </a:cxnLst>
                <a:rect l="0" t="0" r="r" b="b"/>
                <a:pathLst>
                  <a:path w="17" h="9">
                    <a:moveTo>
                      <a:pt x="6" y="0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3" y="9"/>
                      <a:pt x="13" y="8"/>
                      <a:pt x="14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9"/>
                      <a:pt x="17" y="8"/>
                      <a:pt x="17" y="7"/>
                    </a:cubicBezTo>
                    <a:cubicBezTo>
                      <a:pt x="15" y="6"/>
                      <a:pt x="14" y="5"/>
                      <a:pt x="12" y="3"/>
                    </a:cubicBezTo>
                    <a:cubicBezTo>
                      <a:pt x="11" y="3"/>
                      <a:pt x="10" y="2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: Shape 89"/>
              <p:cNvSpPr/>
              <p:nvPr/>
            </p:nvSpPr>
            <p:spPr bwMode="auto">
              <a:xfrm>
                <a:off x="4038601" y="2605088"/>
                <a:ext cx="101600" cy="555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3"/>
                      <a:pt x="0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ubicBezTo>
                      <a:pt x="8" y="1"/>
                      <a:pt x="5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: Shape 90"/>
              <p:cNvSpPr/>
              <p:nvPr/>
            </p:nvSpPr>
            <p:spPr bwMode="auto">
              <a:xfrm>
                <a:off x="3963988" y="2622550"/>
                <a:ext cx="46038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: Shape 91"/>
              <p:cNvSpPr/>
              <p:nvPr/>
            </p:nvSpPr>
            <p:spPr bwMode="auto">
              <a:xfrm>
                <a:off x="3963988" y="2622550"/>
                <a:ext cx="46038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: Shape 92"/>
              <p:cNvSpPr/>
              <p:nvPr/>
            </p:nvSpPr>
            <p:spPr bwMode="auto">
              <a:xfrm>
                <a:off x="4159251" y="2641600"/>
                <a:ext cx="3651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: Shape 93"/>
              <p:cNvSpPr/>
              <p:nvPr/>
            </p:nvSpPr>
            <p:spPr bwMode="auto">
              <a:xfrm>
                <a:off x="4159251" y="2641600"/>
                <a:ext cx="3651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: Shape 94"/>
              <p:cNvSpPr/>
              <p:nvPr/>
            </p:nvSpPr>
            <p:spPr bwMode="auto">
              <a:xfrm>
                <a:off x="3983038" y="2482850"/>
                <a:ext cx="17463" cy="38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: Shape 95"/>
              <p:cNvSpPr/>
              <p:nvPr/>
            </p:nvSpPr>
            <p:spPr bwMode="auto">
              <a:xfrm>
                <a:off x="3983038" y="2482850"/>
                <a:ext cx="17463" cy="38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: Shape 96"/>
              <p:cNvSpPr/>
              <p:nvPr/>
            </p:nvSpPr>
            <p:spPr bwMode="auto">
              <a:xfrm>
                <a:off x="4214813" y="2343150"/>
                <a:ext cx="26988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: Shape 97"/>
              <p:cNvSpPr/>
              <p:nvPr/>
            </p:nvSpPr>
            <p:spPr bwMode="auto">
              <a:xfrm>
                <a:off x="4214813" y="2343150"/>
                <a:ext cx="26988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: Shape 98"/>
              <p:cNvSpPr/>
              <p:nvPr/>
            </p:nvSpPr>
            <p:spPr bwMode="auto">
              <a:xfrm>
                <a:off x="4492626" y="3908425"/>
                <a:ext cx="2857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: Shape 99"/>
              <p:cNvSpPr/>
              <p:nvPr/>
            </p:nvSpPr>
            <p:spPr bwMode="auto">
              <a:xfrm>
                <a:off x="4530726" y="3917950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: Shape 100"/>
              <p:cNvSpPr/>
              <p:nvPr/>
            </p:nvSpPr>
            <p:spPr bwMode="auto">
              <a:xfrm>
                <a:off x="4530726" y="3917950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: Shape 101"/>
              <p:cNvSpPr/>
              <p:nvPr/>
            </p:nvSpPr>
            <p:spPr bwMode="auto">
              <a:xfrm>
                <a:off x="3694113" y="1728788"/>
                <a:ext cx="28575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: Shape 102"/>
              <p:cNvSpPr/>
              <p:nvPr/>
            </p:nvSpPr>
            <p:spPr bwMode="auto">
              <a:xfrm>
                <a:off x="3741738" y="1644650"/>
                <a:ext cx="26988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: Shape 103"/>
              <p:cNvSpPr/>
              <p:nvPr/>
            </p:nvSpPr>
            <p:spPr bwMode="auto">
              <a:xfrm>
                <a:off x="3667126" y="1820863"/>
                <a:ext cx="19050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: Shape 104"/>
              <p:cNvSpPr/>
              <p:nvPr/>
            </p:nvSpPr>
            <p:spPr bwMode="auto">
              <a:xfrm>
                <a:off x="4113213" y="1309688"/>
                <a:ext cx="111125" cy="746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: Shape 105"/>
              <p:cNvSpPr/>
              <p:nvPr/>
            </p:nvSpPr>
            <p:spPr bwMode="auto">
              <a:xfrm>
                <a:off x="4084638" y="1346200"/>
                <a:ext cx="149225" cy="1127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3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7" y="10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1" y="8"/>
                      <a:pt x="11" y="8"/>
                      <a:pt x="12" y="7"/>
                    </a:cubicBezTo>
                    <a:cubicBezTo>
                      <a:pt x="13" y="6"/>
                      <a:pt x="13" y="6"/>
                      <a:pt x="14" y="5"/>
                    </a:cubicBezTo>
                    <a:cubicBezTo>
                      <a:pt x="16" y="2"/>
                      <a:pt x="16" y="2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: Shape 106"/>
              <p:cNvSpPr/>
              <p:nvPr/>
            </p:nvSpPr>
            <p:spPr bwMode="auto">
              <a:xfrm>
                <a:off x="4241801" y="1355725"/>
                <a:ext cx="19050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: Shape 107"/>
              <p:cNvSpPr/>
              <p:nvPr/>
            </p:nvSpPr>
            <p:spPr bwMode="auto">
              <a:xfrm>
                <a:off x="4241801" y="1355725"/>
                <a:ext cx="65088" cy="555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: Shape 108"/>
              <p:cNvSpPr/>
              <p:nvPr/>
            </p:nvSpPr>
            <p:spPr bwMode="auto">
              <a:xfrm>
                <a:off x="4178301" y="1449388"/>
                <a:ext cx="36513" cy="269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: Shape 109"/>
              <p:cNvSpPr/>
              <p:nvPr/>
            </p:nvSpPr>
            <p:spPr bwMode="auto">
              <a:xfrm>
                <a:off x="4279901" y="1355725"/>
                <a:ext cx="84138" cy="460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cubicBezTo>
                      <a:pt x="4" y="0"/>
                      <a:pt x="3" y="1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6" y="3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: Shape 110"/>
              <p:cNvSpPr/>
              <p:nvPr/>
            </p:nvSpPr>
            <p:spPr bwMode="auto">
              <a:xfrm>
                <a:off x="4279901" y="1374775"/>
                <a:ext cx="231775" cy="29845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8" y="21"/>
                  </a:cxn>
                  <a:cxn ang="0">
                    <a:pos x="3" y="22"/>
                  </a:cxn>
                  <a:cxn ang="0">
                    <a:pos x="1" y="25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8"/>
                  </a:cxn>
                  <a:cxn ang="0">
                    <a:pos x="9" y="29"/>
                  </a:cxn>
                  <a:cxn ang="0">
                    <a:pos x="12" y="32"/>
                  </a:cxn>
                  <a:cxn ang="0">
                    <a:pos x="12" y="27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8" y="20"/>
                  </a:cxn>
                  <a:cxn ang="0">
                    <a:pos x="19" y="23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19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1" y="12"/>
                  </a:cxn>
                  <a:cxn ang="0">
                    <a:pos x="22" y="11"/>
                  </a:cxn>
                  <a:cxn ang="0">
                    <a:pos x="21" y="10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11" y="0"/>
                  </a:cxn>
                </a:cxnLst>
                <a:rect l="0" t="0" r="r" b="b"/>
                <a:pathLst>
                  <a:path w="25" h="32">
                    <a:moveTo>
                      <a:pt x="11" y="0"/>
                    </a:moveTo>
                    <a:cubicBezTo>
                      <a:pt x="9" y="0"/>
                      <a:pt x="4" y="3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1" y="9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2" y="12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4" y="17"/>
                      <a:pt x="10" y="19"/>
                    </a:cubicBezTo>
                    <a:cubicBezTo>
                      <a:pt x="7" y="20"/>
                      <a:pt x="7" y="20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2"/>
                      <a:pt x="6" y="22"/>
                      <a:pt x="6" y="23"/>
                    </a:cubicBezTo>
                    <a:cubicBezTo>
                      <a:pt x="4" y="22"/>
                      <a:pt x="4" y="22"/>
                      <a:pt x="3" y="22"/>
                    </a:cubicBezTo>
                    <a:cubicBezTo>
                      <a:pt x="2" y="22"/>
                      <a:pt x="2" y="22"/>
                      <a:pt x="1" y="23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4" y="25"/>
                      <a:pt x="5" y="24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6" y="24"/>
                      <a:pt x="6" y="24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30"/>
                      <a:pt x="7" y="30"/>
                    </a:cubicBezTo>
                    <a:cubicBezTo>
                      <a:pt x="8" y="29"/>
                      <a:pt x="8" y="29"/>
                      <a:pt x="9" y="29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0" y="28"/>
                      <a:pt x="12" y="27"/>
                    </a:cubicBezTo>
                    <a:cubicBezTo>
                      <a:pt x="13" y="30"/>
                      <a:pt x="15" y="30"/>
                      <a:pt x="15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5" y="23"/>
                      <a:pt x="16" y="21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9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2" y="17"/>
                      <a:pt x="21" y="17"/>
                      <a:pt x="21" y="16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21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19" y="9"/>
                    </a:cubicBezTo>
                    <a:cubicBezTo>
                      <a:pt x="19" y="9"/>
                      <a:pt x="19" y="9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4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5" y="3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9" y="2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: Shape 111"/>
              <p:cNvSpPr/>
              <p:nvPr/>
            </p:nvSpPr>
            <p:spPr bwMode="auto">
              <a:xfrm>
                <a:off x="4335463" y="1504950"/>
                <a:ext cx="36513" cy="285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: Shape 112"/>
              <p:cNvSpPr/>
              <p:nvPr/>
            </p:nvSpPr>
            <p:spPr bwMode="auto">
              <a:xfrm>
                <a:off x="4371976" y="1514475"/>
                <a:ext cx="19050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: Shape 113"/>
              <p:cNvSpPr/>
              <p:nvPr/>
            </p:nvSpPr>
            <p:spPr bwMode="auto">
              <a:xfrm>
                <a:off x="4260851" y="1262063"/>
                <a:ext cx="74613" cy="285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7" y="0"/>
                      <a:pt x="7" y="0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: Shape 114"/>
              <p:cNvSpPr/>
              <p:nvPr/>
            </p:nvSpPr>
            <p:spPr bwMode="auto">
              <a:xfrm>
                <a:off x="4251326" y="1290638"/>
                <a:ext cx="28575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: Shape 115"/>
              <p:cNvSpPr/>
              <p:nvPr/>
            </p:nvSpPr>
            <p:spPr bwMode="auto">
              <a:xfrm>
                <a:off x="4241801" y="1281113"/>
                <a:ext cx="93663" cy="460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cubicBezTo>
                      <a:pt x="7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: Shape 116"/>
              <p:cNvSpPr/>
              <p:nvPr/>
            </p:nvSpPr>
            <p:spPr bwMode="auto">
              <a:xfrm>
                <a:off x="4344988" y="1252538"/>
                <a:ext cx="19050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: Shape 117"/>
              <p:cNvSpPr/>
              <p:nvPr/>
            </p:nvSpPr>
            <p:spPr bwMode="auto">
              <a:xfrm>
                <a:off x="4335463" y="1252538"/>
                <a:ext cx="36513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: Shape 118"/>
              <p:cNvSpPr/>
              <p:nvPr/>
            </p:nvSpPr>
            <p:spPr bwMode="auto">
              <a:xfrm>
                <a:off x="4371976" y="1244600"/>
                <a:ext cx="28575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: Shape 119"/>
              <p:cNvSpPr/>
              <p:nvPr/>
            </p:nvSpPr>
            <p:spPr bwMode="auto">
              <a:xfrm>
                <a:off x="4325938" y="1290638"/>
                <a:ext cx="55563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: Shape 120"/>
              <p:cNvSpPr/>
              <p:nvPr/>
            </p:nvSpPr>
            <p:spPr bwMode="auto">
              <a:xfrm>
                <a:off x="4354513" y="1319213"/>
                <a:ext cx="17463" cy="269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: Shape 121"/>
              <p:cNvSpPr/>
              <p:nvPr/>
            </p:nvSpPr>
            <p:spPr bwMode="auto">
              <a:xfrm>
                <a:off x="4371976" y="1290638"/>
                <a:ext cx="103188" cy="746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3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0" y="5"/>
                    </a:cubicBezTo>
                    <a:cubicBezTo>
                      <a:pt x="10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: Shape 122"/>
              <p:cNvSpPr/>
              <p:nvPr/>
            </p:nvSpPr>
            <p:spPr bwMode="auto">
              <a:xfrm>
                <a:off x="4400551" y="1235075"/>
                <a:ext cx="46038" cy="365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: Shape 123"/>
              <p:cNvSpPr/>
              <p:nvPr/>
            </p:nvSpPr>
            <p:spPr bwMode="auto">
              <a:xfrm>
                <a:off x="4427538" y="1252538"/>
                <a:ext cx="28575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: Shape 124"/>
              <p:cNvSpPr/>
              <p:nvPr/>
            </p:nvSpPr>
            <p:spPr bwMode="auto">
              <a:xfrm>
                <a:off x="4427538" y="1252538"/>
                <a:ext cx="28575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: Shape 125"/>
              <p:cNvSpPr/>
              <p:nvPr/>
            </p:nvSpPr>
            <p:spPr bwMode="auto">
              <a:xfrm>
                <a:off x="4475163" y="1225550"/>
                <a:ext cx="17463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: Shape 126"/>
              <p:cNvSpPr/>
              <p:nvPr/>
            </p:nvSpPr>
            <p:spPr bwMode="auto">
              <a:xfrm>
                <a:off x="4419601" y="1384300"/>
                <a:ext cx="36513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: Shape 127"/>
              <p:cNvSpPr/>
              <p:nvPr/>
            </p:nvSpPr>
            <p:spPr bwMode="auto">
              <a:xfrm>
                <a:off x="4427538" y="1187450"/>
                <a:ext cx="315913" cy="139700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9" y="9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2" y="12"/>
                  </a:cxn>
                  <a:cxn ang="0">
                    <a:pos x="1" y="13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5" y="10"/>
                  </a:cxn>
                  <a:cxn ang="0">
                    <a:pos x="16" y="10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8"/>
                  </a:cxn>
                  <a:cxn ang="0">
                    <a:pos x="20" y="8"/>
                  </a:cxn>
                  <a:cxn ang="0">
                    <a:pos x="22" y="7"/>
                  </a:cxn>
                  <a:cxn ang="0">
                    <a:pos x="29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8" y="1"/>
                  </a:cxn>
                </a:cxnLst>
                <a:rect l="0" t="0" r="r" b="b"/>
                <a:pathLst>
                  <a:path w="34" h="15">
                    <a:moveTo>
                      <a:pt x="27" y="0"/>
                    </a:moveTo>
                    <a:cubicBezTo>
                      <a:pt x="27" y="0"/>
                      <a:pt x="27" y="0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1"/>
                      <a:pt x="22" y="2"/>
                    </a:cubicBezTo>
                    <a:cubicBezTo>
                      <a:pt x="21" y="1"/>
                      <a:pt x="21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3"/>
                      <a:pt x="14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21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5"/>
                    </a:cubicBezTo>
                    <a:cubicBezTo>
                      <a:pt x="18" y="5"/>
                      <a:pt x="18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5" y="12"/>
                      <a:pt x="6" y="11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4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3" y="11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6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31" y="3"/>
                      <a:pt x="33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2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: Shape 128"/>
              <p:cNvSpPr/>
              <p:nvPr/>
            </p:nvSpPr>
            <p:spPr bwMode="auto">
              <a:xfrm>
                <a:off x="4465638" y="1206500"/>
                <a:ext cx="92075" cy="746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: Shape 129"/>
              <p:cNvSpPr/>
              <p:nvPr/>
            </p:nvSpPr>
            <p:spPr bwMode="auto">
              <a:xfrm>
                <a:off x="4567238" y="1187450"/>
                <a:ext cx="473075" cy="550863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2"/>
                  </a:cxn>
                  <a:cxn ang="0">
                    <a:pos x="28" y="4"/>
                  </a:cxn>
                  <a:cxn ang="0">
                    <a:pos x="25" y="2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3"/>
                  </a:cxn>
                  <a:cxn ang="0">
                    <a:pos x="19" y="4"/>
                  </a:cxn>
                  <a:cxn ang="0">
                    <a:pos x="17" y="3"/>
                  </a:cxn>
                  <a:cxn ang="0">
                    <a:pos x="15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5" y="16"/>
                  </a:cxn>
                  <a:cxn ang="0">
                    <a:pos x="6" y="28"/>
                  </a:cxn>
                  <a:cxn ang="0">
                    <a:pos x="11" y="30"/>
                  </a:cxn>
                  <a:cxn ang="0">
                    <a:pos x="9" y="31"/>
                  </a:cxn>
                  <a:cxn ang="0">
                    <a:pos x="11" y="33"/>
                  </a:cxn>
                  <a:cxn ang="0">
                    <a:pos x="8" y="39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5" y="51"/>
                  </a:cxn>
                  <a:cxn ang="0">
                    <a:pos x="8" y="57"/>
                  </a:cxn>
                  <a:cxn ang="0">
                    <a:pos x="13" y="59"/>
                  </a:cxn>
                  <a:cxn ang="0">
                    <a:pos x="17" y="52"/>
                  </a:cxn>
                  <a:cxn ang="0">
                    <a:pos x="21" y="46"/>
                  </a:cxn>
                  <a:cxn ang="0">
                    <a:pos x="35" y="38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46" y="27"/>
                  </a:cxn>
                  <a:cxn ang="0">
                    <a:pos x="46" y="26"/>
                  </a:cxn>
                  <a:cxn ang="0">
                    <a:pos x="44" y="24"/>
                  </a:cxn>
                  <a:cxn ang="0">
                    <a:pos x="49" y="23"/>
                  </a:cxn>
                  <a:cxn ang="0">
                    <a:pos x="48" y="20"/>
                  </a:cxn>
                  <a:cxn ang="0">
                    <a:pos x="47" y="17"/>
                  </a:cxn>
                  <a:cxn ang="0">
                    <a:pos x="50" y="17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6" y="8"/>
                  </a:cxn>
                  <a:cxn ang="0">
                    <a:pos x="49" y="7"/>
                  </a:cxn>
                  <a:cxn ang="0">
                    <a:pos x="51" y="5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43" y="3"/>
                  </a:cxn>
                  <a:cxn ang="0">
                    <a:pos x="41" y="5"/>
                  </a:cxn>
                  <a:cxn ang="0">
                    <a:pos x="38" y="4"/>
                  </a:cxn>
                  <a:cxn ang="0">
                    <a:pos x="42" y="3"/>
                  </a:cxn>
                </a:cxnLst>
                <a:rect l="0" t="0" r="r" b="b"/>
                <a:pathLst>
                  <a:path w="51" h="59">
                    <a:moveTo>
                      <a:pt x="38" y="0"/>
                    </a:moveTo>
                    <a:cubicBezTo>
                      <a:pt x="36" y="0"/>
                      <a:pt x="34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9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7" y="16"/>
                      <a:pt x="7" y="16"/>
                      <a:pt x="8" y="18"/>
                    </a:cubicBezTo>
                    <a:cubicBezTo>
                      <a:pt x="7" y="21"/>
                      <a:pt x="11" y="25"/>
                      <a:pt x="7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10" y="28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3"/>
                      <a:pt x="11" y="33"/>
                    </a:cubicBezTo>
                    <a:cubicBezTo>
                      <a:pt x="11" y="34"/>
                      <a:pt x="11" y="34"/>
                      <a:pt x="9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3" y="42"/>
                      <a:pt x="4" y="46"/>
                    </a:cubicBezTo>
                    <a:cubicBezTo>
                      <a:pt x="5" y="46"/>
                      <a:pt x="6" y="46"/>
                      <a:pt x="6" y="46"/>
                    </a:cubicBezTo>
                    <a:cubicBezTo>
                      <a:pt x="6" y="47"/>
                      <a:pt x="6" y="48"/>
                      <a:pt x="5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2"/>
                      <a:pt x="5" y="52"/>
                    </a:cubicBezTo>
                    <a:cubicBezTo>
                      <a:pt x="6" y="53"/>
                      <a:pt x="6" y="56"/>
                      <a:pt x="7" y="57"/>
                    </a:cubicBezTo>
                    <a:cubicBezTo>
                      <a:pt x="7" y="57"/>
                      <a:pt x="7" y="57"/>
                      <a:pt x="8" y="57"/>
                    </a:cubicBezTo>
                    <a:cubicBezTo>
                      <a:pt x="8" y="57"/>
                      <a:pt x="9" y="57"/>
                      <a:pt x="11" y="56"/>
                    </a:cubicBezTo>
                    <a:cubicBezTo>
                      <a:pt x="11" y="56"/>
                      <a:pt x="11" y="57"/>
                      <a:pt x="10" y="57"/>
                    </a:cubicBezTo>
                    <a:cubicBezTo>
                      <a:pt x="12" y="59"/>
                      <a:pt x="12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9" y="55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2"/>
                      <a:pt x="20" y="51"/>
                      <a:pt x="20" y="4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2" y="46"/>
                      <a:pt x="22" y="45"/>
                      <a:pt x="22" y="45"/>
                    </a:cubicBezTo>
                    <a:cubicBezTo>
                      <a:pt x="29" y="45"/>
                      <a:pt x="29" y="44"/>
                      <a:pt x="34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6" y="39"/>
                      <a:pt x="36" y="39"/>
                    </a:cubicBezTo>
                    <a:cubicBezTo>
                      <a:pt x="43" y="38"/>
                      <a:pt x="43" y="37"/>
                      <a:pt x="48" y="34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3" y="32"/>
                      <a:pt x="43" y="32"/>
                      <a:pt x="44" y="30"/>
                    </a:cubicBezTo>
                    <a:cubicBezTo>
                      <a:pt x="46" y="32"/>
                      <a:pt x="47" y="33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1"/>
                      <a:pt x="48" y="30"/>
                      <a:pt x="48" y="29"/>
                    </a:cubicBezTo>
                    <a:cubicBezTo>
                      <a:pt x="46" y="29"/>
                      <a:pt x="46" y="28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7" y="26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6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5"/>
                      <a:pt x="46" y="25"/>
                      <a:pt x="46" y="25"/>
                    </a:cubicBezTo>
                    <a:cubicBezTo>
                      <a:pt x="47" y="25"/>
                      <a:pt x="48" y="24"/>
                      <a:pt x="49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49" y="19"/>
                      <a:pt x="50" y="19"/>
                    </a:cubicBezTo>
                    <a:cubicBezTo>
                      <a:pt x="49" y="18"/>
                      <a:pt x="49" y="18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7"/>
                      <a:pt x="50" y="17"/>
                      <a:pt x="50" y="15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1"/>
                      <a:pt x="47" y="11"/>
                      <a:pt x="47" y="11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4"/>
                      <a:pt x="50" y="4"/>
                      <a:pt x="49" y="4"/>
                    </a:cubicBezTo>
                    <a:cubicBezTo>
                      <a:pt x="48" y="4"/>
                      <a:pt x="48" y="4"/>
                      <a:pt x="47" y="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5"/>
                      <a:pt x="46" y="5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6"/>
                      <a:pt x="44" y="6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4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38" y="4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2" y="3"/>
                    </a:cubicBezTo>
                    <a:cubicBezTo>
                      <a:pt x="43" y="3"/>
                      <a:pt x="43" y="3"/>
                      <a:pt x="44" y="3"/>
                    </a:cubicBezTo>
                    <a:cubicBezTo>
                      <a:pt x="44" y="3"/>
                      <a:pt x="41" y="0"/>
                      <a:pt x="3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: Shape 130"/>
              <p:cNvSpPr/>
              <p:nvPr/>
            </p:nvSpPr>
            <p:spPr bwMode="auto">
              <a:xfrm>
                <a:off x="4316413" y="1962150"/>
                <a:ext cx="38100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: Shape 131"/>
              <p:cNvSpPr/>
              <p:nvPr/>
            </p:nvSpPr>
            <p:spPr bwMode="auto">
              <a:xfrm>
                <a:off x="4994276" y="1589088"/>
                <a:ext cx="149225" cy="746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3" y="6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0" y="7"/>
                      <a:pt x="11" y="6"/>
                      <a:pt x="13" y="6"/>
                    </a:cubicBezTo>
                    <a:cubicBezTo>
                      <a:pt x="13" y="6"/>
                      <a:pt x="14" y="6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: Shape 132"/>
              <p:cNvSpPr/>
              <p:nvPr/>
            </p:nvSpPr>
            <p:spPr bwMode="auto">
              <a:xfrm>
                <a:off x="5235576" y="1858963"/>
                <a:ext cx="84138" cy="84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8"/>
                      <a:pt x="6" y="8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: Shape 133"/>
              <p:cNvSpPr/>
              <p:nvPr/>
            </p:nvSpPr>
            <p:spPr bwMode="auto">
              <a:xfrm>
                <a:off x="5291138" y="1765300"/>
                <a:ext cx="149225" cy="2143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9" y="1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9" y="20"/>
                  </a:cxn>
                  <a:cxn ang="0">
                    <a:pos x="14" y="21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3" y="15"/>
                  </a:cxn>
                  <a:cxn ang="0">
                    <a:pos x="12" y="13"/>
                  </a:cxn>
                  <a:cxn ang="0">
                    <a:pos x="9" y="10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8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5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: Shape 134"/>
              <p:cNvSpPr/>
              <p:nvPr/>
            </p:nvSpPr>
            <p:spPr bwMode="auto">
              <a:xfrm>
                <a:off x="5254626" y="1244600"/>
                <a:ext cx="555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: Shape 135"/>
              <p:cNvSpPr/>
              <p:nvPr/>
            </p:nvSpPr>
            <p:spPr bwMode="auto">
              <a:xfrm>
                <a:off x="5254626" y="1244600"/>
                <a:ext cx="555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: Shape 136"/>
              <p:cNvSpPr/>
              <p:nvPr/>
            </p:nvSpPr>
            <p:spPr bwMode="auto">
              <a:xfrm>
                <a:off x="5532438" y="1830388"/>
                <a:ext cx="952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: Shape 137"/>
              <p:cNvSpPr/>
              <p:nvPr/>
            </p:nvSpPr>
            <p:spPr bwMode="auto">
              <a:xfrm>
                <a:off x="5541963" y="1820863"/>
                <a:ext cx="2857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: Shape 138"/>
              <p:cNvSpPr/>
              <p:nvPr/>
            </p:nvSpPr>
            <p:spPr bwMode="auto">
              <a:xfrm>
                <a:off x="5561013" y="1820863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: Shape 139"/>
              <p:cNvSpPr/>
              <p:nvPr/>
            </p:nvSpPr>
            <p:spPr bwMode="auto">
              <a:xfrm>
                <a:off x="5411788" y="1169988"/>
                <a:ext cx="555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: Shape 140"/>
              <p:cNvSpPr/>
              <p:nvPr/>
            </p:nvSpPr>
            <p:spPr bwMode="auto">
              <a:xfrm>
                <a:off x="5467351" y="1177925"/>
                <a:ext cx="5556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: Shape 141"/>
              <p:cNvSpPr/>
              <p:nvPr/>
            </p:nvSpPr>
            <p:spPr bwMode="auto">
              <a:xfrm>
                <a:off x="5486401" y="1187450"/>
                <a:ext cx="65088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: Shape 142"/>
              <p:cNvSpPr/>
              <p:nvPr/>
            </p:nvSpPr>
            <p:spPr bwMode="auto">
              <a:xfrm>
                <a:off x="6415088" y="2687638"/>
                <a:ext cx="952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5"/>
                      <a:pt x="1" y="4"/>
                    </a:cubicBezTo>
                    <a:cubicBezTo>
                      <a:pt x="1" y="4"/>
                      <a:pt x="1" y="1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: Shape 143"/>
              <p:cNvSpPr/>
              <p:nvPr/>
            </p:nvSpPr>
            <p:spPr bwMode="auto">
              <a:xfrm>
                <a:off x="5597526" y="2166938"/>
                <a:ext cx="28575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: Shape 160"/>
              <p:cNvSpPr/>
              <p:nvPr/>
            </p:nvSpPr>
            <p:spPr bwMode="auto">
              <a:xfrm>
                <a:off x="5597526" y="2128838"/>
                <a:ext cx="190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: Shape 163"/>
              <p:cNvSpPr/>
              <p:nvPr/>
            </p:nvSpPr>
            <p:spPr bwMode="auto">
              <a:xfrm>
                <a:off x="5597526" y="2128838"/>
                <a:ext cx="190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: Shape 166"/>
              <p:cNvSpPr/>
              <p:nvPr/>
            </p:nvSpPr>
            <p:spPr bwMode="auto">
              <a:xfrm>
                <a:off x="5672138" y="2222500"/>
                <a:ext cx="46038" cy="365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: Shape 169"/>
              <p:cNvSpPr/>
              <p:nvPr/>
            </p:nvSpPr>
            <p:spPr bwMode="auto">
              <a:xfrm>
                <a:off x="5672138" y="2222500"/>
                <a:ext cx="46038" cy="365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: Shape 172"/>
              <p:cNvSpPr/>
              <p:nvPr/>
            </p:nvSpPr>
            <p:spPr bwMode="auto">
              <a:xfrm>
                <a:off x="5857876" y="2268538"/>
                <a:ext cx="190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: Shape 173"/>
              <p:cNvSpPr/>
              <p:nvPr/>
            </p:nvSpPr>
            <p:spPr bwMode="auto">
              <a:xfrm>
                <a:off x="5876926" y="2268538"/>
                <a:ext cx="17463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: Shape 174"/>
              <p:cNvSpPr/>
              <p:nvPr/>
            </p:nvSpPr>
            <p:spPr bwMode="auto">
              <a:xfrm>
                <a:off x="5978526" y="2251075"/>
                <a:ext cx="19050" cy="269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: Shape 175"/>
              <p:cNvSpPr/>
              <p:nvPr/>
            </p:nvSpPr>
            <p:spPr bwMode="auto">
              <a:xfrm>
                <a:off x="5095876" y="1216025"/>
                <a:ext cx="1328738" cy="2432050"/>
              </a:xfrm>
              <a:custGeom>
                <a:avLst/>
                <a:gdLst/>
                <a:ahLst/>
                <a:cxnLst>
                  <a:cxn ang="0">
                    <a:pos x="124" y="166"/>
                  </a:cxn>
                  <a:cxn ang="0">
                    <a:pos x="124" y="133"/>
                  </a:cxn>
                  <a:cxn ang="0">
                    <a:pos x="95" y="82"/>
                  </a:cxn>
                  <a:cxn ang="0">
                    <a:pos x="95" y="93"/>
                  </a:cxn>
                  <a:cxn ang="0">
                    <a:pos x="88" y="84"/>
                  </a:cxn>
                  <a:cxn ang="0">
                    <a:pos x="106" y="85"/>
                  </a:cxn>
                  <a:cxn ang="0">
                    <a:pos x="113" y="93"/>
                  </a:cxn>
                  <a:cxn ang="0">
                    <a:pos x="111" y="96"/>
                  </a:cxn>
                  <a:cxn ang="0">
                    <a:pos x="109" y="92"/>
                  </a:cxn>
                  <a:cxn ang="0">
                    <a:pos x="105" y="87"/>
                  </a:cxn>
                  <a:cxn ang="0">
                    <a:pos x="60" y="30"/>
                  </a:cxn>
                  <a:cxn ang="0">
                    <a:pos x="67" y="38"/>
                  </a:cxn>
                  <a:cxn ang="0">
                    <a:pos x="39" y="21"/>
                  </a:cxn>
                  <a:cxn ang="0">
                    <a:pos x="46" y="25"/>
                  </a:cxn>
                  <a:cxn ang="0">
                    <a:pos x="56" y="4"/>
                  </a:cxn>
                  <a:cxn ang="0">
                    <a:pos x="41" y="5"/>
                  </a:cxn>
                  <a:cxn ang="0">
                    <a:pos x="25" y="8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3" y="13"/>
                  </a:cxn>
                  <a:cxn ang="0">
                    <a:pos x="41" y="26"/>
                  </a:cxn>
                  <a:cxn ang="0">
                    <a:pos x="39" y="30"/>
                  </a:cxn>
                  <a:cxn ang="0">
                    <a:pos x="39" y="38"/>
                  </a:cxn>
                  <a:cxn ang="0">
                    <a:pos x="38" y="57"/>
                  </a:cxn>
                  <a:cxn ang="0">
                    <a:pos x="52" y="66"/>
                  </a:cxn>
                  <a:cxn ang="0">
                    <a:pos x="50" y="49"/>
                  </a:cxn>
                  <a:cxn ang="0">
                    <a:pos x="53" y="46"/>
                  </a:cxn>
                  <a:cxn ang="0">
                    <a:pos x="61" y="55"/>
                  </a:cxn>
                  <a:cxn ang="0">
                    <a:pos x="62" y="68"/>
                  </a:cxn>
                  <a:cxn ang="0">
                    <a:pos x="47" y="71"/>
                  </a:cxn>
                  <a:cxn ang="0">
                    <a:pos x="32" y="83"/>
                  </a:cxn>
                  <a:cxn ang="0">
                    <a:pos x="35" y="93"/>
                  </a:cxn>
                  <a:cxn ang="0">
                    <a:pos x="23" y="114"/>
                  </a:cxn>
                  <a:cxn ang="0">
                    <a:pos x="40" y="104"/>
                  </a:cxn>
                  <a:cxn ang="0">
                    <a:pos x="58" y="99"/>
                  </a:cxn>
                  <a:cxn ang="0">
                    <a:pos x="67" y="101"/>
                  </a:cxn>
                  <a:cxn ang="0">
                    <a:pos x="77" y="107"/>
                  </a:cxn>
                  <a:cxn ang="0">
                    <a:pos x="77" y="102"/>
                  </a:cxn>
                  <a:cxn ang="0">
                    <a:pos x="85" y="99"/>
                  </a:cxn>
                  <a:cxn ang="0">
                    <a:pos x="97" y="109"/>
                  </a:cxn>
                  <a:cxn ang="0">
                    <a:pos x="79" y="120"/>
                  </a:cxn>
                  <a:cxn ang="0">
                    <a:pos x="40" y="116"/>
                  </a:cxn>
                  <a:cxn ang="0">
                    <a:pos x="10" y="154"/>
                  </a:cxn>
                  <a:cxn ang="0">
                    <a:pos x="38" y="187"/>
                  </a:cxn>
                  <a:cxn ang="0">
                    <a:pos x="64" y="209"/>
                  </a:cxn>
                  <a:cxn ang="0">
                    <a:pos x="61" y="249"/>
                  </a:cxn>
                  <a:cxn ang="0">
                    <a:pos x="86" y="244"/>
                  </a:cxn>
                  <a:cxn ang="0">
                    <a:pos x="99" y="238"/>
                  </a:cxn>
                  <a:cxn ang="0">
                    <a:pos x="113" y="222"/>
                  </a:cxn>
                  <a:cxn ang="0">
                    <a:pos x="112" y="196"/>
                  </a:cxn>
                  <a:cxn ang="0">
                    <a:pos x="123" y="173"/>
                  </a:cxn>
                  <a:cxn ang="0">
                    <a:pos x="126" y="167"/>
                  </a:cxn>
                  <a:cxn ang="0">
                    <a:pos x="115" y="166"/>
                  </a:cxn>
                  <a:cxn ang="0">
                    <a:pos x="104" y="138"/>
                  </a:cxn>
                  <a:cxn ang="0">
                    <a:pos x="116" y="162"/>
                  </a:cxn>
                  <a:cxn ang="0">
                    <a:pos x="128" y="148"/>
                  </a:cxn>
                  <a:cxn ang="0">
                    <a:pos x="131" y="136"/>
                  </a:cxn>
                  <a:cxn ang="0">
                    <a:pos x="134" y="127"/>
                  </a:cxn>
                  <a:cxn ang="0">
                    <a:pos x="138" y="152"/>
                  </a:cxn>
                  <a:cxn ang="0">
                    <a:pos x="142" y="128"/>
                  </a:cxn>
                  <a:cxn ang="0">
                    <a:pos x="52" y="1"/>
                  </a:cxn>
                </a:cxnLst>
                <a:rect l="0" t="0" r="r" b="b"/>
                <a:pathLst>
                  <a:path w="143" h="261"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122" y="173"/>
                    </a:moveTo>
                    <a:cubicBezTo>
                      <a:pt x="122" y="172"/>
                      <a:pt x="122" y="172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2" y="173"/>
                      <a:pt x="122" y="173"/>
                      <a:pt x="122" y="173"/>
                    </a:cubicBezTo>
                    <a:moveTo>
                      <a:pt x="124" y="169"/>
                    </a:move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3" y="168"/>
                      <a:pt x="124" y="167"/>
                      <a:pt x="124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4" y="166"/>
                      <a:pt x="125" y="168"/>
                    </a:cubicBezTo>
                    <a:cubicBezTo>
                      <a:pt x="124" y="168"/>
                      <a:pt x="124" y="168"/>
                      <a:pt x="124" y="169"/>
                    </a:cubicBezTo>
                    <a:cubicBezTo>
                      <a:pt x="124" y="169"/>
                      <a:pt x="124" y="169"/>
                      <a:pt x="124" y="169"/>
                    </a:cubicBezTo>
                    <a:moveTo>
                      <a:pt x="121" y="128"/>
                    </a:moveTo>
                    <a:cubicBezTo>
                      <a:pt x="117" y="124"/>
                      <a:pt x="117" y="124"/>
                      <a:pt x="118" y="121"/>
                    </a:cubicBezTo>
                    <a:cubicBezTo>
                      <a:pt x="121" y="122"/>
                      <a:pt x="122" y="125"/>
                      <a:pt x="124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1"/>
                      <a:pt x="125" y="131"/>
                      <a:pt x="125" y="131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125" y="133"/>
                      <a:pt x="125" y="133"/>
                      <a:pt x="124" y="133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2"/>
                      <a:pt x="123" y="131"/>
                      <a:pt x="122" y="130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1" y="128"/>
                      <a:pt x="121" y="128"/>
                      <a:pt x="121" y="128"/>
                    </a:cubicBezTo>
                    <a:moveTo>
                      <a:pt x="92" y="86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4" y="81"/>
                      <a:pt x="94" y="81"/>
                      <a:pt x="94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6"/>
                      <a:pt x="96" y="87"/>
                      <a:pt x="97" y="87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7"/>
                      <a:pt x="94" y="86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3" y="86"/>
                      <a:pt x="92" y="86"/>
                    </a:cubicBezTo>
                    <a:moveTo>
                      <a:pt x="109" y="89"/>
                    </a:moveTo>
                    <a:cubicBezTo>
                      <a:pt x="109" y="88"/>
                      <a:pt x="109" y="88"/>
                      <a:pt x="109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5"/>
                      <a:pt x="111" y="85"/>
                      <a:pt x="111" y="85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9"/>
                      <a:pt x="109" y="89"/>
                      <a:pt x="109" y="89"/>
                    </a:cubicBezTo>
                    <a:moveTo>
                      <a:pt x="71" y="33"/>
                    </a:moveTo>
                    <a:cubicBezTo>
                      <a:pt x="69" y="33"/>
                      <a:pt x="68" y="32"/>
                      <a:pt x="67" y="30"/>
                    </a:cubicBezTo>
                    <a:cubicBezTo>
                      <a:pt x="68" y="30"/>
                      <a:pt x="69" y="30"/>
                      <a:pt x="71" y="31"/>
                    </a:cubicBezTo>
                    <a:cubicBezTo>
                      <a:pt x="71" y="32"/>
                      <a:pt x="71" y="32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moveTo>
                      <a:pt x="64" y="36"/>
                    </a:moveTo>
                    <a:cubicBezTo>
                      <a:pt x="65" y="36"/>
                      <a:pt x="66" y="36"/>
                      <a:pt x="66" y="36"/>
                    </a:cubicBezTo>
                    <a:cubicBezTo>
                      <a:pt x="67" y="33"/>
                      <a:pt x="67" y="33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9"/>
                      <a:pt x="63" y="29"/>
                    </a:cubicBezTo>
                    <a:cubicBezTo>
                      <a:pt x="63" y="29"/>
                      <a:pt x="64" y="29"/>
                      <a:pt x="65" y="29"/>
                    </a:cubicBezTo>
                    <a:cubicBezTo>
                      <a:pt x="66" y="30"/>
                      <a:pt x="67" y="31"/>
                      <a:pt x="67" y="32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8" y="39"/>
                      <a:pt x="68" y="39"/>
                      <a:pt x="67" y="38"/>
                    </a:cubicBezTo>
                    <a:cubicBezTo>
                      <a:pt x="67" y="39"/>
                      <a:pt x="67" y="39"/>
                      <a:pt x="67" y="40"/>
                    </a:cubicBezTo>
                    <a:cubicBezTo>
                      <a:pt x="68" y="40"/>
                      <a:pt x="69" y="40"/>
                      <a:pt x="69" y="40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68" y="42"/>
                      <a:pt x="67" y="41"/>
                      <a:pt x="66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6"/>
                      <a:pt x="60" y="36"/>
                      <a:pt x="59" y="35"/>
                    </a:cubicBezTo>
                    <a:cubicBezTo>
                      <a:pt x="61" y="35"/>
                      <a:pt x="62" y="36"/>
                      <a:pt x="64" y="36"/>
                    </a:cubicBezTo>
                    <a:moveTo>
                      <a:pt x="44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0" y="23"/>
                      <a:pt x="39" y="21"/>
                    </a:cubicBezTo>
                    <a:cubicBezTo>
                      <a:pt x="41" y="21"/>
                      <a:pt x="41" y="21"/>
                      <a:pt x="42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4"/>
                      <a:pt x="46" y="24"/>
                      <a:pt x="47" y="25"/>
                    </a:cubicBezTo>
                    <a:cubicBezTo>
                      <a:pt x="47" y="24"/>
                      <a:pt x="46" y="24"/>
                      <a:pt x="46" y="23"/>
                    </a:cubicBezTo>
                    <a:cubicBezTo>
                      <a:pt x="55" y="27"/>
                      <a:pt x="55" y="27"/>
                      <a:pt x="56" y="28"/>
                    </a:cubicBezTo>
                    <a:cubicBezTo>
                      <a:pt x="56" y="29"/>
                      <a:pt x="55" y="29"/>
                      <a:pt x="55" y="29"/>
                    </a:cubicBezTo>
                    <a:cubicBezTo>
                      <a:pt x="54" y="29"/>
                      <a:pt x="52" y="28"/>
                      <a:pt x="50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3" y="2"/>
                      <a:pt x="55" y="3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5"/>
                      <a:pt x="58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7" y="6"/>
                      <a:pt x="55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6" y="6"/>
                    </a:cubicBezTo>
                    <a:cubicBezTo>
                      <a:pt x="58" y="8"/>
                      <a:pt x="58" y="8"/>
                      <a:pt x="58" y="9"/>
                    </a:cubicBezTo>
                    <a:cubicBezTo>
                      <a:pt x="50" y="5"/>
                      <a:pt x="46" y="4"/>
                      <a:pt x="43" y="4"/>
                    </a:cubicBezTo>
                    <a:cubicBezTo>
                      <a:pt x="42" y="4"/>
                      <a:pt x="41" y="4"/>
                      <a:pt x="41" y="4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8" y="6"/>
                      <a:pt x="37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7"/>
                      <a:pt x="35" y="7"/>
                    </a:cubicBezTo>
                    <a:cubicBezTo>
                      <a:pt x="35" y="7"/>
                      <a:pt x="34" y="7"/>
                      <a:pt x="34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7"/>
                      <a:pt x="9" y="9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10"/>
                      <a:pt x="1" y="10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5" y="15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7" y="17"/>
                      <a:pt x="18" y="19"/>
                    </a:cubicBezTo>
                    <a:cubicBezTo>
                      <a:pt x="26" y="22"/>
                      <a:pt x="26" y="22"/>
                      <a:pt x="33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7" y="25"/>
                      <a:pt x="37" y="25"/>
                      <a:pt x="39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6"/>
                      <a:pt x="42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7" y="48"/>
                    </a:cubicBezTo>
                    <a:cubicBezTo>
                      <a:pt x="37" y="48"/>
                      <a:pt x="35" y="49"/>
                      <a:pt x="35" y="49"/>
                    </a:cubicBezTo>
                    <a:cubicBezTo>
                      <a:pt x="34" y="51"/>
                      <a:pt x="34" y="51"/>
                      <a:pt x="37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4"/>
                      <a:pt x="54" y="64"/>
                      <a:pt x="55" y="64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3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0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6" y="51"/>
                      <a:pt x="57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3" y="52"/>
                      <a:pt x="64" y="51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4"/>
                      <a:pt x="65" y="54"/>
                      <a:pt x="65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9"/>
                      <a:pt x="65" y="60"/>
                      <a:pt x="65" y="60"/>
                    </a:cubicBezTo>
                    <a:cubicBezTo>
                      <a:pt x="64" y="60"/>
                      <a:pt x="62" y="60"/>
                      <a:pt x="61" y="60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8"/>
                      <a:pt x="60" y="67"/>
                      <a:pt x="59" y="67"/>
                    </a:cubicBezTo>
                    <a:cubicBezTo>
                      <a:pt x="58" y="68"/>
                      <a:pt x="57" y="69"/>
                      <a:pt x="55" y="70"/>
                    </a:cubicBezTo>
                    <a:cubicBezTo>
                      <a:pt x="55" y="69"/>
                      <a:pt x="54" y="69"/>
                      <a:pt x="53" y="69"/>
                    </a:cubicBezTo>
                    <a:cubicBezTo>
                      <a:pt x="51" y="69"/>
                      <a:pt x="50" y="69"/>
                      <a:pt x="49" y="69"/>
                    </a:cubicBezTo>
                    <a:cubicBezTo>
                      <a:pt x="46" y="69"/>
                      <a:pt x="46" y="68"/>
                      <a:pt x="46" y="66"/>
                    </a:cubicBezTo>
                    <a:cubicBezTo>
                      <a:pt x="46" y="65"/>
                      <a:pt x="47" y="65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5" y="62"/>
                      <a:pt x="45" y="63"/>
                      <a:pt x="44" y="63"/>
                    </a:cubicBezTo>
                    <a:cubicBezTo>
                      <a:pt x="44" y="64"/>
                      <a:pt x="44" y="65"/>
                      <a:pt x="44" y="65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8"/>
                      <a:pt x="40" y="78"/>
                      <a:pt x="37" y="79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2"/>
                      <a:pt x="23" y="113"/>
                      <a:pt x="23" y="114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5" y="114"/>
                      <a:pt x="36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6"/>
                      <a:pt x="51" y="96"/>
                      <a:pt x="52" y="95"/>
                    </a:cubicBezTo>
                    <a:cubicBezTo>
                      <a:pt x="52" y="94"/>
                      <a:pt x="53" y="94"/>
                      <a:pt x="53" y="94"/>
                    </a:cubicBezTo>
                    <a:cubicBezTo>
                      <a:pt x="54" y="94"/>
                      <a:pt x="54" y="94"/>
                      <a:pt x="55" y="95"/>
                    </a:cubicBezTo>
                    <a:cubicBezTo>
                      <a:pt x="55" y="96"/>
                      <a:pt x="56" y="97"/>
                      <a:pt x="56" y="98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9" y="108"/>
                      <a:pt x="69" y="107"/>
                      <a:pt x="70" y="106"/>
                    </a:cubicBezTo>
                    <a:cubicBezTo>
                      <a:pt x="70" y="106"/>
                      <a:pt x="69" y="105"/>
                      <a:pt x="69" y="104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70" y="103"/>
                      <a:pt x="70" y="103"/>
                      <a:pt x="71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0" y="101"/>
                      <a:pt x="69" y="101"/>
                      <a:pt x="67" y="101"/>
                    </a:cubicBezTo>
                    <a:cubicBezTo>
                      <a:pt x="67" y="100"/>
                      <a:pt x="67" y="100"/>
                      <a:pt x="66" y="99"/>
                    </a:cubicBezTo>
                    <a:cubicBezTo>
                      <a:pt x="63" y="99"/>
                      <a:pt x="63" y="99"/>
                      <a:pt x="62" y="95"/>
                    </a:cubicBezTo>
                    <a:cubicBezTo>
                      <a:pt x="58" y="94"/>
                      <a:pt x="58" y="93"/>
                      <a:pt x="57" y="91"/>
                    </a:cubicBezTo>
                    <a:cubicBezTo>
                      <a:pt x="58" y="91"/>
                      <a:pt x="58" y="91"/>
                      <a:pt x="59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6" y="97"/>
                      <a:pt x="73" y="100"/>
                      <a:pt x="76" y="106"/>
                    </a:cubicBezTo>
                    <a:cubicBezTo>
                      <a:pt x="77" y="106"/>
                      <a:pt x="77" y="106"/>
                      <a:pt x="78" y="106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7" y="109"/>
                      <a:pt x="78" y="111"/>
                      <a:pt x="80" y="111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0" y="109"/>
                      <a:pt x="80" y="108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79" y="105"/>
                      <a:pt x="78" y="104"/>
                      <a:pt x="78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0" y="100"/>
                      <a:pt x="81" y="100"/>
                      <a:pt x="82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0"/>
                      <a:pt x="85" y="99"/>
                      <a:pt x="85" y="99"/>
                    </a:cubicBezTo>
                    <a:cubicBezTo>
                      <a:pt x="86" y="99"/>
                      <a:pt x="87" y="99"/>
                      <a:pt x="88" y="100"/>
                    </a:cubicBezTo>
                    <a:cubicBezTo>
                      <a:pt x="88" y="100"/>
                      <a:pt x="87" y="100"/>
                      <a:pt x="87" y="101"/>
                    </a:cubicBezTo>
                    <a:cubicBezTo>
                      <a:pt x="84" y="101"/>
                      <a:pt x="84" y="101"/>
                      <a:pt x="83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5" y="104"/>
                      <a:pt x="85" y="105"/>
                      <a:pt x="85" y="106"/>
                    </a:cubicBezTo>
                    <a:cubicBezTo>
                      <a:pt x="88" y="110"/>
                      <a:pt x="88" y="110"/>
                      <a:pt x="92" y="110"/>
                    </a:cubicBezTo>
                    <a:cubicBezTo>
                      <a:pt x="92" y="110"/>
                      <a:pt x="91" y="110"/>
                      <a:pt x="91" y="109"/>
                    </a:cubicBezTo>
                    <a:cubicBezTo>
                      <a:pt x="92" y="109"/>
                      <a:pt x="92" y="109"/>
                      <a:pt x="93" y="109"/>
                    </a:cubicBezTo>
                    <a:cubicBezTo>
                      <a:pt x="93" y="109"/>
                      <a:pt x="94" y="110"/>
                      <a:pt x="94" y="110"/>
                    </a:cubicBezTo>
                    <a:cubicBezTo>
                      <a:pt x="95" y="110"/>
                      <a:pt x="95" y="110"/>
                      <a:pt x="96" y="110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0" y="108"/>
                      <a:pt x="100" y="108"/>
                      <a:pt x="100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12"/>
                      <a:pt x="101" y="114"/>
                      <a:pt x="100" y="121"/>
                    </a:cubicBezTo>
                    <a:cubicBezTo>
                      <a:pt x="98" y="122"/>
                      <a:pt x="98" y="122"/>
                      <a:pt x="97" y="122"/>
                    </a:cubicBezTo>
                    <a:cubicBezTo>
                      <a:pt x="97" y="122"/>
                      <a:pt x="96" y="122"/>
                      <a:pt x="96" y="121"/>
                    </a:cubicBezTo>
                    <a:cubicBezTo>
                      <a:pt x="93" y="121"/>
                      <a:pt x="91" y="123"/>
                      <a:pt x="89" y="123"/>
                    </a:cubicBezTo>
                    <a:cubicBezTo>
                      <a:pt x="89" y="123"/>
                      <a:pt x="88" y="122"/>
                      <a:pt x="88" y="122"/>
                    </a:cubicBezTo>
                    <a:cubicBezTo>
                      <a:pt x="87" y="122"/>
                      <a:pt x="87" y="122"/>
                      <a:pt x="86" y="122"/>
                    </a:cubicBezTo>
                    <a:cubicBezTo>
                      <a:pt x="86" y="122"/>
                      <a:pt x="86" y="122"/>
                      <a:pt x="85" y="122"/>
                    </a:cubicBezTo>
                    <a:cubicBezTo>
                      <a:pt x="82" y="120"/>
                      <a:pt x="82" y="120"/>
                      <a:pt x="79" y="120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3" y="124"/>
                      <a:pt x="73" y="124"/>
                      <a:pt x="71" y="124"/>
                    </a:cubicBezTo>
                    <a:cubicBezTo>
                      <a:pt x="68" y="121"/>
                      <a:pt x="63" y="122"/>
                      <a:pt x="60" y="118"/>
                    </a:cubicBezTo>
                    <a:cubicBezTo>
                      <a:pt x="60" y="118"/>
                      <a:pt x="61" y="117"/>
                      <a:pt x="61" y="116"/>
                    </a:cubicBezTo>
                    <a:cubicBezTo>
                      <a:pt x="61" y="116"/>
                      <a:pt x="60" y="115"/>
                      <a:pt x="60" y="115"/>
                    </a:cubicBezTo>
                    <a:cubicBezTo>
                      <a:pt x="60" y="115"/>
                      <a:pt x="60" y="114"/>
                      <a:pt x="60" y="114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60" y="112"/>
                      <a:pt x="59" y="112"/>
                      <a:pt x="59" y="111"/>
                    </a:cubicBezTo>
                    <a:cubicBezTo>
                      <a:pt x="43" y="115"/>
                      <a:pt x="41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39" y="116"/>
                      <a:pt x="38" y="117"/>
                      <a:pt x="38" y="118"/>
                    </a:cubicBezTo>
                    <a:cubicBezTo>
                      <a:pt x="36" y="118"/>
                      <a:pt x="34" y="118"/>
                      <a:pt x="33" y="118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7"/>
                      <a:pt x="31" y="117"/>
                      <a:pt x="26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3" y="134"/>
                      <a:pt x="14" y="136"/>
                      <a:pt x="12" y="143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1"/>
                      <a:pt x="8" y="151"/>
                      <a:pt x="8" y="152"/>
                    </a:cubicBezTo>
                    <a:cubicBezTo>
                      <a:pt x="8" y="152"/>
                      <a:pt x="9" y="153"/>
                      <a:pt x="10" y="154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6"/>
                      <a:pt x="10" y="157"/>
                      <a:pt x="10" y="157"/>
                    </a:cubicBezTo>
                    <a:cubicBezTo>
                      <a:pt x="8" y="164"/>
                      <a:pt x="8" y="164"/>
                      <a:pt x="8" y="165"/>
                    </a:cubicBezTo>
                    <a:cubicBezTo>
                      <a:pt x="8" y="168"/>
                      <a:pt x="9" y="171"/>
                      <a:pt x="9" y="171"/>
                    </a:cubicBezTo>
                    <a:cubicBezTo>
                      <a:pt x="11" y="173"/>
                      <a:pt x="11" y="173"/>
                      <a:pt x="16" y="179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23" y="186"/>
                      <a:pt x="23" y="186"/>
                      <a:pt x="23" y="186"/>
                    </a:cubicBezTo>
                    <a:cubicBezTo>
                      <a:pt x="24" y="188"/>
                      <a:pt x="26" y="188"/>
                      <a:pt x="28" y="188"/>
                    </a:cubicBezTo>
                    <a:cubicBezTo>
                      <a:pt x="30" y="188"/>
                      <a:pt x="31" y="188"/>
                      <a:pt x="33" y="187"/>
                    </a:cubicBezTo>
                    <a:cubicBezTo>
                      <a:pt x="35" y="187"/>
                      <a:pt x="36" y="187"/>
                      <a:pt x="38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9" y="187"/>
                      <a:pt x="40" y="187"/>
                      <a:pt x="40" y="187"/>
                    </a:cubicBezTo>
                    <a:cubicBezTo>
                      <a:pt x="50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61" y="187"/>
                      <a:pt x="61" y="187"/>
                      <a:pt x="62" y="187"/>
                    </a:cubicBezTo>
                    <a:cubicBezTo>
                      <a:pt x="62" y="190"/>
                      <a:pt x="62" y="190"/>
                      <a:pt x="61" y="195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1" y="201"/>
                      <a:pt x="63" y="203"/>
                      <a:pt x="64" y="205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65" y="208"/>
                      <a:pt x="65" y="208"/>
                      <a:pt x="64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4"/>
                      <a:pt x="65" y="214"/>
                      <a:pt x="65" y="214"/>
                    </a:cubicBezTo>
                    <a:cubicBezTo>
                      <a:pt x="66" y="220"/>
                      <a:pt x="62" y="223"/>
                      <a:pt x="61" y="228"/>
                    </a:cubicBezTo>
                    <a:cubicBezTo>
                      <a:pt x="60" y="228"/>
                      <a:pt x="60" y="228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0"/>
                      <a:pt x="60" y="230"/>
                      <a:pt x="60" y="230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59" y="232"/>
                      <a:pt x="59" y="232"/>
                      <a:pt x="59" y="232"/>
                    </a:cubicBezTo>
                    <a:cubicBezTo>
                      <a:pt x="61" y="235"/>
                      <a:pt x="61" y="235"/>
                      <a:pt x="61" y="249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1"/>
                      <a:pt x="61" y="252"/>
                      <a:pt x="61" y="253"/>
                    </a:cubicBezTo>
                    <a:cubicBezTo>
                      <a:pt x="61" y="255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0" y="258"/>
                    </a:cubicBezTo>
                    <a:cubicBezTo>
                      <a:pt x="60" y="259"/>
                      <a:pt x="60" y="260"/>
                      <a:pt x="60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1" y="261"/>
                      <a:pt x="61" y="261"/>
                      <a:pt x="70" y="259"/>
                    </a:cubicBezTo>
                    <a:cubicBezTo>
                      <a:pt x="72" y="258"/>
                      <a:pt x="72" y="258"/>
                      <a:pt x="72" y="258"/>
                    </a:cubicBezTo>
                    <a:cubicBezTo>
                      <a:pt x="76" y="255"/>
                      <a:pt x="79" y="251"/>
                      <a:pt x="83" y="248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86" y="243"/>
                      <a:pt x="86" y="243"/>
                      <a:pt x="86" y="243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90" y="240"/>
                      <a:pt x="90" y="240"/>
                      <a:pt x="90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2" y="234"/>
                      <a:pt x="93" y="232"/>
                      <a:pt x="94" y="231"/>
                    </a:cubicBezTo>
                    <a:cubicBezTo>
                      <a:pt x="95" y="231"/>
                      <a:pt x="95" y="232"/>
                      <a:pt x="95" y="232"/>
                    </a:cubicBezTo>
                    <a:cubicBezTo>
                      <a:pt x="95" y="233"/>
                      <a:pt x="96" y="233"/>
                      <a:pt x="97" y="233"/>
                    </a:cubicBezTo>
                    <a:cubicBezTo>
                      <a:pt x="97" y="234"/>
                      <a:pt x="97" y="234"/>
                      <a:pt x="97" y="234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7" y="236"/>
                      <a:pt x="96" y="236"/>
                    </a:cubicBezTo>
                    <a:cubicBezTo>
                      <a:pt x="97" y="237"/>
                      <a:pt x="97" y="237"/>
                      <a:pt x="97" y="237"/>
                    </a:cubicBezTo>
                    <a:cubicBezTo>
                      <a:pt x="97" y="237"/>
                      <a:pt x="98" y="238"/>
                      <a:pt x="99" y="238"/>
                    </a:cubicBezTo>
                    <a:cubicBezTo>
                      <a:pt x="99" y="239"/>
                      <a:pt x="99" y="239"/>
                      <a:pt x="99" y="239"/>
                    </a:cubicBezTo>
                    <a:cubicBezTo>
                      <a:pt x="100" y="239"/>
                      <a:pt x="100" y="239"/>
                      <a:pt x="100" y="239"/>
                    </a:cubicBezTo>
                    <a:cubicBezTo>
                      <a:pt x="99" y="240"/>
                      <a:pt x="99" y="240"/>
                      <a:pt x="99" y="241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101" y="241"/>
                      <a:pt x="101" y="240"/>
                      <a:pt x="103" y="239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7"/>
                      <a:pt x="105" y="236"/>
                      <a:pt x="105" y="235"/>
                    </a:cubicBezTo>
                    <a:cubicBezTo>
                      <a:pt x="106" y="234"/>
                      <a:pt x="107" y="233"/>
                      <a:pt x="108" y="231"/>
                    </a:cubicBezTo>
                    <a:cubicBezTo>
                      <a:pt x="110" y="228"/>
                      <a:pt x="112" y="226"/>
                      <a:pt x="114" y="223"/>
                    </a:cubicBezTo>
                    <a:cubicBezTo>
                      <a:pt x="113" y="224"/>
                      <a:pt x="113" y="224"/>
                      <a:pt x="113" y="224"/>
                    </a:cubicBezTo>
                    <a:cubicBezTo>
                      <a:pt x="113" y="222"/>
                      <a:pt x="113" y="222"/>
                      <a:pt x="113" y="222"/>
                    </a:cubicBezTo>
                    <a:cubicBezTo>
                      <a:pt x="116" y="219"/>
                      <a:pt x="117" y="215"/>
                      <a:pt x="117" y="214"/>
                    </a:cubicBezTo>
                    <a:cubicBezTo>
                      <a:pt x="116" y="214"/>
                      <a:pt x="116" y="214"/>
                      <a:pt x="116" y="214"/>
                    </a:cubicBezTo>
                    <a:cubicBezTo>
                      <a:pt x="116" y="211"/>
                      <a:pt x="116" y="211"/>
                      <a:pt x="114" y="209"/>
                    </a:cubicBezTo>
                    <a:cubicBezTo>
                      <a:pt x="114" y="209"/>
                      <a:pt x="112" y="206"/>
                      <a:pt x="114" y="203"/>
                    </a:cubicBezTo>
                    <a:cubicBezTo>
                      <a:pt x="114" y="202"/>
                      <a:pt x="114" y="202"/>
                      <a:pt x="114" y="202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3" y="200"/>
                      <a:pt x="113" y="200"/>
                      <a:pt x="113" y="200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2" y="201"/>
                      <a:pt x="112" y="201"/>
                      <a:pt x="113" y="199"/>
                    </a:cubicBezTo>
                    <a:cubicBezTo>
                      <a:pt x="113" y="198"/>
                      <a:pt x="113" y="198"/>
                      <a:pt x="113" y="197"/>
                    </a:cubicBezTo>
                    <a:cubicBezTo>
                      <a:pt x="112" y="197"/>
                      <a:pt x="112" y="197"/>
                      <a:pt x="112" y="197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0" y="196"/>
                      <a:pt x="109" y="197"/>
                      <a:pt x="109" y="197"/>
                    </a:cubicBezTo>
                    <a:cubicBezTo>
                      <a:pt x="111" y="193"/>
                      <a:pt x="113" y="190"/>
                      <a:pt x="116" y="186"/>
                    </a:cubicBezTo>
                    <a:cubicBezTo>
                      <a:pt x="116" y="188"/>
                      <a:pt x="117" y="189"/>
                      <a:pt x="117" y="189"/>
                    </a:cubicBezTo>
                    <a:cubicBezTo>
                      <a:pt x="117" y="188"/>
                      <a:pt x="117" y="188"/>
                      <a:pt x="117" y="187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117" y="184"/>
                      <a:pt x="118" y="182"/>
                      <a:pt x="119" y="181"/>
                    </a:cubicBezTo>
                    <a:cubicBezTo>
                      <a:pt x="119" y="179"/>
                      <a:pt x="120" y="17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1" y="177"/>
                      <a:pt x="121" y="177"/>
                      <a:pt x="122" y="177"/>
                    </a:cubicBezTo>
                    <a:cubicBezTo>
                      <a:pt x="122" y="177"/>
                      <a:pt x="122" y="177"/>
                      <a:pt x="122" y="176"/>
                    </a:cubicBezTo>
                    <a:cubicBezTo>
                      <a:pt x="123" y="175"/>
                      <a:pt x="123" y="175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25" y="175"/>
                      <a:pt x="125" y="175"/>
                      <a:pt x="125" y="175"/>
                    </a:cubicBezTo>
                    <a:cubicBezTo>
                      <a:pt x="125" y="174"/>
                      <a:pt x="125" y="174"/>
                      <a:pt x="125" y="172"/>
                    </a:cubicBezTo>
                    <a:cubicBezTo>
                      <a:pt x="125" y="171"/>
                      <a:pt x="125" y="171"/>
                      <a:pt x="126" y="170"/>
                    </a:cubicBezTo>
                    <a:cubicBezTo>
                      <a:pt x="126" y="169"/>
                      <a:pt x="125" y="169"/>
                      <a:pt x="125" y="168"/>
                    </a:cubicBezTo>
                    <a:cubicBezTo>
                      <a:pt x="125" y="168"/>
                      <a:pt x="125" y="167"/>
                      <a:pt x="126" y="16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3"/>
                      <a:pt x="124" y="163"/>
                      <a:pt x="124" y="162"/>
                    </a:cubicBezTo>
                    <a:cubicBezTo>
                      <a:pt x="123" y="162"/>
                      <a:pt x="122" y="163"/>
                      <a:pt x="121" y="164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19" y="166"/>
                      <a:pt x="117" y="167"/>
                      <a:pt x="117" y="167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5" y="163"/>
                      <a:pt x="115" y="163"/>
                      <a:pt x="115" y="163"/>
                    </a:cubicBezTo>
                    <a:cubicBezTo>
                      <a:pt x="114" y="160"/>
                      <a:pt x="114" y="160"/>
                      <a:pt x="114" y="160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0" y="132"/>
                      <a:pt x="100" y="132"/>
                      <a:pt x="101" y="129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1" y="130"/>
                      <a:pt x="105" y="133"/>
                      <a:pt x="106" y="136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8" y="138"/>
                      <a:pt x="108" y="138"/>
                      <a:pt x="109" y="143"/>
                    </a:cubicBezTo>
                    <a:cubicBezTo>
                      <a:pt x="110" y="145"/>
                      <a:pt x="110" y="145"/>
                      <a:pt x="110" y="145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4" y="153"/>
                      <a:pt x="114" y="153"/>
                      <a:pt x="115" y="157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6" y="166"/>
                      <a:pt x="116" y="166"/>
                      <a:pt x="116" y="166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8" y="161"/>
                      <a:pt x="119" y="160"/>
                      <a:pt x="120" y="159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21" y="158"/>
                      <a:pt x="122" y="158"/>
                      <a:pt x="122" y="157"/>
                    </a:cubicBezTo>
                    <a:cubicBezTo>
                      <a:pt x="123" y="156"/>
                      <a:pt x="124" y="154"/>
                      <a:pt x="125" y="152"/>
                    </a:cubicBezTo>
                    <a:cubicBezTo>
                      <a:pt x="126" y="150"/>
                      <a:pt x="126" y="150"/>
                      <a:pt x="126" y="150"/>
                    </a:cubicBezTo>
                    <a:cubicBezTo>
                      <a:pt x="126" y="150"/>
                      <a:pt x="127" y="150"/>
                      <a:pt x="127" y="150"/>
                    </a:cubicBezTo>
                    <a:cubicBezTo>
                      <a:pt x="128" y="149"/>
                      <a:pt x="128" y="148"/>
                      <a:pt x="128" y="147"/>
                    </a:cubicBezTo>
                    <a:cubicBezTo>
                      <a:pt x="128" y="148"/>
                      <a:pt x="128" y="148"/>
                      <a:pt x="128" y="148"/>
                    </a:cubicBezTo>
                    <a:cubicBezTo>
                      <a:pt x="129" y="149"/>
                      <a:pt x="129" y="149"/>
                      <a:pt x="129" y="149"/>
                    </a:cubicBezTo>
                    <a:cubicBezTo>
                      <a:pt x="129" y="149"/>
                      <a:pt x="129" y="150"/>
                      <a:pt x="130" y="151"/>
                    </a:cubicBezTo>
                    <a:cubicBezTo>
                      <a:pt x="130" y="150"/>
                      <a:pt x="130" y="150"/>
                      <a:pt x="130" y="150"/>
                    </a:cubicBezTo>
                    <a:cubicBezTo>
                      <a:pt x="129" y="149"/>
                      <a:pt x="129" y="149"/>
                      <a:pt x="129" y="148"/>
                    </a:cubicBezTo>
                    <a:cubicBezTo>
                      <a:pt x="129" y="148"/>
                      <a:pt x="129" y="147"/>
                      <a:pt x="129" y="147"/>
                    </a:cubicBezTo>
                    <a:cubicBezTo>
                      <a:pt x="129" y="147"/>
                      <a:pt x="129" y="147"/>
                      <a:pt x="129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30" y="141"/>
                      <a:pt x="130" y="141"/>
                      <a:pt x="130" y="141"/>
                    </a:cubicBezTo>
                    <a:cubicBezTo>
                      <a:pt x="130" y="140"/>
                      <a:pt x="130" y="140"/>
                      <a:pt x="130" y="140"/>
                    </a:cubicBezTo>
                    <a:cubicBezTo>
                      <a:pt x="131" y="138"/>
                      <a:pt x="131" y="138"/>
                      <a:pt x="131" y="138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7" y="129"/>
                      <a:pt x="127" y="129"/>
                      <a:pt x="127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7" y="126"/>
                      <a:pt x="127" y="127"/>
                    </a:cubicBezTo>
                    <a:cubicBezTo>
                      <a:pt x="128" y="129"/>
                      <a:pt x="128" y="129"/>
                      <a:pt x="129" y="129"/>
                    </a:cubicBezTo>
                    <a:cubicBezTo>
                      <a:pt x="131" y="129"/>
                      <a:pt x="132" y="128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29"/>
                      <a:pt x="136" y="129"/>
                      <a:pt x="136" y="129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32"/>
                      <a:pt x="136" y="135"/>
                      <a:pt x="136" y="140"/>
                    </a:cubicBezTo>
                    <a:cubicBezTo>
                      <a:pt x="136" y="145"/>
                      <a:pt x="136" y="147"/>
                      <a:pt x="137" y="148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1"/>
                      <a:pt x="138" y="152"/>
                      <a:pt x="138" y="152"/>
                    </a:cubicBezTo>
                    <a:cubicBezTo>
                      <a:pt x="138" y="151"/>
                      <a:pt x="138" y="150"/>
                      <a:pt x="138" y="150"/>
                    </a:cubicBezTo>
                    <a:cubicBezTo>
                      <a:pt x="139" y="148"/>
                      <a:pt x="139" y="146"/>
                      <a:pt x="140" y="145"/>
                    </a:cubicBezTo>
                    <a:cubicBezTo>
                      <a:pt x="140" y="146"/>
                      <a:pt x="141" y="149"/>
                      <a:pt x="141" y="151"/>
                    </a:cubicBezTo>
                    <a:cubicBezTo>
                      <a:pt x="141" y="153"/>
                      <a:pt x="141" y="154"/>
                      <a:pt x="140" y="156"/>
                    </a:cubicBezTo>
                    <a:cubicBezTo>
                      <a:pt x="140" y="161"/>
                      <a:pt x="135" y="164"/>
                      <a:pt x="138" y="169"/>
                    </a:cubicBezTo>
                    <a:cubicBezTo>
                      <a:pt x="141" y="164"/>
                      <a:pt x="140" y="159"/>
                      <a:pt x="141" y="155"/>
                    </a:cubicBezTo>
                    <a:cubicBezTo>
                      <a:pt x="142" y="157"/>
                      <a:pt x="142" y="159"/>
                      <a:pt x="142" y="162"/>
                    </a:cubicBezTo>
                    <a:cubicBezTo>
                      <a:pt x="142" y="160"/>
                      <a:pt x="142" y="160"/>
                      <a:pt x="143" y="156"/>
                    </a:cubicBezTo>
                    <a:cubicBezTo>
                      <a:pt x="143" y="149"/>
                      <a:pt x="143" y="148"/>
                      <a:pt x="143" y="146"/>
                    </a:cubicBezTo>
                    <a:cubicBezTo>
                      <a:pt x="143" y="143"/>
                      <a:pt x="143" y="139"/>
                      <a:pt x="143" y="139"/>
                    </a:cubicBezTo>
                    <a:cubicBezTo>
                      <a:pt x="143" y="136"/>
                      <a:pt x="143" y="132"/>
                      <a:pt x="142" y="12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0" y="115"/>
                      <a:pt x="137" y="103"/>
                      <a:pt x="132" y="89"/>
                    </a:cubicBezTo>
                    <a:cubicBezTo>
                      <a:pt x="129" y="80"/>
                      <a:pt x="124" y="72"/>
                      <a:pt x="120" y="64"/>
                    </a:cubicBezTo>
                    <a:cubicBezTo>
                      <a:pt x="112" y="50"/>
                      <a:pt x="101" y="36"/>
                      <a:pt x="86" y="24"/>
                    </a:cubicBezTo>
                    <a:cubicBezTo>
                      <a:pt x="79" y="19"/>
                      <a:pt x="74" y="15"/>
                      <a:pt x="69" y="12"/>
                    </a:cubicBezTo>
                    <a:cubicBezTo>
                      <a:pt x="68" y="11"/>
                      <a:pt x="67" y="10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7"/>
                      <a:pt x="57" y="4"/>
                      <a:pt x="52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Freeform: Shape 176"/>
            <p:cNvSpPr/>
            <p:nvPr/>
          </p:nvSpPr>
          <p:spPr bwMode="auto">
            <a:xfrm>
              <a:off x="3318724" y="1856620"/>
              <a:ext cx="241100" cy="1554605"/>
            </a:xfrm>
            <a:custGeom>
              <a:avLst/>
              <a:gdLst/>
              <a:ahLst/>
              <a:cxnLst>
                <a:cxn ang="0">
                  <a:pos x="31" y="206"/>
                </a:cxn>
                <a:cxn ang="0">
                  <a:pos x="29" y="203"/>
                </a:cxn>
                <a:cxn ang="0">
                  <a:pos x="29" y="203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26"/>
                </a:cxn>
                <a:cxn ang="0">
                  <a:pos x="25" y="4"/>
                </a:cxn>
                <a:cxn ang="0">
                  <a:pos x="3" y="10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6" y="203"/>
                </a:cxn>
                <a:cxn ang="0">
                  <a:pos x="6" y="203"/>
                </a:cxn>
                <a:cxn ang="0">
                  <a:pos x="3" y="222"/>
                </a:cxn>
                <a:cxn ang="0">
                  <a:pos x="25" y="228"/>
                </a:cxn>
                <a:cxn ang="0">
                  <a:pos x="31" y="206"/>
                </a:cxn>
              </a:cxnLst>
              <a:rect l="0" t="0" r="r" b="b"/>
              <a:pathLst>
                <a:path w="36" h="232">
                  <a:moveTo>
                    <a:pt x="31" y="206"/>
                  </a:moveTo>
                  <a:cubicBezTo>
                    <a:pt x="30" y="205"/>
                    <a:pt x="30" y="204"/>
                    <a:pt x="29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17" y="191"/>
                    <a:pt x="17" y="4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0" y="27"/>
                    <a:pt x="31" y="26"/>
                  </a:cubicBezTo>
                  <a:cubicBezTo>
                    <a:pt x="35" y="19"/>
                    <a:pt x="33" y="9"/>
                    <a:pt x="25" y="4"/>
                  </a:cubicBezTo>
                  <a:cubicBezTo>
                    <a:pt x="17" y="0"/>
                    <a:pt x="8" y="3"/>
                    <a:pt x="3" y="10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7" y="41"/>
                    <a:pt x="17" y="191"/>
                    <a:pt x="6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1" y="208"/>
                    <a:pt x="0" y="216"/>
                    <a:pt x="3" y="222"/>
                  </a:cubicBezTo>
                  <a:cubicBezTo>
                    <a:pt x="8" y="230"/>
                    <a:pt x="18" y="232"/>
                    <a:pt x="25" y="228"/>
                  </a:cubicBezTo>
                  <a:cubicBezTo>
                    <a:pt x="33" y="223"/>
                    <a:pt x="36" y="214"/>
                    <a:pt x="31" y="20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: Shape 177"/>
            <p:cNvSpPr/>
            <p:nvPr/>
          </p:nvSpPr>
          <p:spPr bwMode="auto">
            <a:xfrm>
              <a:off x="3312939" y="3170124"/>
              <a:ext cx="1365583" cy="883386"/>
            </a:xfrm>
            <a:custGeom>
              <a:avLst/>
              <a:gdLst/>
              <a:ahLst/>
              <a:cxnLst>
                <a:cxn ang="0">
                  <a:pos x="188" y="100"/>
                </a:cxn>
                <a:cxn ang="0">
                  <a:pos x="184" y="100"/>
                </a:cxn>
                <a:cxn ang="0">
                  <a:pos x="184" y="100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73" y="120"/>
                </a:cxn>
                <a:cxn ang="0">
                  <a:pos x="173" y="120"/>
                </a:cxn>
                <a:cxn ang="0">
                  <a:pos x="188" y="132"/>
                </a:cxn>
                <a:cxn ang="0">
                  <a:pos x="204" y="116"/>
                </a:cxn>
                <a:cxn ang="0">
                  <a:pos x="188" y="100"/>
                </a:cxn>
              </a:cxnLst>
              <a:rect l="0" t="0" r="r" b="b"/>
              <a:pathLst>
                <a:path w="204" h="132">
                  <a:moveTo>
                    <a:pt x="188" y="100"/>
                  </a:moveTo>
                  <a:cubicBezTo>
                    <a:pt x="186" y="100"/>
                    <a:pt x="185" y="100"/>
                    <a:pt x="184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68" y="104"/>
                    <a:pt x="38" y="29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1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9"/>
                    <a:pt x="0" y="18"/>
                    <a:pt x="4" y="26"/>
                  </a:cubicBezTo>
                  <a:cubicBezTo>
                    <a:pt x="8" y="32"/>
                    <a:pt x="16" y="35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8" y="29"/>
                    <a:pt x="168" y="104"/>
                    <a:pt x="173" y="120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4" y="127"/>
                    <a:pt x="181" y="132"/>
                    <a:pt x="188" y="132"/>
                  </a:cubicBezTo>
                  <a:cubicBezTo>
                    <a:pt x="197" y="132"/>
                    <a:pt x="204" y="124"/>
                    <a:pt x="204" y="116"/>
                  </a:cubicBezTo>
                  <a:cubicBezTo>
                    <a:pt x="204" y="107"/>
                    <a:pt x="197" y="100"/>
                    <a:pt x="188" y="10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178"/>
            <p:cNvSpPr/>
            <p:nvPr/>
          </p:nvSpPr>
          <p:spPr bwMode="auto">
            <a:xfrm>
              <a:off x="4464426" y="3162409"/>
              <a:ext cx="1367512" cy="891101"/>
            </a:xfrm>
            <a:custGeom>
              <a:avLst/>
              <a:gdLst/>
              <a:ahLst/>
              <a:cxnLst>
                <a:cxn ang="0">
                  <a:pos x="193" y="5"/>
                </a:cxn>
                <a:cxn ang="0">
                  <a:pos x="172" y="11"/>
                </a:cxn>
                <a:cxn ang="0">
                  <a:pos x="170" y="14"/>
                </a:cxn>
                <a:cxn ang="0">
                  <a:pos x="170" y="14"/>
                </a:cxn>
                <a:cxn ang="0">
                  <a:pos x="20" y="101"/>
                </a:cxn>
                <a:cxn ang="0">
                  <a:pos x="20" y="101"/>
                </a:cxn>
                <a:cxn ang="0">
                  <a:pos x="16" y="101"/>
                </a:cxn>
                <a:cxn ang="0">
                  <a:pos x="0" y="117"/>
                </a:cxn>
                <a:cxn ang="0">
                  <a:pos x="16" y="133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181" y="34"/>
                </a:cxn>
                <a:cxn ang="0">
                  <a:pos x="181" y="34"/>
                </a:cxn>
                <a:cxn ang="0">
                  <a:pos x="199" y="27"/>
                </a:cxn>
                <a:cxn ang="0">
                  <a:pos x="193" y="5"/>
                </a:cxn>
              </a:cxnLst>
              <a:rect l="0" t="0" r="r" b="b"/>
              <a:pathLst>
                <a:path w="204" h="133">
                  <a:moveTo>
                    <a:pt x="193" y="5"/>
                  </a:moveTo>
                  <a:cubicBezTo>
                    <a:pt x="186" y="0"/>
                    <a:pt x="176" y="3"/>
                    <a:pt x="172" y="11"/>
                  </a:cubicBezTo>
                  <a:cubicBezTo>
                    <a:pt x="171" y="12"/>
                    <a:pt x="170" y="13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6" y="30"/>
                    <a:pt x="35" y="105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1"/>
                    <a:pt x="17" y="101"/>
                    <a:pt x="16" y="101"/>
                  </a:cubicBezTo>
                  <a:cubicBezTo>
                    <a:pt x="7" y="101"/>
                    <a:pt x="0" y="108"/>
                    <a:pt x="0" y="117"/>
                  </a:cubicBezTo>
                  <a:cubicBezTo>
                    <a:pt x="0" y="125"/>
                    <a:pt x="7" y="133"/>
                    <a:pt x="16" y="133"/>
                  </a:cubicBezTo>
                  <a:cubicBezTo>
                    <a:pt x="23" y="133"/>
                    <a:pt x="30" y="128"/>
                    <a:pt x="31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5" y="105"/>
                    <a:pt x="166" y="30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8" y="36"/>
                    <a:pt x="196" y="33"/>
                    <a:pt x="199" y="27"/>
                  </a:cubicBezTo>
                  <a:cubicBezTo>
                    <a:pt x="204" y="19"/>
                    <a:pt x="201" y="9"/>
                    <a:pt x="193" y="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179"/>
            <p:cNvSpPr/>
            <p:nvPr/>
          </p:nvSpPr>
          <p:spPr bwMode="auto">
            <a:xfrm>
              <a:off x="5583124" y="1856620"/>
              <a:ext cx="241100" cy="1554605"/>
            </a:xfrm>
            <a:custGeom>
              <a:avLst/>
              <a:gdLst/>
              <a:ahLst/>
              <a:cxnLst>
                <a:cxn ang="0">
                  <a:pos x="30" y="202"/>
                </a:cxn>
                <a:cxn ang="0">
                  <a:pos x="30" y="202"/>
                </a:cxn>
                <a:cxn ang="0">
                  <a:pos x="29" y="29"/>
                </a:cxn>
                <a:cxn ang="0">
                  <a:pos x="29" y="29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7" y="202"/>
                </a:cxn>
                <a:cxn ang="0">
                  <a:pos x="7" y="202"/>
                </a:cxn>
                <a:cxn ang="0">
                  <a:pos x="5" y="206"/>
                </a:cxn>
                <a:cxn ang="0">
                  <a:pos x="10" y="227"/>
                </a:cxn>
                <a:cxn ang="0">
                  <a:pos x="32" y="222"/>
                </a:cxn>
                <a:cxn ang="0">
                  <a:pos x="30" y="202"/>
                </a:cxn>
              </a:cxnLst>
              <a:rect l="0" t="0" r="r" b="b"/>
              <a:pathLst>
                <a:path w="36" h="232">
                  <a:moveTo>
                    <a:pt x="30" y="202"/>
                  </a:moveTo>
                  <a:cubicBezTo>
                    <a:pt x="30" y="202"/>
                    <a:pt x="30" y="202"/>
                    <a:pt x="30" y="202"/>
                  </a:cubicBezTo>
                  <a:cubicBezTo>
                    <a:pt x="18" y="191"/>
                    <a:pt x="18" y="4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24"/>
                    <a:pt x="36" y="16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8"/>
                    <a:pt x="0" y="18"/>
                    <a:pt x="4" y="26"/>
                  </a:cubicBezTo>
                  <a:cubicBezTo>
                    <a:pt x="5" y="27"/>
                    <a:pt x="6" y="28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8" y="40"/>
                    <a:pt x="18" y="191"/>
                    <a:pt x="7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6" y="203"/>
                    <a:pt x="5" y="204"/>
                    <a:pt x="5" y="206"/>
                  </a:cubicBezTo>
                  <a:cubicBezTo>
                    <a:pt x="0" y="213"/>
                    <a:pt x="3" y="223"/>
                    <a:pt x="10" y="227"/>
                  </a:cubicBezTo>
                  <a:cubicBezTo>
                    <a:pt x="18" y="232"/>
                    <a:pt x="28" y="229"/>
                    <a:pt x="32" y="222"/>
                  </a:cubicBezTo>
                  <a:cubicBezTo>
                    <a:pt x="36" y="215"/>
                    <a:pt x="35" y="207"/>
                    <a:pt x="30" y="20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: Shape 180"/>
            <p:cNvSpPr/>
            <p:nvPr/>
          </p:nvSpPr>
          <p:spPr bwMode="auto">
            <a:xfrm>
              <a:off x="3312939" y="1193117"/>
              <a:ext cx="1379084" cy="904603"/>
            </a:xfrm>
            <a:custGeom>
              <a:avLst/>
              <a:gdLst/>
              <a:ahLst/>
              <a:cxnLst>
                <a:cxn ang="0">
                  <a:pos x="196" y="5"/>
                </a:cxn>
                <a:cxn ang="0">
                  <a:pos x="174" y="11"/>
                </a:cxn>
                <a:cxn ang="0">
                  <a:pos x="172" y="15"/>
                </a:cxn>
                <a:cxn ang="0">
                  <a:pos x="172" y="15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" y="109"/>
                </a:cxn>
                <a:cxn ang="0">
                  <a:pos x="10" y="131"/>
                </a:cxn>
                <a:cxn ang="0">
                  <a:pos x="32" y="125"/>
                </a:cxn>
                <a:cxn ang="0">
                  <a:pos x="33" y="121"/>
                </a:cxn>
                <a:cxn ang="0">
                  <a:pos x="33" y="121"/>
                </a:cxn>
                <a:cxn ang="0">
                  <a:pos x="183" y="35"/>
                </a:cxn>
                <a:cxn ang="0">
                  <a:pos x="183" y="34"/>
                </a:cxn>
                <a:cxn ang="0">
                  <a:pos x="201" y="27"/>
                </a:cxn>
                <a:cxn ang="0">
                  <a:pos x="196" y="5"/>
                </a:cxn>
              </a:cxnLst>
              <a:rect l="0" t="0" r="r" b="b"/>
              <a:pathLst>
                <a:path w="206" h="135">
                  <a:moveTo>
                    <a:pt x="196" y="5"/>
                  </a:moveTo>
                  <a:cubicBezTo>
                    <a:pt x="188" y="0"/>
                    <a:pt x="178" y="3"/>
                    <a:pt x="174" y="11"/>
                  </a:cubicBezTo>
                  <a:cubicBezTo>
                    <a:pt x="173" y="12"/>
                    <a:pt x="172" y="14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68" y="30"/>
                    <a:pt x="3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0"/>
                    <a:pt x="8" y="103"/>
                    <a:pt x="4" y="109"/>
                  </a:cubicBezTo>
                  <a:cubicBezTo>
                    <a:pt x="0" y="117"/>
                    <a:pt x="2" y="127"/>
                    <a:pt x="10" y="131"/>
                  </a:cubicBezTo>
                  <a:cubicBezTo>
                    <a:pt x="18" y="135"/>
                    <a:pt x="27" y="133"/>
                    <a:pt x="32" y="125"/>
                  </a:cubicBezTo>
                  <a:cubicBezTo>
                    <a:pt x="33" y="124"/>
                    <a:pt x="33" y="123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8" y="106"/>
                    <a:pt x="168" y="30"/>
                    <a:pt x="183" y="35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90" y="36"/>
                    <a:pt x="198" y="33"/>
                    <a:pt x="201" y="27"/>
                  </a:cubicBezTo>
                  <a:cubicBezTo>
                    <a:pt x="206" y="19"/>
                    <a:pt x="203" y="9"/>
                    <a:pt x="196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181"/>
            <p:cNvSpPr/>
            <p:nvPr/>
          </p:nvSpPr>
          <p:spPr bwMode="auto">
            <a:xfrm>
              <a:off x="4464426" y="1212404"/>
              <a:ext cx="1359797" cy="885314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181" y="98"/>
                </a:cxn>
                <a:cxn ang="0">
                  <a:pos x="181" y="98"/>
                </a:cxn>
                <a:cxn ang="0">
                  <a:pos x="31" y="12"/>
                </a:cxn>
                <a:cxn ang="0">
                  <a:pos x="31" y="12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170" y="118"/>
                </a:cxn>
                <a:cxn ang="0">
                  <a:pos x="170" y="118"/>
                </a:cxn>
                <a:cxn ang="0">
                  <a:pos x="171" y="122"/>
                </a:cxn>
                <a:cxn ang="0">
                  <a:pos x="193" y="128"/>
                </a:cxn>
                <a:cxn ang="0">
                  <a:pos x="199" y="106"/>
                </a:cxn>
              </a:cxnLst>
              <a:rect l="0" t="0" r="r" b="b"/>
              <a:pathLst>
                <a:path w="203" h="132">
                  <a:moveTo>
                    <a:pt x="199" y="106"/>
                  </a:moveTo>
                  <a:cubicBezTo>
                    <a:pt x="195" y="99"/>
                    <a:pt x="188" y="97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66" y="103"/>
                    <a:pt x="35" y="2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7" y="32"/>
                    <a:pt x="18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5" y="27"/>
                    <a:pt x="166" y="103"/>
                    <a:pt x="170" y="118"/>
                  </a:cubicBezTo>
                  <a:cubicBezTo>
                    <a:pt x="170" y="118"/>
                    <a:pt x="170" y="118"/>
                    <a:pt x="170" y="118"/>
                  </a:cubicBezTo>
                  <a:cubicBezTo>
                    <a:pt x="170" y="119"/>
                    <a:pt x="171" y="121"/>
                    <a:pt x="171" y="122"/>
                  </a:cubicBezTo>
                  <a:cubicBezTo>
                    <a:pt x="176" y="129"/>
                    <a:pt x="186" y="132"/>
                    <a:pt x="193" y="128"/>
                  </a:cubicBezTo>
                  <a:cubicBezTo>
                    <a:pt x="201" y="123"/>
                    <a:pt x="203" y="113"/>
                    <a:pt x="199" y="10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val 182"/>
            <p:cNvSpPr/>
            <p:nvPr/>
          </p:nvSpPr>
          <p:spPr bwMode="auto">
            <a:xfrm>
              <a:off x="4454469" y="1206809"/>
              <a:ext cx="229000" cy="229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Oval 183"/>
            <p:cNvSpPr/>
            <p:nvPr/>
          </p:nvSpPr>
          <p:spPr bwMode="auto">
            <a:xfrm>
              <a:off x="3319878" y="1852172"/>
              <a:ext cx="229000" cy="2290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Oval 184"/>
            <p:cNvSpPr/>
            <p:nvPr/>
          </p:nvSpPr>
          <p:spPr bwMode="auto">
            <a:xfrm>
              <a:off x="5594265" y="1852172"/>
              <a:ext cx="229000" cy="229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Oval 185"/>
            <p:cNvSpPr/>
            <p:nvPr/>
          </p:nvSpPr>
          <p:spPr bwMode="auto">
            <a:xfrm>
              <a:off x="5594265" y="3174127"/>
              <a:ext cx="229000" cy="229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186"/>
            <p:cNvSpPr/>
            <p:nvPr/>
          </p:nvSpPr>
          <p:spPr bwMode="auto">
            <a:xfrm>
              <a:off x="3319878" y="3174127"/>
              <a:ext cx="229000" cy="229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187"/>
            <p:cNvSpPr/>
            <p:nvPr/>
          </p:nvSpPr>
          <p:spPr bwMode="auto">
            <a:xfrm>
              <a:off x="4454469" y="3819491"/>
              <a:ext cx="229000" cy="229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188"/>
            <p:cNvSpPr/>
            <p:nvPr/>
          </p:nvSpPr>
          <p:spPr bwMode="auto">
            <a:xfrm>
              <a:off x="5147871" y="1418003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: Shape 189"/>
            <p:cNvSpPr/>
            <p:nvPr/>
          </p:nvSpPr>
          <p:spPr bwMode="auto">
            <a:xfrm flipH="1">
              <a:off x="3174307" y="1418003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: Shape 190"/>
            <p:cNvSpPr/>
            <p:nvPr/>
          </p:nvSpPr>
          <p:spPr bwMode="auto">
            <a:xfrm flipV="1">
              <a:off x="5147871" y="3590491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: Shape 191"/>
            <p:cNvSpPr/>
            <p:nvPr/>
          </p:nvSpPr>
          <p:spPr bwMode="auto">
            <a:xfrm flipH="1" flipV="1">
              <a:off x="3174307" y="3590491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Straight Connector 196"/>
            <p:cNvCxnSpPr/>
            <p:nvPr/>
          </p:nvCxnSpPr>
          <p:spPr>
            <a:xfrm>
              <a:off x="5738256" y="2633052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97"/>
            <p:cNvCxnSpPr/>
            <p:nvPr/>
          </p:nvCxnSpPr>
          <p:spPr>
            <a:xfrm flipH="1">
              <a:off x="2691863" y="2633052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50"/>
          <p:cNvGrpSpPr/>
          <p:nvPr/>
        </p:nvGrpSpPr>
        <p:grpSpPr>
          <a:xfrm>
            <a:off x="5970569" y="1017177"/>
            <a:ext cx="2159677" cy="649603"/>
            <a:chOff x="8601584" y="1451933"/>
            <a:chExt cx="2196245" cy="866137"/>
          </a:xfrm>
        </p:grpSpPr>
        <p:sp>
          <p:nvSpPr>
            <p:cNvPr id="45" name="TextBox 1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46" name="TextBox 15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30" name="Group 153"/>
          <p:cNvGrpSpPr/>
          <p:nvPr/>
        </p:nvGrpSpPr>
        <p:grpSpPr>
          <a:xfrm>
            <a:off x="989416" y="1017177"/>
            <a:ext cx="2184893" cy="649603"/>
            <a:chOff x="1415480" y="1669738"/>
            <a:chExt cx="2913191" cy="866137"/>
          </a:xfrm>
        </p:grpSpPr>
        <p:sp>
          <p:nvSpPr>
            <p:cNvPr id="43" name="TextBox 154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44" name="TextBox 155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800" b="0" dirty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 b="0" dirty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b="0" dirty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31" name="Group 156"/>
          <p:cNvGrpSpPr/>
          <p:nvPr/>
        </p:nvGrpSpPr>
        <p:grpSpPr>
          <a:xfrm>
            <a:off x="6437747" y="2308252"/>
            <a:ext cx="2159677" cy="649603"/>
            <a:chOff x="8601584" y="1451933"/>
            <a:chExt cx="2196245" cy="866137"/>
          </a:xfrm>
        </p:grpSpPr>
        <p:sp>
          <p:nvSpPr>
            <p:cNvPr id="41" name="TextBox 15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42" name="TextBox 15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32" name="Group 159"/>
          <p:cNvGrpSpPr/>
          <p:nvPr/>
        </p:nvGrpSpPr>
        <p:grpSpPr>
          <a:xfrm>
            <a:off x="506971" y="2308252"/>
            <a:ext cx="2184893" cy="649603"/>
            <a:chOff x="1415480" y="1669738"/>
            <a:chExt cx="2913191" cy="866137"/>
          </a:xfrm>
        </p:grpSpPr>
        <p:sp>
          <p:nvSpPr>
            <p:cNvPr id="39" name="TextBox 16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40" name="TextBox 16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33" name="Group 164"/>
          <p:cNvGrpSpPr/>
          <p:nvPr/>
        </p:nvGrpSpPr>
        <p:grpSpPr>
          <a:xfrm>
            <a:off x="989416" y="3533115"/>
            <a:ext cx="2184893" cy="649603"/>
            <a:chOff x="1415480" y="1669738"/>
            <a:chExt cx="2913191" cy="866137"/>
          </a:xfrm>
        </p:grpSpPr>
        <p:sp>
          <p:nvSpPr>
            <p:cNvPr id="37" name="TextBox 165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38" name="TextBox 16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34" name="Group 168"/>
          <p:cNvGrpSpPr/>
          <p:nvPr/>
        </p:nvGrpSpPr>
        <p:grpSpPr>
          <a:xfrm>
            <a:off x="5970569" y="3533115"/>
            <a:ext cx="2159677" cy="649603"/>
            <a:chOff x="8601584" y="1451933"/>
            <a:chExt cx="2196245" cy="866137"/>
          </a:xfrm>
        </p:grpSpPr>
        <p:sp>
          <p:nvSpPr>
            <p:cNvPr id="35" name="TextBox 170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36" name="TextBox 171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268">
      <a:dk1>
        <a:sysClr val="windowText" lastClr="000000"/>
      </a:dk1>
      <a:lt1>
        <a:sysClr val="window" lastClr="FFFFFF"/>
      </a:lt1>
      <a:dk2>
        <a:srgbClr val="323232"/>
      </a:dk2>
      <a:lt2>
        <a:srgbClr val="7F7F7F"/>
      </a:lt2>
      <a:accent1>
        <a:srgbClr val="CC2222"/>
      </a:accent1>
      <a:accent2>
        <a:srgbClr val="E46330"/>
      </a:accent2>
      <a:accent3>
        <a:srgbClr val="CC2222"/>
      </a:accent3>
      <a:accent4>
        <a:srgbClr val="E46330"/>
      </a:accent4>
      <a:accent5>
        <a:srgbClr val="CC2222"/>
      </a:accent5>
      <a:accent6>
        <a:srgbClr val="E46330"/>
      </a:accent6>
      <a:hlink>
        <a:srgbClr val="CC2222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</Words>
  <Application>Microsoft Office PowerPoint</Application>
  <PresentationFormat>全屏显示(16:9)</PresentationFormat>
  <Paragraphs>267</Paragraphs>
  <Slides>24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FontAwesome</vt:lpstr>
      <vt:lpstr>Lato Regular</vt:lpstr>
      <vt:lpstr>Yuanti SC</vt:lpstr>
      <vt:lpstr>等线</vt:lpstr>
      <vt:lpstr>方正兰亭细黑_GBK</vt:lpstr>
      <vt:lpstr>方正兰亭中黑_GBK</vt:lpstr>
      <vt:lpstr>方正尚酷简体</vt:lpstr>
      <vt:lpstr>微软雅黑</vt:lpstr>
      <vt:lpstr>Arial</vt:lpstr>
      <vt:lpstr>Calibri</vt:lpstr>
      <vt:lpstr>Calibri Light</vt:lpstr>
      <vt:lpstr>Century Gothic</vt:lpstr>
      <vt:lpstr>Lato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0292</dc:title>
  <dc:creator>USER</dc:creator>
  <cp:lastModifiedBy>天 下</cp:lastModifiedBy>
  <cp:revision>1021</cp:revision>
  <dcterms:created xsi:type="dcterms:W3CDTF">2014-11-09T01:07:00Z</dcterms:created>
  <dcterms:modified xsi:type="dcterms:W3CDTF">2021-01-06T03:37:43Z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