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6787" r:id="rId2"/>
    <p:sldId id="6793" r:id="rId3"/>
    <p:sldId id="6789" r:id="rId4"/>
    <p:sldId id="6797" r:id="rId5"/>
    <p:sldId id="6798" r:id="rId6"/>
    <p:sldId id="6799" r:id="rId7"/>
    <p:sldId id="6800" r:id="rId8"/>
    <p:sldId id="6790" r:id="rId9"/>
    <p:sldId id="6794" r:id="rId10"/>
    <p:sldId id="6796" r:id="rId11"/>
    <p:sldId id="6805" r:id="rId12"/>
    <p:sldId id="6806" r:id="rId13"/>
    <p:sldId id="6807" r:id="rId14"/>
    <p:sldId id="6791" r:id="rId15"/>
    <p:sldId id="6810" r:id="rId16"/>
    <p:sldId id="6795" r:id="rId17"/>
    <p:sldId id="6801" r:id="rId18"/>
    <p:sldId id="6802" r:id="rId19"/>
    <p:sldId id="6792" r:id="rId20"/>
    <p:sldId id="6809" r:id="rId21"/>
    <p:sldId id="6803" r:id="rId22"/>
    <p:sldId id="6808" r:id="rId23"/>
    <p:sldId id="6804" r:id="rId24"/>
    <p:sldId id="6788" r:id="rId25"/>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FF9933"/>
    <a:srgbClr val="FFFFFF"/>
    <a:srgbClr val="F5D544"/>
    <a:srgbClr val="FFFF21"/>
    <a:srgbClr val="B9CCA4"/>
    <a:srgbClr val="0075BF"/>
    <a:srgbClr val="034EA2"/>
    <a:srgbClr val="0087CD"/>
    <a:srgbClr val="C68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8" autoAdjust="0"/>
    <p:restoredTop sz="95178" autoAdjust="0"/>
  </p:normalViewPr>
  <p:slideViewPr>
    <p:cSldViewPr>
      <p:cViewPr>
        <p:scale>
          <a:sx n="75" d="100"/>
          <a:sy n="75" d="100"/>
        </p:scale>
        <p:origin x="970" y="586"/>
      </p:cViewPr>
      <p:guideLst>
        <p:guide orient="horz" pos="1620"/>
        <p:guide pos="2880"/>
      </p:guideLst>
    </p:cSldViewPr>
  </p:slideViewPr>
  <p:outlineViewPr>
    <p:cViewPr>
      <p:scale>
        <a:sx n="33" d="100"/>
        <a:sy n="33" d="100"/>
      </p:scale>
      <p:origin x="0" y="-135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3" d="100"/>
          <a:sy n="63" d="100"/>
        </p:scale>
        <p:origin x="3206"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solidFill>
          </c:spPr>
          <c:dPt>
            <c:idx val="0"/>
            <c:bubble3D val="0"/>
            <c:spPr>
              <a:solidFill>
                <a:schemeClr val="accent3"/>
              </a:solidFill>
            </c:spPr>
            <c:extLst>
              <c:ext xmlns:c16="http://schemas.microsoft.com/office/drawing/2014/chart" uri="{C3380CC4-5D6E-409C-BE32-E72D297353CC}">
                <c16:uniqueId val="{00000001-9801-4F92-B352-5D45879A0A9F}"/>
              </c:ext>
            </c:extLst>
          </c:dPt>
          <c:dPt>
            <c:idx val="1"/>
            <c:bubble3D val="0"/>
            <c:spPr>
              <a:solidFill>
                <a:schemeClr val="accent4"/>
              </a:solidFill>
            </c:spPr>
            <c:extLst>
              <c:ext xmlns:c16="http://schemas.microsoft.com/office/drawing/2014/chart" uri="{C3380CC4-5D6E-409C-BE32-E72D297353CC}">
                <c16:uniqueId val="{00000003-9801-4F92-B352-5D45879A0A9F}"/>
              </c:ext>
            </c:extLst>
          </c:dPt>
          <c:dPt>
            <c:idx val="2"/>
            <c:bubble3D val="0"/>
            <c:extLst>
              <c:ext xmlns:c16="http://schemas.microsoft.com/office/drawing/2014/chart" uri="{C3380CC4-5D6E-409C-BE32-E72D297353CC}">
                <c16:uniqueId val="{00000005-9801-4F92-B352-5D45879A0A9F}"/>
              </c:ext>
            </c:extLst>
          </c:dPt>
          <c:dPt>
            <c:idx val="3"/>
            <c:bubble3D val="0"/>
            <c:spPr>
              <a:solidFill>
                <a:schemeClr val="accent2"/>
              </a:solidFill>
            </c:spPr>
            <c:extLst>
              <c:ext xmlns:c16="http://schemas.microsoft.com/office/drawing/2014/chart" uri="{C3380CC4-5D6E-409C-BE32-E72D297353CC}">
                <c16:uniqueId val="{00000007-9801-4F92-B352-5D45879A0A9F}"/>
              </c:ext>
            </c:extLst>
          </c:dPt>
          <c:dLbls>
            <c:dLbl>
              <c:idx val="0"/>
              <c:layout>
                <c:manualLayout>
                  <c:x val="-0.22397755905511799"/>
                  <c:y val="0.11303221188260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01-4F92-B352-5D45879A0A9F}"/>
                </c:ext>
              </c:extLst>
            </c:dLbl>
            <c:dLbl>
              <c:idx val="1"/>
              <c:layout>
                <c:manualLayout>
                  <c:x val="3.7971259842520297E-2"/>
                  <c:y val="-0.26962920544022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01-4F92-B352-5D45879A0A9F}"/>
                </c:ext>
              </c:extLst>
            </c:dLbl>
            <c:dLbl>
              <c:idx val="2"/>
              <c:layout>
                <c:manualLayout>
                  <c:x val="0.15983989501312701"/>
                  <c:y val="6.738725841088089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01-4F92-B352-5D45879A0A9F}"/>
                </c:ext>
              </c:extLst>
            </c:dLbl>
            <c:dLbl>
              <c:idx val="3"/>
              <c:layout>
                <c:manualLayout>
                  <c:x val="9.5941469816273203E-2"/>
                  <c:y val="0.20323478883321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01-4F92-B352-5D45879A0A9F}"/>
                </c:ext>
              </c:extLst>
            </c:dLbl>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Sheet1!$B$2:$B$5</c:f>
              <c:numCache>
                <c:formatCode>0%</c:formatCode>
                <c:ptCount val="4"/>
                <c:pt idx="0">
                  <c:v>0.4</c:v>
                </c:pt>
                <c:pt idx="1">
                  <c:v>0.25</c:v>
                </c:pt>
                <c:pt idx="2">
                  <c:v>0.2</c:v>
                </c:pt>
                <c:pt idx="3">
                  <c:v>0.15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8-9801-4F92-B352-5D45879A0A9F}"/>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7DE730-E7F5-4CF8-BBFA-6764648D361D}"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1BD312-4345-49C7-9471-91FF69C0AA8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19459" name="备注占位符 2"/>
          <p:cNvSpPr>
            <a:spLocks noGrp="1" noChangeArrowheads="1"/>
          </p:cNvSpPr>
          <p:nvPr>
            <p:ph type="body" idx="4294967295"/>
          </p:nvPr>
        </p:nvSpPr>
        <p:spPr/>
        <p:txBody>
          <a:bodyPr/>
          <a:lstStyle/>
          <a:p>
            <a:endParaRPr lang="zh-CN" altLang="en-US"/>
          </a:p>
        </p:txBody>
      </p:sp>
      <p:sp>
        <p:nvSpPr>
          <p:cNvPr id="194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682E7B-842F-4305-9FA6-D4A70FEFB1CB}" type="slidenum">
              <a:rPr altLang="en-US"/>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44035" name="备注占位符 2"/>
          <p:cNvSpPr>
            <a:spLocks noGrp="1" noChangeArrowheads="1"/>
          </p:cNvSpPr>
          <p:nvPr>
            <p:ph type="body" idx="4294967295"/>
          </p:nvPr>
        </p:nvSpPr>
        <p:spPr/>
        <p:txBody>
          <a:bodyPr/>
          <a:lstStyle/>
          <a:p>
            <a:endParaRPr lang="zh-CN" altLang="en-US"/>
          </a:p>
        </p:txBody>
      </p:sp>
      <p:sp>
        <p:nvSpPr>
          <p:cNvPr id="440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338069-61B5-440D-ADF5-D23FC9F6D346}" type="slidenum">
              <a:rPr altLang="en-US"/>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3290F24-971F-48E3-A885-C81073CC90E7}"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p:cNvSpPr/>
          <p:nvPr userDrawn="1"/>
        </p:nvSpPr>
        <p:spPr>
          <a:xfrm>
            <a:off x="251314" y="195486"/>
            <a:ext cx="8712968" cy="475252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251520" y="195486"/>
            <a:ext cx="8712968" cy="475252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1" name="文本框 10"/>
          <p:cNvSpPr txBox="1"/>
          <p:nvPr userDrawn="1"/>
        </p:nvSpPr>
        <p:spPr>
          <a:xfrm>
            <a:off x="356595" y="279140"/>
            <a:ext cx="4468411" cy="492410"/>
          </a:xfrm>
          <a:prstGeom prst="rect">
            <a:avLst/>
          </a:prstGeom>
          <a:noFill/>
        </p:spPr>
        <p:txBody>
          <a:bodyPr wrap="square" lIns="121889" tIns="60944" rIns="121889" bIns="60944" rtlCol="0">
            <a:spAutoFit/>
          </a:bodyPr>
          <a:lstStyle>
            <a:defPPr>
              <a:defRPr lang="zh-CN"/>
            </a:defPPr>
            <a:lvl1pPr algn="ctr">
              <a:defRPr sz="88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en-US" altLang="zh-CN" sz="1200" dirty="0">
                <a:solidFill>
                  <a:schemeClr val="tx1">
                    <a:lumMod val="75000"/>
                    <a:lumOff val="25000"/>
                  </a:schemeClr>
                </a:solidFill>
                <a:effectLst/>
              </a:rPr>
              <a:t>MORE THAN TEMPLATE</a:t>
            </a:r>
          </a:p>
          <a:p>
            <a:pPr algn="l"/>
            <a:r>
              <a:rPr lang="zh-CN" altLang="en-US" sz="1200" dirty="0">
                <a:solidFill>
                  <a:schemeClr val="tx1">
                    <a:lumMod val="75000"/>
                    <a:lumOff val="25000"/>
                  </a:schemeClr>
                </a:solidFill>
                <a:effectLst/>
              </a:rPr>
              <a:t>点击此处添加副标题</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with content Clear">
    <p:spTree>
      <p:nvGrpSpPr>
        <p:cNvPr id="1" name=""/>
        <p:cNvGrpSpPr/>
        <p:nvPr/>
      </p:nvGrpSpPr>
      <p:grpSpPr>
        <a:xfrm>
          <a:off x="0" y="0"/>
          <a:ext cx="0" cy="0"/>
          <a:chOff x="0" y="0"/>
          <a:chExt cx="0" cy="0"/>
        </a:xfrm>
      </p:grpSpPr>
      <p:sp>
        <p:nvSpPr>
          <p:cNvPr id="4" name="Text Placeholder 7"/>
          <p:cNvSpPr>
            <a:spLocks noGrp="1"/>
          </p:cNvSpPr>
          <p:nvPr>
            <p:ph type="body" sz="quarter" idx="40" hasCustomPrompt="1"/>
          </p:nvPr>
        </p:nvSpPr>
        <p:spPr>
          <a:xfrm>
            <a:off x="452439" y="1100821"/>
            <a:ext cx="2948682" cy="323835"/>
          </a:xfrm>
          <a:prstGeom prst="rect">
            <a:avLst/>
          </a:prstGeom>
        </p:spPr>
        <p:txBody>
          <a:bodyPr vert="horz" lIns="0" tIns="40504" rIns="0" bIns="40504" anchor="ctr"/>
          <a:lstStyle>
            <a:lvl1pPr marL="0" indent="0" algn="l">
              <a:lnSpc>
                <a:spcPct val="100000"/>
              </a:lnSpc>
              <a:spcBef>
                <a:spcPts val="0"/>
              </a:spcBef>
              <a:buNone/>
              <a:defRPr sz="1440" b="1">
                <a:solidFill>
                  <a:schemeClr val="bg1"/>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452441" y="1462467"/>
            <a:ext cx="2948683"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467787" y="1710698"/>
            <a:ext cx="2932641" cy="1614211"/>
          </a:xfrm>
          <a:prstGeom prst="rect">
            <a:avLst/>
          </a:prstGeom>
        </p:spPr>
        <p:txBody>
          <a:bodyPr vert="horz" lIns="0" tIns="0" rIns="0" bIns="0"/>
          <a:lstStyle>
            <a:lvl1pPr marL="0" marR="0" indent="0" algn="just" defTabSz="364490" rtl="0" eaLnBrk="1" fontAlgn="auto" latinLnBrk="0" hangingPunct="1">
              <a:lnSpc>
                <a:spcPct val="130000"/>
              </a:lnSpc>
              <a:spcBef>
                <a:spcPct val="20000"/>
              </a:spcBef>
              <a:spcAft>
                <a:spcPts val="0"/>
              </a:spcAft>
              <a:buClrTx/>
              <a:buSzTx/>
              <a:buFont typeface="Arial" panose="020B0604020202020204"/>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467786" y="4070930"/>
            <a:ext cx="2932641"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467786" y="3577125"/>
            <a:ext cx="2932641"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11" name="Text Placeholder 7"/>
          <p:cNvSpPr>
            <a:spLocks noGrp="1"/>
          </p:cNvSpPr>
          <p:nvPr>
            <p:ph type="body" sz="quarter" idx="65" hasCustomPrompt="1"/>
          </p:nvPr>
        </p:nvSpPr>
        <p:spPr>
          <a:xfrm>
            <a:off x="467786" y="3885817"/>
            <a:ext cx="2932641"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anim calcmode="lin" valueType="num">
                                      <p:cBhvr>
                                        <p:cTn id="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400"/>
                                        <p:tgtEl>
                                          <p:spTgt spid="10">
                                            <p:txEl>
                                              <p:pRg st="0" end="0"/>
                                            </p:txEl>
                                          </p:spTgt>
                                        </p:tgtEl>
                                      </p:cBhvr>
                                    </p:animEffect>
                                    <p:anim calcmode="lin" valueType="num">
                                      <p:cBhvr>
                                        <p:cTn id="27"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1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anim calcmode="lin" valueType="num">
                                      <p:cBhvr>
                                        <p:cTn id="3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0957" y="274636"/>
            <a:ext cx="2755681" cy="355983"/>
          </a:xfrm>
          <a:prstGeom prst="rect">
            <a:avLst/>
          </a:prstGeom>
        </p:spPr>
        <p:txBody>
          <a:bodyPr/>
          <a:lstStyle>
            <a:lvl1pPr>
              <a:defRPr sz="1600" b="0">
                <a:solidFill>
                  <a:srgbClr val="613620"/>
                </a:solidFill>
              </a:defRPr>
            </a:lvl1pPr>
          </a:lstStyle>
          <a:p>
            <a:r>
              <a:rPr lang="zh-CN" altLang="en-US"/>
              <a:t>单击此处编辑母版标题样式</a:t>
            </a:r>
          </a:p>
        </p:txBody>
      </p:sp>
      <p:grpSp>
        <p:nvGrpSpPr>
          <p:cNvPr id="3" name="组合 2"/>
          <p:cNvGrpSpPr/>
          <p:nvPr userDrawn="1"/>
        </p:nvGrpSpPr>
        <p:grpSpPr>
          <a:xfrm flipV="1">
            <a:off x="0" y="5056414"/>
            <a:ext cx="9144000" cy="87086"/>
            <a:chOff x="1239791" y="3373704"/>
            <a:chExt cx="5327375" cy="56535"/>
          </a:xfrm>
        </p:grpSpPr>
        <p:sp>
          <p:nvSpPr>
            <p:cNvPr id="4" name="矩形 3"/>
            <p:cNvSpPr/>
            <p:nvPr/>
          </p:nvSpPr>
          <p:spPr>
            <a:xfrm>
              <a:off x="1239791" y="3373704"/>
              <a:ext cx="1068443" cy="56535"/>
            </a:xfrm>
            <a:prstGeom prst="rect">
              <a:avLst/>
            </a:prstGeom>
            <a:solidFill>
              <a:srgbClr val="2E566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5" name="矩形 4"/>
            <p:cNvSpPr/>
            <p:nvPr/>
          </p:nvSpPr>
          <p:spPr>
            <a:xfrm>
              <a:off x="5498723" y="3373704"/>
              <a:ext cx="1068443" cy="56535"/>
            </a:xfrm>
            <a:prstGeom prst="rect">
              <a:avLst/>
            </a:prstGeom>
            <a:solidFill>
              <a:srgbClr val="CAA88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6" name="矩形 5"/>
            <p:cNvSpPr/>
            <p:nvPr/>
          </p:nvSpPr>
          <p:spPr>
            <a:xfrm>
              <a:off x="2305265" y="3373704"/>
              <a:ext cx="1068443" cy="56535"/>
            </a:xfrm>
            <a:prstGeom prst="rect">
              <a:avLst/>
            </a:prstGeom>
            <a:solidFill>
              <a:srgbClr val="61362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7" name="矩形 6"/>
            <p:cNvSpPr/>
            <p:nvPr/>
          </p:nvSpPr>
          <p:spPr>
            <a:xfrm>
              <a:off x="4433247" y="3373704"/>
              <a:ext cx="1068443" cy="56535"/>
            </a:xfrm>
            <a:prstGeom prst="rect">
              <a:avLst/>
            </a:prstGeom>
            <a:solidFill>
              <a:srgbClr val="C51729"/>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8" name="矩形 7"/>
            <p:cNvSpPr/>
            <p:nvPr/>
          </p:nvSpPr>
          <p:spPr>
            <a:xfrm>
              <a:off x="3370741" y="3373704"/>
              <a:ext cx="1068443" cy="56535"/>
            </a:xfrm>
            <a:prstGeom prst="rect">
              <a:avLst/>
            </a:prstGeom>
            <a:solidFill>
              <a:srgbClr val="D8D8D8"/>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sp>
        <p:nvSpPr>
          <p:cNvPr id="9" name="矩形 8"/>
          <p:cNvSpPr/>
          <p:nvPr userDrawn="1"/>
        </p:nvSpPr>
        <p:spPr>
          <a:xfrm>
            <a:off x="0" y="148513"/>
            <a:ext cx="441434" cy="608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6" name="任意多边形 5"/>
          <p:cNvSpPr>
            <a:spLocks noGrp="1"/>
          </p:cNvSpPr>
          <p:nvPr>
            <p:ph type="pic" sz="quarter" idx="10"/>
          </p:nvPr>
        </p:nvSpPr>
        <p:spPr>
          <a:xfrm>
            <a:off x="6331263" y="1"/>
            <a:ext cx="2812737" cy="2989257"/>
          </a:xfrm>
          <a:custGeom>
            <a:avLst/>
            <a:gdLst>
              <a:gd name="connsiteX0" fmla="*/ 0 w 3750316"/>
              <a:gd name="connsiteY0" fmla="*/ 0 h 3985676"/>
              <a:gd name="connsiteX1" fmla="*/ 3750315 w 3750316"/>
              <a:gd name="connsiteY1" fmla="*/ 0 h 3985676"/>
              <a:gd name="connsiteX2" fmla="*/ 3750316 w 3750316"/>
              <a:gd name="connsiteY2" fmla="*/ 2112432 h 3985676"/>
              <a:gd name="connsiteX3" fmla="*/ 3706366 w 3750316"/>
              <a:gd name="connsiteY3" fmla="*/ 2159832 h 3985676"/>
              <a:gd name="connsiteX4" fmla="*/ 1290736 w 3750316"/>
              <a:gd name="connsiteY4" fmla="*/ 3985676 h 3985676"/>
              <a:gd name="connsiteX5" fmla="*/ 336297 w 3750316"/>
              <a:gd name="connsiteY5" fmla="*/ 1205301 h 398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0316" h="3985676">
                <a:moveTo>
                  <a:pt x="0" y="0"/>
                </a:moveTo>
                <a:lnTo>
                  <a:pt x="3750315" y="0"/>
                </a:lnTo>
                <a:lnTo>
                  <a:pt x="3750316" y="2112432"/>
                </a:lnTo>
                <a:lnTo>
                  <a:pt x="3706366" y="2159832"/>
                </a:lnTo>
                <a:cubicBezTo>
                  <a:pt x="3015456" y="2882747"/>
                  <a:pt x="2267396" y="3548512"/>
                  <a:pt x="1290736" y="3985676"/>
                </a:cubicBezTo>
                <a:cubicBezTo>
                  <a:pt x="901152" y="3087460"/>
                  <a:pt x="606817" y="2151142"/>
                  <a:pt x="336297" y="1205301"/>
                </a:cubicBezTo>
                <a:close/>
              </a:path>
            </a:pathLst>
          </a:custGeom>
        </p:spPr>
        <p:txBody>
          <a:bodyPr wrap="square">
            <a:noAutofit/>
          </a:bodyPr>
          <a:lstStyle/>
          <a:p>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smtClean="0"/>
            </a:lvl1pPr>
          </a:lstStyle>
          <a:p>
            <a:pPr>
              <a:defRPr/>
            </a:pPr>
            <a:fld id="{8B04BA93-52C8-48D1-AFCC-D916E1C5D690}" type="datetime1">
              <a:rPr lang="zh-CN" altLang="en-US"/>
              <a:t>2021/1/6</a:t>
            </a:fld>
            <a:endParaRPr lang="zh-CN" altLang="en-US" sz="1420" dirty="0">
              <a:solidFill>
                <a:schemeClr val="tx1"/>
              </a:solidFill>
            </a:endParaRPr>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smtClean="0"/>
            </a:lvl1pPr>
          </a:lstStyle>
          <a:p>
            <a:pPr>
              <a:defRPr/>
            </a:pPr>
            <a:fld id="{228A834C-A173-490B-9B01-7995B236AE02}" type="slidenum">
              <a:rPr lang="zh-CN" altLang="en-US"/>
              <a:t>‹#›</a:t>
            </a:fld>
            <a:endParaRPr lang="zh-CN" altLang="en-US" sz="1420" dirty="0">
              <a:solidFill>
                <a:schemeClr val="tx1"/>
              </a:solidFill>
            </a:endParaRPr>
          </a:p>
        </p:txBody>
      </p:sp>
    </p:spTree>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conic list 3">
    <p:spTree>
      <p:nvGrpSpPr>
        <p:cNvPr id="1" name=""/>
        <p:cNvGrpSpPr/>
        <p:nvPr/>
      </p:nvGrpSpPr>
      <p:grpSpPr>
        <a:xfrm>
          <a:off x="0" y="0"/>
          <a:ext cx="0" cy="0"/>
          <a:chOff x="0" y="0"/>
          <a:chExt cx="0" cy="0"/>
        </a:xfrm>
      </p:grpSpPr>
      <p:sp>
        <p:nvSpPr>
          <p:cNvPr id="3" name="Rounded Rectangle 2"/>
          <p:cNvSpPr/>
          <p:nvPr userDrawn="1"/>
        </p:nvSpPr>
        <p:spPr>
          <a:xfrm>
            <a:off x="483132" y="1229006"/>
            <a:ext cx="2272768"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 name="Text Placeholder 7"/>
          <p:cNvSpPr>
            <a:spLocks noGrp="1"/>
          </p:cNvSpPr>
          <p:nvPr>
            <p:ph type="body" sz="quarter" idx="39" hasCustomPrompt="1"/>
          </p:nvPr>
        </p:nvSpPr>
        <p:spPr>
          <a:xfrm>
            <a:off x="826036"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32" name="Text Placeholder 7"/>
          <p:cNvSpPr>
            <a:spLocks noGrp="1"/>
          </p:cNvSpPr>
          <p:nvPr>
            <p:ph type="body" sz="quarter" idx="55" hasCustomPrompt="1"/>
          </p:nvPr>
        </p:nvSpPr>
        <p:spPr>
          <a:xfrm>
            <a:off x="1438806"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38" name="Text Placeholder 7"/>
          <p:cNvSpPr>
            <a:spLocks noGrp="1"/>
          </p:cNvSpPr>
          <p:nvPr>
            <p:ph type="body" sz="quarter" idx="19" hasCustomPrompt="1"/>
          </p:nvPr>
        </p:nvSpPr>
        <p:spPr>
          <a:xfrm>
            <a:off x="452438"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16" hasCustomPrompt="1"/>
          </p:nvPr>
        </p:nvSpPr>
        <p:spPr>
          <a:xfrm>
            <a:off x="452442"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65" name="Rounded Rectangle 64"/>
          <p:cNvSpPr/>
          <p:nvPr userDrawn="1"/>
        </p:nvSpPr>
        <p:spPr>
          <a:xfrm>
            <a:off x="3411539" y="1229006"/>
            <a:ext cx="2303462"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66" name="Text Placeholder 7"/>
          <p:cNvSpPr>
            <a:spLocks noGrp="1"/>
          </p:cNvSpPr>
          <p:nvPr>
            <p:ph type="body" sz="quarter" idx="40" hasCustomPrompt="1"/>
          </p:nvPr>
        </p:nvSpPr>
        <p:spPr>
          <a:xfrm>
            <a:off x="3785135"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69" name="Text Placeholder 7"/>
          <p:cNvSpPr>
            <a:spLocks noGrp="1"/>
          </p:cNvSpPr>
          <p:nvPr>
            <p:ph type="body" sz="quarter" idx="56" hasCustomPrompt="1"/>
          </p:nvPr>
        </p:nvSpPr>
        <p:spPr>
          <a:xfrm>
            <a:off x="4364040"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71" name="Text Placeholder 7"/>
          <p:cNvSpPr>
            <a:spLocks noGrp="1"/>
          </p:cNvSpPr>
          <p:nvPr>
            <p:ph type="body" sz="quarter" idx="41" hasCustomPrompt="1"/>
          </p:nvPr>
        </p:nvSpPr>
        <p:spPr>
          <a:xfrm>
            <a:off x="3411539"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2" name="Text Placeholder 2"/>
          <p:cNvSpPr>
            <a:spLocks noGrp="1"/>
          </p:cNvSpPr>
          <p:nvPr>
            <p:ph type="body" sz="quarter" idx="42" hasCustomPrompt="1"/>
          </p:nvPr>
        </p:nvSpPr>
        <p:spPr>
          <a:xfrm>
            <a:off x="3411541"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10" name="Rounded Rectangle 109"/>
          <p:cNvSpPr/>
          <p:nvPr userDrawn="1"/>
        </p:nvSpPr>
        <p:spPr>
          <a:xfrm>
            <a:off x="6378577" y="1229006"/>
            <a:ext cx="2303462" cy="58721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11" name="Text Placeholder 7"/>
          <p:cNvSpPr>
            <a:spLocks noGrp="1"/>
          </p:cNvSpPr>
          <p:nvPr>
            <p:ph type="body" sz="quarter" idx="43" hasCustomPrompt="1"/>
          </p:nvPr>
        </p:nvSpPr>
        <p:spPr>
          <a:xfrm>
            <a:off x="6752173"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12" name="Text Placeholder 7"/>
          <p:cNvSpPr>
            <a:spLocks noGrp="1"/>
          </p:cNvSpPr>
          <p:nvPr>
            <p:ph type="body" sz="quarter" idx="57" hasCustomPrompt="1"/>
          </p:nvPr>
        </p:nvSpPr>
        <p:spPr>
          <a:xfrm>
            <a:off x="7314145"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13" name="Text Placeholder 7"/>
          <p:cNvSpPr>
            <a:spLocks noGrp="1"/>
          </p:cNvSpPr>
          <p:nvPr>
            <p:ph type="body" sz="quarter" idx="44" hasCustomPrompt="1"/>
          </p:nvPr>
        </p:nvSpPr>
        <p:spPr>
          <a:xfrm>
            <a:off x="6378577"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4" name="Text Placeholder 2"/>
          <p:cNvSpPr>
            <a:spLocks noGrp="1"/>
          </p:cNvSpPr>
          <p:nvPr>
            <p:ph type="body" sz="quarter" idx="45" hasCustomPrompt="1"/>
          </p:nvPr>
        </p:nvSpPr>
        <p:spPr>
          <a:xfrm>
            <a:off x="6378579"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30" name="Rounded Rectangle 129"/>
          <p:cNvSpPr/>
          <p:nvPr userDrawn="1"/>
        </p:nvSpPr>
        <p:spPr>
          <a:xfrm>
            <a:off x="483135" y="3050184"/>
            <a:ext cx="2272767"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1" name="Text Placeholder 7"/>
          <p:cNvSpPr>
            <a:spLocks noGrp="1"/>
          </p:cNvSpPr>
          <p:nvPr>
            <p:ph type="body" sz="quarter" idx="46" hasCustomPrompt="1"/>
          </p:nvPr>
        </p:nvSpPr>
        <p:spPr>
          <a:xfrm>
            <a:off x="826036"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36" name="Text Placeholder 7"/>
          <p:cNvSpPr>
            <a:spLocks noGrp="1"/>
          </p:cNvSpPr>
          <p:nvPr>
            <p:ph type="body" sz="quarter" idx="58" hasCustomPrompt="1"/>
          </p:nvPr>
        </p:nvSpPr>
        <p:spPr>
          <a:xfrm>
            <a:off x="1438806"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39" name="Text Placeholder 7"/>
          <p:cNvSpPr>
            <a:spLocks noGrp="1"/>
          </p:cNvSpPr>
          <p:nvPr>
            <p:ph type="body" sz="quarter" idx="47" hasCustomPrompt="1"/>
          </p:nvPr>
        </p:nvSpPr>
        <p:spPr>
          <a:xfrm>
            <a:off x="452438"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0" name="Text Placeholder 2"/>
          <p:cNvSpPr>
            <a:spLocks noGrp="1"/>
          </p:cNvSpPr>
          <p:nvPr>
            <p:ph type="body" sz="quarter" idx="48" hasCustomPrompt="1"/>
          </p:nvPr>
        </p:nvSpPr>
        <p:spPr>
          <a:xfrm>
            <a:off x="452442"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45" name="Rounded Rectangle 144"/>
          <p:cNvSpPr/>
          <p:nvPr userDrawn="1"/>
        </p:nvSpPr>
        <p:spPr>
          <a:xfrm>
            <a:off x="3411540" y="3050184"/>
            <a:ext cx="2303460" cy="58721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46" name="Text Placeholder 7"/>
          <p:cNvSpPr>
            <a:spLocks noGrp="1"/>
          </p:cNvSpPr>
          <p:nvPr>
            <p:ph type="body" sz="quarter" idx="49" hasCustomPrompt="1"/>
          </p:nvPr>
        </p:nvSpPr>
        <p:spPr>
          <a:xfrm>
            <a:off x="3785135"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49" name="Text Placeholder 7"/>
          <p:cNvSpPr>
            <a:spLocks noGrp="1"/>
          </p:cNvSpPr>
          <p:nvPr>
            <p:ph type="body" sz="quarter" idx="59" hasCustomPrompt="1"/>
          </p:nvPr>
        </p:nvSpPr>
        <p:spPr>
          <a:xfrm>
            <a:off x="4364040"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51" name="Text Placeholder 7"/>
          <p:cNvSpPr>
            <a:spLocks noGrp="1"/>
          </p:cNvSpPr>
          <p:nvPr>
            <p:ph type="body" sz="quarter" idx="50" hasCustomPrompt="1"/>
          </p:nvPr>
        </p:nvSpPr>
        <p:spPr>
          <a:xfrm>
            <a:off x="3411539"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2" name="Text Placeholder 2"/>
          <p:cNvSpPr>
            <a:spLocks noGrp="1"/>
          </p:cNvSpPr>
          <p:nvPr>
            <p:ph type="body" sz="quarter" idx="51" hasCustomPrompt="1"/>
          </p:nvPr>
        </p:nvSpPr>
        <p:spPr>
          <a:xfrm>
            <a:off x="3411541"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55" name="Rounded Rectangle 154"/>
          <p:cNvSpPr/>
          <p:nvPr userDrawn="1"/>
        </p:nvSpPr>
        <p:spPr>
          <a:xfrm>
            <a:off x="6378578" y="3050184"/>
            <a:ext cx="2303460" cy="587216"/>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56" name="Text Placeholder 7"/>
          <p:cNvSpPr>
            <a:spLocks noGrp="1"/>
          </p:cNvSpPr>
          <p:nvPr>
            <p:ph type="body" sz="quarter" idx="52" hasCustomPrompt="1"/>
          </p:nvPr>
        </p:nvSpPr>
        <p:spPr>
          <a:xfrm>
            <a:off x="6752173"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57" name="Text Placeholder 7"/>
          <p:cNvSpPr>
            <a:spLocks noGrp="1"/>
          </p:cNvSpPr>
          <p:nvPr>
            <p:ph type="body" sz="quarter" idx="60" hasCustomPrompt="1"/>
          </p:nvPr>
        </p:nvSpPr>
        <p:spPr>
          <a:xfrm>
            <a:off x="7314145"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58" name="Text Placeholder 7"/>
          <p:cNvSpPr>
            <a:spLocks noGrp="1"/>
          </p:cNvSpPr>
          <p:nvPr>
            <p:ph type="body" sz="quarter" idx="53" hasCustomPrompt="1"/>
          </p:nvPr>
        </p:nvSpPr>
        <p:spPr>
          <a:xfrm>
            <a:off x="6378577"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9" name="Text Placeholder 2"/>
          <p:cNvSpPr>
            <a:spLocks noGrp="1"/>
          </p:cNvSpPr>
          <p:nvPr>
            <p:ph type="body" sz="quarter" idx="54" hasCustomPrompt="1"/>
          </p:nvPr>
        </p:nvSpPr>
        <p:spPr>
          <a:xfrm>
            <a:off x="6378579"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Effect transition="in" filter="fade">
                                      <p:cBhvr>
                                        <p:cTn id="9" dur="4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5" dur="300"/>
                                        <p:tgtEl>
                                          <p:spTgt spid="13">
                                            <p:txEl>
                                              <p:pRg st="0" end="0"/>
                                            </p:txEl>
                                          </p:spTgt>
                                        </p:tgtEl>
                                      </p:cBhvr>
                                    </p:animEffect>
                                  </p:childTnLst>
                                </p:cTn>
                              </p:par>
                              <p:par>
                                <p:cTn id="16" presetID="42" presetClass="entr" presetSubtype="0" fill="hold" grpId="0" nodeType="withEffect">
                                  <p:stCondLst>
                                    <p:cond delay="20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400"/>
                                        <p:tgtEl>
                                          <p:spTgt spid="32">
                                            <p:txEl>
                                              <p:pRg st="0" end="0"/>
                                            </p:txEl>
                                          </p:spTgt>
                                        </p:tgtEl>
                                      </p:cBhvr>
                                    </p:animEffect>
                                    <p:anim calcmode="lin" valueType="num">
                                      <p:cBhvr>
                                        <p:cTn id="19"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0" dur="400" fill="hold"/>
                                        <p:tgtEl>
                                          <p:spTgt spid="3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
                                  </p:stCondLst>
                                  <p:childTnLst>
                                    <p:set>
                                      <p:cBhvr>
                                        <p:cTn id="22" dur="1" fill="hold">
                                          <p:stCondLst>
                                            <p:cond delay="0"/>
                                          </p:stCondLst>
                                        </p:cTn>
                                        <p:tgtEl>
                                          <p:spTgt spid="38">
                                            <p:txEl>
                                              <p:pRg st="0" end="0"/>
                                            </p:txEl>
                                          </p:spTgt>
                                        </p:tgtEl>
                                        <p:attrNameLst>
                                          <p:attrName>style.visibility</p:attrName>
                                        </p:attrNameLst>
                                      </p:cBhvr>
                                      <p:to>
                                        <p:strVal val="visible"/>
                                      </p:to>
                                    </p:set>
                                    <p:animEffect transition="in" filter="fade">
                                      <p:cBhvr>
                                        <p:cTn id="23" dur="500"/>
                                        <p:tgtEl>
                                          <p:spTgt spid="38">
                                            <p:txEl>
                                              <p:pRg st="0" end="0"/>
                                            </p:txEl>
                                          </p:spTgt>
                                        </p:tgtEl>
                                      </p:cBhvr>
                                    </p:animEffect>
                                    <p:anim calcmode="lin" valueType="num">
                                      <p:cBhvr>
                                        <p:cTn id="24"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38">
                                            <p:txEl>
                                              <p:pRg st="0" end="0"/>
                                            </p:txEl>
                                          </p:spTgt>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800"/>
                                  </p:stCondLst>
                                  <p:childTnLst>
                                    <p:set>
                                      <p:cBhvr>
                                        <p:cTn id="27" dur="1" fill="hold">
                                          <p:stCondLst>
                                            <p:cond delay="0"/>
                                          </p:stCondLst>
                                        </p:cTn>
                                        <p:tgtEl>
                                          <p:spTgt spid="39">
                                            <p:txEl>
                                              <p:pRg st="0" end="0"/>
                                            </p:txEl>
                                          </p:spTgt>
                                        </p:tgtEl>
                                        <p:attrNameLst>
                                          <p:attrName>style.visibility</p:attrName>
                                        </p:attrNameLst>
                                      </p:cBhvr>
                                      <p:to>
                                        <p:strVal val="visible"/>
                                      </p:to>
                                    </p:set>
                                    <p:animEffect transition="in" filter="fade">
                                      <p:cBhvr>
                                        <p:cTn id="28" dur="500"/>
                                        <p:tgtEl>
                                          <p:spTgt spid="39">
                                            <p:txEl>
                                              <p:pRg st="0" end="0"/>
                                            </p:txEl>
                                          </p:spTgt>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400" fill="hold"/>
                                        <p:tgtEl>
                                          <p:spTgt spid="65"/>
                                        </p:tgtEl>
                                        <p:attrNameLst>
                                          <p:attrName>ppt_w</p:attrName>
                                        </p:attrNameLst>
                                      </p:cBhvr>
                                      <p:tavLst>
                                        <p:tav tm="0">
                                          <p:val>
                                            <p:fltVal val="0"/>
                                          </p:val>
                                        </p:tav>
                                        <p:tav tm="100000">
                                          <p:val>
                                            <p:strVal val="#ppt_w"/>
                                          </p:val>
                                        </p:tav>
                                      </p:tavLst>
                                    </p:anim>
                                    <p:anim calcmode="lin" valueType="num">
                                      <p:cBhvr>
                                        <p:cTn id="33" dur="400" fill="hold"/>
                                        <p:tgtEl>
                                          <p:spTgt spid="65"/>
                                        </p:tgtEl>
                                        <p:attrNameLst>
                                          <p:attrName>ppt_h</p:attrName>
                                        </p:attrNameLst>
                                      </p:cBhvr>
                                      <p:tavLst>
                                        <p:tav tm="0">
                                          <p:val>
                                            <p:fltVal val="0"/>
                                          </p:val>
                                        </p:tav>
                                        <p:tav tm="100000">
                                          <p:val>
                                            <p:strVal val="#ppt_h"/>
                                          </p:val>
                                        </p:tav>
                                      </p:tavLst>
                                    </p:anim>
                                    <p:animEffect transition="in" filter="fade">
                                      <p:cBhvr>
                                        <p:cTn id="34" dur="400"/>
                                        <p:tgtEl>
                                          <p:spTgt spid="65"/>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66">
                                            <p:txEl>
                                              <p:pRg st="0" end="0"/>
                                            </p:txEl>
                                          </p:spTgt>
                                        </p:tgtEl>
                                        <p:attrNameLst>
                                          <p:attrName>style.visibility</p:attrName>
                                        </p:attrNameLst>
                                      </p:cBhvr>
                                      <p:to>
                                        <p:strVal val="visible"/>
                                      </p:to>
                                    </p:set>
                                    <p:anim calcmode="lin" valueType="num">
                                      <p:cBhvr>
                                        <p:cTn id="38"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39"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40" dur="300"/>
                                        <p:tgtEl>
                                          <p:spTgt spid="66">
                                            <p:txEl>
                                              <p:pRg st="0" end="0"/>
                                            </p:txEl>
                                          </p:spTgt>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69">
                                            <p:txEl>
                                              <p:pRg st="0" end="0"/>
                                            </p:txEl>
                                          </p:spTgt>
                                        </p:tgtEl>
                                        <p:attrNameLst>
                                          <p:attrName>style.visibility</p:attrName>
                                        </p:attrNameLst>
                                      </p:cBhvr>
                                      <p:to>
                                        <p:strVal val="visible"/>
                                      </p:to>
                                    </p:set>
                                    <p:animEffect transition="in" filter="fade">
                                      <p:cBhvr>
                                        <p:cTn id="43" dur="400"/>
                                        <p:tgtEl>
                                          <p:spTgt spid="69">
                                            <p:txEl>
                                              <p:pRg st="0" end="0"/>
                                            </p:txEl>
                                          </p:spTgt>
                                        </p:tgtEl>
                                      </p:cBhvr>
                                    </p:animEffect>
                                    <p:anim calcmode="lin" valueType="num">
                                      <p:cBhvr>
                                        <p:cTn id="44"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45" dur="400" fill="hold"/>
                                        <p:tgtEl>
                                          <p:spTgt spid="69">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00"/>
                                  </p:stCondLst>
                                  <p:childTnLst>
                                    <p:set>
                                      <p:cBhvr>
                                        <p:cTn id="47" dur="1" fill="hold">
                                          <p:stCondLst>
                                            <p:cond delay="0"/>
                                          </p:stCondLst>
                                        </p:cTn>
                                        <p:tgtEl>
                                          <p:spTgt spid="71">
                                            <p:txEl>
                                              <p:pRg st="0" end="0"/>
                                            </p:txEl>
                                          </p:spTgt>
                                        </p:tgtEl>
                                        <p:attrNameLst>
                                          <p:attrName>style.visibility</p:attrName>
                                        </p:attrNameLst>
                                      </p:cBhvr>
                                      <p:to>
                                        <p:strVal val="visible"/>
                                      </p:to>
                                    </p:set>
                                    <p:animEffect transition="in" filter="fade">
                                      <p:cBhvr>
                                        <p:cTn id="48" dur="500"/>
                                        <p:tgtEl>
                                          <p:spTgt spid="71">
                                            <p:txEl>
                                              <p:pRg st="0" end="0"/>
                                            </p:txEl>
                                          </p:spTgt>
                                        </p:tgtEl>
                                      </p:cBhvr>
                                    </p:animEffect>
                                    <p:anim calcmode="lin" valueType="num">
                                      <p:cBhvr>
                                        <p:cTn id="49"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71">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92">
                                            <p:txEl>
                                              <p:pRg st="0" end="0"/>
                                            </p:txEl>
                                          </p:spTgt>
                                        </p:tgtEl>
                                        <p:attrNameLst>
                                          <p:attrName>style.visibility</p:attrName>
                                        </p:attrNameLst>
                                      </p:cBhvr>
                                      <p:to>
                                        <p:strVal val="visible"/>
                                      </p:to>
                                    </p:set>
                                    <p:animEffect transition="in" filter="fade">
                                      <p:cBhvr>
                                        <p:cTn id="53" dur="500"/>
                                        <p:tgtEl>
                                          <p:spTgt spid="92">
                                            <p:txEl>
                                              <p:pRg st="0" end="0"/>
                                            </p:txEl>
                                          </p:spTgt>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110"/>
                                        </p:tgtEl>
                                        <p:attrNameLst>
                                          <p:attrName>style.visibility</p:attrName>
                                        </p:attrNameLst>
                                      </p:cBhvr>
                                      <p:to>
                                        <p:strVal val="visible"/>
                                      </p:to>
                                    </p:set>
                                    <p:anim calcmode="lin" valueType="num">
                                      <p:cBhvr>
                                        <p:cTn id="57" dur="400" fill="hold"/>
                                        <p:tgtEl>
                                          <p:spTgt spid="110"/>
                                        </p:tgtEl>
                                        <p:attrNameLst>
                                          <p:attrName>ppt_w</p:attrName>
                                        </p:attrNameLst>
                                      </p:cBhvr>
                                      <p:tavLst>
                                        <p:tav tm="0">
                                          <p:val>
                                            <p:fltVal val="0"/>
                                          </p:val>
                                        </p:tav>
                                        <p:tav tm="100000">
                                          <p:val>
                                            <p:strVal val="#ppt_w"/>
                                          </p:val>
                                        </p:tav>
                                      </p:tavLst>
                                    </p:anim>
                                    <p:anim calcmode="lin" valueType="num">
                                      <p:cBhvr>
                                        <p:cTn id="58" dur="400" fill="hold"/>
                                        <p:tgtEl>
                                          <p:spTgt spid="110"/>
                                        </p:tgtEl>
                                        <p:attrNameLst>
                                          <p:attrName>ppt_h</p:attrName>
                                        </p:attrNameLst>
                                      </p:cBhvr>
                                      <p:tavLst>
                                        <p:tav tm="0">
                                          <p:val>
                                            <p:fltVal val="0"/>
                                          </p:val>
                                        </p:tav>
                                        <p:tav tm="100000">
                                          <p:val>
                                            <p:strVal val="#ppt_h"/>
                                          </p:val>
                                        </p:tav>
                                      </p:tavLst>
                                    </p:anim>
                                    <p:animEffect transition="in" filter="fade">
                                      <p:cBhvr>
                                        <p:cTn id="59" dur="400"/>
                                        <p:tgtEl>
                                          <p:spTgt spid="110"/>
                                        </p:tgtEl>
                                      </p:cBhvr>
                                    </p:animEffect>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111">
                                            <p:txEl>
                                              <p:pRg st="0" end="0"/>
                                            </p:txEl>
                                          </p:spTgt>
                                        </p:tgtEl>
                                        <p:attrNameLst>
                                          <p:attrName>style.visibility</p:attrName>
                                        </p:attrNameLst>
                                      </p:cBhvr>
                                      <p:to>
                                        <p:strVal val="visible"/>
                                      </p:to>
                                    </p:set>
                                    <p:anim calcmode="lin" valueType="num">
                                      <p:cBhvr>
                                        <p:cTn id="63"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64"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65" dur="300"/>
                                        <p:tgtEl>
                                          <p:spTgt spid="111">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112">
                                            <p:txEl>
                                              <p:pRg st="0" end="0"/>
                                            </p:txEl>
                                          </p:spTgt>
                                        </p:tgtEl>
                                        <p:attrNameLst>
                                          <p:attrName>style.visibility</p:attrName>
                                        </p:attrNameLst>
                                      </p:cBhvr>
                                      <p:to>
                                        <p:strVal val="visible"/>
                                      </p:to>
                                    </p:set>
                                    <p:animEffect transition="in" filter="fade">
                                      <p:cBhvr>
                                        <p:cTn id="68" dur="400"/>
                                        <p:tgtEl>
                                          <p:spTgt spid="112">
                                            <p:txEl>
                                              <p:pRg st="0" end="0"/>
                                            </p:txEl>
                                          </p:spTgt>
                                        </p:tgtEl>
                                      </p:cBhvr>
                                    </p:animEffect>
                                    <p:anim calcmode="lin" valueType="num">
                                      <p:cBhvr>
                                        <p:cTn id="69"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113">
                                            <p:txEl>
                                              <p:pRg st="0" end="0"/>
                                            </p:txEl>
                                          </p:spTgt>
                                        </p:tgtEl>
                                        <p:attrNameLst>
                                          <p:attrName>style.visibility</p:attrName>
                                        </p:attrNameLst>
                                      </p:cBhvr>
                                      <p:to>
                                        <p:strVal val="visible"/>
                                      </p:to>
                                    </p:set>
                                    <p:animEffect transition="in" filter="fade">
                                      <p:cBhvr>
                                        <p:cTn id="73" dur="500"/>
                                        <p:tgtEl>
                                          <p:spTgt spid="113">
                                            <p:txEl>
                                              <p:pRg st="0" end="0"/>
                                            </p:txEl>
                                          </p:spTgt>
                                        </p:tgtEl>
                                      </p:cBhvr>
                                    </p:animEffect>
                                    <p:anim calcmode="lin" valueType="num">
                                      <p:cBhvr>
                                        <p:cTn id="74"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75"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76" presetID="10" presetClass="entr" presetSubtype="0" fill="hold" grpId="0" nodeType="withEffect">
                                  <p:stCondLst>
                                    <p:cond delay="800"/>
                                  </p:stCondLst>
                                  <p:childTnLst>
                                    <p:set>
                                      <p:cBhvr>
                                        <p:cTn id="77" dur="1" fill="hold">
                                          <p:stCondLst>
                                            <p:cond delay="0"/>
                                          </p:stCondLst>
                                        </p:cTn>
                                        <p:tgtEl>
                                          <p:spTgt spid="114">
                                            <p:txEl>
                                              <p:pRg st="0" end="0"/>
                                            </p:txEl>
                                          </p:spTgt>
                                        </p:tgtEl>
                                        <p:attrNameLst>
                                          <p:attrName>style.visibility</p:attrName>
                                        </p:attrNameLst>
                                      </p:cBhvr>
                                      <p:to>
                                        <p:strVal val="visible"/>
                                      </p:to>
                                    </p:set>
                                    <p:animEffect transition="in" filter="fade">
                                      <p:cBhvr>
                                        <p:cTn id="78" dur="500"/>
                                        <p:tgtEl>
                                          <p:spTgt spid="114">
                                            <p:txEl>
                                              <p:pRg st="0" end="0"/>
                                            </p:txEl>
                                          </p:spTgt>
                                        </p:tgtEl>
                                      </p:cBhvr>
                                    </p:animEffect>
                                  </p:childTnLst>
                                </p:cTn>
                              </p:par>
                            </p:childTnLst>
                          </p:cTn>
                        </p:par>
                        <p:par>
                          <p:cTn id="79" fill="hold">
                            <p:stCondLst>
                              <p:cond delay="3000"/>
                            </p:stCondLst>
                            <p:childTnLst>
                              <p:par>
                                <p:cTn id="80" presetID="53" presetClass="entr" presetSubtype="16" fill="hold" grpId="0"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400" fill="hold"/>
                                        <p:tgtEl>
                                          <p:spTgt spid="130"/>
                                        </p:tgtEl>
                                        <p:attrNameLst>
                                          <p:attrName>ppt_w</p:attrName>
                                        </p:attrNameLst>
                                      </p:cBhvr>
                                      <p:tavLst>
                                        <p:tav tm="0">
                                          <p:val>
                                            <p:fltVal val="0"/>
                                          </p:val>
                                        </p:tav>
                                        <p:tav tm="100000">
                                          <p:val>
                                            <p:strVal val="#ppt_w"/>
                                          </p:val>
                                        </p:tav>
                                      </p:tavLst>
                                    </p:anim>
                                    <p:anim calcmode="lin" valueType="num">
                                      <p:cBhvr>
                                        <p:cTn id="83" dur="400" fill="hold"/>
                                        <p:tgtEl>
                                          <p:spTgt spid="130"/>
                                        </p:tgtEl>
                                        <p:attrNameLst>
                                          <p:attrName>ppt_h</p:attrName>
                                        </p:attrNameLst>
                                      </p:cBhvr>
                                      <p:tavLst>
                                        <p:tav tm="0">
                                          <p:val>
                                            <p:fltVal val="0"/>
                                          </p:val>
                                        </p:tav>
                                        <p:tav tm="100000">
                                          <p:val>
                                            <p:strVal val="#ppt_h"/>
                                          </p:val>
                                        </p:tav>
                                      </p:tavLst>
                                    </p:anim>
                                    <p:animEffect transition="in" filter="fade">
                                      <p:cBhvr>
                                        <p:cTn id="84" dur="400"/>
                                        <p:tgtEl>
                                          <p:spTgt spid="130"/>
                                        </p:tgtEl>
                                      </p:cBhvr>
                                    </p:animEffect>
                                  </p:childTnLst>
                                </p:cTn>
                              </p:par>
                            </p:childTnLst>
                          </p:cTn>
                        </p:par>
                        <p:par>
                          <p:cTn id="85" fill="hold">
                            <p:stCondLst>
                              <p:cond delay="3500"/>
                            </p:stCondLst>
                            <p:childTnLst>
                              <p:par>
                                <p:cTn id="86" presetID="53" presetClass="entr" presetSubtype="16" fill="hold" grpId="0" nodeType="afterEffect">
                                  <p:stCondLst>
                                    <p:cond delay="0"/>
                                  </p:stCondLst>
                                  <p:childTnLst>
                                    <p:set>
                                      <p:cBhvr>
                                        <p:cTn id="87" dur="1" fill="hold">
                                          <p:stCondLst>
                                            <p:cond delay="0"/>
                                          </p:stCondLst>
                                        </p:cTn>
                                        <p:tgtEl>
                                          <p:spTgt spid="131">
                                            <p:txEl>
                                              <p:pRg st="0" end="0"/>
                                            </p:txEl>
                                          </p:spTgt>
                                        </p:tgtEl>
                                        <p:attrNameLst>
                                          <p:attrName>style.visibility</p:attrName>
                                        </p:attrNameLst>
                                      </p:cBhvr>
                                      <p:to>
                                        <p:strVal val="visible"/>
                                      </p:to>
                                    </p:set>
                                    <p:anim calcmode="lin" valueType="num">
                                      <p:cBhvr>
                                        <p:cTn id="88"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89"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90" dur="300"/>
                                        <p:tgtEl>
                                          <p:spTgt spid="131">
                                            <p:txEl>
                                              <p:pRg st="0" end="0"/>
                                            </p:txEl>
                                          </p:spTgt>
                                        </p:tgtEl>
                                      </p:cBhvr>
                                    </p:animEffect>
                                  </p:childTnLst>
                                </p:cTn>
                              </p:par>
                              <p:par>
                                <p:cTn id="91" presetID="42" presetClass="entr" presetSubtype="0" fill="hold" grpId="0" nodeType="withEffect">
                                  <p:stCondLst>
                                    <p:cond delay="200"/>
                                  </p:stCondLst>
                                  <p:childTnLst>
                                    <p:set>
                                      <p:cBhvr>
                                        <p:cTn id="92" dur="1" fill="hold">
                                          <p:stCondLst>
                                            <p:cond delay="0"/>
                                          </p:stCondLst>
                                        </p:cTn>
                                        <p:tgtEl>
                                          <p:spTgt spid="136">
                                            <p:txEl>
                                              <p:pRg st="0" end="0"/>
                                            </p:txEl>
                                          </p:spTgt>
                                        </p:tgtEl>
                                        <p:attrNameLst>
                                          <p:attrName>style.visibility</p:attrName>
                                        </p:attrNameLst>
                                      </p:cBhvr>
                                      <p:to>
                                        <p:strVal val="visible"/>
                                      </p:to>
                                    </p:set>
                                    <p:animEffect transition="in" filter="fade">
                                      <p:cBhvr>
                                        <p:cTn id="93" dur="400"/>
                                        <p:tgtEl>
                                          <p:spTgt spid="136">
                                            <p:txEl>
                                              <p:pRg st="0" end="0"/>
                                            </p:txEl>
                                          </p:spTgt>
                                        </p:tgtEl>
                                      </p:cBhvr>
                                    </p:animEffect>
                                    <p:anim calcmode="lin" valueType="num">
                                      <p:cBhvr>
                                        <p:cTn id="94"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95"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00"/>
                                  </p:stCondLst>
                                  <p:childTnLst>
                                    <p:set>
                                      <p:cBhvr>
                                        <p:cTn id="97" dur="1" fill="hold">
                                          <p:stCondLst>
                                            <p:cond delay="0"/>
                                          </p:stCondLst>
                                        </p:cTn>
                                        <p:tgtEl>
                                          <p:spTgt spid="139">
                                            <p:txEl>
                                              <p:pRg st="0" end="0"/>
                                            </p:txEl>
                                          </p:spTgt>
                                        </p:tgtEl>
                                        <p:attrNameLst>
                                          <p:attrName>style.visibility</p:attrName>
                                        </p:attrNameLst>
                                      </p:cBhvr>
                                      <p:to>
                                        <p:strVal val="visible"/>
                                      </p:to>
                                    </p:set>
                                    <p:animEffect transition="in" filter="fade">
                                      <p:cBhvr>
                                        <p:cTn id="98" dur="500"/>
                                        <p:tgtEl>
                                          <p:spTgt spid="139">
                                            <p:txEl>
                                              <p:pRg st="0" end="0"/>
                                            </p:txEl>
                                          </p:spTgt>
                                        </p:tgtEl>
                                      </p:cBhvr>
                                    </p:animEffect>
                                    <p:anim calcmode="lin" valueType="num">
                                      <p:cBhvr>
                                        <p:cTn id="99"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00"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01" presetID="10" presetClass="entr" presetSubtype="0" fill="hold" grpId="0" nodeType="withEffect">
                                  <p:stCondLst>
                                    <p:cond delay="800"/>
                                  </p:stCondLst>
                                  <p:childTnLst>
                                    <p:set>
                                      <p:cBhvr>
                                        <p:cTn id="102" dur="1" fill="hold">
                                          <p:stCondLst>
                                            <p:cond delay="0"/>
                                          </p:stCondLst>
                                        </p:cTn>
                                        <p:tgtEl>
                                          <p:spTgt spid="140">
                                            <p:txEl>
                                              <p:pRg st="0" end="0"/>
                                            </p:txEl>
                                          </p:spTgt>
                                        </p:tgtEl>
                                        <p:attrNameLst>
                                          <p:attrName>style.visibility</p:attrName>
                                        </p:attrNameLst>
                                      </p:cBhvr>
                                      <p:to>
                                        <p:strVal val="visible"/>
                                      </p:to>
                                    </p:set>
                                    <p:animEffect transition="in" filter="fade">
                                      <p:cBhvr>
                                        <p:cTn id="103" dur="500"/>
                                        <p:tgtEl>
                                          <p:spTgt spid="140">
                                            <p:txEl>
                                              <p:pRg st="0" end="0"/>
                                            </p:txEl>
                                          </p:spTgt>
                                        </p:tgtEl>
                                      </p:cBhvr>
                                    </p:animEffect>
                                  </p:childTnLst>
                                </p:cTn>
                              </p:par>
                            </p:childTnLst>
                          </p:cTn>
                        </p:par>
                        <p:par>
                          <p:cTn id="104" fill="hold">
                            <p:stCondLst>
                              <p:cond delay="4000"/>
                            </p:stCondLst>
                            <p:childTnLst>
                              <p:par>
                                <p:cTn id="105" presetID="53" presetClass="entr" presetSubtype="16" fill="hold" grpId="0" nodeType="afterEffect">
                                  <p:stCondLst>
                                    <p:cond delay="0"/>
                                  </p:stCondLst>
                                  <p:childTnLst>
                                    <p:set>
                                      <p:cBhvr>
                                        <p:cTn id="106" dur="1" fill="hold">
                                          <p:stCondLst>
                                            <p:cond delay="0"/>
                                          </p:stCondLst>
                                        </p:cTn>
                                        <p:tgtEl>
                                          <p:spTgt spid="145"/>
                                        </p:tgtEl>
                                        <p:attrNameLst>
                                          <p:attrName>style.visibility</p:attrName>
                                        </p:attrNameLst>
                                      </p:cBhvr>
                                      <p:to>
                                        <p:strVal val="visible"/>
                                      </p:to>
                                    </p:set>
                                    <p:anim calcmode="lin" valueType="num">
                                      <p:cBhvr>
                                        <p:cTn id="107" dur="400" fill="hold"/>
                                        <p:tgtEl>
                                          <p:spTgt spid="145"/>
                                        </p:tgtEl>
                                        <p:attrNameLst>
                                          <p:attrName>ppt_w</p:attrName>
                                        </p:attrNameLst>
                                      </p:cBhvr>
                                      <p:tavLst>
                                        <p:tav tm="0">
                                          <p:val>
                                            <p:fltVal val="0"/>
                                          </p:val>
                                        </p:tav>
                                        <p:tav tm="100000">
                                          <p:val>
                                            <p:strVal val="#ppt_w"/>
                                          </p:val>
                                        </p:tav>
                                      </p:tavLst>
                                    </p:anim>
                                    <p:anim calcmode="lin" valueType="num">
                                      <p:cBhvr>
                                        <p:cTn id="108" dur="400" fill="hold"/>
                                        <p:tgtEl>
                                          <p:spTgt spid="145"/>
                                        </p:tgtEl>
                                        <p:attrNameLst>
                                          <p:attrName>ppt_h</p:attrName>
                                        </p:attrNameLst>
                                      </p:cBhvr>
                                      <p:tavLst>
                                        <p:tav tm="0">
                                          <p:val>
                                            <p:fltVal val="0"/>
                                          </p:val>
                                        </p:tav>
                                        <p:tav tm="100000">
                                          <p:val>
                                            <p:strVal val="#ppt_h"/>
                                          </p:val>
                                        </p:tav>
                                      </p:tavLst>
                                    </p:anim>
                                    <p:animEffect transition="in" filter="fade">
                                      <p:cBhvr>
                                        <p:cTn id="109" dur="400"/>
                                        <p:tgtEl>
                                          <p:spTgt spid="145"/>
                                        </p:tgtEl>
                                      </p:cBhvr>
                                    </p:animEffect>
                                  </p:childTnLst>
                                </p:cTn>
                              </p:par>
                            </p:childTnLst>
                          </p:cTn>
                        </p:par>
                        <p:par>
                          <p:cTn id="110" fill="hold">
                            <p:stCondLst>
                              <p:cond delay="4500"/>
                            </p:stCondLst>
                            <p:childTnLst>
                              <p:par>
                                <p:cTn id="111" presetID="53" presetClass="entr" presetSubtype="16" fill="hold" grpId="0" nodeType="afterEffect">
                                  <p:stCondLst>
                                    <p:cond delay="0"/>
                                  </p:stCondLst>
                                  <p:childTnLst>
                                    <p:set>
                                      <p:cBhvr>
                                        <p:cTn id="112" dur="1" fill="hold">
                                          <p:stCondLst>
                                            <p:cond delay="0"/>
                                          </p:stCondLst>
                                        </p:cTn>
                                        <p:tgtEl>
                                          <p:spTgt spid="146">
                                            <p:txEl>
                                              <p:pRg st="0" end="0"/>
                                            </p:txEl>
                                          </p:spTgt>
                                        </p:tgtEl>
                                        <p:attrNameLst>
                                          <p:attrName>style.visibility</p:attrName>
                                        </p:attrNameLst>
                                      </p:cBhvr>
                                      <p:to>
                                        <p:strVal val="visible"/>
                                      </p:to>
                                    </p:set>
                                    <p:anim calcmode="lin" valueType="num">
                                      <p:cBhvr>
                                        <p:cTn id="113"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6">
                                            <p:txEl>
                                              <p:pRg st="0" end="0"/>
                                            </p:txEl>
                                          </p:spTgt>
                                        </p:tgtEl>
                                      </p:cBhvr>
                                    </p:animEffect>
                                  </p:childTnLst>
                                </p:cTn>
                              </p:par>
                              <p:par>
                                <p:cTn id="116" presetID="42" presetClass="entr" presetSubtype="0" fill="hold" grpId="0" nodeType="withEffect">
                                  <p:stCondLst>
                                    <p:cond delay="200"/>
                                  </p:stCondLst>
                                  <p:childTnLst>
                                    <p:set>
                                      <p:cBhvr>
                                        <p:cTn id="117" dur="1" fill="hold">
                                          <p:stCondLst>
                                            <p:cond delay="0"/>
                                          </p:stCondLst>
                                        </p:cTn>
                                        <p:tgtEl>
                                          <p:spTgt spid="149">
                                            <p:txEl>
                                              <p:pRg st="0" end="0"/>
                                            </p:txEl>
                                          </p:spTgt>
                                        </p:tgtEl>
                                        <p:attrNameLst>
                                          <p:attrName>style.visibility</p:attrName>
                                        </p:attrNameLst>
                                      </p:cBhvr>
                                      <p:to>
                                        <p:strVal val="visible"/>
                                      </p:to>
                                    </p:set>
                                    <p:animEffect transition="in" filter="fade">
                                      <p:cBhvr>
                                        <p:cTn id="118" dur="400"/>
                                        <p:tgtEl>
                                          <p:spTgt spid="149">
                                            <p:txEl>
                                              <p:pRg st="0" end="0"/>
                                            </p:txEl>
                                          </p:spTgt>
                                        </p:tgtEl>
                                      </p:cBhvr>
                                    </p:animEffect>
                                    <p:anim calcmode="lin" valueType="num">
                                      <p:cBhvr>
                                        <p:cTn id="119"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20"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200"/>
                                  </p:stCondLst>
                                  <p:childTnLst>
                                    <p:set>
                                      <p:cBhvr>
                                        <p:cTn id="122" dur="1" fill="hold">
                                          <p:stCondLst>
                                            <p:cond delay="0"/>
                                          </p:stCondLst>
                                        </p:cTn>
                                        <p:tgtEl>
                                          <p:spTgt spid="151">
                                            <p:txEl>
                                              <p:pRg st="0" end="0"/>
                                            </p:txEl>
                                          </p:spTgt>
                                        </p:tgtEl>
                                        <p:attrNameLst>
                                          <p:attrName>style.visibility</p:attrName>
                                        </p:attrNameLst>
                                      </p:cBhvr>
                                      <p:to>
                                        <p:strVal val="visible"/>
                                      </p:to>
                                    </p:set>
                                    <p:animEffect transition="in" filter="fade">
                                      <p:cBhvr>
                                        <p:cTn id="123" dur="500"/>
                                        <p:tgtEl>
                                          <p:spTgt spid="151">
                                            <p:txEl>
                                              <p:pRg st="0" end="0"/>
                                            </p:txEl>
                                          </p:spTgt>
                                        </p:tgtEl>
                                      </p:cBhvr>
                                    </p:animEffect>
                                    <p:anim calcmode="lin" valueType="num">
                                      <p:cBhvr>
                                        <p:cTn id="124"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25"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26" presetID="10" presetClass="entr" presetSubtype="0" fill="hold" grpId="0" nodeType="withEffect">
                                  <p:stCondLst>
                                    <p:cond delay="800"/>
                                  </p:stCondLst>
                                  <p:childTnLst>
                                    <p:set>
                                      <p:cBhvr>
                                        <p:cTn id="127" dur="1" fill="hold">
                                          <p:stCondLst>
                                            <p:cond delay="0"/>
                                          </p:stCondLst>
                                        </p:cTn>
                                        <p:tgtEl>
                                          <p:spTgt spid="152">
                                            <p:txEl>
                                              <p:pRg st="0" end="0"/>
                                            </p:txEl>
                                          </p:spTgt>
                                        </p:tgtEl>
                                        <p:attrNameLst>
                                          <p:attrName>style.visibility</p:attrName>
                                        </p:attrNameLst>
                                      </p:cBhvr>
                                      <p:to>
                                        <p:strVal val="visible"/>
                                      </p:to>
                                    </p:set>
                                    <p:animEffect transition="in" filter="fade">
                                      <p:cBhvr>
                                        <p:cTn id="128" dur="500"/>
                                        <p:tgtEl>
                                          <p:spTgt spid="152">
                                            <p:txEl>
                                              <p:pRg st="0" end="0"/>
                                            </p:txEl>
                                          </p:spTgt>
                                        </p:tgtEl>
                                      </p:cBhvr>
                                    </p:animEffect>
                                  </p:childTnLst>
                                </p:cTn>
                              </p:par>
                            </p:childTnLst>
                          </p:cTn>
                        </p:par>
                        <p:par>
                          <p:cTn id="129" fill="hold">
                            <p:stCondLst>
                              <p:cond delay="5000"/>
                            </p:stCondLst>
                            <p:childTnLst>
                              <p:par>
                                <p:cTn id="130" presetID="53" presetClass="entr" presetSubtype="16" fill="hold" grpId="0" nodeType="afterEffect">
                                  <p:stCondLst>
                                    <p:cond delay="0"/>
                                  </p:stCondLst>
                                  <p:childTnLst>
                                    <p:set>
                                      <p:cBhvr>
                                        <p:cTn id="131" dur="1" fill="hold">
                                          <p:stCondLst>
                                            <p:cond delay="0"/>
                                          </p:stCondLst>
                                        </p:cTn>
                                        <p:tgtEl>
                                          <p:spTgt spid="155"/>
                                        </p:tgtEl>
                                        <p:attrNameLst>
                                          <p:attrName>style.visibility</p:attrName>
                                        </p:attrNameLst>
                                      </p:cBhvr>
                                      <p:to>
                                        <p:strVal val="visible"/>
                                      </p:to>
                                    </p:set>
                                    <p:anim calcmode="lin" valueType="num">
                                      <p:cBhvr>
                                        <p:cTn id="132" dur="400" fill="hold"/>
                                        <p:tgtEl>
                                          <p:spTgt spid="155"/>
                                        </p:tgtEl>
                                        <p:attrNameLst>
                                          <p:attrName>ppt_w</p:attrName>
                                        </p:attrNameLst>
                                      </p:cBhvr>
                                      <p:tavLst>
                                        <p:tav tm="0">
                                          <p:val>
                                            <p:fltVal val="0"/>
                                          </p:val>
                                        </p:tav>
                                        <p:tav tm="100000">
                                          <p:val>
                                            <p:strVal val="#ppt_w"/>
                                          </p:val>
                                        </p:tav>
                                      </p:tavLst>
                                    </p:anim>
                                    <p:anim calcmode="lin" valueType="num">
                                      <p:cBhvr>
                                        <p:cTn id="133" dur="400" fill="hold"/>
                                        <p:tgtEl>
                                          <p:spTgt spid="155"/>
                                        </p:tgtEl>
                                        <p:attrNameLst>
                                          <p:attrName>ppt_h</p:attrName>
                                        </p:attrNameLst>
                                      </p:cBhvr>
                                      <p:tavLst>
                                        <p:tav tm="0">
                                          <p:val>
                                            <p:fltVal val="0"/>
                                          </p:val>
                                        </p:tav>
                                        <p:tav tm="100000">
                                          <p:val>
                                            <p:strVal val="#ppt_h"/>
                                          </p:val>
                                        </p:tav>
                                      </p:tavLst>
                                    </p:anim>
                                    <p:animEffect transition="in" filter="fade">
                                      <p:cBhvr>
                                        <p:cTn id="134" dur="400"/>
                                        <p:tgtEl>
                                          <p:spTgt spid="155"/>
                                        </p:tgtEl>
                                      </p:cBhvr>
                                    </p:animEffect>
                                  </p:childTnLst>
                                </p:cTn>
                              </p:par>
                            </p:childTnLst>
                          </p:cTn>
                        </p:par>
                        <p:par>
                          <p:cTn id="135" fill="hold">
                            <p:stCondLst>
                              <p:cond delay="5500"/>
                            </p:stCondLst>
                            <p:childTnLst>
                              <p:par>
                                <p:cTn id="136" presetID="53" presetClass="entr" presetSubtype="16" fill="hold" grpId="0" nodeType="afterEffect">
                                  <p:stCondLst>
                                    <p:cond delay="0"/>
                                  </p:stCondLst>
                                  <p:childTnLst>
                                    <p:set>
                                      <p:cBhvr>
                                        <p:cTn id="137" dur="1" fill="hold">
                                          <p:stCondLst>
                                            <p:cond delay="0"/>
                                          </p:stCondLst>
                                        </p:cTn>
                                        <p:tgtEl>
                                          <p:spTgt spid="156">
                                            <p:txEl>
                                              <p:pRg st="0" end="0"/>
                                            </p:txEl>
                                          </p:spTgt>
                                        </p:tgtEl>
                                        <p:attrNameLst>
                                          <p:attrName>style.visibility</p:attrName>
                                        </p:attrNameLst>
                                      </p:cBhvr>
                                      <p:to>
                                        <p:strVal val="visible"/>
                                      </p:to>
                                    </p:set>
                                    <p:anim calcmode="lin" valueType="num">
                                      <p:cBhvr>
                                        <p:cTn id="138"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39"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40" dur="300"/>
                                        <p:tgtEl>
                                          <p:spTgt spid="156">
                                            <p:txEl>
                                              <p:pRg st="0" end="0"/>
                                            </p:txEl>
                                          </p:spTgt>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157">
                                            <p:txEl>
                                              <p:pRg st="0" end="0"/>
                                            </p:txEl>
                                          </p:spTgt>
                                        </p:tgtEl>
                                        <p:attrNameLst>
                                          <p:attrName>style.visibility</p:attrName>
                                        </p:attrNameLst>
                                      </p:cBhvr>
                                      <p:to>
                                        <p:strVal val="visible"/>
                                      </p:to>
                                    </p:set>
                                    <p:animEffect transition="in" filter="fade">
                                      <p:cBhvr>
                                        <p:cTn id="143" dur="400"/>
                                        <p:tgtEl>
                                          <p:spTgt spid="157">
                                            <p:txEl>
                                              <p:pRg st="0" end="0"/>
                                            </p:txEl>
                                          </p:spTgt>
                                        </p:tgtEl>
                                      </p:cBhvr>
                                    </p:animEffect>
                                    <p:anim calcmode="lin" valueType="num">
                                      <p:cBhvr>
                                        <p:cTn id="144"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158">
                                            <p:txEl>
                                              <p:pRg st="0" end="0"/>
                                            </p:txEl>
                                          </p:spTgt>
                                        </p:tgtEl>
                                        <p:attrNameLst>
                                          <p:attrName>style.visibility</p:attrName>
                                        </p:attrNameLst>
                                      </p:cBhvr>
                                      <p:to>
                                        <p:strVal val="visible"/>
                                      </p:to>
                                    </p:set>
                                    <p:animEffect transition="in" filter="fade">
                                      <p:cBhvr>
                                        <p:cTn id="148" dur="500"/>
                                        <p:tgtEl>
                                          <p:spTgt spid="158">
                                            <p:txEl>
                                              <p:pRg st="0" end="0"/>
                                            </p:txEl>
                                          </p:spTgt>
                                        </p:tgtEl>
                                      </p:cBhvr>
                                    </p:animEffect>
                                    <p:anim calcmode="lin" valueType="num">
                                      <p:cBhvr>
                                        <p:cTn id="149"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159">
                                            <p:txEl>
                                              <p:pRg st="0" end="0"/>
                                            </p:txEl>
                                          </p:spTgt>
                                        </p:tgtEl>
                                        <p:attrNameLst>
                                          <p:attrName>style.visibility</p:attrName>
                                        </p:attrNameLst>
                                      </p:cBhvr>
                                      <p:to>
                                        <p:strVal val="visible"/>
                                      </p:to>
                                    </p:set>
                                    <p:animEffect transition="in" filter="fade">
                                      <p:cBhvr>
                                        <p:cTn id="153"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5" name="任意多边形 4"/>
          <p:cNvSpPr>
            <a:spLocks noGrp="1"/>
          </p:cNvSpPr>
          <p:nvPr>
            <p:ph type="pic" sz="quarter" idx="10"/>
          </p:nvPr>
        </p:nvSpPr>
        <p:spPr>
          <a:xfrm>
            <a:off x="0"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1336222"/>
            <a:ext cx="9144000" cy="2296886"/>
          </a:xfrm>
          <a:custGeom>
            <a:avLst/>
            <a:gdLst>
              <a:gd name="connsiteX0" fmla="*/ 0 w 12192000"/>
              <a:gd name="connsiteY0" fmla="*/ 0 h 3062515"/>
              <a:gd name="connsiteX1" fmla="*/ 12192000 w 12192000"/>
              <a:gd name="connsiteY1" fmla="*/ 0 h 3062515"/>
              <a:gd name="connsiteX2" fmla="*/ 12192000 w 12192000"/>
              <a:gd name="connsiteY2" fmla="*/ 3062515 h 3062515"/>
              <a:gd name="connsiteX3" fmla="*/ 0 w 12192000"/>
              <a:gd name="connsiteY3" fmla="*/ 3062515 h 3062515"/>
            </a:gdLst>
            <a:ahLst/>
            <a:cxnLst>
              <a:cxn ang="0">
                <a:pos x="connsiteX0" y="connsiteY0"/>
              </a:cxn>
              <a:cxn ang="0">
                <a:pos x="connsiteX1" y="connsiteY1"/>
              </a:cxn>
              <a:cxn ang="0">
                <a:pos x="connsiteX2" y="connsiteY2"/>
              </a:cxn>
              <a:cxn ang="0">
                <a:pos x="connsiteX3" y="connsiteY3"/>
              </a:cxn>
            </a:cxnLst>
            <a:rect l="l" t="t" r="r" b="b"/>
            <a:pathLst>
              <a:path w="12192000" h="3062515">
                <a:moveTo>
                  <a:pt x="0" y="0"/>
                </a:moveTo>
                <a:lnTo>
                  <a:pt x="12192000" y="0"/>
                </a:lnTo>
                <a:lnTo>
                  <a:pt x="12192000" y="3062515"/>
                </a:lnTo>
                <a:lnTo>
                  <a:pt x="0" y="3062515"/>
                </a:lnTo>
                <a:close/>
              </a:path>
            </a:pathLst>
          </a:custGeom>
        </p:spPr>
        <p:txBody>
          <a:bodyPr wrap="square">
            <a:noAutofit/>
          </a:bodyPr>
          <a:lstStyle/>
          <a:p>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89298" y="78582"/>
            <a:ext cx="5026819" cy="4985147"/>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
        <p:nvSpPr>
          <p:cNvPr id="7" name="Picture Placeholder 5"/>
          <p:cNvSpPr>
            <a:spLocks noGrp="1"/>
          </p:cNvSpPr>
          <p:nvPr>
            <p:ph type="pic" sz="quarter" idx="11" hasCustomPrompt="1"/>
          </p:nvPr>
        </p:nvSpPr>
        <p:spPr>
          <a:xfrm>
            <a:off x="5163702" y="78581"/>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
        <p:nvSpPr>
          <p:cNvPr id="8" name="Picture Placeholder 5"/>
          <p:cNvSpPr>
            <a:spLocks noGrp="1"/>
          </p:cNvSpPr>
          <p:nvPr>
            <p:ph type="pic" sz="quarter" idx="12" hasCustomPrompt="1"/>
          </p:nvPr>
        </p:nvSpPr>
        <p:spPr>
          <a:xfrm>
            <a:off x="7131786" y="2595274"/>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9144000" cy="951310"/>
          </a:xfrm>
          <a:custGeom>
            <a:avLst/>
            <a:gdLst>
              <a:gd name="connsiteX0" fmla="*/ 0 w 12192000"/>
              <a:gd name="connsiteY0" fmla="*/ 0 h 1268413"/>
              <a:gd name="connsiteX1" fmla="*/ 12192000 w 12192000"/>
              <a:gd name="connsiteY1" fmla="*/ 0 h 1268413"/>
              <a:gd name="connsiteX2" fmla="*/ 12192000 w 12192000"/>
              <a:gd name="connsiteY2" fmla="*/ 1268413 h 1268413"/>
              <a:gd name="connsiteX3" fmla="*/ 0 w 12192000"/>
              <a:gd name="connsiteY3" fmla="*/ 1268413 h 1268413"/>
            </a:gdLst>
            <a:ahLst/>
            <a:cxnLst>
              <a:cxn ang="0">
                <a:pos x="connsiteX0" y="connsiteY0"/>
              </a:cxn>
              <a:cxn ang="0">
                <a:pos x="connsiteX1" y="connsiteY1"/>
              </a:cxn>
              <a:cxn ang="0">
                <a:pos x="connsiteX2" y="connsiteY2"/>
              </a:cxn>
              <a:cxn ang="0">
                <a:pos x="connsiteX3" y="connsiteY3"/>
              </a:cxn>
            </a:cxnLst>
            <a:rect l="l" t="t" r="r" b="b"/>
            <a:pathLst>
              <a:path w="12192000" h="1268413">
                <a:moveTo>
                  <a:pt x="0" y="0"/>
                </a:moveTo>
                <a:lnTo>
                  <a:pt x="12192000" y="0"/>
                </a:lnTo>
                <a:lnTo>
                  <a:pt x="12192000" y="1268413"/>
                </a:lnTo>
                <a:lnTo>
                  <a:pt x="0" y="1268413"/>
                </a:lnTo>
                <a:close/>
              </a:path>
            </a:pathLst>
          </a:custGeom>
        </p:spPr>
        <p:txBody>
          <a:bodyPr wrap="square">
            <a:noAutofit/>
          </a:bodyPr>
          <a:lstStyle/>
          <a:p>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首尾页01">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0" y="0"/>
            <a:ext cx="9144000" cy="5143500"/>
          </a:xfrm>
        </p:spPr>
        <p:txBody>
          <a:bodyPr/>
          <a:lstStyle/>
          <a:p>
            <a:r>
              <a:rPr lang="zh-CN" altLang="en-US"/>
              <a:t>单击图标添加图片</a:t>
            </a:r>
            <a:endParaRPr lang="zh-CN" alt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8EB618-3004-49F5-BD56-B4A0C0CD265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DA58E-532F-41E9-A14C-57F0126E1521}"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475545"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
        <p:nvSpPr>
          <p:cNvPr id="12" name="Picture Placeholder 2"/>
          <p:cNvSpPr>
            <a:spLocks noGrp="1"/>
          </p:cNvSpPr>
          <p:nvPr>
            <p:ph type="pic" sz="quarter" idx="14"/>
          </p:nvPr>
        </p:nvSpPr>
        <p:spPr>
          <a:xfrm>
            <a:off x="3240652"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
        <p:nvSpPr>
          <p:cNvPr id="13" name="Picture Placeholder 2"/>
          <p:cNvSpPr>
            <a:spLocks noGrp="1"/>
          </p:cNvSpPr>
          <p:nvPr>
            <p:ph type="pic" sz="quarter" idx="15"/>
          </p:nvPr>
        </p:nvSpPr>
        <p:spPr>
          <a:xfrm>
            <a:off x="6005760"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1" y="361950"/>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2514600" y="713941"/>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仅标题">
    <p:bg>
      <p:bgPr>
        <a:solidFill>
          <a:schemeClr val="tx2">
            <a:lumMod val="7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
        <p:nvSpPr>
          <p:cNvPr id="3" name="矩形 2"/>
          <p:cNvSpPr/>
          <p:nvPr userDrawn="1"/>
        </p:nvSpPr>
        <p:spPr>
          <a:xfrm>
            <a:off x="0" y="-9031"/>
            <a:ext cx="9144000" cy="5152531"/>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4572000" y="1043151"/>
            <a:ext cx="2710543" cy="3576940"/>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Recent Proje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1373983" y="685800"/>
            <a:ext cx="3198019" cy="1885950"/>
          </a:xfrm>
          <a:prstGeom prst="rect">
            <a:avLst/>
          </a:prstGeom>
          <a:solidFill>
            <a:schemeClr val="bg1">
              <a:lumMod val="85000"/>
            </a:schemeClr>
          </a:solidFill>
        </p:spPr>
        <p:txBody>
          <a:bodyPr/>
          <a:lstStyle/>
          <a:p>
            <a:endParaRPr lang="en-US"/>
          </a:p>
        </p:txBody>
      </p:sp>
      <p:sp>
        <p:nvSpPr>
          <p:cNvPr id="21" name="Picture Placeholder 20"/>
          <p:cNvSpPr>
            <a:spLocks noGrp="1"/>
          </p:cNvSpPr>
          <p:nvPr>
            <p:ph type="pic" sz="quarter" idx="11"/>
          </p:nvPr>
        </p:nvSpPr>
        <p:spPr>
          <a:xfrm>
            <a:off x="4572000" y="2571750"/>
            <a:ext cx="3198019" cy="1885950"/>
          </a:xfrm>
          <a:prstGeom prst="rect">
            <a:avLst/>
          </a:prstGeom>
          <a:solidFill>
            <a:schemeClr val="bg1">
              <a:lumMod val="85000"/>
            </a:schemeClr>
          </a:solidFill>
        </p:spPr>
        <p:txBody>
          <a:body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3.xml"/><Relationship Id="rId7" Type="http://schemas.openxmlformats.org/officeDocument/2006/relationships/notesSlide" Target="../notesSlides/notesSlide1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9.xml"/><Relationship Id="rId5" Type="http://schemas.openxmlformats.org/officeDocument/2006/relationships/tags" Target="../tags/tag25.xml"/><Relationship Id="rId4" Type="http://schemas.openxmlformats.org/officeDocument/2006/relationships/tags" Target="../tags/tag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8.xml"/><Relationship Id="rId7" Type="http://schemas.openxmlformats.org/officeDocument/2006/relationships/notesSlide" Target="../notesSlides/notesSlide15.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9.xml"/><Relationship Id="rId5" Type="http://schemas.openxmlformats.org/officeDocument/2006/relationships/tags" Target="../tags/tag30.xml"/><Relationship Id="rId4" Type="http://schemas.openxmlformats.org/officeDocument/2006/relationships/tags" Target="../tags/tag29.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9.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3.xml"/><Relationship Id="rId7" Type="http://schemas.openxmlformats.org/officeDocument/2006/relationships/notesSlide" Target="../notesSlides/notesSlide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9.xml"/><Relationship Id="rId5" Type="http://schemas.openxmlformats.org/officeDocument/2006/relationships/tags" Target="../tags/tag15.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8.xml"/><Relationship Id="rId7" Type="http://schemas.openxmlformats.org/officeDocument/2006/relationships/notesSlide" Target="../notesSlides/notesSlide6.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9.xml"/><Relationship Id="rId5" Type="http://schemas.openxmlformats.org/officeDocument/2006/relationships/tags" Target="../tags/tag20.xml"/><Relationship Id="rId4"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udio1.wav">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5"/>
          <a:stretch>
            <a:fillRect/>
          </a:stretch>
        </p:blipFill>
        <p:spPr>
          <a:xfrm>
            <a:off x="-609600" y="59960"/>
            <a:ext cx="609600" cy="609600"/>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13457" r="3209"/>
          <a:stretch>
            <a:fillRect/>
          </a:stretch>
        </p:blipFill>
        <p:spPr>
          <a:xfrm>
            <a:off x="0" y="0"/>
            <a:ext cx="9144000" cy="5143500"/>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627534"/>
            <a:ext cx="4176464" cy="1880496"/>
          </a:xfrm>
          <a:prstGeom prst="rect">
            <a:avLst/>
          </a:prstGeom>
        </p:spPr>
      </p:pic>
      <p:sp>
        <p:nvSpPr>
          <p:cNvPr id="15" name="文本框 14"/>
          <p:cNvSpPr txBox="1"/>
          <p:nvPr/>
        </p:nvSpPr>
        <p:spPr>
          <a:xfrm>
            <a:off x="223254" y="2482372"/>
            <a:ext cx="5241108" cy="707886"/>
          </a:xfrm>
          <a:prstGeom prst="rect">
            <a:avLst/>
          </a:prstGeom>
          <a:noFill/>
        </p:spPr>
        <p:txBody>
          <a:bodyPr wrap="square" rtlCol="0">
            <a:spAutoFit/>
            <a:scene3d>
              <a:camera prst="orthographicFront"/>
              <a:lightRig rig="soft" dir="t"/>
            </a:scene3d>
            <a:sp3d prstMaterial="softEdge">
              <a:bevelT w="63500" h="12700"/>
            </a:sp3d>
          </a:bodyPr>
          <a:lstStyle/>
          <a:p>
            <a:pPr algn="dist"/>
            <a:r>
              <a:rPr lang="zh-CN" altLang="en-US" sz="4000" b="1" dirty="0">
                <a:gradFill>
                  <a:gsLst>
                    <a:gs pos="0">
                      <a:srgbClr val="FFFF5C"/>
                    </a:gs>
                    <a:gs pos="37000">
                      <a:srgbClr val="FFC000"/>
                    </a:gs>
                    <a:gs pos="74000">
                      <a:srgbClr val="FFFF00"/>
                    </a:gs>
                    <a:gs pos="100000">
                      <a:schemeClr val="bg1"/>
                    </a:gs>
                  </a:gsLst>
                  <a:lin ang="5400000" scaled="1"/>
                </a:gradFill>
                <a:effectLst>
                  <a:outerShdw blurRad="266700" dist="38100" dir="2700000" algn="tl" rotWithShape="0">
                    <a:prstClr val="black">
                      <a:alpha val="61000"/>
                    </a:prstClr>
                  </a:outerShdw>
                </a:effectLst>
                <a:latin typeface="黑体" panose="02010609060101010101" pitchFamily="49" charset="-122"/>
                <a:ea typeface="黑体" panose="02010609060101010101" pitchFamily="49" charset="-122"/>
              </a:rPr>
              <a:t>新年工作汇报</a:t>
            </a:r>
            <a:r>
              <a:rPr lang="en-US" altLang="zh-CN" sz="4000" b="1" dirty="0">
                <a:gradFill>
                  <a:gsLst>
                    <a:gs pos="0">
                      <a:srgbClr val="FFFF5C"/>
                    </a:gs>
                    <a:gs pos="37000">
                      <a:srgbClr val="FFC000"/>
                    </a:gs>
                    <a:gs pos="74000">
                      <a:srgbClr val="FFFF00"/>
                    </a:gs>
                    <a:gs pos="100000">
                      <a:schemeClr val="bg1"/>
                    </a:gs>
                  </a:gsLst>
                  <a:lin ang="5400000" scaled="1"/>
                </a:gradFill>
                <a:effectLst>
                  <a:outerShdw blurRad="266700" dist="38100" dir="2700000" algn="tl" rotWithShape="0">
                    <a:prstClr val="black">
                      <a:alpha val="61000"/>
                    </a:prstClr>
                  </a:outerShdw>
                </a:effectLst>
                <a:latin typeface="黑体" panose="02010609060101010101" pitchFamily="49" charset="-122"/>
                <a:ea typeface="黑体" panose="02010609060101010101" pitchFamily="49" charset="-122"/>
              </a:rPr>
              <a:t>PPT</a:t>
            </a:r>
            <a:r>
              <a:rPr lang="zh-CN" altLang="en-US" sz="4000" b="1" dirty="0">
                <a:gradFill>
                  <a:gsLst>
                    <a:gs pos="0">
                      <a:srgbClr val="FFFF5C"/>
                    </a:gs>
                    <a:gs pos="37000">
                      <a:srgbClr val="FFC000"/>
                    </a:gs>
                    <a:gs pos="74000">
                      <a:srgbClr val="FFFF00"/>
                    </a:gs>
                    <a:gs pos="100000">
                      <a:schemeClr val="bg1"/>
                    </a:gs>
                  </a:gsLst>
                  <a:lin ang="5400000" scaled="1"/>
                </a:gradFill>
                <a:effectLst>
                  <a:outerShdw blurRad="266700" dist="38100" dir="2700000" algn="tl" rotWithShape="0">
                    <a:prstClr val="black">
                      <a:alpha val="61000"/>
                    </a:prstClr>
                  </a:outerShdw>
                </a:effectLst>
                <a:latin typeface="黑体" panose="02010609060101010101" pitchFamily="49" charset="-122"/>
                <a:ea typeface="黑体" panose="02010609060101010101" pitchFamily="49" charset="-122"/>
              </a:rPr>
              <a:t>模板</a:t>
            </a:r>
          </a:p>
        </p:txBody>
      </p:sp>
      <p:sp>
        <p:nvSpPr>
          <p:cNvPr id="16" name="文本框 15"/>
          <p:cNvSpPr txBox="1"/>
          <p:nvPr/>
        </p:nvSpPr>
        <p:spPr>
          <a:xfrm>
            <a:off x="223254" y="3190258"/>
            <a:ext cx="5241108" cy="507831"/>
          </a:xfrm>
          <a:prstGeom prst="rect">
            <a:avLst/>
          </a:prstGeom>
          <a:noFill/>
        </p:spPr>
        <p:txBody>
          <a:bodyPr wrap="square" rtlCol="0">
            <a:spAutoFit/>
            <a:scene3d>
              <a:camera prst="orthographicFront"/>
              <a:lightRig rig="soft" dir="t"/>
            </a:scene3d>
            <a:sp3d prstMaterial="softEdge"/>
          </a:bodyPr>
          <a:lstStyle/>
          <a:p>
            <a:pPr algn="ctr"/>
            <a:r>
              <a:rPr lang="en-US" altLang="zh-CN" sz="900" dirty="0">
                <a:gradFill flip="none" rotWithShape="1">
                  <a:gsLst>
                    <a:gs pos="0">
                      <a:srgbClr val="FFFF5C"/>
                    </a:gs>
                    <a:gs pos="100000">
                      <a:schemeClr val="accent4">
                        <a:lumMod val="20000"/>
                        <a:lumOff val="80000"/>
                      </a:schemeClr>
                    </a:gs>
                  </a:gsLst>
                  <a:lin ang="5400000" scaled="1"/>
                  <a:tileRect/>
                </a:gradFill>
                <a:latin typeface="Century Gothic" panose="020B0502020202020204" pitchFamily="34" charset="0"/>
              </a:rPr>
              <a:t>The user can demonstrate on a projector or computer, or print the presentation and make it into a film to be used</a:t>
            </a:r>
          </a:p>
          <a:p>
            <a:pPr algn="ctr"/>
            <a:r>
              <a:rPr lang="en-US" altLang="zh-CN" sz="900" dirty="0">
                <a:gradFill flip="none" rotWithShape="1">
                  <a:gsLst>
                    <a:gs pos="0">
                      <a:srgbClr val="FFFF5C"/>
                    </a:gs>
                    <a:gs pos="100000">
                      <a:schemeClr val="accent4">
                        <a:lumMod val="20000"/>
                        <a:lumOff val="80000"/>
                      </a:schemeClr>
                    </a:gs>
                  </a:gsLst>
                  <a:lin ang="5400000" scaled="1"/>
                  <a:tileRect/>
                </a:gradFill>
                <a:latin typeface="Century Gothic" panose="020B0502020202020204" pitchFamily="34" charset="0"/>
              </a:rPr>
              <a:t> in a wider field. Using PowerPoint, not only can you create presentations,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showWhenStopped="0">
                <p:cTn id="29" repeatCount="indefinite" fill="hold" display="0">
                  <p:stCondLst>
                    <p:cond delay="indefinite"/>
                  </p:stCondLst>
                  <p:endCondLst>
                    <p:cond evt="onStopAudio" delay="0">
                      <p:tgtEl>
                        <p:sldTgt/>
                      </p:tgtEl>
                    </p:cond>
                  </p:endCondLst>
                </p:cTn>
                <p:tgtEl>
                  <p:spTgt spid="8"/>
                </p:tgtEl>
              </p:cMediaNode>
            </p:audio>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4507" y="1188065"/>
            <a:ext cx="3094725" cy="3058003"/>
            <a:chOff x="3024507" y="1188065"/>
            <a:chExt cx="3094725" cy="3058003"/>
          </a:xfrm>
        </p:grpSpPr>
        <p:sp>
          <p:nvSpPr>
            <p:cNvPr id="4" name="Freeform: Shape 104"/>
            <p:cNvSpPr/>
            <p:nvPr/>
          </p:nvSpPr>
          <p:spPr bwMode="auto">
            <a:xfrm>
              <a:off x="4398271" y="1880790"/>
              <a:ext cx="1720961" cy="774516"/>
            </a:xfrm>
            <a:custGeom>
              <a:avLst/>
              <a:gdLst/>
              <a:ahLst/>
              <a:cxnLst>
                <a:cxn ang="0">
                  <a:pos x="621" y="54"/>
                </a:cxn>
                <a:cxn ang="0">
                  <a:pos x="346" y="54"/>
                </a:cxn>
                <a:cxn ang="0">
                  <a:pos x="255" y="91"/>
                </a:cxn>
                <a:cxn ang="0">
                  <a:pos x="0" y="346"/>
                </a:cxn>
                <a:cxn ang="0">
                  <a:pos x="91" y="309"/>
                </a:cxn>
                <a:cxn ang="0">
                  <a:pos x="621" y="309"/>
                </a:cxn>
                <a:cxn ang="0">
                  <a:pos x="621" y="351"/>
                </a:cxn>
                <a:cxn ang="0">
                  <a:pos x="636" y="358"/>
                </a:cxn>
                <a:cxn ang="0">
                  <a:pos x="797" y="196"/>
                </a:cxn>
                <a:cxn ang="0">
                  <a:pos x="797" y="166"/>
                </a:cxn>
                <a:cxn ang="0">
                  <a:pos x="636" y="5"/>
                </a:cxn>
                <a:cxn ang="0">
                  <a:pos x="621" y="11"/>
                </a:cxn>
                <a:cxn ang="0">
                  <a:pos x="621" y="54"/>
                </a:cxn>
              </a:cxnLst>
              <a:rect l="0" t="0" r="r" b="b"/>
              <a:pathLst>
                <a:path w="805" h="363">
                  <a:moveTo>
                    <a:pt x="621" y="54"/>
                  </a:moveTo>
                  <a:cubicBezTo>
                    <a:pt x="346" y="54"/>
                    <a:pt x="346" y="54"/>
                    <a:pt x="346" y="54"/>
                  </a:cubicBezTo>
                  <a:cubicBezTo>
                    <a:pt x="310" y="54"/>
                    <a:pt x="279" y="68"/>
                    <a:pt x="255" y="91"/>
                  </a:cubicBezTo>
                  <a:cubicBezTo>
                    <a:pt x="0" y="346"/>
                    <a:pt x="0" y="346"/>
                    <a:pt x="0" y="346"/>
                  </a:cubicBezTo>
                  <a:cubicBezTo>
                    <a:pt x="23" y="323"/>
                    <a:pt x="55" y="309"/>
                    <a:pt x="91" y="309"/>
                  </a:cubicBezTo>
                  <a:cubicBezTo>
                    <a:pt x="621" y="309"/>
                    <a:pt x="621" y="309"/>
                    <a:pt x="621" y="309"/>
                  </a:cubicBezTo>
                  <a:cubicBezTo>
                    <a:pt x="621" y="351"/>
                    <a:pt x="621" y="351"/>
                    <a:pt x="621" y="351"/>
                  </a:cubicBezTo>
                  <a:cubicBezTo>
                    <a:pt x="621" y="359"/>
                    <a:pt x="630" y="363"/>
                    <a:pt x="636" y="358"/>
                  </a:cubicBezTo>
                  <a:cubicBezTo>
                    <a:pt x="797" y="196"/>
                    <a:pt x="797" y="196"/>
                    <a:pt x="797" y="196"/>
                  </a:cubicBezTo>
                  <a:cubicBezTo>
                    <a:pt x="805" y="188"/>
                    <a:pt x="805" y="175"/>
                    <a:pt x="797" y="166"/>
                  </a:cubicBezTo>
                  <a:cubicBezTo>
                    <a:pt x="636" y="5"/>
                    <a:pt x="636" y="5"/>
                    <a:pt x="636" y="5"/>
                  </a:cubicBezTo>
                  <a:cubicBezTo>
                    <a:pt x="630" y="0"/>
                    <a:pt x="621" y="3"/>
                    <a:pt x="621" y="11"/>
                  </a:cubicBezTo>
                  <a:lnTo>
                    <a:pt x="621" y="54"/>
                  </a:lnTo>
                  <a:close/>
                </a:path>
              </a:pathLst>
            </a:custGeom>
            <a:solidFill>
              <a:schemeClr val="accent3"/>
            </a:solidFill>
            <a:ln w="9525">
              <a:noFill/>
              <a:round/>
            </a:ln>
          </p:spPr>
          <p:txBody>
            <a:bodyPr anchor="ctr"/>
            <a:lstStyle/>
            <a:p>
              <a:pPr algn="ctr"/>
              <a:endParaRPr/>
            </a:p>
          </p:txBody>
        </p:sp>
        <p:sp>
          <p:nvSpPr>
            <p:cNvPr id="5" name="Freeform: Shape 107"/>
            <p:cNvSpPr/>
            <p:nvPr/>
          </p:nvSpPr>
          <p:spPr bwMode="auto">
            <a:xfrm>
              <a:off x="3959268" y="1188065"/>
              <a:ext cx="839616" cy="1747669"/>
            </a:xfrm>
            <a:custGeom>
              <a:avLst/>
              <a:gdLst/>
              <a:ahLst/>
              <a:cxnLst>
                <a:cxn ang="0">
                  <a:pos x="95" y="138"/>
                </a:cxn>
                <a:cxn ang="0">
                  <a:pos x="10" y="400"/>
                </a:cxn>
                <a:cxn ang="0">
                  <a:pos x="18" y="497"/>
                </a:cxn>
                <a:cxn ang="0">
                  <a:pos x="182" y="818"/>
                </a:cxn>
                <a:cxn ang="0">
                  <a:pos x="174" y="721"/>
                </a:cxn>
                <a:cxn ang="0">
                  <a:pos x="338" y="217"/>
                </a:cxn>
                <a:cxn ang="0">
                  <a:pos x="379" y="230"/>
                </a:cxn>
                <a:cxn ang="0">
                  <a:pos x="389" y="218"/>
                </a:cxn>
                <a:cxn ang="0">
                  <a:pos x="286" y="14"/>
                </a:cxn>
                <a:cxn ang="0">
                  <a:pos x="257" y="5"/>
                </a:cxn>
                <a:cxn ang="0">
                  <a:pos x="54" y="109"/>
                </a:cxn>
                <a:cxn ang="0">
                  <a:pos x="55" y="125"/>
                </a:cxn>
                <a:cxn ang="0">
                  <a:pos x="95" y="138"/>
                </a:cxn>
              </a:cxnLst>
              <a:rect l="0" t="0" r="r" b="b"/>
              <a:pathLst>
                <a:path w="393" h="818">
                  <a:moveTo>
                    <a:pt x="95" y="138"/>
                  </a:moveTo>
                  <a:cubicBezTo>
                    <a:pt x="10" y="400"/>
                    <a:pt x="10" y="400"/>
                    <a:pt x="10" y="400"/>
                  </a:cubicBezTo>
                  <a:cubicBezTo>
                    <a:pt x="0" y="433"/>
                    <a:pt x="3" y="468"/>
                    <a:pt x="18" y="497"/>
                  </a:cubicBezTo>
                  <a:cubicBezTo>
                    <a:pt x="182" y="818"/>
                    <a:pt x="182" y="818"/>
                    <a:pt x="182" y="818"/>
                  </a:cubicBezTo>
                  <a:cubicBezTo>
                    <a:pt x="167" y="789"/>
                    <a:pt x="163" y="755"/>
                    <a:pt x="174" y="721"/>
                  </a:cubicBezTo>
                  <a:cubicBezTo>
                    <a:pt x="338" y="217"/>
                    <a:pt x="338" y="217"/>
                    <a:pt x="338" y="217"/>
                  </a:cubicBezTo>
                  <a:cubicBezTo>
                    <a:pt x="379" y="230"/>
                    <a:pt x="379" y="230"/>
                    <a:pt x="379" y="230"/>
                  </a:cubicBezTo>
                  <a:cubicBezTo>
                    <a:pt x="386" y="232"/>
                    <a:pt x="393" y="225"/>
                    <a:pt x="389" y="218"/>
                  </a:cubicBezTo>
                  <a:cubicBezTo>
                    <a:pt x="286" y="14"/>
                    <a:pt x="286" y="14"/>
                    <a:pt x="286" y="14"/>
                  </a:cubicBezTo>
                  <a:cubicBezTo>
                    <a:pt x="280" y="4"/>
                    <a:pt x="267" y="0"/>
                    <a:pt x="257" y="5"/>
                  </a:cubicBezTo>
                  <a:cubicBezTo>
                    <a:pt x="54" y="109"/>
                    <a:pt x="54" y="109"/>
                    <a:pt x="54" y="109"/>
                  </a:cubicBezTo>
                  <a:cubicBezTo>
                    <a:pt x="47" y="112"/>
                    <a:pt x="48" y="122"/>
                    <a:pt x="55" y="125"/>
                  </a:cubicBezTo>
                  <a:lnTo>
                    <a:pt x="95" y="138"/>
                  </a:lnTo>
                  <a:close/>
                </a:path>
              </a:pathLst>
            </a:custGeom>
            <a:solidFill>
              <a:schemeClr val="accent2"/>
            </a:solidFill>
            <a:ln w="9525">
              <a:noFill/>
              <a:round/>
            </a:ln>
          </p:spPr>
          <p:txBody>
            <a:bodyPr anchor="ctr"/>
            <a:lstStyle/>
            <a:p>
              <a:pPr algn="ctr"/>
              <a:endParaRPr/>
            </a:p>
          </p:txBody>
        </p:sp>
        <p:sp>
          <p:nvSpPr>
            <p:cNvPr id="6" name="Freeform: Shape 110"/>
            <p:cNvSpPr/>
            <p:nvPr/>
          </p:nvSpPr>
          <p:spPr bwMode="auto">
            <a:xfrm>
              <a:off x="3024507" y="2263040"/>
              <a:ext cx="1607455" cy="951452"/>
            </a:xfrm>
            <a:custGeom>
              <a:avLst/>
              <a:gdLst/>
              <a:ahLst/>
              <a:cxnLst>
                <a:cxn ang="0">
                  <a:pos x="79" y="255"/>
                </a:cxn>
                <a:cxn ang="0">
                  <a:pos x="301" y="417"/>
                </a:cxn>
                <a:cxn ang="0">
                  <a:pos x="396" y="440"/>
                </a:cxn>
                <a:cxn ang="0">
                  <a:pos x="752" y="383"/>
                </a:cxn>
                <a:cxn ang="0">
                  <a:pos x="658" y="361"/>
                </a:cxn>
                <a:cxn ang="0">
                  <a:pos x="229" y="49"/>
                </a:cxn>
                <a:cxn ang="0">
                  <a:pos x="254" y="15"/>
                </a:cxn>
                <a:cxn ang="0">
                  <a:pos x="245" y="1"/>
                </a:cxn>
                <a:cxn ang="0">
                  <a:pos x="20" y="36"/>
                </a:cxn>
                <a:cxn ang="0">
                  <a:pos x="2" y="61"/>
                </a:cxn>
                <a:cxn ang="0">
                  <a:pos x="38" y="286"/>
                </a:cxn>
                <a:cxn ang="0">
                  <a:pos x="54" y="290"/>
                </a:cxn>
                <a:cxn ang="0">
                  <a:pos x="79" y="255"/>
                </a:cxn>
              </a:cxnLst>
              <a:rect l="0" t="0" r="r" b="b"/>
              <a:pathLst>
                <a:path w="752" h="445">
                  <a:moveTo>
                    <a:pt x="79" y="255"/>
                  </a:moveTo>
                  <a:cubicBezTo>
                    <a:pt x="301" y="417"/>
                    <a:pt x="301" y="417"/>
                    <a:pt x="301" y="417"/>
                  </a:cubicBezTo>
                  <a:cubicBezTo>
                    <a:pt x="330" y="438"/>
                    <a:pt x="364" y="445"/>
                    <a:pt x="396" y="440"/>
                  </a:cubicBezTo>
                  <a:cubicBezTo>
                    <a:pt x="752" y="383"/>
                    <a:pt x="752" y="383"/>
                    <a:pt x="752" y="383"/>
                  </a:cubicBezTo>
                  <a:cubicBezTo>
                    <a:pt x="720" y="389"/>
                    <a:pt x="686" y="381"/>
                    <a:pt x="658" y="361"/>
                  </a:cubicBezTo>
                  <a:cubicBezTo>
                    <a:pt x="229" y="49"/>
                    <a:pt x="229" y="49"/>
                    <a:pt x="229" y="49"/>
                  </a:cubicBezTo>
                  <a:cubicBezTo>
                    <a:pt x="254" y="15"/>
                    <a:pt x="254" y="15"/>
                    <a:pt x="254" y="15"/>
                  </a:cubicBezTo>
                  <a:cubicBezTo>
                    <a:pt x="258" y="8"/>
                    <a:pt x="253" y="0"/>
                    <a:pt x="245" y="1"/>
                  </a:cubicBezTo>
                  <a:cubicBezTo>
                    <a:pt x="20" y="36"/>
                    <a:pt x="20" y="36"/>
                    <a:pt x="20" y="36"/>
                  </a:cubicBezTo>
                  <a:cubicBezTo>
                    <a:pt x="8" y="38"/>
                    <a:pt x="0" y="49"/>
                    <a:pt x="2" y="61"/>
                  </a:cubicBezTo>
                  <a:cubicBezTo>
                    <a:pt x="38" y="286"/>
                    <a:pt x="38" y="286"/>
                    <a:pt x="38" y="286"/>
                  </a:cubicBezTo>
                  <a:cubicBezTo>
                    <a:pt x="39" y="294"/>
                    <a:pt x="49" y="296"/>
                    <a:pt x="54" y="290"/>
                  </a:cubicBezTo>
                  <a:lnTo>
                    <a:pt x="79" y="255"/>
                  </a:lnTo>
                  <a:close/>
                </a:path>
              </a:pathLst>
            </a:custGeom>
            <a:solidFill>
              <a:schemeClr val="accent1"/>
            </a:solidFill>
            <a:ln w="9525">
              <a:noFill/>
              <a:round/>
            </a:ln>
          </p:spPr>
          <p:txBody>
            <a:bodyPr anchor="ctr"/>
            <a:lstStyle/>
            <a:p>
              <a:pPr algn="ctr"/>
              <a:endParaRPr/>
            </a:p>
          </p:txBody>
        </p:sp>
        <p:sp>
          <p:nvSpPr>
            <p:cNvPr id="7" name="Freeform: Shape 113"/>
            <p:cNvSpPr/>
            <p:nvPr/>
          </p:nvSpPr>
          <p:spPr bwMode="auto">
            <a:xfrm>
              <a:off x="3667155" y="2855612"/>
              <a:ext cx="1195158" cy="1390456"/>
            </a:xfrm>
            <a:custGeom>
              <a:avLst/>
              <a:gdLst/>
              <a:ahLst/>
              <a:cxnLst>
                <a:cxn ang="0">
                  <a:pos x="228" y="602"/>
                </a:cxn>
                <a:cxn ang="0">
                  <a:pos x="451" y="440"/>
                </a:cxn>
                <a:cxn ang="0">
                  <a:pos x="502" y="357"/>
                </a:cxn>
                <a:cxn ang="0">
                  <a:pos x="559" y="0"/>
                </a:cxn>
                <a:cxn ang="0">
                  <a:pos x="507" y="84"/>
                </a:cxn>
                <a:cxn ang="0">
                  <a:pos x="79" y="395"/>
                </a:cxn>
                <a:cxn ang="0">
                  <a:pos x="54" y="361"/>
                </a:cxn>
                <a:cxn ang="0">
                  <a:pos x="38" y="365"/>
                </a:cxn>
                <a:cxn ang="0">
                  <a:pos x="2" y="590"/>
                </a:cxn>
                <a:cxn ang="0">
                  <a:pos x="20" y="614"/>
                </a:cxn>
                <a:cxn ang="0">
                  <a:pos x="245" y="650"/>
                </a:cxn>
                <a:cxn ang="0">
                  <a:pos x="253" y="636"/>
                </a:cxn>
                <a:cxn ang="0">
                  <a:pos x="228" y="602"/>
                </a:cxn>
              </a:cxnLst>
              <a:rect l="0" t="0" r="r" b="b"/>
              <a:pathLst>
                <a:path w="559" h="651">
                  <a:moveTo>
                    <a:pt x="228" y="602"/>
                  </a:moveTo>
                  <a:cubicBezTo>
                    <a:pt x="451" y="440"/>
                    <a:pt x="451" y="440"/>
                    <a:pt x="451" y="440"/>
                  </a:cubicBezTo>
                  <a:cubicBezTo>
                    <a:pt x="480" y="419"/>
                    <a:pt x="497" y="389"/>
                    <a:pt x="502" y="357"/>
                  </a:cubicBezTo>
                  <a:cubicBezTo>
                    <a:pt x="559" y="0"/>
                    <a:pt x="559" y="0"/>
                    <a:pt x="559" y="0"/>
                  </a:cubicBezTo>
                  <a:cubicBezTo>
                    <a:pt x="553" y="33"/>
                    <a:pt x="536" y="63"/>
                    <a:pt x="507" y="84"/>
                  </a:cubicBezTo>
                  <a:cubicBezTo>
                    <a:pt x="79" y="395"/>
                    <a:pt x="79" y="395"/>
                    <a:pt x="79" y="395"/>
                  </a:cubicBezTo>
                  <a:cubicBezTo>
                    <a:pt x="54" y="361"/>
                    <a:pt x="54" y="361"/>
                    <a:pt x="54" y="361"/>
                  </a:cubicBezTo>
                  <a:cubicBezTo>
                    <a:pt x="49" y="355"/>
                    <a:pt x="39" y="357"/>
                    <a:pt x="38" y="365"/>
                  </a:cubicBezTo>
                  <a:cubicBezTo>
                    <a:pt x="2" y="590"/>
                    <a:pt x="2" y="590"/>
                    <a:pt x="2" y="590"/>
                  </a:cubicBezTo>
                  <a:cubicBezTo>
                    <a:pt x="0" y="602"/>
                    <a:pt x="8" y="613"/>
                    <a:pt x="20" y="614"/>
                  </a:cubicBezTo>
                  <a:cubicBezTo>
                    <a:pt x="245" y="650"/>
                    <a:pt x="245" y="650"/>
                    <a:pt x="245" y="650"/>
                  </a:cubicBezTo>
                  <a:cubicBezTo>
                    <a:pt x="253" y="651"/>
                    <a:pt x="258" y="642"/>
                    <a:pt x="253" y="636"/>
                  </a:cubicBezTo>
                  <a:lnTo>
                    <a:pt x="228" y="602"/>
                  </a:lnTo>
                  <a:close/>
                </a:path>
              </a:pathLst>
            </a:custGeom>
            <a:solidFill>
              <a:schemeClr val="accent5"/>
            </a:solidFill>
            <a:ln w="9525">
              <a:noFill/>
              <a:round/>
            </a:ln>
          </p:spPr>
          <p:txBody>
            <a:bodyPr anchor="ctr"/>
            <a:lstStyle/>
            <a:p>
              <a:pPr algn="ctr"/>
              <a:endParaRPr/>
            </a:p>
          </p:txBody>
        </p:sp>
        <p:sp>
          <p:nvSpPr>
            <p:cNvPr id="8" name="Freeform: Shape 116"/>
            <p:cNvSpPr/>
            <p:nvPr/>
          </p:nvSpPr>
          <p:spPr bwMode="auto">
            <a:xfrm>
              <a:off x="4713753" y="2570175"/>
              <a:ext cx="1123382" cy="1532340"/>
            </a:xfrm>
            <a:custGeom>
              <a:avLst/>
              <a:gdLst/>
              <a:ahLst/>
              <a:cxnLst>
                <a:cxn ang="0">
                  <a:pos x="470" y="500"/>
                </a:cxn>
                <a:cxn ang="0">
                  <a:pos x="385" y="238"/>
                </a:cxn>
                <a:cxn ang="0">
                  <a:pos x="322" y="164"/>
                </a:cxn>
                <a:cxn ang="0">
                  <a:pos x="0" y="0"/>
                </a:cxn>
                <a:cxn ang="0">
                  <a:pos x="64" y="74"/>
                </a:cxn>
                <a:cxn ang="0">
                  <a:pos x="228" y="578"/>
                </a:cxn>
                <a:cxn ang="0">
                  <a:pos x="187" y="592"/>
                </a:cxn>
                <a:cxn ang="0">
                  <a:pos x="186" y="608"/>
                </a:cxn>
                <a:cxn ang="0">
                  <a:pos x="389" y="711"/>
                </a:cxn>
                <a:cxn ang="0">
                  <a:pos x="418" y="702"/>
                </a:cxn>
                <a:cxn ang="0">
                  <a:pos x="521" y="499"/>
                </a:cxn>
                <a:cxn ang="0">
                  <a:pos x="511" y="486"/>
                </a:cxn>
                <a:cxn ang="0">
                  <a:pos x="470" y="500"/>
                </a:cxn>
              </a:cxnLst>
              <a:rect l="0" t="0" r="r" b="b"/>
              <a:pathLst>
                <a:path w="525" h="717">
                  <a:moveTo>
                    <a:pt x="470" y="500"/>
                  </a:moveTo>
                  <a:cubicBezTo>
                    <a:pt x="385" y="238"/>
                    <a:pt x="385" y="238"/>
                    <a:pt x="385" y="238"/>
                  </a:cubicBezTo>
                  <a:cubicBezTo>
                    <a:pt x="374" y="204"/>
                    <a:pt x="351" y="178"/>
                    <a:pt x="322" y="164"/>
                  </a:cubicBezTo>
                  <a:cubicBezTo>
                    <a:pt x="0" y="0"/>
                    <a:pt x="0" y="0"/>
                    <a:pt x="0" y="0"/>
                  </a:cubicBezTo>
                  <a:cubicBezTo>
                    <a:pt x="30" y="15"/>
                    <a:pt x="53" y="41"/>
                    <a:pt x="64" y="74"/>
                  </a:cubicBezTo>
                  <a:cubicBezTo>
                    <a:pt x="228" y="578"/>
                    <a:pt x="228" y="578"/>
                    <a:pt x="228" y="578"/>
                  </a:cubicBezTo>
                  <a:cubicBezTo>
                    <a:pt x="187" y="592"/>
                    <a:pt x="187" y="592"/>
                    <a:pt x="187" y="592"/>
                  </a:cubicBezTo>
                  <a:cubicBezTo>
                    <a:pt x="180" y="594"/>
                    <a:pt x="179" y="604"/>
                    <a:pt x="186" y="608"/>
                  </a:cubicBezTo>
                  <a:cubicBezTo>
                    <a:pt x="389" y="711"/>
                    <a:pt x="389" y="711"/>
                    <a:pt x="389" y="711"/>
                  </a:cubicBezTo>
                  <a:cubicBezTo>
                    <a:pt x="400" y="717"/>
                    <a:pt x="412" y="712"/>
                    <a:pt x="418" y="702"/>
                  </a:cubicBezTo>
                  <a:cubicBezTo>
                    <a:pt x="521" y="499"/>
                    <a:pt x="521" y="499"/>
                    <a:pt x="521" y="499"/>
                  </a:cubicBezTo>
                  <a:cubicBezTo>
                    <a:pt x="525" y="492"/>
                    <a:pt x="518" y="484"/>
                    <a:pt x="511" y="486"/>
                  </a:cubicBezTo>
                  <a:lnTo>
                    <a:pt x="470" y="500"/>
                  </a:lnTo>
                  <a:close/>
                </a:path>
              </a:pathLst>
            </a:custGeom>
            <a:solidFill>
              <a:schemeClr val="accent4"/>
            </a:solidFill>
            <a:ln w="9525">
              <a:noFill/>
              <a:round/>
            </a:ln>
          </p:spPr>
          <p:txBody>
            <a:bodyPr anchor="ctr"/>
            <a:lstStyle/>
            <a:p>
              <a:pPr algn="ctr"/>
              <a:endParaRPr/>
            </a:p>
          </p:txBody>
        </p:sp>
        <p:grpSp>
          <p:nvGrpSpPr>
            <p:cNvPr id="3" name="Group 118"/>
            <p:cNvGrpSpPr/>
            <p:nvPr/>
          </p:nvGrpSpPr>
          <p:grpSpPr>
            <a:xfrm>
              <a:off x="4318149" y="2540129"/>
              <a:ext cx="545834" cy="545833"/>
              <a:chOff x="4330700" y="2847975"/>
              <a:chExt cx="519113" cy="519113"/>
            </a:xfrm>
          </p:grpSpPr>
          <p:sp>
            <p:nvSpPr>
              <p:cNvPr id="30" name="Oval 119"/>
              <p:cNvSpPr/>
              <p:nvPr/>
            </p:nvSpPr>
            <p:spPr bwMode="auto">
              <a:xfrm>
                <a:off x="4330700" y="2847975"/>
                <a:ext cx="519113" cy="519113"/>
              </a:xfrm>
              <a:prstGeom prst="ellipse">
                <a:avLst/>
              </a:prstGeom>
              <a:solidFill>
                <a:schemeClr val="bg1">
                  <a:lumMod val="75000"/>
                </a:schemeClr>
              </a:solidFill>
              <a:ln w="9525">
                <a:noFill/>
                <a:round/>
              </a:ln>
            </p:spPr>
            <p:txBody>
              <a:bodyPr anchor="ctr"/>
              <a:lstStyle/>
              <a:p>
                <a:pPr algn="ctr"/>
                <a:endParaRPr/>
              </a:p>
            </p:txBody>
          </p:sp>
          <p:sp>
            <p:nvSpPr>
              <p:cNvPr id="31" name="Freeform: Shape 120"/>
              <p:cNvSpPr/>
              <p:nvPr/>
            </p:nvSpPr>
            <p:spPr bwMode="auto">
              <a:xfrm>
                <a:off x="4378325" y="2894013"/>
                <a:ext cx="427038" cy="428625"/>
              </a:xfrm>
              <a:custGeom>
                <a:avLst/>
                <a:gdLst/>
                <a:ahLst/>
                <a:cxnLst>
                  <a:cxn ang="0">
                    <a:pos x="37" y="173"/>
                  </a:cxn>
                  <a:cxn ang="0">
                    <a:pos x="37" y="38"/>
                  </a:cxn>
                  <a:cxn ang="0">
                    <a:pos x="172" y="38"/>
                  </a:cxn>
                  <a:cxn ang="0">
                    <a:pos x="172" y="173"/>
                  </a:cxn>
                  <a:cxn ang="0">
                    <a:pos x="37" y="173"/>
                  </a:cxn>
                </a:cxnLst>
                <a:rect l="0" t="0" r="r" b="b"/>
                <a:pathLst>
                  <a:path w="210" h="211">
                    <a:moveTo>
                      <a:pt x="37" y="173"/>
                    </a:moveTo>
                    <a:cubicBezTo>
                      <a:pt x="0" y="136"/>
                      <a:pt x="0" y="75"/>
                      <a:pt x="37" y="38"/>
                    </a:cubicBezTo>
                    <a:cubicBezTo>
                      <a:pt x="74" y="0"/>
                      <a:pt x="135" y="0"/>
                      <a:pt x="172" y="38"/>
                    </a:cubicBezTo>
                    <a:cubicBezTo>
                      <a:pt x="210" y="75"/>
                      <a:pt x="210" y="136"/>
                      <a:pt x="172" y="173"/>
                    </a:cubicBezTo>
                    <a:cubicBezTo>
                      <a:pt x="135" y="211"/>
                      <a:pt x="74" y="211"/>
                      <a:pt x="37" y="173"/>
                    </a:cubicBezTo>
                    <a:close/>
                  </a:path>
                </a:pathLst>
              </a:custGeom>
              <a:solidFill>
                <a:srgbClr val="FFFFFF"/>
              </a:solidFill>
              <a:ln w="9525">
                <a:noFill/>
                <a:round/>
              </a:ln>
            </p:spPr>
            <p:txBody>
              <a:bodyPr anchor="ctr"/>
              <a:lstStyle/>
              <a:p>
                <a:pPr algn="ctr"/>
                <a:endParaRPr/>
              </a:p>
            </p:txBody>
          </p:sp>
        </p:grpSp>
        <p:sp>
          <p:nvSpPr>
            <p:cNvPr id="10" name="TextBox 121"/>
            <p:cNvSpPr txBox="1"/>
            <p:nvPr/>
          </p:nvSpPr>
          <p:spPr>
            <a:xfrm rot="17227015">
              <a:off x="3857432" y="1746110"/>
              <a:ext cx="965649" cy="207749"/>
            </a:xfrm>
            <a:prstGeom prst="rect">
              <a:avLst/>
            </a:prstGeom>
            <a:noFill/>
          </p:spPr>
          <p:txBody>
            <a:bodyPr wrap="none">
              <a:normAutofit fontScale="77500" lnSpcReduction="20000"/>
            </a:bodyPr>
            <a:lstStyle/>
            <a:p>
              <a:r>
                <a:rPr lang="zh-CN" altLang="en-US" sz="1200" b="1">
                  <a:solidFill>
                    <a:schemeClr val="bg1"/>
                  </a:solidFill>
                </a:rPr>
                <a:t>标题文本预设</a:t>
              </a:r>
              <a:r>
                <a:rPr lang="en-US" altLang="zh-CN" sz="1200" b="1">
                  <a:solidFill>
                    <a:schemeClr val="bg1"/>
                  </a:solidFill>
                </a:rPr>
                <a:t>01</a:t>
              </a:r>
            </a:p>
          </p:txBody>
        </p:sp>
        <p:sp>
          <p:nvSpPr>
            <p:cNvPr id="11" name="TextBox 122"/>
            <p:cNvSpPr txBox="1"/>
            <p:nvPr/>
          </p:nvSpPr>
          <p:spPr>
            <a:xfrm rot="2114016">
              <a:off x="3142625" y="2654476"/>
              <a:ext cx="965649" cy="207749"/>
            </a:xfrm>
            <a:prstGeom prst="rect">
              <a:avLst/>
            </a:prstGeom>
            <a:noFill/>
          </p:spPr>
          <p:txBody>
            <a:bodyPr wrap="none">
              <a:normAutofit fontScale="77500" lnSpcReduction="20000"/>
            </a:bodyPr>
            <a:lstStyle/>
            <a:p>
              <a:r>
                <a:rPr lang="zh-CN" altLang="en-US" sz="1200" b="1">
                  <a:solidFill>
                    <a:schemeClr val="bg1"/>
                  </a:solidFill>
                </a:rPr>
                <a:t>标题文本预设</a:t>
              </a:r>
              <a:r>
                <a:rPr lang="en-US" altLang="zh-CN" sz="1200" b="1">
                  <a:solidFill>
                    <a:schemeClr val="bg1"/>
                  </a:solidFill>
                </a:rPr>
                <a:t>01</a:t>
              </a:r>
            </a:p>
          </p:txBody>
        </p:sp>
        <p:sp>
          <p:nvSpPr>
            <p:cNvPr id="12" name="TextBox 123"/>
            <p:cNvSpPr txBox="1"/>
            <p:nvPr/>
          </p:nvSpPr>
          <p:spPr>
            <a:xfrm>
              <a:off x="4909955" y="2115670"/>
              <a:ext cx="965649" cy="207749"/>
            </a:xfrm>
            <a:prstGeom prst="rect">
              <a:avLst/>
            </a:prstGeom>
            <a:noFill/>
          </p:spPr>
          <p:txBody>
            <a:bodyPr wrap="none">
              <a:normAutofit fontScale="77500" lnSpcReduction="20000"/>
            </a:bodyPr>
            <a:lstStyle/>
            <a:p>
              <a:r>
                <a:rPr lang="zh-CN" altLang="en-US" sz="1200" b="1">
                  <a:solidFill>
                    <a:schemeClr val="bg1"/>
                  </a:solidFill>
                </a:rPr>
                <a:t>标题文本预设</a:t>
              </a:r>
              <a:r>
                <a:rPr lang="en-US" altLang="zh-CN" sz="1200" b="1">
                  <a:solidFill>
                    <a:schemeClr val="bg1"/>
                  </a:solidFill>
                </a:rPr>
                <a:t>01</a:t>
              </a:r>
            </a:p>
          </p:txBody>
        </p:sp>
        <p:sp>
          <p:nvSpPr>
            <p:cNvPr id="13" name="TextBox 124"/>
            <p:cNvSpPr txBox="1"/>
            <p:nvPr/>
          </p:nvSpPr>
          <p:spPr>
            <a:xfrm rot="4345292">
              <a:off x="4889412" y="3344242"/>
              <a:ext cx="965649" cy="207749"/>
            </a:xfrm>
            <a:prstGeom prst="rect">
              <a:avLst/>
            </a:prstGeom>
            <a:noFill/>
          </p:spPr>
          <p:txBody>
            <a:bodyPr wrap="none">
              <a:normAutofit fontScale="77500" lnSpcReduction="20000"/>
            </a:bodyPr>
            <a:lstStyle/>
            <a:p>
              <a:r>
                <a:rPr lang="zh-CN" altLang="en-US" sz="1200" b="1">
                  <a:solidFill>
                    <a:schemeClr val="bg1"/>
                  </a:solidFill>
                </a:rPr>
                <a:t>标题文本预设</a:t>
              </a:r>
              <a:r>
                <a:rPr lang="en-US" altLang="zh-CN" sz="1200" b="1">
                  <a:solidFill>
                    <a:schemeClr val="bg1"/>
                  </a:solidFill>
                </a:rPr>
                <a:t>01</a:t>
              </a:r>
            </a:p>
          </p:txBody>
        </p:sp>
        <p:sp>
          <p:nvSpPr>
            <p:cNvPr id="14" name="TextBox 125"/>
            <p:cNvSpPr txBox="1"/>
            <p:nvPr/>
          </p:nvSpPr>
          <p:spPr>
            <a:xfrm rot="19422571">
              <a:off x="3741991" y="3644696"/>
              <a:ext cx="965649" cy="207749"/>
            </a:xfrm>
            <a:prstGeom prst="rect">
              <a:avLst/>
            </a:prstGeom>
            <a:noFill/>
            <a:effectLst/>
          </p:spPr>
          <p:txBody>
            <a:bodyPr wrap="none">
              <a:normAutofit fontScale="77500" lnSpcReduction="20000"/>
            </a:bodyPr>
            <a:lstStyle/>
            <a:p>
              <a:r>
                <a:rPr lang="zh-CN" altLang="en-US" sz="1200" b="1">
                  <a:solidFill>
                    <a:schemeClr val="bg1"/>
                  </a:solidFill>
                </a:rPr>
                <a:t>标题文本预设</a:t>
              </a:r>
              <a:r>
                <a:rPr lang="en-US" altLang="zh-CN" sz="1200" b="1">
                  <a:solidFill>
                    <a:schemeClr val="bg1"/>
                  </a:solidFill>
                </a:rPr>
                <a:t>01</a:t>
              </a:r>
            </a:p>
          </p:txBody>
        </p:sp>
      </p:grpSp>
      <p:grpSp>
        <p:nvGrpSpPr>
          <p:cNvPr id="9" name="Group 26"/>
          <p:cNvGrpSpPr/>
          <p:nvPr/>
        </p:nvGrpSpPr>
        <p:grpSpPr>
          <a:xfrm>
            <a:off x="4798884" y="1030882"/>
            <a:ext cx="2159677" cy="649603"/>
            <a:chOff x="8601584" y="1451933"/>
            <a:chExt cx="2196245" cy="866137"/>
          </a:xfrm>
        </p:grpSpPr>
        <p:sp>
          <p:nvSpPr>
            <p:cNvPr id="28" name="TextBox 27"/>
            <p:cNvSpPr txBox="1"/>
            <p:nvPr/>
          </p:nvSpPr>
          <p:spPr bwMode="auto">
            <a:xfrm>
              <a:off x="8601584" y="1451933"/>
              <a:ext cx="2196244" cy="309958"/>
            </a:xfrm>
            <a:prstGeom prst="rect">
              <a:avLst/>
            </a:prstGeom>
            <a:noFill/>
          </p:spPr>
          <p:txBody>
            <a:bodyPr wrap="none" lIns="360000" tIns="0" rIns="360000" bIns="0" anchor="ctr" anchorCtr="0">
              <a:normAutofit/>
            </a:bodyPr>
            <a:lstStyle/>
            <a:p>
              <a:pPr algn="l" latinLnBrk="0"/>
              <a:r>
                <a:rPr lang="zh-CN" altLang="en-US" sz="1400">
                  <a:solidFill>
                    <a:schemeClr val="accent2">
                      <a:lumMod val="100000"/>
                    </a:schemeClr>
                  </a:solidFill>
                  <a:effectLst/>
                </a:rPr>
                <a:t>标题文本预设</a:t>
              </a:r>
            </a:p>
          </p:txBody>
        </p:sp>
        <p:sp>
          <p:nvSpPr>
            <p:cNvPr id="29" name="TextBox 28"/>
            <p:cNvSpPr txBox="1"/>
            <p:nvPr/>
          </p:nvSpPr>
          <p:spPr bwMode="auto">
            <a:xfrm>
              <a:off x="8601585" y="1761891"/>
              <a:ext cx="2196244" cy="556179"/>
            </a:xfrm>
            <a:prstGeom prst="rect">
              <a:avLst/>
            </a:prstGeom>
            <a:noFill/>
          </p:spPr>
          <p:txBody>
            <a:bodyPr wrap="square" lIns="360000" tIns="0" rIns="360000" bIns="0">
              <a:normAutofit fontScale="92500" lnSpcReduction="20000"/>
            </a:bodyPr>
            <a:lstStyle/>
            <a:p>
              <a:pPr algn="l" latinLnBrk="0">
                <a:lnSpc>
                  <a:spcPct val="120000"/>
                </a:lnSpc>
              </a:pPr>
              <a:r>
                <a:rPr lang="zh-CN" altLang="en-US" sz="1000" b="0">
                  <a:solidFill>
                    <a:schemeClr val="tx1">
                      <a:lumMod val="85000"/>
                      <a:lumOff val="15000"/>
                    </a:schemeClr>
                  </a:solidFill>
                  <a:effectLst/>
                </a:rPr>
                <a:t>此部分内容作为文字排版占位显示 </a:t>
              </a:r>
              <a:br>
                <a:rPr lang="zh-CN" altLang="en-US" sz="1000" b="0">
                  <a:solidFill>
                    <a:schemeClr val="tx1">
                      <a:lumMod val="85000"/>
                      <a:lumOff val="15000"/>
                    </a:schemeClr>
                  </a:solidFill>
                  <a:effectLst/>
                </a:rPr>
              </a:br>
              <a:r>
                <a:rPr lang="zh-CN" altLang="en-US" sz="1000" b="0">
                  <a:solidFill>
                    <a:schemeClr val="tx1">
                      <a:lumMod val="85000"/>
                      <a:lumOff val="15000"/>
                    </a:schemeClr>
                  </a:solidFill>
                  <a:effectLst/>
                </a:rPr>
                <a:t>（建议使用主题字体）</a:t>
              </a:r>
            </a:p>
          </p:txBody>
        </p:sp>
      </p:grpSp>
      <p:grpSp>
        <p:nvGrpSpPr>
          <p:cNvPr id="15" name="Group 29"/>
          <p:cNvGrpSpPr/>
          <p:nvPr/>
        </p:nvGrpSpPr>
        <p:grpSpPr>
          <a:xfrm>
            <a:off x="839614" y="2263736"/>
            <a:ext cx="2184893" cy="649603"/>
            <a:chOff x="1415480" y="1669738"/>
            <a:chExt cx="2913191" cy="866137"/>
          </a:xfrm>
        </p:grpSpPr>
        <p:sp>
          <p:nvSpPr>
            <p:cNvPr id="26" name="TextBox 30"/>
            <p:cNvSpPr txBox="1"/>
            <p:nvPr/>
          </p:nvSpPr>
          <p:spPr bwMode="auto">
            <a:xfrm>
              <a:off x="1415480" y="1669738"/>
              <a:ext cx="2913191" cy="309958"/>
            </a:xfrm>
            <a:prstGeom prst="rect">
              <a:avLst/>
            </a:prstGeom>
            <a:noFill/>
          </p:spPr>
          <p:txBody>
            <a:bodyPr wrap="none" lIns="360000" tIns="0" rIns="360000" bIns="0" anchor="ctr" anchorCtr="0">
              <a:normAutofit/>
            </a:bodyPr>
            <a:lstStyle/>
            <a:p>
              <a:pPr algn="r" latinLnBrk="0"/>
              <a:r>
                <a:rPr lang="zh-CN" altLang="en-US" sz="1400">
                  <a:solidFill>
                    <a:schemeClr val="accent1">
                      <a:lumMod val="100000"/>
                    </a:schemeClr>
                  </a:solidFill>
                  <a:effectLst/>
                </a:rPr>
                <a:t>标题文本预设</a:t>
              </a:r>
            </a:p>
          </p:txBody>
        </p:sp>
        <p:sp>
          <p:nvSpPr>
            <p:cNvPr id="27" name="TextBox 31"/>
            <p:cNvSpPr txBox="1"/>
            <p:nvPr/>
          </p:nvSpPr>
          <p:spPr bwMode="auto">
            <a:xfrm>
              <a:off x="1415480" y="1979696"/>
              <a:ext cx="2913191" cy="556179"/>
            </a:xfrm>
            <a:prstGeom prst="rect">
              <a:avLst/>
            </a:prstGeom>
            <a:noFill/>
          </p:spPr>
          <p:txBody>
            <a:bodyPr wrap="square" lIns="360000" tIns="0" rIns="360000" bIns="0" anchor="t" anchorCtr="0">
              <a:normAutofit fontScale="92500" lnSpcReduction="20000"/>
            </a:bodyPr>
            <a:lstStyle/>
            <a:p>
              <a:pPr algn="r" latinLnBrk="0">
                <a:lnSpc>
                  <a:spcPct val="120000"/>
                </a:lnSpc>
              </a:pPr>
              <a:r>
                <a:rPr lang="zh-CN" altLang="en-US" sz="1000" b="0" dirty="0">
                  <a:solidFill>
                    <a:schemeClr val="tx1"/>
                  </a:solidFill>
                  <a:effectLst/>
                </a:rPr>
                <a:t>此部分内容作为文字排版占位显示 </a:t>
              </a:r>
              <a:br>
                <a:rPr lang="zh-CN" altLang="en-US" sz="1000" b="0" dirty="0">
                  <a:solidFill>
                    <a:schemeClr val="tx1"/>
                  </a:solidFill>
                  <a:effectLst/>
                </a:rPr>
              </a:br>
              <a:r>
                <a:rPr lang="zh-CN" altLang="en-US" sz="1000" b="0" dirty="0">
                  <a:solidFill>
                    <a:schemeClr val="tx1"/>
                  </a:solidFill>
                  <a:effectLst/>
                </a:rPr>
                <a:t>（建议使用主题字体）</a:t>
              </a:r>
            </a:p>
          </p:txBody>
        </p:sp>
      </p:grpSp>
      <p:grpSp>
        <p:nvGrpSpPr>
          <p:cNvPr id="16" name="Group 32"/>
          <p:cNvGrpSpPr/>
          <p:nvPr/>
        </p:nvGrpSpPr>
        <p:grpSpPr>
          <a:xfrm>
            <a:off x="6119232" y="1896972"/>
            <a:ext cx="2159677" cy="649603"/>
            <a:chOff x="8601584" y="1451933"/>
            <a:chExt cx="2196245" cy="866137"/>
          </a:xfrm>
        </p:grpSpPr>
        <p:sp>
          <p:nvSpPr>
            <p:cNvPr id="24" name="TextBox 33"/>
            <p:cNvSpPr txBox="1"/>
            <p:nvPr/>
          </p:nvSpPr>
          <p:spPr bwMode="auto">
            <a:xfrm>
              <a:off x="8601584" y="1451933"/>
              <a:ext cx="2196244" cy="309958"/>
            </a:xfrm>
            <a:prstGeom prst="rect">
              <a:avLst/>
            </a:prstGeom>
            <a:noFill/>
          </p:spPr>
          <p:txBody>
            <a:bodyPr wrap="none" lIns="360000" tIns="0" rIns="360000" bIns="0" anchor="ctr" anchorCtr="0">
              <a:normAutofit/>
            </a:bodyPr>
            <a:lstStyle/>
            <a:p>
              <a:pPr algn="l" latinLnBrk="0"/>
              <a:r>
                <a:rPr lang="zh-CN" altLang="en-US" sz="1400">
                  <a:solidFill>
                    <a:schemeClr val="accent3">
                      <a:lumMod val="100000"/>
                    </a:schemeClr>
                  </a:solidFill>
                  <a:effectLst/>
                </a:rPr>
                <a:t>标题文本预设</a:t>
              </a:r>
            </a:p>
          </p:txBody>
        </p:sp>
        <p:sp>
          <p:nvSpPr>
            <p:cNvPr id="25" name="TextBox 34"/>
            <p:cNvSpPr txBox="1"/>
            <p:nvPr/>
          </p:nvSpPr>
          <p:spPr bwMode="auto">
            <a:xfrm>
              <a:off x="8601585" y="1761891"/>
              <a:ext cx="2196244" cy="556179"/>
            </a:xfrm>
            <a:prstGeom prst="rect">
              <a:avLst/>
            </a:prstGeom>
            <a:noFill/>
          </p:spPr>
          <p:txBody>
            <a:bodyPr wrap="square" lIns="360000" tIns="0" rIns="360000" bIns="0">
              <a:normAutofit fontScale="92500" lnSpcReduction="20000"/>
            </a:bodyPr>
            <a:lstStyle/>
            <a:p>
              <a:pPr algn="l" latinLnBrk="0">
                <a:lnSpc>
                  <a:spcPct val="120000"/>
                </a:lnSpc>
              </a:pPr>
              <a:r>
                <a:rPr lang="zh-CN" altLang="en-US" sz="1000" b="0">
                  <a:solidFill>
                    <a:schemeClr val="tx1">
                      <a:lumMod val="85000"/>
                      <a:lumOff val="15000"/>
                    </a:schemeClr>
                  </a:solidFill>
                  <a:effectLst/>
                </a:rPr>
                <a:t>此部分内容作为文字排版占位显示 </a:t>
              </a:r>
              <a:br>
                <a:rPr lang="zh-CN" altLang="en-US" sz="1000" b="0">
                  <a:solidFill>
                    <a:schemeClr val="tx1">
                      <a:lumMod val="85000"/>
                      <a:lumOff val="15000"/>
                    </a:schemeClr>
                  </a:solidFill>
                  <a:effectLst/>
                </a:rPr>
              </a:br>
              <a:r>
                <a:rPr lang="zh-CN" altLang="en-US" sz="1000" b="0">
                  <a:solidFill>
                    <a:schemeClr val="tx1">
                      <a:lumMod val="85000"/>
                      <a:lumOff val="15000"/>
                    </a:schemeClr>
                  </a:solidFill>
                  <a:effectLst/>
                </a:rPr>
                <a:t>（建议使用主题字体）</a:t>
              </a:r>
            </a:p>
          </p:txBody>
        </p:sp>
      </p:grpSp>
      <p:grpSp>
        <p:nvGrpSpPr>
          <p:cNvPr id="17" name="Group 35"/>
          <p:cNvGrpSpPr/>
          <p:nvPr/>
        </p:nvGrpSpPr>
        <p:grpSpPr>
          <a:xfrm>
            <a:off x="1482262" y="3596465"/>
            <a:ext cx="2184893" cy="649603"/>
            <a:chOff x="1415480" y="1669738"/>
            <a:chExt cx="2913191" cy="866137"/>
          </a:xfrm>
        </p:grpSpPr>
        <p:sp>
          <p:nvSpPr>
            <p:cNvPr id="22" name="TextBox 36"/>
            <p:cNvSpPr txBox="1"/>
            <p:nvPr/>
          </p:nvSpPr>
          <p:spPr bwMode="auto">
            <a:xfrm>
              <a:off x="1415480" y="1669738"/>
              <a:ext cx="2913191" cy="309958"/>
            </a:xfrm>
            <a:prstGeom prst="rect">
              <a:avLst/>
            </a:prstGeom>
            <a:noFill/>
          </p:spPr>
          <p:txBody>
            <a:bodyPr wrap="none" lIns="72000" tIns="0" rIns="360000" bIns="0" anchor="ctr" anchorCtr="0">
              <a:normAutofit/>
            </a:bodyPr>
            <a:lstStyle/>
            <a:p>
              <a:pPr algn="r" latinLnBrk="0"/>
              <a:r>
                <a:rPr lang="zh-CN" altLang="en-US" sz="1400">
                  <a:solidFill>
                    <a:schemeClr val="accent5">
                      <a:lumMod val="100000"/>
                    </a:schemeClr>
                  </a:solidFill>
                  <a:effectLst/>
                </a:rPr>
                <a:t>标题文本预设</a:t>
              </a:r>
            </a:p>
          </p:txBody>
        </p:sp>
        <p:sp>
          <p:nvSpPr>
            <p:cNvPr id="23" name="TextBox 37"/>
            <p:cNvSpPr txBox="1"/>
            <p:nvPr/>
          </p:nvSpPr>
          <p:spPr bwMode="auto">
            <a:xfrm>
              <a:off x="1415480" y="1979696"/>
              <a:ext cx="2913191" cy="556179"/>
            </a:xfrm>
            <a:prstGeom prst="rect">
              <a:avLst/>
            </a:prstGeom>
            <a:noFill/>
          </p:spPr>
          <p:txBody>
            <a:bodyPr wrap="square" lIns="72000" tIns="0" rIns="360000" bIns="0" anchor="t" anchorCtr="0">
              <a:normAutofit fontScale="92500"/>
            </a:bodyPr>
            <a:lstStyle/>
            <a:p>
              <a:pPr algn="r" latinLnBrk="0">
                <a:lnSpc>
                  <a:spcPct val="120000"/>
                </a:lnSpc>
              </a:pPr>
              <a:r>
                <a:rPr lang="zh-CN" altLang="en-US" sz="1000" b="0">
                  <a:solidFill>
                    <a:schemeClr val="tx1"/>
                  </a:solidFill>
                  <a:effectLst/>
                </a:rPr>
                <a:t>此部分内容作为文字排版占位显示 </a:t>
              </a:r>
              <a:br>
                <a:rPr lang="zh-CN" altLang="en-US" sz="1000" b="0">
                  <a:solidFill>
                    <a:schemeClr val="tx1"/>
                  </a:solidFill>
                  <a:effectLst/>
                </a:rPr>
              </a:br>
              <a:r>
                <a:rPr lang="zh-CN" altLang="en-US" sz="1000" b="0">
                  <a:solidFill>
                    <a:schemeClr val="tx1"/>
                  </a:solidFill>
                  <a:effectLst/>
                </a:rPr>
                <a:t>（建议使用主题字体）</a:t>
              </a:r>
            </a:p>
          </p:txBody>
        </p:sp>
      </p:grpSp>
      <p:grpSp>
        <p:nvGrpSpPr>
          <p:cNvPr id="18" name="Group 38"/>
          <p:cNvGrpSpPr/>
          <p:nvPr/>
        </p:nvGrpSpPr>
        <p:grpSpPr>
          <a:xfrm>
            <a:off x="5837136" y="3596333"/>
            <a:ext cx="2184893" cy="649603"/>
            <a:chOff x="1415480" y="1669738"/>
            <a:chExt cx="2913191" cy="866137"/>
          </a:xfrm>
        </p:grpSpPr>
        <p:sp>
          <p:nvSpPr>
            <p:cNvPr id="20" name="TextBox 39"/>
            <p:cNvSpPr txBox="1"/>
            <p:nvPr/>
          </p:nvSpPr>
          <p:spPr bwMode="auto">
            <a:xfrm>
              <a:off x="1415480" y="1669738"/>
              <a:ext cx="2913191" cy="309958"/>
            </a:xfrm>
            <a:prstGeom prst="rect">
              <a:avLst/>
            </a:prstGeom>
            <a:noFill/>
          </p:spPr>
          <p:txBody>
            <a:bodyPr wrap="none" lIns="360000" tIns="0" rIns="0" bIns="0" anchor="ctr" anchorCtr="0">
              <a:normAutofit/>
            </a:bodyPr>
            <a:lstStyle/>
            <a:p>
              <a:pPr algn="l" latinLnBrk="0"/>
              <a:r>
                <a:rPr lang="zh-CN" altLang="en-US" sz="1400">
                  <a:solidFill>
                    <a:schemeClr val="accent4">
                      <a:lumMod val="100000"/>
                    </a:schemeClr>
                  </a:solidFill>
                  <a:effectLst/>
                </a:rPr>
                <a:t>标题文本预设</a:t>
              </a:r>
            </a:p>
          </p:txBody>
        </p:sp>
        <p:sp>
          <p:nvSpPr>
            <p:cNvPr id="21" name="TextBox 40"/>
            <p:cNvSpPr txBox="1"/>
            <p:nvPr/>
          </p:nvSpPr>
          <p:spPr bwMode="auto">
            <a:xfrm>
              <a:off x="1415480" y="1979696"/>
              <a:ext cx="2913191" cy="556179"/>
            </a:xfrm>
            <a:prstGeom prst="rect">
              <a:avLst/>
            </a:prstGeom>
            <a:noFill/>
          </p:spPr>
          <p:txBody>
            <a:bodyPr wrap="square" lIns="360000" tIns="0" rIns="0" bIns="0" anchor="ctr" anchorCtr="0">
              <a:normAutofit fontScale="92500"/>
            </a:bodyPr>
            <a:lstStyle/>
            <a:p>
              <a:pPr algn="l" latinLnBrk="0">
                <a:lnSpc>
                  <a:spcPct val="120000"/>
                </a:lnSpc>
              </a:pPr>
              <a:r>
                <a:rPr lang="zh-CN" altLang="en-US" sz="1000" b="0">
                  <a:solidFill>
                    <a:schemeClr val="tx1"/>
                  </a:solidFill>
                  <a:effectLst/>
                </a:rPr>
                <a:t>此部分内容作为文字排版占位显示 </a:t>
              </a:r>
              <a:br>
                <a:rPr lang="zh-CN" altLang="en-US" sz="1000" b="0">
                  <a:solidFill>
                    <a:schemeClr val="tx1"/>
                  </a:solidFill>
                  <a:effectLst/>
                </a:rPr>
              </a:br>
              <a:r>
                <a:rPr lang="zh-CN" altLang="en-US" sz="1000" b="0">
                  <a:solidFill>
                    <a:schemeClr val="tx1"/>
                  </a:solidFill>
                  <a:effectLs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接连接符 24"/>
          <p:cNvSpPr>
            <a:spLocks noChangeShapeType="1"/>
          </p:cNvSpPr>
          <p:nvPr/>
        </p:nvSpPr>
        <p:spPr bwMode="auto">
          <a:xfrm>
            <a:off x="851408" y="2449739"/>
            <a:ext cx="7588841" cy="1191"/>
          </a:xfrm>
          <a:prstGeom prst="line">
            <a:avLst/>
          </a:prstGeom>
          <a:noFill/>
          <a:ln w="28575">
            <a:solidFill>
              <a:schemeClr val="bg1">
                <a:lumMod val="75000"/>
              </a:schemeClr>
            </a:solidFill>
            <a:prstDash val="sysDash"/>
            <a:miter lim="800000"/>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6" name="椭圆 2"/>
          <p:cNvSpPr>
            <a:spLocks noChangeArrowheads="1"/>
          </p:cNvSpPr>
          <p:nvPr/>
        </p:nvSpPr>
        <p:spPr bwMode="auto">
          <a:xfrm>
            <a:off x="3804543" y="1647444"/>
            <a:ext cx="1539678" cy="1539122"/>
          </a:xfrm>
          <a:prstGeom prst="ellipse">
            <a:avLst/>
          </a:prstGeom>
          <a:solidFill>
            <a:schemeClr val="accent3"/>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7" name="椭圆 3"/>
          <p:cNvSpPr>
            <a:spLocks noChangeArrowheads="1"/>
          </p:cNvSpPr>
          <p:nvPr/>
        </p:nvSpPr>
        <p:spPr bwMode="auto">
          <a:xfrm>
            <a:off x="2188654" y="1918843"/>
            <a:ext cx="981203" cy="980848"/>
          </a:xfrm>
          <a:prstGeom prst="ellipse">
            <a:avLst/>
          </a:prstGeom>
          <a:solidFill>
            <a:schemeClr val="accent2"/>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9" name="椭圆 4"/>
          <p:cNvSpPr>
            <a:spLocks noChangeArrowheads="1"/>
          </p:cNvSpPr>
          <p:nvPr/>
        </p:nvSpPr>
        <p:spPr bwMode="auto">
          <a:xfrm>
            <a:off x="577529" y="1927176"/>
            <a:ext cx="981203" cy="980848"/>
          </a:xfrm>
          <a:prstGeom prst="ellipse">
            <a:avLst/>
          </a:prstGeom>
          <a:solidFill>
            <a:schemeClr val="accent1"/>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0" name="椭圆 5"/>
          <p:cNvSpPr>
            <a:spLocks noChangeArrowheads="1"/>
          </p:cNvSpPr>
          <p:nvPr/>
        </p:nvSpPr>
        <p:spPr bwMode="auto">
          <a:xfrm>
            <a:off x="5976525" y="1925985"/>
            <a:ext cx="981203" cy="980848"/>
          </a:xfrm>
          <a:prstGeom prst="ellipse">
            <a:avLst/>
          </a:prstGeom>
          <a:solidFill>
            <a:schemeClr val="accent4"/>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1" name="椭圆 6"/>
          <p:cNvSpPr>
            <a:spLocks noChangeArrowheads="1"/>
          </p:cNvSpPr>
          <p:nvPr/>
        </p:nvSpPr>
        <p:spPr bwMode="auto">
          <a:xfrm>
            <a:off x="7588841" y="1927176"/>
            <a:ext cx="981203" cy="980848"/>
          </a:xfrm>
          <a:prstGeom prst="ellipse">
            <a:avLst/>
          </a:prstGeom>
          <a:solidFill>
            <a:schemeClr val="accent1"/>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 name="文本框 13"/>
          <p:cNvSpPr>
            <a:spLocks noChangeArrowheads="1"/>
          </p:cNvSpPr>
          <p:nvPr/>
        </p:nvSpPr>
        <p:spPr bwMode="auto">
          <a:xfrm>
            <a:off x="323892" y="3428206"/>
            <a:ext cx="1447622" cy="90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eaLnBrk="1" hangingPunct="1">
              <a:buFont typeface="Arial" panose="020B0604020202020204" pitchFamily="34" charset="0"/>
              <a:buNone/>
            </a:pPr>
            <a:r>
              <a:rPr lang="en-US" altLang="zh-CN" dirty="0">
                <a:solidFill>
                  <a:schemeClr val="bg1">
                    <a:lumMod val="50000"/>
                  </a:schemeClr>
                </a:solidFill>
                <a:latin typeface="Calibri" panose="020F0502020204030204" pitchFamily="34" charset="0"/>
                <a:sym typeface="Calibri" panose="020F0502020204030204" pitchFamily="34" charset="0"/>
              </a:rPr>
              <a:t>  YOUR  TITLE</a:t>
            </a: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200" dirty="0">
              <a:solidFill>
                <a:schemeClr val="bg1">
                  <a:lumMod val="50000"/>
                </a:schemeClr>
              </a:solidFill>
              <a:sym typeface="Calibri" panose="020F0502020204030204" pitchFamily="34" charset="0"/>
            </a:endParaRPr>
          </a:p>
        </p:txBody>
      </p:sp>
      <p:sp>
        <p:nvSpPr>
          <p:cNvPr id="13" name="文本框 14"/>
          <p:cNvSpPr>
            <a:spLocks noChangeArrowheads="1"/>
          </p:cNvSpPr>
          <p:nvPr/>
        </p:nvSpPr>
        <p:spPr bwMode="auto">
          <a:xfrm>
            <a:off x="1950498" y="3415113"/>
            <a:ext cx="1447622" cy="90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eaLnBrk="1" hangingPunct="1">
              <a:buFont typeface="Arial" panose="020B0604020202020204" pitchFamily="34" charset="0"/>
              <a:buNone/>
            </a:pPr>
            <a:r>
              <a:rPr lang="en-US" altLang="zh-CN" dirty="0">
                <a:solidFill>
                  <a:schemeClr val="bg1">
                    <a:lumMod val="50000"/>
                  </a:schemeClr>
                </a:solidFill>
                <a:latin typeface="Calibri" panose="020F0502020204030204" pitchFamily="34" charset="0"/>
                <a:sym typeface="Calibri" panose="020F0502020204030204" pitchFamily="34" charset="0"/>
              </a:rPr>
              <a:t>  YOUR  TITLE</a:t>
            </a: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200" dirty="0">
              <a:solidFill>
                <a:schemeClr val="bg1">
                  <a:lumMod val="50000"/>
                </a:schemeClr>
              </a:solidFill>
              <a:sym typeface="Calibri" panose="020F0502020204030204" pitchFamily="34" charset="0"/>
            </a:endParaRPr>
          </a:p>
        </p:txBody>
      </p:sp>
      <p:sp>
        <p:nvSpPr>
          <p:cNvPr id="14" name="文本框 15"/>
          <p:cNvSpPr>
            <a:spLocks noChangeArrowheads="1"/>
          </p:cNvSpPr>
          <p:nvPr/>
        </p:nvSpPr>
        <p:spPr bwMode="auto">
          <a:xfrm>
            <a:off x="5745514" y="3404399"/>
            <a:ext cx="1447622" cy="90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eaLnBrk="1" hangingPunct="1">
              <a:buFont typeface="Arial" panose="020B0604020202020204" pitchFamily="34" charset="0"/>
              <a:buNone/>
            </a:pPr>
            <a:r>
              <a:rPr lang="en-US" altLang="zh-CN" dirty="0">
                <a:solidFill>
                  <a:schemeClr val="bg1">
                    <a:lumMod val="50000"/>
                  </a:schemeClr>
                </a:solidFill>
                <a:latin typeface="Calibri" panose="020F0502020204030204" pitchFamily="34" charset="0"/>
                <a:sym typeface="Calibri" panose="020F0502020204030204" pitchFamily="34" charset="0"/>
              </a:rPr>
              <a:t>  YOUR  TITLE</a:t>
            </a: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200" dirty="0">
              <a:solidFill>
                <a:schemeClr val="bg1">
                  <a:lumMod val="50000"/>
                </a:schemeClr>
              </a:solidFill>
              <a:sym typeface="Calibri" panose="020F0502020204030204" pitchFamily="34" charset="0"/>
            </a:endParaRPr>
          </a:p>
        </p:txBody>
      </p:sp>
      <p:sp>
        <p:nvSpPr>
          <p:cNvPr id="15" name="文本框 16"/>
          <p:cNvSpPr>
            <a:spLocks noChangeArrowheads="1"/>
          </p:cNvSpPr>
          <p:nvPr/>
        </p:nvSpPr>
        <p:spPr bwMode="auto">
          <a:xfrm>
            <a:off x="7338778" y="3415113"/>
            <a:ext cx="1447622" cy="90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eaLnBrk="1" hangingPunct="1">
              <a:buFont typeface="Arial" panose="020B0604020202020204" pitchFamily="34" charset="0"/>
              <a:buNone/>
            </a:pPr>
            <a:r>
              <a:rPr lang="en-US" altLang="zh-CN" dirty="0">
                <a:solidFill>
                  <a:schemeClr val="bg1">
                    <a:lumMod val="50000"/>
                  </a:schemeClr>
                </a:solidFill>
                <a:latin typeface="Calibri" panose="020F0502020204030204" pitchFamily="34" charset="0"/>
                <a:sym typeface="Calibri" panose="020F0502020204030204" pitchFamily="34" charset="0"/>
              </a:rPr>
              <a:t>  YOUR  TITLE</a:t>
            </a: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200" dirty="0">
              <a:solidFill>
                <a:schemeClr val="bg1">
                  <a:lumMod val="50000"/>
                </a:schemeClr>
              </a:solidFill>
              <a:sym typeface="Calibri" panose="020F0502020204030204" pitchFamily="34" charset="0"/>
            </a:endParaRPr>
          </a:p>
        </p:txBody>
      </p:sp>
      <p:sp>
        <p:nvSpPr>
          <p:cNvPr id="16" name="文本框 17"/>
          <p:cNvSpPr>
            <a:spLocks noChangeArrowheads="1"/>
          </p:cNvSpPr>
          <p:nvPr/>
        </p:nvSpPr>
        <p:spPr bwMode="auto">
          <a:xfrm>
            <a:off x="3802161" y="3412732"/>
            <a:ext cx="1447622" cy="8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a:t>
            </a:r>
            <a:r>
              <a:rPr lang="en-US" altLang="zh-CN" sz="1600" b="1" dirty="0">
                <a:solidFill>
                  <a:schemeClr val="bg1">
                    <a:lumMod val="50000"/>
                  </a:schemeClr>
                </a:solidFill>
                <a:latin typeface="Calibri" panose="020F0502020204030204" pitchFamily="34" charset="0"/>
                <a:sym typeface="Calibri" panose="020F0502020204030204" pitchFamily="34" charset="0"/>
              </a:rPr>
              <a:t>YOUR  TITLE</a:t>
            </a:r>
            <a:endParaRPr lang="en-US" altLang="zh-CN" sz="1100" b="1"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2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200" dirty="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000" dirty="0">
              <a:solidFill>
                <a:schemeClr val="bg1">
                  <a:lumMod val="50000"/>
                </a:schemeClr>
              </a:solidFill>
              <a:sym typeface="Calibri" panose="020F0502020204030204" pitchFamily="34" charset="0"/>
            </a:endParaRPr>
          </a:p>
        </p:txBody>
      </p:sp>
      <p:pic>
        <p:nvPicPr>
          <p:cNvPr id="17" name="图片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3030" y="2214050"/>
            <a:ext cx="426299" cy="40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1817" y="2173578"/>
            <a:ext cx="496555" cy="48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3195" y="2193815"/>
            <a:ext cx="450115" cy="45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9638" y="2091445"/>
            <a:ext cx="789488" cy="5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165" y="2193815"/>
            <a:ext cx="431062" cy="43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1000">
        <p14:ferris dir="l"/>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anim calcmode="lin" valueType="num">
                                      <p:cBhvr>
                                        <p:cTn id="38" dur="250" fill="hold"/>
                                        <p:tgtEl>
                                          <p:spTgt spid="11"/>
                                        </p:tgtEl>
                                        <p:attrNameLst>
                                          <p:attrName>ppt_x</p:attrName>
                                        </p:attrNameLst>
                                      </p:cBhvr>
                                      <p:tavLst>
                                        <p:tav tm="0">
                                          <p:val>
                                            <p:strVal val="#ppt_x"/>
                                          </p:val>
                                        </p:tav>
                                        <p:tav tm="100000">
                                          <p:val>
                                            <p:strVal val="#ppt_x"/>
                                          </p:val>
                                        </p:tav>
                                      </p:tavLst>
                                    </p:anim>
                                    <p:anim calcmode="lin" valueType="num">
                                      <p:cBhvr>
                                        <p:cTn id="39" dur="2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50"/>
                                        <p:tgtEl>
                                          <p:spTgt spid="16"/>
                                        </p:tgtEl>
                                      </p:cBhvr>
                                    </p:animEffect>
                                    <p:anim calcmode="lin" valueType="num">
                                      <p:cBhvr>
                                        <p:cTn id="68" dur="250" fill="hold"/>
                                        <p:tgtEl>
                                          <p:spTgt spid="16"/>
                                        </p:tgtEl>
                                        <p:attrNameLst>
                                          <p:attrName>ppt_x</p:attrName>
                                        </p:attrNameLst>
                                      </p:cBhvr>
                                      <p:tavLst>
                                        <p:tav tm="0">
                                          <p:val>
                                            <p:strVal val="#ppt_x"/>
                                          </p:val>
                                        </p:tav>
                                        <p:tav tm="100000">
                                          <p:val>
                                            <p:strVal val="#ppt_x"/>
                                          </p:val>
                                        </p:tav>
                                      </p:tavLst>
                                    </p:anim>
                                    <p:anim calcmode="lin" valueType="num">
                                      <p:cBhvr>
                                        <p:cTn id="69" dur="25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50"/>
                                        <p:tgtEl>
                                          <p:spTgt spid="17"/>
                                        </p:tgtEl>
                                      </p:cBhvr>
                                    </p:animEffect>
                                    <p:anim calcmode="lin" valueType="num">
                                      <p:cBhvr>
                                        <p:cTn id="74" dur="250" fill="hold"/>
                                        <p:tgtEl>
                                          <p:spTgt spid="17"/>
                                        </p:tgtEl>
                                        <p:attrNameLst>
                                          <p:attrName>ppt_x</p:attrName>
                                        </p:attrNameLst>
                                      </p:cBhvr>
                                      <p:tavLst>
                                        <p:tav tm="0">
                                          <p:val>
                                            <p:strVal val="#ppt_x"/>
                                          </p:val>
                                        </p:tav>
                                        <p:tav tm="100000">
                                          <p:val>
                                            <p:strVal val="#ppt_x"/>
                                          </p:val>
                                        </p:tav>
                                      </p:tavLst>
                                    </p:anim>
                                    <p:anim calcmode="lin" valueType="num">
                                      <p:cBhvr>
                                        <p:cTn id="75" dur="250" fill="hold"/>
                                        <p:tgtEl>
                                          <p:spTgt spid="17"/>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250"/>
                                        <p:tgtEl>
                                          <p:spTgt spid="18"/>
                                        </p:tgtEl>
                                      </p:cBhvr>
                                    </p:animEffect>
                                    <p:anim calcmode="lin" valueType="num">
                                      <p:cBhvr>
                                        <p:cTn id="80" dur="250" fill="hold"/>
                                        <p:tgtEl>
                                          <p:spTgt spid="18"/>
                                        </p:tgtEl>
                                        <p:attrNameLst>
                                          <p:attrName>ppt_x</p:attrName>
                                        </p:attrNameLst>
                                      </p:cBhvr>
                                      <p:tavLst>
                                        <p:tav tm="0">
                                          <p:val>
                                            <p:strVal val="#ppt_x"/>
                                          </p:val>
                                        </p:tav>
                                        <p:tav tm="100000">
                                          <p:val>
                                            <p:strVal val="#ppt_x"/>
                                          </p:val>
                                        </p:tav>
                                      </p:tavLst>
                                    </p:anim>
                                    <p:anim calcmode="lin" valueType="num">
                                      <p:cBhvr>
                                        <p:cTn id="81" dur="25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anim calcmode="lin" valueType="num">
                                      <p:cBhvr>
                                        <p:cTn id="86" dur="250" fill="hold"/>
                                        <p:tgtEl>
                                          <p:spTgt spid="19"/>
                                        </p:tgtEl>
                                        <p:attrNameLst>
                                          <p:attrName>ppt_x</p:attrName>
                                        </p:attrNameLst>
                                      </p:cBhvr>
                                      <p:tavLst>
                                        <p:tav tm="0">
                                          <p:val>
                                            <p:strVal val="#ppt_x"/>
                                          </p:val>
                                        </p:tav>
                                        <p:tav tm="100000">
                                          <p:val>
                                            <p:strVal val="#ppt_x"/>
                                          </p:val>
                                        </p:tav>
                                      </p:tavLst>
                                    </p:anim>
                                    <p:anim calcmode="lin" valueType="num">
                                      <p:cBhvr>
                                        <p:cTn id="87" dur="250" fill="hold"/>
                                        <p:tgtEl>
                                          <p:spTgt spid="19"/>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250"/>
                                        <p:tgtEl>
                                          <p:spTgt spid="20"/>
                                        </p:tgtEl>
                                      </p:cBhvr>
                                    </p:animEffect>
                                    <p:anim calcmode="lin" valueType="num">
                                      <p:cBhvr>
                                        <p:cTn id="92" dur="250" fill="hold"/>
                                        <p:tgtEl>
                                          <p:spTgt spid="20"/>
                                        </p:tgtEl>
                                        <p:attrNameLst>
                                          <p:attrName>ppt_x</p:attrName>
                                        </p:attrNameLst>
                                      </p:cBhvr>
                                      <p:tavLst>
                                        <p:tav tm="0">
                                          <p:val>
                                            <p:strVal val="#ppt_x"/>
                                          </p:val>
                                        </p:tav>
                                        <p:tav tm="100000">
                                          <p:val>
                                            <p:strVal val="#ppt_x"/>
                                          </p:val>
                                        </p:tav>
                                      </p:tavLst>
                                    </p:anim>
                                    <p:anim calcmode="lin" valueType="num">
                                      <p:cBhvr>
                                        <p:cTn id="93" dur="250" fill="hold"/>
                                        <p:tgtEl>
                                          <p:spTgt spid="20"/>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250"/>
                                        <p:tgtEl>
                                          <p:spTgt spid="21"/>
                                        </p:tgtEl>
                                      </p:cBhvr>
                                    </p:animEffect>
                                    <p:anim calcmode="lin" valueType="num">
                                      <p:cBhvr>
                                        <p:cTn id="98" dur="250" fill="hold"/>
                                        <p:tgtEl>
                                          <p:spTgt spid="21"/>
                                        </p:tgtEl>
                                        <p:attrNameLst>
                                          <p:attrName>ppt_x</p:attrName>
                                        </p:attrNameLst>
                                      </p:cBhvr>
                                      <p:tavLst>
                                        <p:tav tm="0">
                                          <p:val>
                                            <p:strVal val="#ppt_x"/>
                                          </p:val>
                                        </p:tav>
                                        <p:tav tm="100000">
                                          <p:val>
                                            <p:strVal val="#ppt_x"/>
                                          </p:val>
                                        </p:tav>
                                      </p:tavLst>
                                    </p:anim>
                                    <p:anim calcmode="lin" valueType="num">
                                      <p:cBhvr>
                                        <p:cTn id="99"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630620" y="1376190"/>
            <a:ext cx="7957631" cy="3209078"/>
            <a:chOff x="1026329" y="2449122"/>
            <a:chExt cx="7106841" cy="2867016"/>
          </a:xfrm>
        </p:grpSpPr>
        <p:sp>
          <p:nvSpPr>
            <p:cNvPr id="6" name="1"/>
            <p:cNvSpPr>
              <a:spLocks noChangeArrowheads="1"/>
            </p:cNvSpPr>
            <p:nvPr/>
          </p:nvSpPr>
          <p:spPr bwMode="auto">
            <a:xfrm>
              <a:off x="1026329" y="3338825"/>
              <a:ext cx="1657350" cy="1241462"/>
            </a:xfrm>
            <a:prstGeom prst="rect">
              <a:avLst/>
            </a:prstGeom>
            <a:blipFill dpi="0" rotWithShape="1">
              <a:blip r:embed="rId3" cstate="print">
                <a:grayscl/>
              </a:blip>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900" dirty="0">
                <a:solidFill>
                  <a:srgbClr val="FFFFFF"/>
                </a:solidFill>
                <a:latin typeface="微软雅黑" panose="020B0503020204020204" pitchFamily="34" charset="-122"/>
              </a:endParaRPr>
            </a:p>
          </p:txBody>
        </p:sp>
        <p:sp>
          <p:nvSpPr>
            <p:cNvPr id="7" name="4"/>
            <p:cNvSpPr>
              <a:spLocks noChangeArrowheads="1"/>
            </p:cNvSpPr>
            <p:nvPr/>
          </p:nvSpPr>
          <p:spPr bwMode="auto">
            <a:xfrm>
              <a:off x="2826554" y="3338825"/>
              <a:ext cx="1657350" cy="1241462"/>
            </a:xfrm>
            <a:prstGeom prst="rect">
              <a:avLst/>
            </a:prstGeom>
            <a:blipFill dpi="0" rotWithShape="1">
              <a:blip r:embed="rId4" cstate="print">
                <a:grayscl/>
              </a:blip>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900" dirty="0">
                <a:solidFill>
                  <a:srgbClr val="FFFFFF"/>
                </a:solidFill>
                <a:latin typeface="微软雅黑" panose="020B0503020204020204" pitchFamily="34" charset="-122"/>
              </a:endParaRPr>
            </a:p>
          </p:txBody>
        </p:sp>
        <p:sp>
          <p:nvSpPr>
            <p:cNvPr id="9" name="7"/>
            <p:cNvSpPr>
              <a:spLocks noChangeArrowheads="1"/>
            </p:cNvSpPr>
            <p:nvPr/>
          </p:nvSpPr>
          <p:spPr bwMode="auto">
            <a:xfrm>
              <a:off x="6425427" y="3338825"/>
              <a:ext cx="1655763" cy="1241462"/>
            </a:xfrm>
            <a:prstGeom prst="rect">
              <a:avLst/>
            </a:prstGeom>
            <a:blipFill dpi="0" rotWithShape="1">
              <a:blip r:embed="rId5" cstate="print">
                <a:grayscl/>
              </a:blip>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900" dirty="0">
                <a:solidFill>
                  <a:srgbClr val="FFFFFF"/>
                </a:solidFill>
                <a:latin typeface="微软雅黑" panose="020B0503020204020204" pitchFamily="34" charset="-122"/>
              </a:endParaRPr>
            </a:p>
          </p:txBody>
        </p:sp>
        <p:sp>
          <p:nvSpPr>
            <p:cNvPr id="10" name="品 9"/>
            <p:cNvSpPr>
              <a:spLocks noChangeArrowheads="1"/>
            </p:cNvSpPr>
            <p:nvPr/>
          </p:nvSpPr>
          <p:spPr bwMode="auto">
            <a:xfrm>
              <a:off x="4625192" y="3338825"/>
              <a:ext cx="1657350" cy="1241462"/>
            </a:xfrm>
            <a:prstGeom prst="rect">
              <a:avLst/>
            </a:prstGeom>
            <a:blipFill dpi="0" rotWithShape="1">
              <a:blip r:embed="rId6" cstate="print">
                <a:grayscl/>
              </a:blip>
              <a:srcRect/>
              <a:tile tx="0" ty="0" sx="50000" sy="50000" flip="none" algn="ctr"/>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900" dirty="0">
                <a:solidFill>
                  <a:srgbClr val="FFFFFF"/>
                </a:solidFill>
                <a:latin typeface="微软雅黑" panose="020B0503020204020204" pitchFamily="34" charset="-122"/>
              </a:endParaRPr>
            </a:p>
          </p:txBody>
        </p:sp>
        <p:sp>
          <p:nvSpPr>
            <p:cNvPr id="11" name="TextBox 15"/>
            <p:cNvSpPr txBox="1">
              <a:spLocks noChangeArrowheads="1"/>
            </p:cNvSpPr>
            <p:nvPr/>
          </p:nvSpPr>
          <p:spPr bwMode="auto">
            <a:xfrm>
              <a:off x="2654300" y="4610898"/>
              <a:ext cx="3835400" cy="37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r>
                <a:rPr lang="zh-CN" altLang="en-US" sz="1400" b="1" dirty="0">
                  <a:solidFill>
                    <a:schemeClr val="bg1">
                      <a:lumMod val="50000"/>
                    </a:schemeClr>
                  </a:solidFill>
                  <a:latin typeface="微软雅黑" panose="020B0503020204020204" pitchFamily="34" charset="-122"/>
                </a:rPr>
                <a:t>注明内容重要或说明情况</a:t>
              </a:r>
            </a:p>
          </p:txBody>
        </p:sp>
        <p:sp>
          <p:nvSpPr>
            <p:cNvPr id="12" name="10"/>
            <p:cNvSpPr/>
            <p:nvPr/>
          </p:nvSpPr>
          <p:spPr bwMode="auto">
            <a:xfrm>
              <a:off x="1187457" y="2449122"/>
              <a:ext cx="1368425" cy="1095058"/>
            </a:xfrm>
            <a:prstGeom prst="rect">
              <a:avLst/>
            </a:prstGeom>
            <a:solidFill>
              <a:schemeClr val="accent1">
                <a:alpha val="85000"/>
              </a:schemeClr>
            </a:solidFill>
            <a:ln>
              <a:noFill/>
            </a:ln>
            <a:effectLst/>
          </p:spPr>
          <p:txBody>
            <a:bodyPr lIns="81629" tIns="40815" rIns="81629" bIns="40815" anchor="ctr"/>
            <a:lstStyle/>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添加文字内容</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说明内容情况</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以完成的项目</a:t>
              </a:r>
              <a:endParaRPr lang="en-US" altLang="zh-CN" sz="1100" b="1" dirty="0">
                <a:solidFill>
                  <a:srgbClr val="F8F8F8"/>
                </a:solidFill>
                <a:latin typeface="微软雅黑" panose="020B0503020204020204" pitchFamily="34" charset="-122"/>
                <a:ea typeface="微软雅黑" panose="020B0503020204020204" pitchFamily="34" charset="-122"/>
              </a:endParaRPr>
            </a:p>
          </p:txBody>
        </p:sp>
        <p:sp>
          <p:nvSpPr>
            <p:cNvPr id="13" name="11"/>
            <p:cNvSpPr/>
            <p:nvPr/>
          </p:nvSpPr>
          <p:spPr bwMode="auto">
            <a:xfrm>
              <a:off x="2987686" y="2449122"/>
              <a:ext cx="1368425" cy="1095058"/>
            </a:xfrm>
            <a:prstGeom prst="rect">
              <a:avLst/>
            </a:prstGeom>
            <a:solidFill>
              <a:schemeClr val="accent2">
                <a:alpha val="85000"/>
              </a:schemeClr>
            </a:solidFill>
            <a:ln>
              <a:noFill/>
            </a:ln>
            <a:effectLst/>
          </p:spPr>
          <p:txBody>
            <a:bodyPr lIns="81629" tIns="40815" rIns="81629" bIns="40815" anchor="ctr"/>
            <a:lstStyle/>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添加文字内容</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说明内容情况</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以完成的项目</a:t>
              </a:r>
              <a:endParaRPr lang="en-US" altLang="zh-CN" sz="1100" b="1" dirty="0">
                <a:solidFill>
                  <a:srgbClr val="F8F8F8"/>
                </a:solidFill>
                <a:latin typeface="微软雅黑" panose="020B0503020204020204" pitchFamily="34" charset="-122"/>
                <a:ea typeface="微软雅黑" panose="020B0503020204020204" pitchFamily="34" charset="-122"/>
              </a:endParaRPr>
            </a:p>
          </p:txBody>
        </p:sp>
        <p:sp>
          <p:nvSpPr>
            <p:cNvPr id="14" name="12"/>
            <p:cNvSpPr/>
            <p:nvPr/>
          </p:nvSpPr>
          <p:spPr bwMode="auto">
            <a:xfrm>
              <a:off x="6584961" y="2449122"/>
              <a:ext cx="1368425" cy="1095058"/>
            </a:xfrm>
            <a:prstGeom prst="rect">
              <a:avLst/>
            </a:prstGeom>
            <a:solidFill>
              <a:schemeClr val="accent4">
                <a:alpha val="85000"/>
              </a:schemeClr>
            </a:solidFill>
            <a:ln>
              <a:noFill/>
            </a:ln>
            <a:effectLst/>
          </p:spPr>
          <p:txBody>
            <a:bodyPr lIns="81629" tIns="40815" rIns="81629" bIns="40815" anchor="ctr"/>
            <a:lstStyle/>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添加文字内容</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说明内容情况</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以完成的项目</a:t>
              </a:r>
              <a:endParaRPr lang="en-US" altLang="zh-CN" sz="1100" b="1" dirty="0">
                <a:solidFill>
                  <a:srgbClr val="F8F8F8"/>
                </a:solidFill>
                <a:latin typeface="微软雅黑" panose="020B0503020204020204" pitchFamily="34" charset="-122"/>
                <a:ea typeface="微软雅黑" panose="020B0503020204020204" pitchFamily="34" charset="-122"/>
              </a:endParaRPr>
            </a:p>
          </p:txBody>
        </p:sp>
        <p:sp>
          <p:nvSpPr>
            <p:cNvPr id="15" name="13"/>
            <p:cNvSpPr/>
            <p:nvPr/>
          </p:nvSpPr>
          <p:spPr bwMode="auto">
            <a:xfrm>
              <a:off x="4786324" y="2449122"/>
              <a:ext cx="1368425" cy="1095058"/>
            </a:xfrm>
            <a:prstGeom prst="rect">
              <a:avLst/>
            </a:prstGeom>
            <a:solidFill>
              <a:schemeClr val="accent3">
                <a:alpha val="85000"/>
              </a:schemeClr>
            </a:solidFill>
            <a:ln>
              <a:noFill/>
            </a:ln>
            <a:effectLst/>
          </p:spPr>
          <p:txBody>
            <a:bodyPr lIns="81629" tIns="40815" rIns="81629" bIns="40815" anchor="ctr"/>
            <a:lstStyle/>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添加文字内容</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说明内容情况</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以完成的项目</a:t>
              </a:r>
              <a:endParaRPr lang="en-US" altLang="zh-CN" sz="1100" b="1" dirty="0">
                <a:solidFill>
                  <a:srgbClr val="F8F8F8"/>
                </a:solidFill>
                <a:latin typeface="微软雅黑" panose="020B0503020204020204" pitchFamily="34" charset="-122"/>
                <a:ea typeface="微软雅黑" panose="020B0503020204020204" pitchFamily="34" charset="-122"/>
              </a:endParaRPr>
            </a:p>
          </p:txBody>
        </p:sp>
        <p:sp>
          <p:nvSpPr>
            <p:cNvPr id="16" name="47"/>
            <p:cNvSpPr>
              <a:spLocks noChangeArrowheads="1"/>
            </p:cNvSpPr>
            <p:nvPr/>
          </p:nvSpPr>
          <p:spPr bwMode="auto">
            <a:xfrm>
              <a:off x="1026329" y="4932560"/>
              <a:ext cx="7106841" cy="38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Font typeface="Arial" panose="020B0604020202020204" pitchFamily="34" charset="0"/>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1000">
        <p14:ferris dir="l"/>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p:cNvGrpSpPr/>
          <p:nvPr/>
        </p:nvGrpSpPr>
        <p:grpSpPr>
          <a:xfrm rot="16200000">
            <a:off x="342911" y="1334282"/>
            <a:ext cx="2555625" cy="3198732"/>
            <a:chOff x="6883" y="3066"/>
            <a:chExt cx="5476" cy="6854"/>
          </a:xfrm>
          <a:solidFill>
            <a:srgbClr val="FAB929"/>
          </a:solidFill>
        </p:grpSpPr>
        <p:sp>
          <p:nvSpPr>
            <p:cNvPr id="31" name="矩形 30"/>
            <p:cNvSpPr/>
            <p:nvPr/>
          </p:nvSpPr>
          <p:spPr>
            <a:xfrm>
              <a:off x="6883" y="6752"/>
              <a:ext cx="1097" cy="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2" name="矩形 31"/>
            <p:cNvSpPr/>
            <p:nvPr/>
          </p:nvSpPr>
          <p:spPr>
            <a:xfrm>
              <a:off x="7983" y="6752"/>
              <a:ext cx="1097" cy="26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3" name="矩形 32"/>
            <p:cNvSpPr/>
            <p:nvPr/>
          </p:nvSpPr>
          <p:spPr>
            <a:xfrm>
              <a:off x="9083" y="6752"/>
              <a:ext cx="1097" cy="3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4" name="矩形 33"/>
            <p:cNvSpPr/>
            <p:nvPr/>
          </p:nvSpPr>
          <p:spPr>
            <a:xfrm>
              <a:off x="10166" y="6752"/>
              <a:ext cx="1097" cy="23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5" name="梯形 34"/>
            <p:cNvSpPr/>
            <p:nvPr/>
          </p:nvSpPr>
          <p:spPr>
            <a:xfrm>
              <a:off x="9085" y="3066"/>
              <a:ext cx="1094" cy="3684"/>
            </a:xfrm>
            <a:prstGeom prst="trapezoid">
              <a:avLst>
                <a:gd name="adj" fmla="val 171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6" name="矩形 35"/>
            <p:cNvSpPr/>
            <p:nvPr/>
          </p:nvSpPr>
          <p:spPr>
            <a:xfrm>
              <a:off x="11263" y="6752"/>
              <a:ext cx="1097" cy="1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7" name="任意多边形 13"/>
            <p:cNvSpPr/>
            <p:nvPr/>
          </p:nvSpPr>
          <p:spPr>
            <a:xfrm>
              <a:off x="7984" y="3066"/>
              <a:ext cx="1277" cy="3686"/>
            </a:xfrm>
            <a:custGeom>
              <a:avLst/>
              <a:gdLst>
                <a:gd name="connsiteX0" fmla="*/ 0 w 1277"/>
                <a:gd name="connsiteY0" fmla="*/ 3686 h 3686"/>
                <a:gd name="connsiteX1" fmla="*/ 605 w 1277"/>
                <a:gd name="connsiteY1" fmla="*/ 8 h 3686"/>
                <a:gd name="connsiteX2" fmla="*/ 1277 w 1277"/>
                <a:gd name="connsiteY2" fmla="*/ 0 h 3686"/>
                <a:gd name="connsiteX3" fmla="*/ 1094 w 1277"/>
                <a:gd name="connsiteY3" fmla="*/ 3686 h 3686"/>
                <a:gd name="connsiteX4" fmla="*/ 0 w 1277"/>
                <a:gd name="connsiteY4" fmla="*/ 3686 h 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 h="3686">
                  <a:moveTo>
                    <a:pt x="0" y="3686"/>
                  </a:moveTo>
                  <a:lnTo>
                    <a:pt x="605" y="8"/>
                  </a:lnTo>
                  <a:lnTo>
                    <a:pt x="1277" y="0"/>
                  </a:lnTo>
                  <a:lnTo>
                    <a:pt x="1094" y="3686"/>
                  </a:lnTo>
                  <a:lnTo>
                    <a:pt x="0" y="36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8" name="任意多边形 15"/>
            <p:cNvSpPr/>
            <p:nvPr/>
          </p:nvSpPr>
          <p:spPr>
            <a:xfrm flipH="1">
              <a:off x="9980" y="3068"/>
              <a:ext cx="1277" cy="3686"/>
            </a:xfrm>
            <a:custGeom>
              <a:avLst/>
              <a:gdLst>
                <a:gd name="connsiteX0" fmla="*/ 0 w 1277"/>
                <a:gd name="connsiteY0" fmla="*/ 3686 h 3686"/>
                <a:gd name="connsiteX1" fmla="*/ 605 w 1277"/>
                <a:gd name="connsiteY1" fmla="*/ 8 h 3686"/>
                <a:gd name="connsiteX2" fmla="*/ 1277 w 1277"/>
                <a:gd name="connsiteY2" fmla="*/ 0 h 3686"/>
                <a:gd name="connsiteX3" fmla="*/ 1094 w 1277"/>
                <a:gd name="connsiteY3" fmla="*/ 3686 h 3686"/>
                <a:gd name="connsiteX4" fmla="*/ 0 w 1277"/>
                <a:gd name="connsiteY4" fmla="*/ 3686 h 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 h="3686">
                  <a:moveTo>
                    <a:pt x="0" y="3686"/>
                  </a:moveTo>
                  <a:lnTo>
                    <a:pt x="605" y="8"/>
                  </a:lnTo>
                  <a:lnTo>
                    <a:pt x="1277" y="0"/>
                  </a:lnTo>
                  <a:lnTo>
                    <a:pt x="1094" y="3686"/>
                  </a:lnTo>
                  <a:lnTo>
                    <a:pt x="0" y="36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9" name="任意多边形 16"/>
            <p:cNvSpPr/>
            <p:nvPr/>
          </p:nvSpPr>
          <p:spPr>
            <a:xfrm>
              <a:off x="6883" y="3077"/>
              <a:ext cx="1707" cy="3673"/>
            </a:xfrm>
            <a:custGeom>
              <a:avLst/>
              <a:gdLst>
                <a:gd name="connsiteX0" fmla="*/ 0 w 1707"/>
                <a:gd name="connsiteY0" fmla="*/ 3673 h 3673"/>
                <a:gd name="connsiteX1" fmla="*/ 1117 w 1707"/>
                <a:gd name="connsiteY1" fmla="*/ 0 h 3673"/>
                <a:gd name="connsiteX2" fmla="*/ 1707 w 1707"/>
                <a:gd name="connsiteY2" fmla="*/ 0 h 3673"/>
                <a:gd name="connsiteX3" fmla="*/ 1094 w 1707"/>
                <a:gd name="connsiteY3" fmla="*/ 3673 h 3673"/>
                <a:gd name="connsiteX4" fmla="*/ 0 w 1707"/>
                <a:gd name="connsiteY4" fmla="*/ 3673 h 3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 h="3673">
                  <a:moveTo>
                    <a:pt x="0" y="3673"/>
                  </a:moveTo>
                  <a:lnTo>
                    <a:pt x="1117" y="0"/>
                  </a:lnTo>
                  <a:lnTo>
                    <a:pt x="1707" y="0"/>
                  </a:lnTo>
                  <a:lnTo>
                    <a:pt x="1094" y="3673"/>
                  </a:lnTo>
                  <a:lnTo>
                    <a:pt x="0" y="367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40" name="任意多边形 17"/>
            <p:cNvSpPr/>
            <p:nvPr/>
          </p:nvSpPr>
          <p:spPr>
            <a:xfrm flipH="1">
              <a:off x="10653" y="3081"/>
              <a:ext cx="1707" cy="3673"/>
            </a:xfrm>
            <a:custGeom>
              <a:avLst/>
              <a:gdLst>
                <a:gd name="connsiteX0" fmla="*/ 0 w 1707"/>
                <a:gd name="connsiteY0" fmla="*/ 3673 h 3673"/>
                <a:gd name="connsiteX1" fmla="*/ 1117 w 1707"/>
                <a:gd name="connsiteY1" fmla="*/ 0 h 3673"/>
                <a:gd name="connsiteX2" fmla="*/ 1707 w 1707"/>
                <a:gd name="connsiteY2" fmla="*/ 0 h 3673"/>
                <a:gd name="connsiteX3" fmla="*/ 1094 w 1707"/>
                <a:gd name="connsiteY3" fmla="*/ 3673 h 3673"/>
                <a:gd name="connsiteX4" fmla="*/ 0 w 1707"/>
                <a:gd name="connsiteY4" fmla="*/ 3673 h 3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 h="3673">
                  <a:moveTo>
                    <a:pt x="0" y="3673"/>
                  </a:moveTo>
                  <a:lnTo>
                    <a:pt x="1117" y="0"/>
                  </a:lnTo>
                  <a:lnTo>
                    <a:pt x="1707" y="0"/>
                  </a:lnTo>
                  <a:lnTo>
                    <a:pt x="1094" y="3673"/>
                  </a:lnTo>
                  <a:lnTo>
                    <a:pt x="0" y="36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sp>
        <p:nvSpPr>
          <p:cNvPr id="41" name="文本框 20"/>
          <p:cNvSpPr txBox="1"/>
          <p:nvPr/>
        </p:nvSpPr>
        <p:spPr>
          <a:xfrm flipH="1">
            <a:off x="1784068" y="2739503"/>
            <a:ext cx="783582" cy="41549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1050" b="1" dirty="0">
                <a:ln w="6350">
                  <a:noFill/>
                </a:ln>
                <a:solidFill>
                  <a:schemeClr val="bg1"/>
                </a:solidFill>
                <a:latin typeface="Impact" panose="020B0806030902050204" pitchFamily="34" charset="0"/>
                <a:ea typeface="微软雅黑" panose="020B0503020204020204" pitchFamily="34" charset="-122"/>
              </a:rPr>
              <a:t>单机添加标题</a:t>
            </a:r>
          </a:p>
        </p:txBody>
      </p:sp>
      <p:sp>
        <p:nvSpPr>
          <p:cNvPr id="48" name="文本框 20"/>
          <p:cNvSpPr txBox="1"/>
          <p:nvPr/>
        </p:nvSpPr>
        <p:spPr>
          <a:xfrm flipH="1">
            <a:off x="1784068" y="2223804"/>
            <a:ext cx="783582" cy="41549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1050" b="1" dirty="0">
                <a:ln w="6350">
                  <a:noFill/>
                </a:ln>
                <a:solidFill>
                  <a:schemeClr val="bg1"/>
                </a:solidFill>
                <a:latin typeface="Impact" panose="020B0806030902050204" pitchFamily="34" charset="0"/>
                <a:ea typeface="微软雅黑" panose="020B0503020204020204" pitchFamily="34" charset="-122"/>
              </a:rPr>
              <a:t>单机添加标题</a:t>
            </a:r>
          </a:p>
        </p:txBody>
      </p:sp>
      <p:sp>
        <p:nvSpPr>
          <p:cNvPr id="49" name="文本框 20"/>
          <p:cNvSpPr txBox="1"/>
          <p:nvPr/>
        </p:nvSpPr>
        <p:spPr>
          <a:xfrm flipH="1">
            <a:off x="1784068" y="3769967"/>
            <a:ext cx="783582" cy="41549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1050" b="1" dirty="0">
                <a:ln w="6350">
                  <a:noFill/>
                </a:ln>
                <a:solidFill>
                  <a:schemeClr val="bg1"/>
                </a:solidFill>
                <a:latin typeface="Impact" panose="020B0806030902050204" pitchFamily="34" charset="0"/>
                <a:ea typeface="微软雅黑" panose="020B0503020204020204" pitchFamily="34" charset="-122"/>
              </a:rPr>
              <a:t>单机添加标题</a:t>
            </a:r>
          </a:p>
        </p:txBody>
      </p:sp>
      <p:sp>
        <p:nvSpPr>
          <p:cNvPr id="50" name="文本框 20"/>
          <p:cNvSpPr txBox="1"/>
          <p:nvPr/>
        </p:nvSpPr>
        <p:spPr>
          <a:xfrm flipH="1">
            <a:off x="1797135" y="3244001"/>
            <a:ext cx="783582" cy="41549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1050" b="1" dirty="0">
                <a:ln w="6350">
                  <a:noFill/>
                </a:ln>
                <a:solidFill>
                  <a:schemeClr val="bg1"/>
                </a:solidFill>
                <a:latin typeface="Impact" panose="020B0806030902050204" pitchFamily="34" charset="0"/>
                <a:ea typeface="微软雅黑" panose="020B0503020204020204" pitchFamily="34" charset="-122"/>
              </a:rPr>
              <a:t>单机添加标题</a:t>
            </a:r>
          </a:p>
        </p:txBody>
      </p:sp>
      <p:sp>
        <p:nvSpPr>
          <p:cNvPr id="51" name="文本框 20"/>
          <p:cNvSpPr txBox="1"/>
          <p:nvPr/>
        </p:nvSpPr>
        <p:spPr>
          <a:xfrm flipH="1">
            <a:off x="1784068" y="1712773"/>
            <a:ext cx="783582" cy="41549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1050" b="1" dirty="0">
                <a:ln w="6350">
                  <a:noFill/>
                </a:ln>
                <a:solidFill>
                  <a:schemeClr val="bg1"/>
                </a:solidFill>
                <a:latin typeface="Impact" panose="020B0806030902050204" pitchFamily="34" charset="0"/>
                <a:ea typeface="微软雅黑" panose="020B0503020204020204" pitchFamily="34" charset="-122"/>
              </a:rPr>
              <a:t>单机添加标题</a:t>
            </a:r>
          </a:p>
        </p:txBody>
      </p:sp>
      <p:sp>
        <p:nvSpPr>
          <p:cNvPr id="52" name="矩形 51"/>
          <p:cNvSpPr/>
          <p:nvPr/>
        </p:nvSpPr>
        <p:spPr>
          <a:xfrm>
            <a:off x="2713258" y="1652569"/>
            <a:ext cx="52917" cy="5027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53" name="矩形 52"/>
          <p:cNvSpPr/>
          <p:nvPr/>
        </p:nvSpPr>
        <p:spPr>
          <a:xfrm>
            <a:off x="2903670" y="2173868"/>
            <a:ext cx="52917" cy="5027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54" name="矩形 53"/>
          <p:cNvSpPr/>
          <p:nvPr/>
        </p:nvSpPr>
        <p:spPr>
          <a:xfrm>
            <a:off x="3288694" y="2668099"/>
            <a:ext cx="52917" cy="502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bg1">
                  <a:lumMod val="50000"/>
                </a:schemeClr>
              </a:solidFill>
              <a:latin typeface="+mj-ea"/>
              <a:ea typeface="+mj-ea"/>
            </a:endParaRPr>
          </a:p>
        </p:txBody>
      </p:sp>
      <p:sp>
        <p:nvSpPr>
          <p:cNvPr id="55" name="矩形 54"/>
          <p:cNvSpPr/>
          <p:nvPr/>
        </p:nvSpPr>
        <p:spPr>
          <a:xfrm>
            <a:off x="3039478" y="3186131"/>
            <a:ext cx="52917" cy="5027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56" name="矩形 55"/>
          <p:cNvSpPr/>
          <p:nvPr/>
        </p:nvSpPr>
        <p:spPr>
          <a:xfrm>
            <a:off x="2623653" y="3694829"/>
            <a:ext cx="52917" cy="5027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57" name="圆角矩形 25"/>
          <p:cNvSpPr/>
          <p:nvPr/>
        </p:nvSpPr>
        <p:spPr>
          <a:xfrm>
            <a:off x="4089077" y="1514894"/>
            <a:ext cx="536233" cy="5362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bg1">
                  <a:lumMod val="50000"/>
                </a:schemeClr>
              </a:solidFill>
              <a:latin typeface="+mj-ea"/>
              <a:ea typeface="+mj-ea"/>
            </a:endParaRPr>
          </a:p>
        </p:txBody>
      </p:sp>
      <p:sp>
        <p:nvSpPr>
          <p:cNvPr id="58" name="圆角矩形 27"/>
          <p:cNvSpPr/>
          <p:nvPr/>
        </p:nvSpPr>
        <p:spPr>
          <a:xfrm>
            <a:off x="6319416" y="1514894"/>
            <a:ext cx="536233" cy="5362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bg1">
                  <a:lumMod val="50000"/>
                </a:schemeClr>
              </a:solidFill>
              <a:latin typeface="+mj-ea"/>
              <a:ea typeface="+mj-ea"/>
            </a:endParaRPr>
          </a:p>
        </p:txBody>
      </p:sp>
      <p:sp>
        <p:nvSpPr>
          <p:cNvPr id="59" name="文本框 58"/>
          <p:cNvSpPr txBox="1"/>
          <p:nvPr/>
        </p:nvSpPr>
        <p:spPr>
          <a:xfrm flipH="1">
            <a:off x="4625310" y="1472891"/>
            <a:ext cx="1622701" cy="64633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900" dirty="0">
                <a:solidFill>
                  <a:schemeClr val="bg1">
                    <a:lumMod val="50000"/>
                  </a:schemeClr>
                </a:solidFill>
                <a:latin typeface="+mj-ea"/>
                <a:ea typeface="+mj-ea"/>
                <a:sym typeface="宋体" panose="02010600030101010101" pitchFamily="2" charset="-122"/>
              </a:rPr>
              <a:t>单击此处添加本章节的简要内容单击此处添加本章节的简要内容单击此处添加本章节的简要内容</a:t>
            </a:r>
          </a:p>
        </p:txBody>
      </p:sp>
      <p:sp>
        <p:nvSpPr>
          <p:cNvPr id="60" name="文本框 59"/>
          <p:cNvSpPr txBox="1"/>
          <p:nvPr/>
        </p:nvSpPr>
        <p:spPr>
          <a:xfrm flipH="1">
            <a:off x="6919586" y="1491559"/>
            <a:ext cx="1622701" cy="64633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900" dirty="0">
                <a:solidFill>
                  <a:schemeClr val="bg1">
                    <a:lumMod val="50000"/>
                  </a:schemeClr>
                </a:solidFill>
                <a:latin typeface="+mj-ea"/>
                <a:ea typeface="+mj-ea"/>
                <a:sym typeface="宋体" panose="02010600030101010101" pitchFamily="2" charset="-122"/>
              </a:rPr>
              <a:t>单击此处添加本章节的简要内容单击此处添加本章节的简要内容单击此处添加本章节的简要内容</a:t>
            </a:r>
          </a:p>
        </p:txBody>
      </p:sp>
      <p:sp>
        <p:nvSpPr>
          <p:cNvPr id="61" name="圆角矩形 32"/>
          <p:cNvSpPr/>
          <p:nvPr/>
        </p:nvSpPr>
        <p:spPr>
          <a:xfrm>
            <a:off x="4104945" y="2620963"/>
            <a:ext cx="536233" cy="53623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bg1">
                  <a:lumMod val="50000"/>
                </a:schemeClr>
              </a:solidFill>
              <a:latin typeface="+mj-ea"/>
              <a:ea typeface="+mj-ea"/>
            </a:endParaRPr>
          </a:p>
        </p:txBody>
      </p:sp>
      <p:sp>
        <p:nvSpPr>
          <p:cNvPr id="62" name="圆角矩形 33"/>
          <p:cNvSpPr/>
          <p:nvPr/>
        </p:nvSpPr>
        <p:spPr>
          <a:xfrm>
            <a:off x="6335283" y="2620963"/>
            <a:ext cx="536233" cy="5362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bg1">
                  <a:lumMod val="50000"/>
                </a:schemeClr>
              </a:solidFill>
              <a:latin typeface="+mj-ea"/>
              <a:ea typeface="+mj-ea"/>
            </a:endParaRPr>
          </a:p>
        </p:txBody>
      </p:sp>
      <p:sp>
        <p:nvSpPr>
          <p:cNvPr id="63" name="文本框 62"/>
          <p:cNvSpPr txBox="1"/>
          <p:nvPr/>
        </p:nvSpPr>
        <p:spPr>
          <a:xfrm flipH="1">
            <a:off x="4641178" y="2578960"/>
            <a:ext cx="1622701" cy="64633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900" dirty="0">
                <a:solidFill>
                  <a:schemeClr val="bg1">
                    <a:lumMod val="50000"/>
                  </a:schemeClr>
                </a:solidFill>
                <a:latin typeface="+mj-ea"/>
                <a:ea typeface="+mj-ea"/>
                <a:sym typeface="宋体" panose="02010600030101010101" pitchFamily="2" charset="-122"/>
              </a:rPr>
              <a:t>单击此处添加本章节的简要内容单击此处添加本章节的简要内容单击此处添加本章节的简要内容</a:t>
            </a:r>
          </a:p>
        </p:txBody>
      </p:sp>
      <p:sp>
        <p:nvSpPr>
          <p:cNvPr id="64" name="文本框 63"/>
          <p:cNvSpPr txBox="1"/>
          <p:nvPr/>
        </p:nvSpPr>
        <p:spPr>
          <a:xfrm flipH="1">
            <a:off x="6935454" y="2597627"/>
            <a:ext cx="1622701" cy="64633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900" dirty="0">
                <a:solidFill>
                  <a:schemeClr val="bg1">
                    <a:lumMod val="50000"/>
                  </a:schemeClr>
                </a:solidFill>
                <a:latin typeface="+mj-ea"/>
                <a:ea typeface="+mj-ea"/>
                <a:sym typeface="宋体" panose="02010600030101010101" pitchFamily="2" charset="-122"/>
              </a:rPr>
              <a:t>单击此处添加本章节的简要内容单击此处添加本章节的简要内容单击此处添加本章节的简要内容</a:t>
            </a:r>
          </a:p>
        </p:txBody>
      </p:sp>
      <p:sp>
        <p:nvSpPr>
          <p:cNvPr id="65" name="圆角矩形 39"/>
          <p:cNvSpPr/>
          <p:nvPr/>
        </p:nvSpPr>
        <p:spPr>
          <a:xfrm>
            <a:off x="4112879" y="3719564"/>
            <a:ext cx="536233" cy="5362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bg1">
                  <a:lumMod val="50000"/>
                </a:schemeClr>
              </a:solidFill>
              <a:latin typeface="+mj-ea"/>
              <a:ea typeface="+mj-ea"/>
            </a:endParaRPr>
          </a:p>
        </p:txBody>
      </p:sp>
      <p:sp>
        <p:nvSpPr>
          <p:cNvPr id="66" name="文本框 65"/>
          <p:cNvSpPr txBox="1"/>
          <p:nvPr/>
        </p:nvSpPr>
        <p:spPr>
          <a:xfrm flipH="1">
            <a:off x="4649112" y="3677561"/>
            <a:ext cx="1622701" cy="64633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900" dirty="0">
                <a:solidFill>
                  <a:schemeClr val="bg1">
                    <a:lumMod val="50000"/>
                  </a:schemeClr>
                </a:solidFill>
                <a:latin typeface="+mj-ea"/>
                <a:ea typeface="+mj-ea"/>
                <a:sym typeface="宋体" panose="02010600030101010101" pitchFamily="2" charset="-122"/>
              </a:rPr>
              <a:t>单击此处添加本章节的简要内容单击此处添加本章节的简要内容单击此处添加本章节的简要内容</a:t>
            </a:r>
          </a:p>
        </p:txBody>
      </p:sp>
      <p:sp>
        <p:nvSpPr>
          <p:cNvPr id="68" name="喇叭"/>
          <p:cNvSpPr/>
          <p:nvPr/>
        </p:nvSpPr>
        <p:spPr bwMode="auto">
          <a:xfrm>
            <a:off x="6403421" y="1618967"/>
            <a:ext cx="399958" cy="327620"/>
          </a:xfrm>
          <a:custGeom>
            <a:avLst/>
            <a:gdLst>
              <a:gd name="T0" fmla="*/ 177767244 w 5273"/>
              <a:gd name="T1" fmla="*/ 132846327 h 3486"/>
              <a:gd name="T2" fmla="*/ 243679233 w 5273"/>
              <a:gd name="T3" fmla="*/ 106434205 h 3486"/>
              <a:gd name="T4" fmla="*/ 508241933 w 5273"/>
              <a:gd name="T5" fmla="*/ 0 h 3486"/>
              <a:gd name="T6" fmla="*/ 508241933 w 5273"/>
              <a:gd name="T7" fmla="*/ 212737518 h 3486"/>
              <a:gd name="T8" fmla="*/ 508241933 w 5273"/>
              <a:gd name="T9" fmla="*/ 425475036 h 3486"/>
              <a:gd name="T10" fmla="*/ 243679233 w 5273"/>
              <a:gd name="T11" fmla="*/ 319171723 h 3486"/>
              <a:gd name="T12" fmla="*/ 180638654 w 5273"/>
              <a:gd name="T13" fmla="*/ 293805297 h 3486"/>
              <a:gd name="T14" fmla="*/ 221621623 w 5273"/>
              <a:gd name="T15" fmla="*/ 455809961 h 3486"/>
              <a:gd name="T16" fmla="*/ 96453766 w 5273"/>
              <a:gd name="T17" fmla="*/ 455809961 h 3486"/>
              <a:gd name="T18" fmla="*/ 55209595 w 5273"/>
              <a:gd name="T19" fmla="*/ 292759240 h 3486"/>
              <a:gd name="T20" fmla="*/ 0 w 5273"/>
              <a:gd name="T21" fmla="*/ 292759240 h 3486"/>
              <a:gd name="T22" fmla="*/ 0 w 5273"/>
              <a:gd name="T23" fmla="*/ 132846327 h 3486"/>
              <a:gd name="T24" fmla="*/ 177767244 w 5273"/>
              <a:gd name="T25" fmla="*/ 132846327 h 3486"/>
              <a:gd name="T26" fmla="*/ 177767244 w 5273"/>
              <a:gd name="T27" fmla="*/ 132846327 h 3486"/>
              <a:gd name="T28" fmla="*/ 571934974 w 5273"/>
              <a:gd name="T29" fmla="*/ 294459037 h 3486"/>
              <a:gd name="T30" fmla="*/ 670868890 w 5273"/>
              <a:gd name="T31" fmla="*/ 328585873 h 3486"/>
              <a:gd name="T32" fmla="*/ 656381063 w 5273"/>
              <a:gd name="T33" fmla="*/ 370427424 h 3486"/>
              <a:gd name="T34" fmla="*/ 557577929 w 5273"/>
              <a:gd name="T35" fmla="*/ 336169695 h 3486"/>
              <a:gd name="T36" fmla="*/ 571934974 w 5273"/>
              <a:gd name="T37" fmla="*/ 294459037 h 3486"/>
              <a:gd name="T38" fmla="*/ 571934974 w 5273"/>
              <a:gd name="T39" fmla="*/ 294459037 h 3486"/>
              <a:gd name="T40" fmla="*/ 560971380 w 5273"/>
              <a:gd name="T41" fmla="*/ 91005138 h 3486"/>
              <a:gd name="T42" fmla="*/ 659774514 w 5273"/>
              <a:gd name="T43" fmla="*/ 56485985 h 3486"/>
              <a:gd name="T44" fmla="*/ 674262340 w 5273"/>
              <a:gd name="T45" fmla="*/ 98196643 h 3486"/>
              <a:gd name="T46" fmla="*/ 575720046 w 5273"/>
              <a:gd name="T47" fmla="*/ 132846327 h 3486"/>
              <a:gd name="T48" fmla="*/ 560971380 w 5273"/>
              <a:gd name="T49" fmla="*/ 91005138 h 3486"/>
              <a:gd name="T50" fmla="*/ 560971380 w 5273"/>
              <a:gd name="T51" fmla="*/ 91005138 h 3486"/>
              <a:gd name="T52" fmla="*/ 583681812 w 5273"/>
              <a:gd name="T53" fmla="*/ 192731907 h 3486"/>
              <a:gd name="T54" fmla="*/ 688227764 w 5273"/>
              <a:gd name="T55" fmla="*/ 192731907 h 3486"/>
              <a:gd name="T56" fmla="*/ 688227764 w 5273"/>
              <a:gd name="T57" fmla="*/ 236926995 h 3486"/>
              <a:gd name="T58" fmla="*/ 583681812 w 5273"/>
              <a:gd name="T59" fmla="*/ 236926995 h 3486"/>
              <a:gd name="T60" fmla="*/ 583681812 w 5273"/>
              <a:gd name="T61" fmla="*/ 192731907 h 34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273" h="3486">
                <a:moveTo>
                  <a:pt x="1362" y="1016"/>
                </a:moveTo>
                <a:lnTo>
                  <a:pt x="1867" y="814"/>
                </a:lnTo>
                <a:lnTo>
                  <a:pt x="3894" y="0"/>
                </a:lnTo>
                <a:lnTo>
                  <a:pt x="3894" y="1627"/>
                </a:lnTo>
                <a:lnTo>
                  <a:pt x="3894" y="3254"/>
                </a:lnTo>
                <a:lnTo>
                  <a:pt x="1867" y="2441"/>
                </a:lnTo>
                <a:lnTo>
                  <a:pt x="1384" y="2247"/>
                </a:lnTo>
                <a:lnTo>
                  <a:pt x="1698" y="3486"/>
                </a:lnTo>
                <a:lnTo>
                  <a:pt x="739" y="3486"/>
                </a:lnTo>
                <a:lnTo>
                  <a:pt x="423" y="2239"/>
                </a:lnTo>
                <a:lnTo>
                  <a:pt x="0" y="2239"/>
                </a:lnTo>
                <a:lnTo>
                  <a:pt x="0" y="1016"/>
                </a:lnTo>
                <a:lnTo>
                  <a:pt x="1362" y="1016"/>
                </a:lnTo>
                <a:close/>
                <a:moveTo>
                  <a:pt x="4382" y="2252"/>
                </a:moveTo>
                <a:lnTo>
                  <a:pt x="5140" y="2513"/>
                </a:lnTo>
                <a:lnTo>
                  <a:pt x="5029" y="2833"/>
                </a:lnTo>
                <a:lnTo>
                  <a:pt x="4272" y="2571"/>
                </a:lnTo>
                <a:lnTo>
                  <a:pt x="4382" y="2252"/>
                </a:lnTo>
                <a:close/>
                <a:moveTo>
                  <a:pt x="4298" y="696"/>
                </a:moveTo>
                <a:lnTo>
                  <a:pt x="5055" y="432"/>
                </a:lnTo>
                <a:lnTo>
                  <a:pt x="5166" y="751"/>
                </a:lnTo>
                <a:lnTo>
                  <a:pt x="4411" y="1016"/>
                </a:lnTo>
                <a:lnTo>
                  <a:pt x="4298" y="696"/>
                </a:lnTo>
                <a:close/>
                <a:moveTo>
                  <a:pt x="4472" y="1474"/>
                </a:moveTo>
                <a:lnTo>
                  <a:pt x="5273" y="1474"/>
                </a:lnTo>
                <a:lnTo>
                  <a:pt x="5273" y="1812"/>
                </a:lnTo>
                <a:lnTo>
                  <a:pt x="4472" y="1812"/>
                </a:lnTo>
                <a:lnTo>
                  <a:pt x="4472" y="14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800">
              <a:solidFill>
                <a:schemeClr val="bg1">
                  <a:lumMod val="50000"/>
                </a:schemeClr>
              </a:solidFill>
              <a:latin typeface="+mj-ea"/>
              <a:ea typeface="+mj-ea"/>
            </a:endParaRPr>
          </a:p>
        </p:txBody>
      </p:sp>
      <p:sp>
        <p:nvSpPr>
          <p:cNvPr id="69" name="锁链"/>
          <p:cNvSpPr/>
          <p:nvPr/>
        </p:nvSpPr>
        <p:spPr bwMode="auto">
          <a:xfrm>
            <a:off x="6451024" y="2730636"/>
            <a:ext cx="352355" cy="352355"/>
          </a:xfrm>
          <a:custGeom>
            <a:avLst/>
            <a:gdLst>
              <a:gd name="T0" fmla="*/ 1198544 w 12129383"/>
              <a:gd name="T1" fmla="*/ 554640 h 12131849"/>
              <a:gd name="T2" fmla="*/ 1210242 w 12129383"/>
              <a:gd name="T3" fmla="*/ 566340 h 12131849"/>
              <a:gd name="T4" fmla="*/ 1234193 w 12129383"/>
              <a:gd name="T5" fmla="*/ 589740 h 12131849"/>
              <a:gd name="T6" fmla="*/ 1234193 w 12129383"/>
              <a:gd name="T7" fmla="*/ 1058292 h 12131849"/>
              <a:gd name="T8" fmla="*/ 589176 w 12129383"/>
              <a:gd name="T9" fmla="*/ 1703455 h 12131849"/>
              <a:gd name="T10" fmla="*/ 120732 w 12129383"/>
              <a:gd name="T11" fmla="*/ 1703455 h 12131849"/>
              <a:gd name="T12" fmla="*/ 97337 w 12129383"/>
              <a:gd name="T13" fmla="*/ 1680056 h 12131849"/>
              <a:gd name="T14" fmla="*/ 97337 w 12129383"/>
              <a:gd name="T15" fmla="*/ 1210947 h 12131849"/>
              <a:gd name="T16" fmla="*/ 379741 w 12129383"/>
              <a:gd name="T17" fmla="*/ 928479 h 12131849"/>
              <a:gd name="T18" fmla="*/ 472761 w 12129383"/>
              <a:gd name="T19" fmla="*/ 1186990 h 12131849"/>
              <a:gd name="T20" fmla="*/ 272795 w 12129383"/>
              <a:gd name="T21" fmla="*/ 1387002 h 12131849"/>
              <a:gd name="T22" fmla="*/ 272795 w 12129383"/>
              <a:gd name="T23" fmla="*/ 1504001 h 12131849"/>
              <a:gd name="T24" fmla="*/ 296747 w 12129383"/>
              <a:gd name="T25" fmla="*/ 1527400 h 12131849"/>
              <a:gd name="T26" fmla="*/ 413718 w 12129383"/>
              <a:gd name="T27" fmla="*/ 1527400 h 12131849"/>
              <a:gd name="T28" fmla="*/ 655461 w 12129383"/>
              <a:gd name="T29" fmla="*/ 1285603 h 12131849"/>
              <a:gd name="T30" fmla="*/ 882163 w 12129383"/>
              <a:gd name="T31" fmla="*/ 1058292 h 12131849"/>
              <a:gd name="T32" fmla="*/ 987995 w 12129383"/>
              <a:gd name="T33" fmla="*/ 952993 h 12131849"/>
              <a:gd name="T34" fmla="*/ 1058178 w 12129383"/>
              <a:gd name="T35" fmla="*/ 882794 h 12131849"/>
              <a:gd name="T36" fmla="*/ 1058178 w 12129383"/>
              <a:gd name="T37" fmla="*/ 765238 h 12131849"/>
              <a:gd name="T38" fmla="*/ 1034784 w 12129383"/>
              <a:gd name="T39" fmla="*/ 741838 h 12131849"/>
              <a:gd name="T40" fmla="*/ 1021972 w 12129383"/>
              <a:gd name="T41" fmla="*/ 731253 h 12131849"/>
              <a:gd name="T42" fmla="*/ 1198544 w 12129383"/>
              <a:gd name="T43" fmla="*/ 554640 h 12131849"/>
              <a:gd name="T44" fmla="*/ 1445077 w 12129383"/>
              <a:gd name="T45" fmla="*/ 0 h 12131849"/>
              <a:gd name="T46" fmla="*/ 1679856 w 12129383"/>
              <a:gd name="T47" fmla="*/ 97342 h 12131849"/>
              <a:gd name="T48" fmla="*/ 1702694 w 12129383"/>
              <a:gd name="T49" fmla="*/ 120737 h 12131849"/>
              <a:gd name="T50" fmla="*/ 1702694 w 12129383"/>
              <a:gd name="T51" fmla="*/ 589759 h 12131849"/>
              <a:gd name="T52" fmla="*/ 1417505 w 12129383"/>
              <a:gd name="T53" fmla="*/ 874960 h 12131849"/>
              <a:gd name="T54" fmla="*/ 1338410 w 12129383"/>
              <a:gd name="T55" fmla="*/ 602571 h 12131849"/>
              <a:gd name="T56" fmla="*/ 1527236 w 12129383"/>
              <a:gd name="T57" fmla="*/ 413737 h 12131849"/>
              <a:gd name="T58" fmla="*/ 1527236 w 12129383"/>
              <a:gd name="T59" fmla="*/ 296759 h 12131849"/>
              <a:gd name="T60" fmla="*/ 1503841 w 12129383"/>
              <a:gd name="T61" fmla="*/ 273364 h 12131849"/>
              <a:gd name="T62" fmla="*/ 1386313 w 12129383"/>
              <a:gd name="T63" fmla="*/ 273364 h 12131849"/>
              <a:gd name="T64" fmla="*/ 1144571 w 12129383"/>
              <a:gd name="T65" fmla="*/ 515117 h 12131849"/>
              <a:gd name="T66" fmla="*/ 917868 w 12129383"/>
              <a:gd name="T67" fmla="*/ 741829 h 12131849"/>
              <a:gd name="T68" fmla="*/ 765247 w 12129383"/>
              <a:gd name="T69" fmla="*/ 894456 h 12131849"/>
              <a:gd name="T70" fmla="*/ 741853 w 12129383"/>
              <a:gd name="T71" fmla="*/ 917852 h 12131849"/>
              <a:gd name="T72" fmla="*/ 741853 w 12129383"/>
              <a:gd name="T73" fmla="*/ 1034829 h 12131849"/>
              <a:gd name="T74" fmla="*/ 765247 w 12129383"/>
              <a:gd name="T75" fmla="*/ 1058224 h 12131849"/>
              <a:gd name="T76" fmla="*/ 778059 w 12129383"/>
              <a:gd name="T77" fmla="*/ 1068808 h 12131849"/>
              <a:gd name="T78" fmla="*/ 601487 w 12129383"/>
              <a:gd name="T79" fmla="*/ 1245387 h 12131849"/>
              <a:gd name="T80" fmla="*/ 589233 w 12129383"/>
              <a:gd name="T81" fmla="*/ 1234247 h 12131849"/>
              <a:gd name="T82" fmla="*/ 565838 w 12129383"/>
              <a:gd name="T83" fmla="*/ 1210851 h 12131849"/>
              <a:gd name="T84" fmla="*/ 565838 w 12129383"/>
              <a:gd name="T85" fmla="*/ 741829 h 12131849"/>
              <a:gd name="T86" fmla="*/ 1210298 w 12129383"/>
              <a:gd name="T87" fmla="*/ 97342 h 12131849"/>
              <a:gd name="T88" fmla="*/ 1445077 w 12129383"/>
              <a:gd name="T89" fmla="*/ 0 h 121318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129383" h="12131849">
                <a:moveTo>
                  <a:pt x="8076308" y="3737406"/>
                </a:moveTo>
                <a:cubicBezTo>
                  <a:pt x="8102581" y="3763686"/>
                  <a:pt x="8132608" y="3786211"/>
                  <a:pt x="8155128" y="3816245"/>
                </a:cubicBezTo>
                <a:cubicBezTo>
                  <a:pt x="8155128" y="3816245"/>
                  <a:pt x="8155128" y="3816245"/>
                  <a:pt x="8316523" y="3973922"/>
                </a:cubicBezTo>
                <a:cubicBezTo>
                  <a:pt x="9187304" y="4844902"/>
                  <a:pt x="9187304" y="6260244"/>
                  <a:pt x="8316523" y="7131224"/>
                </a:cubicBezTo>
                <a:cubicBezTo>
                  <a:pt x="8316523" y="7131224"/>
                  <a:pt x="8316523" y="7131224"/>
                  <a:pt x="3970124" y="11478614"/>
                </a:cubicBezTo>
                <a:cubicBezTo>
                  <a:pt x="3099343" y="12349594"/>
                  <a:pt x="1684323" y="12349594"/>
                  <a:pt x="813542" y="11478614"/>
                </a:cubicBezTo>
                <a:cubicBezTo>
                  <a:pt x="813542" y="11478614"/>
                  <a:pt x="813542" y="11478614"/>
                  <a:pt x="655901" y="11320937"/>
                </a:cubicBezTo>
                <a:cubicBezTo>
                  <a:pt x="-218634" y="10446203"/>
                  <a:pt x="-218634" y="9030860"/>
                  <a:pt x="655901" y="8159881"/>
                </a:cubicBezTo>
                <a:cubicBezTo>
                  <a:pt x="655901" y="8159881"/>
                  <a:pt x="655901" y="8159881"/>
                  <a:pt x="2558858" y="6256490"/>
                </a:cubicBezTo>
                <a:cubicBezTo>
                  <a:pt x="2521324" y="6868428"/>
                  <a:pt x="2731513" y="7502892"/>
                  <a:pt x="3185670" y="7998450"/>
                </a:cubicBezTo>
                <a:cubicBezTo>
                  <a:pt x="3185670" y="7998450"/>
                  <a:pt x="3185670" y="7998450"/>
                  <a:pt x="1838211" y="9346216"/>
                </a:cubicBezTo>
                <a:cubicBezTo>
                  <a:pt x="1620516" y="9563960"/>
                  <a:pt x="1620516" y="9916858"/>
                  <a:pt x="1838211" y="10134602"/>
                </a:cubicBezTo>
                <a:cubicBezTo>
                  <a:pt x="1838211" y="10134602"/>
                  <a:pt x="1838211" y="10134602"/>
                  <a:pt x="1999606" y="10292280"/>
                </a:cubicBezTo>
                <a:cubicBezTo>
                  <a:pt x="2213548" y="10510024"/>
                  <a:pt x="2570118" y="10510024"/>
                  <a:pt x="2787813" y="10292280"/>
                </a:cubicBezTo>
                <a:cubicBezTo>
                  <a:pt x="2787813" y="10292280"/>
                  <a:pt x="2787813" y="10292280"/>
                  <a:pt x="4416775" y="8662947"/>
                </a:cubicBezTo>
                <a:cubicBezTo>
                  <a:pt x="4416775" y="8662947"/>
                  <a:pt x="4416775" y="8662947"/>
                  <a:pt x="5944395" y="7131224"/>
                </a:cubicBezTo>
                <a:cubicBezTo>
                  <a:pt x="5944395" y="7131224"/>
                  <a:pt x="5944395" y="7131224"/>
                  <a:pt x="6657535" y="6421676"/>
                </a:cubicBezTo>
                <a:cubicBezTo>
                  <a:pt x="6657535" y="6421676"/>
                  <a:pt x="6657535" y="6421676"/>
                  <a:pt x="7130459" y="5948644"/>
                </a:cubicBezTo>
                <a:cubicBezTo>
                  <a:pt x="7348154" y="5730899"/>
                  <a:pt x="7348154" y="5374248"/>
                  <a:pt x="7130459" y="5156503"/>
                </a:cubicBezTo>
                <a:cubicBezTo>
                  <a:pt x="7130459" y="5156503"/>
                  <a:pt x="7130459" y="5156503"/>
                  <a:pt x="6972818" y="4998825"/>
                </a:cubicBezTo>
                <a:cubicBezTo>
                  <a:pt x="6946544" y="4972546"/>
                  <a:pt x="6916517" y="4950020"/>
                  <a:pt x="6886490" y="4927495"/>
                </a:cubicBezTo>
                <a:cubicBezTo>
                  <a:pt x="6886490" y="4927495"/>
                  <a:pt x="6886490" y="4927495"/>
                  <a:pt x="8076308" y="3737406"/>
                </a:cubicBezTo>
                <a:close/>
                <a:moveTo>
                  <a:pt x="9737550" y="0"/>
                </a:moveTo>
                <a:cubicBezTo>
                  <a:pt x="10309939" y="0"/>
                  <a:pt x="10882327" y="218643"/>
                  <a:pt x="11319594" y="655929"/>
                </a:cubicBezTo>
                <a:cubicBezTo>
                  <a:pt x="11319594" y="655929"/>
                  <a:pt x="11319594" y="655929"/>
                  <a:pt x="11473482" y="813577"/>
                </a:cubicBezTo>
                <a:cubicBezTo>
                  <a:pt x="12348017" y="1684397"/>
                  <a:pt x="12348017" y="3099478"/>
                  <a:pt x="11473482" y="3974050"/>
                </a:cubicBezTo>
                <a:cubicBezTo>
                  <a:pt x="11473482" y="3974050"/>
                  <a:pt x="11473482" y="3974050"/>
                  <a:pt x="9551759" y="5895858"/>
                </a:cubicBezTo>
                <a:cubicBezTo>
                  <a:pt x="9641840" y="5265265"/>
                  <a:pt x="9461678" y="4593383"/>
                  <a:pt x="9018781" y="4060382"/>
                </a:cubicBezTo>
                <a:cubicBezTo>
                  <a:pt x="9018781" y="4060382"/>
                  <a:pt x="9018781" y="4060382"/>
                  <a:pt x="10291172" y="2787935"/>
                </a:cubicBezTo>
                <a:cubicBezTo>
                  <a:pt x="10508867" y="2570230"/>
                  <a:pt x="10508867" y="2217398"/>
                  <a:pt x="10291172" y="1999693"/>
                </a:cubicBezTo>
                <a:cubicBezTo>
                  <a:pt x="10291172" y="1999693"/>
                  <a:pt x="10291172" y="1999693"/>
                  <a:pt x="10133530" y="1842045"/>
                </a:cubicBezTo>
                <a:cubicBezTo>
                  <a:pt x="9915835" y="1624340"/>
                  <a:pt x="9559265" y="1624340"/>
                  <a:pt x="9341570" y="1842045"/>
                </a:cubicBezTo>
                <a:cubicBezTo>
                  <a:pt x="9341570" y="1842045"/>
                  <a:pt x="9341570" y="1842045"/>
                  <a:pt x="7712609" y="3471077"/>
                </a:cubicBezTo>
                <a:cubicBezTo>
                  <a:pt x="7712609" y="3471077"/>
                  <a:pt x="7712609" y="3471077"/>
                  <a:pt x="6184988" y="4998764"/>
                </a:cubicBezTo>
                <a:cubicBezTo>
                  <a:pt x="6184988" y="4998764"/>
                  <a:pt x="6184988" y="4998764"/>
                  <a:pt x="5156566" y="6027232"/>
                </a:cubicBezTo>
                <a:cubicBezTo>
                  <a:pt x="5156566" y="6027232"/>
                  <a:pt x="5156566" y="6027232"/>
                  <a:pt x="4998924" y="6184880"/>
                </a:cubicBezTo>
                <a:cubicBezTo>
                  <a:pt x="4781229" y="6402585"/>
                  <a:pt x="4781229" y="6755417"/>
                  <a:pt x="4998924" y="6973122"/>
                </a:cubicBezTo>
                <a:cubicBezTo>
                  <a:pt x="4998924" y="6973122"/>
                  <a:pt x="4998924" y="6973122"/>
                  <a:pt x="5156566" y="7130770"/>
                </a:cubicBezTo>
                <a:cubicBezTo>
                  <a:pt x="5182839" y="7160798"/>
                  <a:pt x="5212866" y="7183319"/>
                  <a:pt x="5242893" y="7202087"/>
                </a:cubicBezTo>
                <a:cubicBezTo>
                  <a:pt x="5242893" y="7202087"/>
                  <a:pt x="5242893" y="7202087"/>
                  <a:pt x="4053076" y="8391956"/>
                </a:cubicBezTo>
                <a:cubicBezTo>
                  <a:pt x="4026802" y="8369435"/>
                  <a:pt x="3996775" y="8343160"/>
                  <a:pt x="3970502" y="8316885"/>
                </a:cubicBezTo>
                <a:cubicBezTo>
                  <a:pt x="3970502" y="8316885"/>
                  <a:pt x="3970502" y="8316885"/>
                  <a:pt x="3812861" y="8159237"/>
                </a:cubicBezTo>
                <a:cubicBezTo>
                  <a:pt x="2942079" y="7284665"/>
                  <a:pt x="2942079" y="5873337"/>
                  <a:pt x="3812861" y="4998764"/>
                </a:cubicBezTo>
                <a:cubicBezTo>
                  <a:pt x="3812861" y="4998764"/>
                  <a:pt x="3812861" y="4998764"/>
                  <a:pt x="8155506" y="655929"/>
                </a:cubicBezTo>
                <a:cubicBezTo>
                  <a:pt x="8592773" y="218643"/>
                  <a:pt x="9165162" y="0"/>
                  <a:pt x="973755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800">
              <a:solidFill>
                <a:schemeClr val="bg1">
                  <a:lumMod val="50000"/>
                </a:schemeClr>
              </a:solidFill>
              <a:latin typeface="+mj-ea"/>
              <a:ea typeface="+mj-ea"/>
            </a:endParaRPr>
          </a:p>
        </p:txBody>
      </p:sp>
      <p:sp>
        <p:nvSpPr>
          <p:cNvPr id="70" name="购物车"/>
          <p:cNvSpPr/>
          <p:nvPr/>
        </p:nvSpPr>
        <p:spPr bwMode="auto">
          <a:xfrm>
            <a:off x="4161415" y="2694700"/>
            <a:ext cx="388291" cy="388291"/>
          </a:xfrm>
          <a:custGeom>
            <a:avLst/>
            <a:gdLst>
              <a:gd name="T0" fmla="*/ 545634 w 2775"/>
              <a:gd name="T1" fmla="*/ 950811 h 2403"/>
              <a:gd name="T2" fmla="*/ 560556 w 2775"/>
              <a:gd name="T3" fmla="*/ 1020953 h 2403"/>
              <a:gd name="T4" fmla="*/ 1734220 w 2775"/>
              <a:gd name="T5" fmla="*/ 1130062 h 2403"/>
              <a:gd name="T6" fmla="*/ 480106 w 2775"/>
              <a:gd name="T7" fmla="*/ 880669 h 2403"/>
              <a:gd name="T8" fmla="*/ 184257 w 2775"/>
              <a:gd name="T9" fmla="*/ 138335 h 2403"/>
              <a:gd name="T10" fmla="*/ 97968 w 2775"/>
              <a:gd name="T11" fmla="*/ 0 h 2403"/>
              <a:gd name="T12" fmla="*/ 302337 w 2775"/>
              <a:gd name="T13" fmla="*/ 64946 h 2403"/>
              <a:gd name="T14" fmla="*/ 1719947 w 2775"/>
              <a:gd name="T15" fmla="*/ 250043 h 2403"/>
              <a:gd name="T16" fmla="*/ 1727084 w 2775"/>
              <a:gd name="T17" fmla="*/ 348111 h 2403"/>
              <a:gd name="T18" fmla="*/ 1726435 w 2775"/>
              <a:gd name="T19" fmla="*/ 316288 h 2403"/>
              <a:gd name="T20" fmla="*/ 1727084 w 2775"/>
              <a:gd name="T21" fmla="*/ 366946 h 2403"/>
              <a:gd name="T22" fmla="*/ 1799748 w 2775"/>
              <a:gd name="T23" fmla="*/ 348111 h 2403"/>
              <a:gd name="T24" fmla="*/ 1800397 w 2775"/>
              <a:gd name="T25" fmla="*/ 817672 h 2403"/>
              <a:gd name="T26" fmla="*/ 685773 w 2775"/>
              <a:gd name="T27" fmla="*/ 876123 h 2403"/>
              <a:gd name="T28" fmla="*/ 558610 w 2775"/>
              <a:gd name="T29" fmla="*/ 879370 h 2403"/>
              <a:gd name="T30" fmla="*/ 648792 w 2775"/>
              <a:gd name="T31" fmla="*/ 654007 h 2403"/>
              <a:gd name="T32" fmla="*/ 585859 w 2775"/>
              <a:gd name="T33" fmla="*/ 276021 h 2403"/>
              <a:gd name="T34" fmla="*/ 600781 w 2775"/>
              <a:gd name="T35" fmla="*/ 366946 h 2403"/>
              <a:gd name="T36" fmla="*/ 424310 w 2775"/>
              <a:gd name="T37" fmla="*/ 421500 h 2403"/>
              <a:gd name="T38" fmla="*/ 609864 w 2775"/>
              <a:gd name="T39" fmla="*/ 421500 h 2403"/>
              <a:gd name="T40" fmla="*/ 479457 w 2775"/>
              <a:gd name="T41" fmla="*/ 595556 h 2403"/>
              <a:gd name="T42" fmla="*/ 868083 w 2775"/>
              <a:gd name="T43" fmla="*/ 285763 h 2403"/>
              <a:gd name="T44" fmla="*/ 872625 w 2775"/>
              <a:gd name="T45" fmla="*/ 366946 h 2403"/>
              <a:gd name="T46" fmla="*/ 666309 w 2775"/>
              <a:gd name="T47" fmla="*/ 421500 h 2403"/>
              <a:gd name="T48" fmla="*/ 875220 w 2775"/>
              <a:gd name="T49" fmla="*/ 421500 h 2403"/>
              <a:gd name="T50" fmla="*/ 695505 w 2775"/>
              <a:gd name="T51" fmla="*/ 595556 h 2403"/>
              <a:gd name="T52" fmla="*/ 888196 w 2775"/>
              <a:gd name="T53" fmla="*/ 654007 h 2403"/>
              <a:gd name="T54" fmla="*/ 890791 w 2775"/>
              <a:gd name="T55" fmla="*/ 710510 h 2403"/>
              <a:gd name="T56" fmla="*/ 724052 w 2775"/>
              <a:gd name="T57" fmla="*/ 765715 h 2403"/>
              <a:gd name="T58" fmla="*/ 894035 w 2775"/>
              <a:gd name="T59" fmla="*/ 765715 h 2403"/>
              <a:gd name="T60" fmla="*/ 929070 w 2775"/>
              <a:gd name="T61" fmla="*/ 366946 h 2403"/>
              <a:gd name="T62" fmla="*/ 1163284 w 2775"/>
              <a:gd name="T63" fmla="*/ 421500 h 2403"/>
              <a:gd name="T64" fmla="*/ 1166527 w 2775"/>
              <a:gd name="T65" fmla="*/ 481251 h 2403"/>
              <a:gd name="T66" fmla="*/ 938153 w 2775"/>
              <a:gd name="T67" fmla="*/ 535805 h 2403"/>
              <a:gd name="T68" fmla="*/ 1168474 w 2775"/>
              <a:gd name="T69" fmla="*/ 535805 h 2403"/>
              <a:gd name="T70" fmla="*/ 947236 w 2775"/>
              <a:gd name="T71" fmla="*/ 710510 h 2403"/>
              <a:gd name="T72" fmla="*/ 1178855 w 2775"/>
              <a:gd name="T73" fmla="*/ 765715 h 2403"/>
              <a:gd name="T74" fmla="*/ 1183396 w 2775"/>
              <a:gd name="T75" fmla="*/ 863783 h 2403"/>
              <a:gd name="T76" fmla="*/ 1214538 w 2775"/>
              <a:gd name="T77" fmla="*/ 298103 h 2403"/>
              <a:gd name="T78" fmla="*/ 1468864 w 2775"/>
              <a:gd name="T79" fmla="*/ 307195 h 2403"/>
              <a:gd name="T80" fmla="*/ 1222324 w 2775"/>
              <a:gd name="T81" fmla="*/ 481251 h 2403"/>
              <a:gd name="T82" fmla="*/ 1468864 w 2775"/>
              <a:gd name="T83" fmla="*/ 535805 h 2403"/>
              <a:gd name="T84" fmla="*/ 1468864 w 2775"/>
              <a:gd name="T85" fmla="*/ 595556 h 2403"/>
              <a:gd name="T86" fmla="*/ 1230758 w 2775"/>
              <a:gd name="T87" fmla="*/ 654007 h 2403"/>
              <a:gd name="T88" fmla="*/ 1468864 w 2775"/>
              <a:gd name="T89" fmla="*/ 654007 h 2403"/>
              <a:gd name="T90" fmla="*/ 1239841 w 2775"/>
              <a:gd name="T91" fmla="*/ 862484 h 2403"/>
              <a:gd name="T92" fmla="*/ 1727084 w 2775"/>
              <a:gd name="T93" fmla="*/ 421500 h 2403"/>
              <a:gd name="T94" fmla="*/ 1727084 w 2775"/>
              <a:gd name="T95" fmla="*/ 481251 h 2403"/>
              <a:gd name="T96" fmla="*/ 1525309 w 2775"/>
              <a:gd name="T97" fmla="*/ 535805 h 2403"/>
              <a:gd name="T98" fmla="*/ 1727084 w 2775"/>
              <a:gd name="T99" fmla="*/ 535805 h 2403"/>
              <a:gd name="T100" fmla="*/ 1525309 w 2775"/>
              <a:gd name="T101" fmla="*/ 710510 h 2403"/>
              <a:gd name="T102" fmla="*/ 1727084 w 2775"/>
              <a:gd name="T103" fmla="*/ 765715 h 2403"/>
              <a:gd name="T104" fmla="*/ 1726435 w 2775"/>
              <a:gd name="T105" fmla="*/ 850145 h 2403"/>
              <a:gd name="T106" fmla="*/ 1727084 w 2775"/>
              <a:gd name="T107" fmla="*/ 765715 h 2403"/>
              <a:gd name="T108" fmla="*/ 771413 w 2775"/>
              <a:gd name="T109" fmla="*/ 1560655 h 2403"/>
              <a:gd name="T110" fmla="*/ 771413 w 2775"/>
              <a:gd name="T111" fmla="*/ 1459989 h 2403"/>
              <a:gd name="T112" fmla="*/ 687070 w 2775"/>
              <a:gd name="T113" fmla="*/ 1375559 h 2403"/>
              <a:gd name="T114" fmla="*/ 1724488 w 2775"/>
              <a:gd name="T115" fmla="*/ 1375559 h 2403"/>
              <a:gd name="T116" fmla="*/ 1539583 w 2775"/>
              <a:gd name="T117" fmla="*/ 1190462 h 2403"/>
              <a:gd name="T118" fmla="*/ 1539583 w 2775"/>
              <a:gd name="T119" fmla="*/ 1291129 h 2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5" h="2403">
                <a:moveTo>
                  <a:pt x="2651" y="1410"/>
                </a:moveTo>
                <a:cubicBezTo>
                  <a:pt x="2651" y="1412"/>
                  <a:pt x="2651" y="1412"/>
                  <a:pt x="2651" y="1412"/>
                </a:cubicBezTo>
                <a:cubicBezTo>
                  <a:pt x="841" y="1464"/>
                  <a:pt x="841" y="1464"/>
                  <a:pt x="841" y="1464"/>
                </a:cubicBezTo>
                <a:cubicBezTo>
                  <a:pt x="840" y="1465"/>
                  <a:pt x="839" y="1465"/>
                  <a:pt x="837" y="1466"/>
                </a:cubicBezTo>
                <a:cubicBezTo>
                  <a:pt x="754" y="1460"/>
                  <a:pt x="748" y="1577"/>
                  <a:pt x="850" y="1574"/>
                </a:cubicBezTo>
                <a:cubicBezTo>
                  <a:pt x="855" y="1573"/>
                  <a:pt x="859" y="1572"/>
                  <a:pt x="864" y="1572"/>
                </a:cubicBezTo>
                <a:cubicBezTo>
                  <a:pt x="2673" y="1572"/>
                  <a:pt x="2673" y="1572"/>
                  <a:pt x="2673" y="1572"/>
                </a:cubicBezTo>
                <a:cubicBezTo>
                  <a:pt x="2711" y="1572"/>
                  <a:pt x="2742" y="1598"/>
                  <a:pt x="2742" y="1635"/>
                </a:cubicBezTo>
                <a:cubicBezTo>
                  <a:pt x="2742" y="1673"/>
                  <a:pt x="2711" y="1740"/>
                  <a:pt x="2673" y="1740"/>
                </a:cubicBezTo>
                <a:cubicBezTo>
                  <a:pt x="864" y="1740"/>
                  <a:pt x="864" y="1740"/>
                  <a:pt x="864" y="1740"/>
                </a:cubicBezTo>
                <a:cubicBezTo>
                  <a:pt x="859" y="1740"/>
                  <a:pt x="855" y="1739"/>
                  <a:pt x="850" y="1738"/>
                </a:cubicBezTo>
                <a:cubicBezTo>
                  <a:pt x="563" y="1735"/>
                  <a:pt x="592" y="1356"/>
                  <a:pt x="740" y="1356"/>
                </a:cubicBezTo>
                <a:cubicBezTo>
                  <a:pt x="743" y="1353"/>
                  <a:pt x="748" y="1354"/>
                  <a:pt x="754" y="1357"/>
                </a:cubicBezTo>
                <a:cubicBezTo>
                  <a:pt x="407" y="213"/>
                  <a:pt x="407" y="213"/>
                  <a:pt x="407" y="213"/>
                </a:cubicBezTo>
                <a:cubicBezTo>
                  <a:pt x="284" y="213"/>
                  <a:pt x="284" y="213"/>
                  <a:pt x="284" y="213"/>
                </a:cubicBezTo>
                <a:cubicBezTo>
                  <a:pt x="259" y="261"/>
                  <a:pt x="209" y="301"/>
                  <a:pt x="151" y="301"/>
                </a:cubicBezTo>
                <a:cubicBezTo>
                  <a:pt x="67" y="301"/>
                  <a:pt x="0" y="234"/>
                  <a:pt x="0" y="150"/>
                </a:cubicBezTo>
                <a:cubicBezTo>
                  <a:pt x="0" y="67"/>
                  <a:pt x="67" y="0"/>
                  <a:pt x="151" y="0"/>
                </a:cubicBezTo>
                <a:cubicBezTo>
                  <a:pt x="212" y="0"/>
                  <a:pt x="264" y="46"/>
                  <a:pt x="288" y="99"/>
                </a:cubicBezTo>
                <a:cubicBezTo>
                  <a:pt x="466" y="99"/>
                  <a:pt x="466" y="99"/>
                  <a:pt x="466" y="99"/>
                </a:cubicBezTo>
                <a:cubicBezTo>
                  <a:pt x="466" y="100"/>
                  <a:pt x="466" y="100"/>
                  <a:pt x="466" y="100"/>
                </a:cubicBezTo>
                <a:cubicBezTo>
                  <a:pt x="486" y="100"/>
                  <a:pt x="486" y="100"/>
                  <a:pt x="486" y="100"/>
                </a:cubicBezTo>
                <a:cubicBezTo>
                  <a:pt x="558" y="304"/>
                  <a:pt x="558" y="304"/>
                  <a:pt x="558" y="304"/>
                </a:cubicBezTo>
                <a:cubicBezTo>
                  <a:pt x="2651" y="385"/>
                  <a:pt x="2651" y="385"/>
                  <a:pt x="2651" y="385"/>
                </a:cubicBezTo>
                <a:cubicBezTo>
                  <a:pt x="2651" y="385"/>
                  <a:pt x="2651" y="385"/>
                  <a:pt x="2651" y="385"/>
                </a:cubicBezTo>
                <a:cubicBezTo>
                  <a:pt x="2657" y="385"/>
                  <a:pt x="2774" y="390"/>
                  <a:pt x="2774" y="536"/>
                </a:cubicBezTo>
                <a:cubicBezTo>
                  <a:pt x="2662" y="536"/>
                  <a:pt x="2662" y="536"/>
                  <a:pt x="2662" y="536"/>
                </a:cubicBezTo>
                <a:cubicBezTo>
                  <a:pt x="2662" y="537"/>
                  <a:pt x="2662" y="537"/>
                  <a:pt x="2662" y="537"/>
                </a:cubicBezTo>
                <a:cubicBezTo>
                  <a:pt x="2661" y="489"/>
                  <a:pt x="2661" y="489"/>
                  <a:pt x="2661" y="489"/>
                </a:cubicBezTo>
                <a:cubicBezTo>
                  <a:pt x="2661" y="487"/>
                  <a:pt x="2661" y="487"/>
                  <a:pt x="2661" y="487"/>
                </a:cubicBezTo>
                <a:cubicBezTo>
                  <a:pt x="2351" y="476"/>
                  <a:pt x="2351" y="476"/>
                  <a:pt x="2351" y="476"/>
                </a:cubicBezTo>
                <a:cubicBezTo>
                  <a:pt x="2351" y="565"/>
                  <a:pt x="2351" y="565"/>
                  <a:pt x="2351" y="565"/>
                </a:cubicBezTo>
                <a:cubicBezTo>
                  <a:pt x="2662" y="565"/>
                  <a:pt x="2662" y="565"/>
                  <a:pt x="2662" y="565"/>
                </a:cubicBezTo>
                <a:cubicBezTo>
                  <a:pt x="2662" y="537"/>
                  <a:pt x="2662" y="537"/>
                  <a:pt x="2662" y="537"/>
                </a:cubicBezTo>
                <a:cubicBezTo>
                  <a:pt x="2662" y="537"/>
                  <a:pt x="2766" y="537"/>
                  <a:pt x="2774" y="537"/>
                </a:cubicBezTo>
                <a:cubicBezTo>
                  <a:pt x="2774" y="536"/>
                  <a:pt x="2774" y="536"/>
                  <a:pt x="2774" y="536"/>
                </a:cubicBezTo>
                <a:cubicBezTo>
                  <a:pt x="2774" y="536"/>
                  <a:pt x="2774" y="536"/>
                  <a:pt x="2774" y="536"/>
                </a:cubicBezTo>
                <a:cubicBezTo>
                  <a:pt x="2774" y="1259"/>
                  <a:pt x="2774" y="1259"/>
                  <a:pt x="2774" y="1259"/>
                </a:cubicBezTo>
                <a:cubicBezTo>
                  <a:pt x="2775" y="1259"/>
                  <a:pt x="2775" y="1259"/>
                  <a:pt x="2775" y="1259"/>
                </a:cubicBezTo>
                <a:cubicBezTo>
                  <a:pt x="2775" y="1406"/>
                  <a:pt x="2657" y="1410"/>
                  <a:pt x="2651" y="1410"/>
                </a:cubicBezTo>
                <a:close/>
                <a:moveTo>
                  <a:pt x="861" y="1354"/>
                </a:moveTo>
                <a:cubicBezTo>
                  <a:pt x="1057" y="1349"/>
                  <a:pt x="1057" y="1349"/>
                  <a:pt x="1057" y="1349"/>
                </a:cubicBezTo>
                <a:cubicBezTo>
                  <a:pt x="1029" y="1179"/>
                  <a:pt x="1029" y="1179"/>
                  <a:pt x="1029" y="1179"/>
                </a:cubicBezTo>
                <a:cubicBezTo>
                  <a:pt x="812" y="1179"/>
                  <a:pt x="812" y="1179"/>
                  <a:pt x="812" y="1179"/>
                </a:cubicBezTo>
                <a:lnTo>
                  <a:pt x="861" y="1354"/>
                </a:lnTo>
                <a:close/>
                <a:moveTo>
                  <a:pt x="795" y="1094"/>
                </a:moveTo>
                <a:cubicBezTo>
                  <a:pt x="1015" y="1094"/>
                  <a:pt x="1015" y="1094"/>
                  <a:pt x="1015" y="1094"/>
                </a:cubicBezTo>
                <a:cubicBezTo>
                  <a:pt x="1000" y="1007"/>
                  <a:pt x="1000" y="1007"/>
                  <a:pt x="1000" y="1007"/>
                </a:cubicBezTo>
                <a:cubicBezTo>
                  <a:pt x="756" y="1007"/>
                  <a:pt x="756" y="1007"/>
                  <a:pt x="756" y="1007"/>
                </a:cubicBezTo>
                <a:lnTo>
                  <a:pt x="795" y="1094"/>
                </a:lnTo>
                <a:close/>
                <a:moveTo>
                  <a:pt x="903" y="425"/>
                </a:moveTo>
                <a:cubicBezTo>
                  <a:pt x="589" y="414"/>
                  <a:pt x="589" y="414"/>
                  <a:pt x="589" y="414"/>
                </a:cubicBezTo>
                <a:cubicBezTo>
                  <a:pt x="638" y="565"/>
                  <a:pt x="638" y="565"/>
                  <a:pt x="638" y="565"/>
                </a:cubicBezTo>
                <a:cubicBezTo>
                  <a:pt x="926" y="565"/>
                  <a:pt x="926" y="565"/>
                  <a:pt x="926" y="565"/>
                </a:cubicBezTo>
                <a:lnTo>
                  <a:pt x="903" y="425"/>
                </a:lnTo>
                <a:close/>
                <a:moveTo>
                  <a:pt x="940" y="649"/>
                </a:moveTo>
                <a:cubicBezTo>
                  <a:pt x="654" y="649"/>
                  <a:pt x="654" y="649"/>
                  <a:pt x="654" y="649"/>
                </a:cubicBezTo>
                <a:cubicBezTo>
                  <a:pt x="690" y="741"/>
                  <a:pt x="690" y="741"/>
                  <a:pt x="690" y="741"/>
                </a:cubicBezTo>
                <a:cubicBezTo>
                  <a:pt x="956" y="741"/>
                  <a:pt x="956" y="741"/>
                  <a:pt x="956" y="741"/>
                </a:cubicBezTo>
                <a:lnTo>
                  <a:pt x="940" y="649"/>
                </a:lnTo>
                <a:close/>
                <a:moveTo>
                  <a:pt x="970" y="825"/>
                </a:moveTo>
                <a:cubicBezTo>
                  <a:pt x="707" y="825"/>
                  <a:pt x="707" y="825"/>
                  <a:pt x="707" y="825"/>
                </a:cubicBezTo>
                <a:cubicBezTo>
                  <a:pt x="739" y="917"/>
                  <a:pt x="739" y="917"/>
                  <a:pt x="739" y="917"/>
                </a:cubicBezTo>
                <a:cubicBezTo>
                  <a:pt x="985" y="917"/>
                  <a:pt x="985" y="917"/>
                  <a:pt x="985" y="917"/>
                </a:cubicBezTo>
                <a:lnTo>
                  <a:pt x="970" y="825"/>
                </a:lnTo>
                <a:close/>
                <a:moveTo>
                  <a:pt x="1338" y="440"/>
                </a:moveTo>
                <a:cubicBezTo>
                  <a:pt x="990" y="428"/>
                  <a:pt x="990" y="428"/>
                  <a:pt x="990" y="428"/>
                </a:cubicBezTo>
                <a:cubicBezTo>
                  <a:pt x="1013" y="565"/>
                  <a:pt x="1013" y="565"/>
                  <a:pt x="1013" y="565"/>
                </a:cubicBezTo>
                <a:cubicBezTo>
                  <a:pt x="1345" y="565"/>
                  <a:pt x="1345" y="565"/>
                  <a:pt x="1345" y="565"/>
                </a:cubicBezTo>
                <a:lnTo>
                  <a:pt x="1338" y="440"/>
                </a:lnTo>
                <a:close/>
                <a:moveTo>
                  <a:pt x="1349" y="649"/>
                </a:moveTo>
                <a:cubicBezTo>
                  <a:pt x="1027" y="649"/>
                  <a:pt x="1027" y="649"/>
                  <a:pt x="1027" y="649"/>
                </a:cubicBezTo>
                <a:cubicBezTo>
                  <a:pt x="1043" y="741"/>
                  <a:pt x="1043" y="741"/>
                  <a:pt x="1043" y="741"/>
                </a:cubicBezTo>
                <a:cubicBezTo>
                  <a:pt x="1354" y="741"/>
                  <a:pt x="1354" y="741"/>
                  <a:pt x="1354" y="741"/>
                </a:cubicBezTo>
                <a:lnTo>
                  <a:pt x="1349" y="649"/>
                </a:lnTo>
                <a:close/>
                <a:moveTo>
                  <a:pt x="1359" y="825"/>
                </a:moveTo>
                <a:cubicBezTo>
                  <a:pt x="1057" y="825"/>
                  <a:pt x="1057" y="825"/>
                  <a:pt x="1057" y="825"/>
                </a:cubicBezTo>
                <a:cubicBezTo>
                  <a:pt x="1072" y="917"/>
                  <a:pt x="1072" y="917"/>
                  <a:pt x="1072" y="917"/>
                </a:cubicBezTo>
                <a:cubicBezTo>
                  <a:pt x="1364" y="917"/>
                  <a:pt x="1364" y="917"/>
                  <a:pt x="1364" y="917"/>
                </a:cubicBezTo>
                <a:lnTo>
                  <a:pt x="1359" y="825"/>
                </a:lnTo>
                <a:close/>
                <a:moveTo>
                  <a:pt x="1369" y="1007"/>
                </a:moveTo>
                <a:cubicBezTo>
                  <a:pt x="1087" y="1007"/>
                  <a:pt x="1087" y="1007"/>
                  <a:pt x="1087" y="1007"/>
                </a:cubicBezTo>
                <a:cubicBezTo>
                  <a:pt x="1102" y="1094"/>
                  <a:pt x="1102" y="1094"/>
                  <a:pt x="1102" y="1094"/>
                </a:cubicBezTo>
                <a:cubicBezTo>
                  <a:pt x="1373" y="1094"/>
                  <a:pt x="1373" y="1094"/>
                  <a:pt x="1373" y="1094"/>
                </a:cubicBezTo>
                <a:lnTo>
                  <a:pt x="1369" y="1007"/>
                </a:lnTo>
                <a:close/>
                <a:moveTo>
                  <a:pt x="1378" y="1179"/>
                </a:moveTo>
                <a:cubicBezTo>
                  <a:pt x="1116" y="1179"/>
                  <a:pt x="1116" y="1179"/>
                  <a:pt x="1116" y="1179"/>
                </a:cubicBezTo>
                <a:cubicBezTo>
                  <a:pt x="1144" y="1347"/>
                  <a:pt x="1144" y="1347"/>
                  <a:pt x="1144" y="1347"/>
                </a:cubicBezTo>
                <a:cubicBezTo>
                  <a:pt x="1386" y="1341"/>
                  <a:pt x="1386" y="1341"/>
                  <a:pt x="1386" y="1341"/>
                </a:cubicBezTo>
                <a:lnTo>
                  <a:pt x="1378" y="1179"/>
                </a:lnTo>
                <a:close/>
                <a:moveTo>
                  <a:pt x="1785" y="456"/>
                </a:moveTo>
                <a:cubicBezTo>
                  <a:pt x="1426" y="443"/>
                  <a:pt x="1426" y="443"/>
                  <a:pt x="1426" y="443"/>
                </a:cubicBezTo>
                <a:cubicBezTo>
                  <a:pt x="1432" y="565"/>
                  <a:pt x="1432" y="565"/>
                  <a:pt x="1432" y="565"/>
                </a:cubicBezTo>
                <a:cubicBezTo>
                  <a:pt x="1790" y="565"/>
                  <a:pt x="1790" y="565"/>
                  <a:pt x="1790" y="565"/>
                </a:cubicBezTo>
                <a:lnTo>
                  <a:pt x="1785" y="456"/>
                </a:lnTo>
                <a:close/>
                <a:moveTo>
                  <a:pt x="1793" y="649"/>
                </a:moveTo>
                <a:cubicBezTo>
                  <a:pt x="1437" y="649"/>
                  <a:pt x="1437" y="649"/>
                  <a:pt x="1437" y="649"/>
                </a:cubicBezTo>
                <a:cubicBezTo>
                  <a:pt x="1441" y="741"/>
                  <a:pt x="1441" y="741"/>
                  <a:pt x="1441" y="741"/>
                </a:cubicBezTo>
                <a:cubicBezTo>
                  <a:pt x="1798" y="741"/>
                  <a:pt x="1798" y="741"/>
                  <a:pt x="1798" y="741"/>
                </a:cubicBezTo>
                <a:lnTo>
                  <a:pt x="1793" y="649"/>
                </a:lnTo>
                <a:close/>
                <a:moveTo>
                  <a:pt x="1801" y="825"/>
                </a:moveTo>
                <a:cubicBezTo>
                  <a:pt x="1446" y="825"/>
                  <a:pt x="1446" y="825"/>
                  <a:pt x="1446" y="825"/>
                </a:cubicBezTo>
                <a:cubicBezTo>
                  <a:pt x="1451" y="917"/>
                  <a:pt x="1451" y="917"/>
                  <a:pt x="1451" y="917"/>
                </a:cubicBezTo>
                <a:cubicBezTo>
                  <a:pt x="1805" y="917"/>
                  <a:pt x="1805" y="917"/>
                  <a:pt x="1805" y="917"/>
                </a:cubicBezTo>
                <a:lnTo>
                  <a:pt x="1801" y="825"/>
                </a:lnTo>
                <a:close/>
                <a:moveTo>
                  <a:pt x="1810" y="1007"/>
                </a:moveTo>
                <a:cubicBezTo>
                  <a:pt x="1455" y="1007"/>
                  <a:pt x="1455" y="1007"/>
                  <a:pt x="1455" y="1007"/>
                </a:cubicBezTo>
                <a:cubicBezTo>
                  <a:pt x="1460" y="1094"/>
                  <a:pt x="1460" y="1094"/>
                  <a:pt x="1460" y="1094"/>
                </a:cubicBezTo>
                <a:cubicBezTo>
                  <a:pt x="1814" y="1094"/>
                  <a:pt x="1814" y="1094"/>
                  <a:pt x="1814" y="1094"/>
                </a:cubicBezTo>
                <a:lnTo>
                  <a:pt x="1810" y="1007"/>
                </a:lnTo>
                <a:close/>
                <a:moveTo>
                  <a:pt x="1817" y="1179"/>
                </a:moveTo>
                <a:cubicBezTo>
                  <a:pt x="1465" y="1179"/>
                  <a:pt x="1465" y="1179"/>
                  <a:pt x="1465" y="1179"/>
                </a:cubicBezTo>
                <a:cubicBezTo>
                  <a:pt x="1473" y="1339"/>
                  <a:pt x="1473" y="1339"/>
                  <a:pt x="1473" y="1339"/>
                </a:cubicBezTo>
                <a:cubicBezTo>
                  <a:pt x="1824" y="1330"/>
                  <a:pt x="1824" y="1330"/>
                  <a:pt x="1824" y="1330"/>
                </a:cubicBezTo>
                <a:lnTo>
                  <a:pt x="1817" y="1179"/>
                </a:lnTo>
                <a:close/>
                <a:moveTo>
                  <a:pt x="2264" y="473"/>
                </a:moveTo>
                <a:cubicBezTo>
                  <a:pt x="1872" y="459"/>
                  <a:pt x="1872" y="459"/>
                  <a:pt x="1872" y="459"/>
                </a:cubicBezTo>
                <a:cubicBezTo>
                  <a:pt x="1877" y="565"/>
                  <a:pt x="1877" y="565"/>
                  <a:pt x="1877" y="565"/>
                </a:cubicBezTo>
                <a:cubicBezTo>
                  <a:pt x="2264" y="565"/>
                  <a:pt x="2264" y="565"/>
                  <a:pt x="2264" y="565"/>
                </a:cubicBezTo>
                <a:lnTo>
                  <a:pt x="2264" y="473"/>
                </a:lnTo>
                <a:close/>
                <a:moveTo>
                  <a:pt x="2264" y="649"/>
                </a:moveTo>
                <a:cubicBezTo>
                  <a:pt x="1880" y="649"/>
                  <a:pt x="1880" y="649"/>
                  <a:pt x="1880" y="649"/>
                </a:cubicBezTo>
                <a:cubicBezTo>
                  <a:pt x="1884" y="741"/>
                  <a:pt x="1884" y="741"/>
                  <a:pt x="1884" y="741"/>
                </a:cubicBezTo>
                <a:cubicBezTo>
                  <a:pt x="2264" y="741"/>
                  <a:pt x="2264" y="741"/>
                  <a:pt x="2264" y="741"/>
                </a:cubicBezTo>
                <a:lnTo>
                  <a:pt x="2264" y="649"/>
                </a:lnTo>
                <a:close/>
                <a:moveTo>
                  <a:pt x="2264" y="825"/>
                </a:moveTo>
                <a:cubicBezTo>
                  <a:pt x="1888" y="825"/>
                  <a:pt x="1888" y="825"/>
                  <a:pt x="1888" y="825"/>
                </a:cubicBezTo>
                <a:cubicBezTo>
                  <a:pt x="1893" y="917"/>
                  <a:pt x="1893" y="917"/>
                  <a:pt x="1893" y="917"/>
                </a:cubicBezTo>
                <a:cubicBezTo>
                  <a:pt x="2264" y="917"/>
                  <a:pt x="2264" y="917"/>
                  <a:pt x="2264" y="917"/>
                </a:cubicBezTo>
                <a:lnTo>
                  <a:pt x="2264" y="825"/>
                </a:lnTo>
                <a:close/>
                <a:moveTo>
                  <a:pt x="2264" y="1007"/>
                </a:moveTo>
                <a:cubicBezTo>
                  <a:pt x="1897" y="1007"/>
                  <a:pt x="1897" y="1007"/>
                  <a:pt x="1897" y="1007"/>
                </a:cubicBezTo>
                <a:cubicBezTo>
                  <a:pt x="1901" y="1094"/>
                  <a:pt x="1901" y="1094"/>
                  <a:pt x="1901" y="1094"/>
                </a:cubicBezTo>
                <a:cubicBezTo>
                  <a:pt x="2264" y="1094"/>
                  <a:pt x="2264" y="1094"/>
                  <a:pt x="2264" y="1094"/>
                </a:cubicBezTo>
                <a:lnTo>
                  <a:pt x="2264" y="1007"/>
                </a:lnTo>
                <a:close/>
                <a:moveTo>
                  <a:pt x="2264" y="1179"/>
                </a:moveTo>
                <a:cubicBezTo>
                  <a:pt x="1904" y="1179"/>
                  <a:pt x="1904" y="1179"/>
                  <a:pt x="1904" y="1179"/>
                </a:cubicBezTo>
                <a:cubicBezTo>
                  <a:pt x="1911" y="1328"/>
                  <a:pt x="1911" y="1328"/>
                  <a:pt x="1911" y="1328"/>
                </a:cubicBezTo>
                <a:cubicBezTo>
                  <a:pt x="2264" y="1319"/>
                  <a:pt x="2264" y="1319"/>
                  <a:pt x="2264" y="1319"/>
                </a:cubicBezTo>
                <a:lnTo>
                  <a:pt x="2264" y="1179"/>
                </a:lnTo>
                <a:close/>
                <a:moveTo>
                  <a:pt x="2662" y="649"/>
                </a:moveTo>
                <a:cubicBezTo>
                  <a:pt x="2351" y="649"/>
                  <a:pt x="2351" y="649"/>
                  <a:pt x="2351" y="649"/>
                </a:cubicBezTo>
                <a:cubicBezTo>
                  <a:pt x="2351" y="741"/>
                  <a:pt x="2351" y="741"/>
                  <a:pt x="2351" y="741"/>
                </a:cubicBezTo>
                <a:cubicBezTo>
                  <a:pt x="2662" y="741"/>
                  <a:pt x="2662" y="741"/>
                  <a:pt x="2662" y="741"/>
                </a:cubicBezTo>
                <a:lnTo>
                  <a:pt x="2662" y="649"/>
                </a:lnTo>
                <a:close/>
                <a:moveTo>
                  <a:pt x="2662" y="825"/>
                </a:moveTo>
                <a:cubicBezTo>
                  <a:pt x="2351" y="825"/>
                  <a:pt x="2351" y="825"/>
                  <a:pt x="2351" y="825"/>
                </a:cubicBezTo>
                <a:cubicBezTo>
                  <a:pt x="2351" y="917"/>
                  <a:pt x="2351" y="917"/>
                  <a:pt x="2351" y="917"/>
                </a:cubicBezTo>
                <a:cubicBezTo>
                  <a:pt x="2662" y="917"/>
                  <a:pt x="2662" y="917"/>
                  <a:pt x="2662" y="917"/>
                </a:cubicBezTo>
                <a:lnTo>
                  <a:pt x="2662" y="825"/>
                </a:lnTo>
                <a:close/>
                <a:moveTo>
                  <a:pt x="2662" y="1007"/>
                </a:moveTo>
                <a:cubicBezTo>
                  <a:pt x="2351" y="1007"/>
                  <a:pt x="2351" y="1007"/>
                  <a:pt x="2351" y="1007"/>
                </a:cubicBezTo>
                <a:cubicBezTo>
                  <a:pt x="2351" y="1094"/>
                  <a:pt x="2351" y="1094"/>
                  <a:pt x="2351" y="1094"/>
                </a:cubicBezTo>
                <a:cubicBezTo>
                  <a:pt x="2662" y="1094"/>
                  <a:pt x="2662" y="1094"/>
                  <a:pt x="2662" y="1094"/>
                </a:cubicBezTo>
                <a:lnTo>
                  <a:pt x="2662" y="1007"/>
                </a:lnTo>
                <a:close/>
                <a:moveTo>
                  <a:pt x="2662" y="1179"/>
                </a:moveTo>
                <a:cubicBezTo>
                  <a:pt x="2351" y="1179"/>
                  <a:pt x="2351" y="1179"/>
                  <a:pt x="2351" y="1179"/>
                </a:cubicBezTo>
                <a:cubicBezTo>
                  <a:pt x="2351" y="1317"/>
                  <a:pt x="2351" y="1317"/>
                  <a:pt x="2351" y="1317"/>
                </a:cubicBezTo>
                <a:cubicBezTo>
                  <a:pt x="2661" y="1309"/>
                  <a:pt x="2661" y="1309"/>
                  <a:pt x="2661" y="1309"/>
                </a:cubicBezTo>
                <a:cubicBezTo>
                  <a:pt x="2661" y="1305"/>
                  <a:pt x="2661" y="1305"/>
                  <a:pt x="2661" y="1305"/>
                </a:cubicBezTo>
                <a:cubicBezTo>
                  <a:pt x="2662" y="1259"/>
                  <a:pt x="2662" y="1259"/>
                  <a:pt x="2662" y="1259"/>
                </a:cubicBezTo>
                <a:lnTo>
                  <a:pt x="2662" y="1179"/>
                </a:lnTo>
                <a:close/>
                <a:moveTo>
                  <a:pt x="1189" y="1833"/>
                </a:moveTo>
                <a:cubicBezTo>
                  <a:pt x="1347" y="1833"/>
                  <a:pt x="1474" y="1960"/>
                  <a:pt x="1474" y="2118"/>
                </a:cubicBezTo>
                <a:cubicBezTo>
                  <a:pt x="1474" y="2275"/>
                  <a:pt x="1347" y="2403"/>
                  <a:pt x="1189" y="2403"/>
                </a:cubicBezTo>
                <a:cubicBezTo>
                  <a:pt x="1032" y="2403"/>
                  <a:pt x="904" y="2275"/>
                  <a:pt x="904" y="2118"/>
                </a:cubicBezTo>
                <a:cubicBezTo>
                  <a:pt x="904" y="1960"/>
                  <a:pt x="1032" y="1833"/>
                  <a:pt x="1189" y="1833"/>
                </a:cubicBezTo>
                <a:close/>
                <a:moveTo>
                  <a:pt x="1189" y="2248"/>
                </a:moveTo>
                <a:cubicBezTo>
                  <a:pt x="1261" y="2248"/>
                  <a:pt x="1320" y="2190"/>
                  <a:pt x="1320" y="2118"/>
                </a:cubicBezTo>
                <a:cubicBezTo>
                  <a:pt x="1320" y="2046"/>
                  <a:pt x="1261" y="1988"/>
                  <a:pt x="1189" y="1988"/>
                </a:cubicBezTo>
                <a:cubicBezTo>
                  <a:pt x="1117" y="1988"/>
                  <a:pt x="1059" y="2046"/>
                  <a:pt x="1059" y="2118"/>
                </a:cubicBezTo>
                <a:cubicBezTo>
                  <a:pt x="1059" y="2190"/>
                  <a:pt x="1117" y="2248"/>
                  <a:pt x="1189" y="2248"/>
                </a:cubicBezTo>
                <a:close/>
                <a:moveTo>
                  <a:pt x="2373" y="1833"/>
                </a:moveTo>
                <a:cubicBezTo>
                  <a:pt x="2531" y="1833"/>
                  <a:pt x="2658" y="1960"/>
                  <a:pt x="2658" y="2118"/>
                </a:cubicBezTo>
                <a:cubicBezTo>
                  <a:pt x="2658" y="2275"/>
                  <a:pt x="2531" y="2403"/>
                  <a:pt x="2373" y="2403"/>
                </a:cubicBezTo>
                <a:cubicBezTo>
                  <a:pt x="2216" y="2403"/>
                  <a:pt x="2088" y="2275"/>
                  <a:pt x="2088" y="2118"/>
                </a:cubicBezTo>
                <a:cubicBezTo>
                  <a:pt x="2088" y="1960"/>
                  <a:pt x="2216" y="1833"/>
                  <a:pt x="2373" y="1833"/>
                </a:cubicBezTo>
                <a:close/>
                <a:moveTo>
                  <a:pt x="2373" y="2248"/>
                </a:moveTo>
                <a:cubicBezTo>
                  <a:pt x="2445" y="2248"/>
                  <a:pt x="2504" y="2190"/>
                  <a:pt x="2504" y="2118"/>
                </a:cubicBezTo>
                <a:cubicBezTo>
                  <a:pt x="2504" y="2046"/>
                  <a:pt x="2445" y="1988"/>
                  <a:pt x="2373" y="1988"/>
                </a:cubicBezTo>
                <a:cubicBezTo>
                  <a:pt x="2301" y="1988"/>
                  <a:pt x="2243" y="2046"/>
                  <a:pt x="2243" y="2118"/>
                </a:cubicBezTo>
                <a:cubicBezTo>
                  <a:pt x="2243" y="2190"/>
                  <a:pt x="2301" y="2248"/>
                  <a:pt x="2373" y="2248"/>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800">
              <a:solidFill>
                <a:schemeClr val="bg1">
                  <a:lumMod val="50000"/>
                </a:schemeClr>
              </a:solidFill>
              <a:latin typeface="+mj-ea"/>
              <a:ea typeface="+mj-ea"/>
            </a:endParaRPr>
          </a:p>
        </p:txBody>
      </p:sp>
      <p:sp>
        <p:nvSpPr>
          <p:cNvPr id="71" name="齿轮"/>
          <p:cNvSpPr/>
          <p:nvPr/>
        </p:nvSpPr>
        <p:spPr bwMode="auto">
          <a:xfrm>
            <a:off x="4194550" y="3801236"/>
            <a:ext cx="372890" cy="372890"/>
          </a:xfrm>
          <a:custGeom>
            <a:avLst/>
            <a:gdLst>
              <a:gd name="T0" fmla="*/ 1678526 w 2768"/>
              <a:gd name="T1" fmla="*/ 720029 h 2768"/>
              <a:gd name="T2" fmla="*/ 1532963 w 2768"/>
              <a:gd name="T3" fmla="*/ 720029 h 2768"/>
              <a:gd name="T4" fmla="*/ 1472528 w 2768"/>
              <a:gd name="T5" fmla="*/ 574982 h 2768"/>
              <a:gd name="T6" fmla="*/ 1577152 w 2768"/>
              <a:gd name="T7" fmla="*/ 469612 h 2768"/>
              <a:gd name="T8" fmla="*/ 1577152 w 2768"/>
              <a:gd name="T9" fmla="*/ 299199 h 2768"/>
              <a:gd name="T10" fmla="*/ 1492023 w 2768"/>
              <a:gd name="T11" fmla="*/ 213992 h 2768"/>
              <a:gd name="T12" fmla="*/ 1321766 w 2768"/>
              <a:gd name="T13" fmla="*/ 213992 h 2768"/>
              <a:gd name="T14" fmla="*/ 1215193 w 2768"/>
              <a:gd name="T15" fmla="*/ 320663 h 2768"/>
              <a:gd name="T16" fmla="*/ 1079378 w 2768"/>
              <a:gd name="T17" fmla="*/ 265376 h 2768"/>
              <a:gd name="T18" fmla="*/ 1079378 w 2768"/>
              <a:gd name="T19" fmla="*/ 119680 h 2768"/>
              <a:gd name="T20" fmla="*/ 959158 w 2768"/>
              <a:gd name="T21" fmla="*/ 0 h 2768"/>
              <a:gd name="T22" fmla="*/ 839588 w 2768"/>
              <a:gd name="T23" fmla="*/ 0 h 2768"/>
              <a:gd name="T24" fmla="*/ 719368 w 2768"/>
              <a:gd name="T25" fmla="*/ 119680 h 2768"/>
              <a:gd name="T26" fmla="*/ 719368 w 2768"/>
              <a:gd name="T27" fmla="*/ 265376 h 2768"/>
              <a:gd name="T28" fmla="*/ 579004 w 2768"/>
              <a:gd name="T29" fmla="*/ 323265 h 2768"/>
              <a:gd name="T30" fmla="*/ 469182 w 2768"/>
              <a:gd name="T31" fmla="*/ 213992 h 2768"/>
              <a:gd name="T32" fmla="*/ 298925 w 2768"/>
              <a:gd name="T33" fmla="*/ 213992 h 2768"/>
              <a:gd name="T34" fmla="*/ 213796 w 2768"/>
              <a:gd name="T35" fmla="*/ 299199 h 2768"/>
              <a:gd name="T36" fmla="*/ 213796 w 2768"/>
              <a:gd name="T37" fmla="*/ 469612 h 2768"/>
              <a:gd name="T38" fmla="*/ 322968 w 2768"/>
              <a:gd name="T39" fmla="*/ 579535 h 2768"/>
              <a:gd name="T40" fmla="*/ 265133 w 2768"/>
              <a:gd name="T41" fmla="*/ 720029 h 2768"/>
              <a:gd name="T42" fmla="*/ 119570 w 2768"/>
              <a:gd name="T43" fmla="*/ 720029 h 2768"/>
              <a:gd name="T44" fmla="*/ 0 w 2768"/>
              <a:gd name="T45" fmla="*/ 839708 h 2768"/>
              <a:gd name="T46" fmla="*/ 0 w 2768"/>
              <a:gd name="T47" fmla="*/ 960038 h 2768"/>
              <a:gd name="T48" fmla="*/ 119570 w 2768"/>
              <a:gd name="T49" fmla="*/ 1080368 h 2768"/>
              <a:gd name="T50" fmla="*/ 265133 w 2768"/>
              <a:gd name="T51" fmla="*/ 1080368 h 2768"/>
              <a:gd name="T52" fmla="*/ 320369 w 2768"/>
              <a:gd name="T53" fmla="*/ 1216309 h 2768"/>
              <a:gd name="T54" fmla="*/ 213796 w 2768"/>
              <a:gd name="T55" fmla="*/ 1322980 h 2768"/>
              <a:gd name="T56" fmla="*/ 213796 w 2768"/>
              <a:gd name="T57" fmla="*/ 1493393 h 2768"/>
              <a:gd name="T58" fmla="*/ 298925 w 2768"/>
              <a:gd name="T59" fmla="*/ 1578600 h 2768"/>
              <a:gd name="T60" fmla="*/ 469182 w 2768"/>
              <a:gd name="T61" fmla="*/ 1578600 h 2768"/>
              <a:gd name="T62" fmla="*/ 573805 w 2768"/>
              <a:gd name="T63" fmla="*/ 1473880 h 2768"/>
              <a:gd name="T64" fmla="*/ 719368 w 2768"/>
              <a:gd name="T65" fmla="*/ 1534370 h 2768"/>
              <a:gd name="T66" fmla="*/ 719368 w 2768"/>
              <a:gd name="T67" fmla="*/ 1680067 h 2768"/>
              <a:gd name="T68" fmla="*/ 839588 w 2768"/>
              <a:gd name="T69" fmla="*/ 1800397 h 2768"/>
              <a:gd name="T70" fmla="*/ 959158 w 2768"/>
              <a:gd name="T71" fmla="*/ 1800397 h 2768"/>
              <a:gd name="T72" fmla="*/ 1079378 w 2768"/>
              <a:gd name="T73" fmla="*/ 1680067 h 2768"/>
              <a:gd name="T74" fmla="*/ 1079378 w 2768"/>
              <a:gd name="T75" fmla="*/ 1534370 h 2768"/>
              <a:gd name="T76" fmla="*/ 1219742 w 2768"/>
              <a:gd name="T77" fmla="*/ 1476482 h 2768"/>
              <a:gd name="T78" fmla="*/ 1321766 w 2768"/>
              <a:gd name="T79" fmla="*/ 1578600 h 2768"/>
              <a:gd name="T80" fmla="*/ 1492023 w 2768"/>
              <a:gd name="T81" fmla="*/ 1578600 h 2768"/>
              <a:gd name="T82" fmla="*/ 1577152 w 2768"/>
              <a:gd name="T83" fmla="*/ 1493393 h 2768"/>
              <a:gd name="T84" fmla="*/ 1577152 w 2768"/>
              <a:gd name="T85" fmla="*/ 1322980 h 2768"/>
              <a:gd name="T86" fmla="*/ 1475128 w 2768"/>
              <a:gd name="T87" fmla="*/ 1220862 h 2768"/>
              <a:gd name="T88" fmla="*/ 1532963 w 2768"/>
              <a:gd name="T89" fmla="*/ 1080368 h 2768"/>
              <a:gd name="T90" fmla="*/ 1678526 w 2768"/>
              <a:gd name="T91" fmla="*/ 1080368 h 2768"/>
              <a:gd name="T92" fmla="*/ 1798746 w 2768"/>
              <a:gd name="T93" fmla="*/ 960038 h 2768"/>
              <a:gd name="T94" fmla="*/ 1798746 w 2768"/>
              <a:gd name="T95" fmla="*/ 839708 h 2768"/>
              <a:gd name="T96" fmla="*/ 1678526 w 2768"/>
              <a:gd name="T97" fmla="*/ 720029 h 2768"/>
              <a:gd name="T98" fmla="*/ 899373 w 2768"/>
              <a:gd name="T99" fmla="*/ 1259888 h 2768"/>
              <a:gd name="T100" fmla="*/ 539364 w 2768"/>
              <a:gd name="T101" fmla="*/ 900199 h 2768"/>
              <a:gd name="T102" fmla="*/ 899373 w 2768"/>
              <a:gd name="T103" fmla="*/ 539859 h 2768"/>
              <a:gd name="T104" fmla="*/ 1258732 w 2768"/>
              <a:gd name="T105" fmla="*/ 900199 h 2768"/>
              <a:gd name="T106" fmla="*/ 899373 w 2768"/>
              <a:gd name="T107" fmla="*/ 1259888 h 2768"/>
              <a:gd name="T108" fmla="*/ 899373 w 2768"/>
              <a:gd name="T109" fmla="*/ 720029 h 2768"/>
              <a:gd name="T110" fmla="*/ 719368 w 2768"/>
              <a:gd name="T111" fmla="*/ 900199 h 2768"/>
              <a:gd name="T112" fmla="*/ 899373 w 2768"/>
              <a:gd name="T113" fmla="*/ 1080368 h 2768"/>
              <a:gd name="T114" fmla="*/ 1079378 w 2768"/>
              <a:gd name="T115" fmla="*/ 900199 h 2768"/>
              <a:gd name="T116" fmla="*/ 899373 w 2768"/>
              <a:gd name="T117" fmla="*/ 720029 h 27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8" h="2768">
                <a:moveTo>
                  <a:pt x="2583" y="1107"/>
                </a:moveTo>
                <a:cubicBezTo>
                  <a:pt x="2359" y="1107"/>
                  <a:pt x="2359" y="1107"/>
                  <a:pt x="2359" y="1107"/>
                </a:cubicBezTo>
                <a:cubicBezTo>
                  <a:pt x="2337" y="1028"/>
                  <a:pt x="2306" y="953"/>
                  <a:pt x="2266" y="884"/>
                </a:cubicBezTo>
                <a:cubicBezTo>
                  <a:pt x="2427" y="722"/>
                  <a:pt x="2427" y="722"/>
                  <a:pt x="2427" y="722"/>
                </a:cubicBezTo>
                <a:cubicBezTo>
                  <a:pt x="2500" y="650"/>
                  <a:pt x="2500" y="532"/>
                  <a:pt x="2427" y="460"/>
                </a:cubicBezTo>
                <a:cubicBezTo>
                  <a:pt x="2296" y="329"/>
                  <a:pt x="2296" y="329"/>
                  <a:pt x="2296" y="329"/>
                </a:cubicBezTo>
                <a:cubicBezTo>
                  <a:pt x="2224" y="256"/>
                  <a:pt x="2106" y="256"/>
                  <a:pt x="2034" y="329"/>
                </a:cubicBezTo>
                <a:cubicBezTo>
                  <a:pt x="1870" y="493"/>
                  <a:pt x="1870" y="493"/>
                  <a:pt x="1870" y="493"/>
                </a:cubicBezTo>
                <a:cubicBezTo>
                  <a:pt x="1804" y="457"/>
                  <a:pt x="1734" y="429"/>
                  <a:pt x="1661" y="408"/>
                </a:cubicBezTo>
                <a:cubicBezTo>
                  <a:pt x="1661" y="184"/>
                  <a:pt x="1661" y="184"/>
                  <a:pt x="1661" y="184"/>
                </a:cubicBezTo>
                <a:cubicBezTo>
                  <a:pt x="1661" y="83"/>
                  <a:pt x="1578" y="0"/>
                  <a:pt x="1476" y="0"/>
                </a:cubicBezTo>
                <a:cubicBezTo>
                  <a:pt x="1292" y="0"/>
                  <a:pt x="1292" y="0"/>
                  <a:pt x="1292" y="0"/>
                </a:cubicBezTo>
                <a:cubicBezTo>
                  <a:pt x="1190" y="0"/>
                  <a:pt x="1107" y="83"/>
                  <a:pt x="1107" y="184"/>
                </a:cubicBezTo>
                <a:cubicBezTo>
                  <a:pt x="1107" y="408"/>
                  <a:pt x="1107" y="408"/>
                  <a:pt x="1107" y="408"/>
                </a:cubicBezTo>
                <a:cubicBezTo>
                  <a:pt x="1031" y="430"/>
                  <a:pt x="958" y="459"/>
                  <a:pt x="891" y="497"/>
                </a:cubicBezTo>
                <a:cubicBezTo>
                  <a:pt x="722" y="329"/>
                  <a:pt x="722" y="329"/>
                  <a:pt x="722" y="329"/>
                </a:cubicBezTo>
                <a:cubicBezTo>
                  <a:pt x="650" y="256"/>
                  <a:pt x="532" y="256"/>
                  <a:pt x="460" y="329"/>
                </a:cubicBezTo>
                <a:cubicBezTo>
                  <a:pt x="329" y="460"/>
                  <a:pt x="329" y="460"/>
                  <a:pt x="329" y="460"/>
                </a:cubicBezTo>
                <a:cubicBezTo>
                  <a:pt x="256" y="532"/>
                  <a:pt x="256" y="650"/>
                  <a:pt x="329" y="722"/>
                </a:cubicBezTo>
                <a:cubicBezTo>
                  <a:pt x="497" y="891"/>
                  <a:pt x="497" y="891"/>
                  <a:pt x="497" y="891"/>
                </a:cubicBezTo>
                <a:cubicBezTo>
                  <a:pt x="460" y="958"/>
                  <a:pt x="430" y="1031"/>
                  <a:pt x="408" y="1107"/>
                </a:cubicBezTo>
                <a:cubicBezTo>
                  <a:pt x="184" y="1107"/>
                  <a:pt x="184" y="1107"/>
                  <a:pt x="184" y="1107"/>
                </a:cubicBezTo>
                <a:cubicBezTo>
                  <a:pt x="83" y="1107"/>
                  <a:pt x="0" y="1190"/>
                  <a:pt x="0" y="1291"/>
                </a:cubicBezTo>
                <a:cubicBezTo>
                  <a:pt x="0" y="1476"/>
                  <a:pt x="0" y="1476"/>
                  <a:pt x="0" y="1476"/>
                </a:cubicBezTo>
                <a:cubicBezTo>
                  <a:pt x="0" y="1578"/>
                  <a:pt x="83" y="1661"/>
                  <a:pt x="184" y="1661"/>
                </a:cubicBezTo>
                <a:cubicBezTo>
                  <a:pt x="408" y="1661"/>
                  <a:pt x="408" y="1661"/>
                  <a:pt x="408" y="1661"/>
                </a:cubicBezTo>
                <a:cubicBezTo>
                  <a:pt x="429" y="1734"/>
                  <a:pt x="457" y="1804"/>
                  <a:pt x="493" y="1870"/>
                </a:cubicBezTo>
                <a:cubicBezTo>
                  <a:pt x="329" y="2034"/>
                  <a:pt x="329" y="2034"/>
                  <a:pt x="329" y="2034"/>
                </a:cubicBezTo>
                <a:cubicBezTo>
                  <a:pt x="256" y="2106"/>
                  <a:pt x="256" y="2224"/>
                  <a:pt x="329" y="2296"/>
                </a:cubicBezTo>
                <a:cubicBezTo>
                  <a:pt x="460" y="2427"/>
                  <a:pt x="460" y="2427"/>
                  <a:pt x="460" y="2427"/>
                </a:cubicBezTo>
                <a:cubicBezTo>
                  <a:pt x="532" y="2500"/>
                  <a:pt x="650" y="2500"/>
                  <a:pt x="722" y="2427"/>
                </a:cubicBezTo>
                <a:cubicBezTo>
                  <a:pt x="883" y="2266"/>
                  <a:pt x="883" y="2266"/>
                  <a:pt x="883" y="2266"/>
                </a:cubicBezTo>
                <a:cubicBezTo>
                  <a:pt x="953" y="2306"/>
                  <a:pt x="1028" y="2337"/>
                  <a:pt x="1107" y="2359"/>
                </a:cubicBezTo>
                <a:cubicBezTo>
                  <a:pt x="1107" y="2583"/>
                  <a:pt x="1107" y="2583"/>
                  <a:pt x="1107" y="2583"/>
                </a:cubicBezTo>
                <a:cubicBezTo>
                  <a:pt x="1107" y="2685"/>
                  <a:pt x="1190" y="2768"/>
                  <a:pt x="1292" y="2768"/>
                </a:cubicBezTo>
                <a:cubicBezTo>
                  <a:pt x="1476" y="2768"/>
                  <a:pt x="1476" y="2768"/>
                  <a:pt x="1476" y="2768"/>
                </a:cubicBezTo>
                <a:cubicBezTo>
                  <a:pt x="1578" y="2768"/>
                  <a:pt x="1661" y="2685"/>
                  <a:pt x="1661" y="2583"/>
                </a:cubicBezTo>
                <a:cubicBezTo>
                  <a:pt x="1661" y="2359"/>
                  <a:pt x="1661" y="2359"/>
                  <a:pt x="1661" y="2359"/>
                </a:cubicBezTo>
                <a:cubicBezTo>
                  <a:pt x="1737" y="2338"/>
                  <a:pt x="1809" y="2308"/>
                  <a:pt x="1877" y="2270"/>
                </a:cubicBezTo>
                <a:cubicBezTo>
                  <a:pt x="2034" y="2427"/>
                  <a:pt x="2034" y="2427"/>
                  <a:pt x="2034" y="2427"/>
                </a:cubicBezTo>
                <a:cubicBezTo>
                  <a:pt x="2106" y="2500"/>
                  <a:pt x="2224" y="2500"/>
                  <a:pt x="2296" y="2427"/>
                </a:cubicBezTo>
                <a:cubicBezTo>
                  <a:pt x="2427" y="2296"/>
                  <a:pt x="2427" y="2296"/>
                  <a:pt x="2427" y="2296"/>
                </a:cubicBezTo>
                <a:cubicBezTo>
                  <a:pt x="2500" y="2224"/>
                  <a:pt x="2500" y="2106"/>
                  <a:pt x="2427" y="2034"/>
                </a:cubicBezTo>
                <a:cubicBezTo>
                  <a:pt x="2270" y="1877"/>
                  <a:pt x="2270" y="1877"/>
                  <a:pt x="2270" y="1877"/>
                </a:cubicBezTo>
                <a:cubicBezTo>
                  <a:pt x="2308" y="1809"/>
                  <a:pt x="2338" y="1737"/>
                  <a:pt x="2359" y="1661"/>
                </a:cubicBezTo>
                <a:cubicBezTo>
                  <a:pt x="2583" y="1661"/>
                  <a:pt x="2583" y="1661"/>
                  <a:pt x="2583" y="1661"/>
                </a:cubicBezTo>
                <a:cubicBezTo>
                  <a:pt x="2685" y="1661"/>
                  <a:pt x="2768" y="1578"/>
                  <a:pt x="2768" y="1476"/>
                </a:cubicBezTo>
                <a:cubicBezTo>
                  <a:pt x="2768" y="1291"/>
                  <a:pt x="2768" y="1291"/>
                  <a:pt x="2768" y="1291"/>
                </a:cubicBezTo>
                <a:cubicBezTo>
                  <a:pt x="2768" y="1190"/>
                  <a:pt x="2685" y="1107"/>
                  <a:pt x="2583" y="1107"/>
                </a:cubicBezTo>
                <a:close/>
                <a:moveTo>
                  <a:pt x="1384" y="1937"/>
                </a:moveTo>
                <a:cubicBezTo>
                  <a:pt x="1078" y="1937"/>
                  <a:pt x="830" y="1690"/>
                  <a:pt x="830" y="1384"/>
                </a:cubicBezTo>
                <a:cubicBezTo>
                  <a:pt x="830" y="1078"/>
                  <a:pt x="1078" y="830"/>
                  <a:pt x="1384" y="830"/>
                </a:cubicBezTo>
                <a:cubicBezTo>
                  <a:pt x="1689" y="830"/>
                  <a:pt x="1937" y="1078"/>
                  <a:pt x="1937" y="1384"/>
                </a:cubicBezTo>
                <a:cubicBezTo>
                  <a:pt x="1937" y="1690"/>
                  <a:pt x="1689" y="1937"/>
                  <a:pt x="1384" y="1937"/>
                </a:cubicBezTo>
                <a:close/>
                <a:moveTo>
                  <a:pt x="1384" y="1107"/>
                </a:moveTo>
                <a:cubicBezTo>
                  <a:pt x="1231" y="1107"/>
                  <a:pt x="1107" y="1231"/>
                  <a:pt x="1107" y="1384"/>
                </a:cubicBezTo>
                <a:cubicBezTo>
                  <a:pt x="1107" y="1537"/>
                  <a:pt x="1231" y="1661"/>
                  <a:pt x="1384" y="1661"/>
                </a:cubicBezTo>
                <a:cubicBezTo>
                  <a:pt x="1537" y="1661"/>
                  <a:pt x="1661" y="1537"/>
                  <a:pt x="1661" y="1384"/>
                </a:cubicBezTo>
                <a:cubicBezTo>
                  <a:pt x="1661" y="1231"/>
                  <a:pt x="1537" y="1107"/>
                  <a:pt x="1384" y="1107"/>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800">
              <a:solidFill>
                <a:schemeClr val="bg1">
                  <a:lumMod val="50000"/>
                </a:schemeClr>
              </a:solidFill>
              <a:latin typeface="+mj-ea"/>
              <a:ea typeface="+mj-ea"/>
            </a:endParaRPr>
          </a:p>
        </p:txBody>
      </p:sp>
      <p:sp>
        <p:nvSpPr>
          <p:cNvPr id="72" name="灯泡"/>
          <p:cNvSpPr/>
          <p:nvPr/>
        </p:nvSpPr>
        <p:spPr bwMode="auto">
          <a:xfrm>
            <a:off x="4117545" y="1586765"/>
            <a:ext cx="476250" cy="396875"/>
          </a:xfrm>
          <a:custGeom>
            <a:avLst/>
            <a:gdLst>
              <a:gd name="T0" fmla="*/ 852289 w 12766676"/>
              <a:gd name="T1" fmla="*/ 1146683 h 10934699"/>
              <a:gd name="T2" fmla="*/ 948108 w 12766676"/>
              <a:gd name="T3" fmla="*/ 1146683 h 10934699"/>
              <a:gd name="T4" fmla="*/ 948108 w 12766676"/>
              <a:gd name="T5" fmla="*/ 1542045 h 10934699"/>
              <a:gd name="T6" fmla="*/ 852289 w 12766676"/>
              <a:gd name="T7" fmla="*/ 1542045 h 10934699"/>
              <a:gd name="T8" fmla="*/ 1193698 w 12766676"/>
              <a:gd name="T9" fmla="*/ 1055119 h 10934699"/>
              <a:gd name="T10" fmla="*/ 1391603 w 12766676"/>
              <a:gd name="T11" fmla="*/ 1397646 h 10934699"/>
              <a:gd name="T12" fmla="*/ 1308545 w 12766676"/>
              <a:gd name="T13" fmla="*/ 1445108 h 10934699"/>
              <a:gd name="T14" fmla="*/ 1110640 w 12766676"/>
              <a:gd name="T15" fmla="*/ 1102804 h 10934699"/>
              <a:gd name="T16" fmla="*/ 606028 w 12766676"/>
              <a:gd name="T17" fmla="*/ 1055119 h 10934699"/>
              <a:gd name="T18" fmla="*/ 689309 w 12766676"/>
              <a:gd name="T19" fmla="*/ 1102804 h 10934699"/>
              <a:gd name="T20" fmla="*/ 491180 w 12766676"/>
              <a:gd name="T21" fmla="*/ 1445108 h 10934699"/>
              <a:gd name="T22" fmla="*/ 408123 w 12766676"/>
              <a:gd name="T23" fmla="*/ 1397646 h 10934699"/>
              <a:gd name="T24" fmla="*/ 1360932 w 12766676"/>
              <a:gd name="T25" fmla="*/ 852289 h 10934699"/>
              <a:gd name="T26" fmla="*/ 1703459 w 12766676"/>
              <a:gd name="T27" fmla="*/ 1050194 h 10934699"/>
              <a:gd name="T28" fmla="*/ 1655774 w 12766676"/>
              <a:gd name="T29" fmla="*/ 1133475 h 10934699"/>
              <a:gd name="T30" fmla="*/ 1312799 w 12766676"/>
              <a:gd name="T31" fmla="*/ 936018 h 10934699"/>
              <a:gd name="T32" fmla="*/ 438794 w 12766676"/>
              <a:gd name="T33" fmla="*/ 852289 h 10934699"/>
              <a:gd name="T34" fmla="*/ 486927 w 12766676"/>
              <a:gd name="T35" fmla="*/ 935346 h 10934699"/>
              <a:gd name="T36" fmla="*/ 144623 w 12766676"/>
              <a:gd name="T37" fmla="*/ 1133475 h 10934699"/>
              <a:gd name="T38" fmla="*/ 96266 w 12766676"/>
              <a:gd name="T39" fmla="*/ 1050194 h 10934699"/>
              <a:gd name="T40" fmla="*/ 1404363 w 12766676"/>
              <a:gd name="T41" fmla="*/ 593938 h 10934699"/>
              <a:gd name="T42" fmla="*/ 1800397 w 12766676"/>
              <a:gd name="T43" fmla="*/ 593938 h 10934699"/>
              <a:gd name="T44" fmla="*/ 1800397 w 12766676"/>
              <a:gd name="T45" fmla="*/ 689756 h 10934699"/>
              <a:gd name="T46" fmla="*/ 1404363 w 12766676"/>
              <a:gd name="T47" fmla="*/ 689756 h 10934699"/>
              <a:gd name="T48" fmla="*/ 0 w 12766676"/>
              <a:gd name="T49" fmla="*/ 593938 h 10934699"/>
              <a:gd name="T50" fmla="*/ 395362 w 12766676"/>
              <a:gd name="T51" fmla="*/ 593938 h 10934699"/>
              <a:gd name="T52" fmla="*/ 395362 w 12766676"/>
              <a:gd name="T53" fmla="*/ 689756 h 10934699"/>
              <a:gd name="T54" fmla="*/ 0 w 12766676"/>
              <a:gd name="T55" fmla="*/ 689756 h 10934699"/>
              <a:gd name="T56" fmla="*/ 899934 w 12766676"/>
              <a:gd name="T57" fmla="*/ 167297 h 10934699"/>
              <a:gd name="T58" fmla="*/ 813106 w 12766676"/>
              <a:gd name="T59" fmla="*/ 175767 h 10934699"/>
              <a:gd name="T60" fmla="*/ 813106 w 12766676"/>
              <a:gd name="T61" fmla="*/ 274769 h 10934699"/>
              <a:gd name="T62" fmla="*/ 743750 w 12766676"/>
              <a:gd name="T63" fmla="*/ 401830 h 10934699"/>
              <a:gd name="T64" fmla="*/ 612978 w 12766676"/>
              <a:gd name="T65" fmla="*/ 642716 h 10934699"/>
              <a:gd name="T66" fmla="*/ 899934 w 12766676"/>
              <a:gd name="T67" fmla="*/ 929661 h 10934699"/>
              <a:gd name="T68" fmla="*/ 1186890 w 12766676"/>
              <a:gd name="T69" fmla="*/ 642716 h 10934699"/>
              <a:gd name="T70" fmla="*/ 1056648 w 12766676"/>
              <a:gd name="T71" fmla="*/ 401830 h 10934699"/>
              <a:gd name="T72" fmla="*/ 987291 w 12766676"/>
              <a:gd name="T73" fmla="*/ 274769 h 10934699"/>
              <a:gd name="T74" fmla="*/ 987291 w 12766676"/>
              <a:gd name="T75" fmla="*/ 175767 h 10934699"/>
              <a:gd name="T76" fmla="*/ 899934 w 12766676"/>
              <a:gd name="T77" fmla="*/ 167297 h 10934699"/>
              <a:gd name="T78" fmla="*/ 899934 w 12766676"/>
              <a:gd name="T79" fmla="*/ 0 h 10934699"/>
              <a:gd name="T80" fmla="*/ 1083120 w 12766676"/>
              <a:gd name="T81" fmla="*/ 26471 h 10934699"/>
              <a:gd name="T82" fmla="*/ 1083120 w 12766676"/>
              <a:gd name="T83" fmla="*/ 274769 h 10934699"/>
              <a:gd name="T84" fmla="*/ 1104826 w 12766676"/>
              <a:gd name="T85" fmla="*/ 319240 h 10934699"/>
              <a:gd name="T86" fmla="*/ 1283247 w 12766676"/>
              <a:gd name="T87" fmla="*/ 642716 h 10934699"/>
              <a:gd name="T88" fmla="*/ 899934 w 12766676"/>
              <a:gd name="T89" fmla="*/ 1026015 h 10934699"/>
              <a:gd name="T90" fmla="*/ 517150 w 12766676"/>
              <a:gd name="T91" fmla="*/ 642716 h 10934699"/>
              <a:gd name="T92" fmla="*/ 695041 w 12766676"/>
              <a:gd name="T93" fmla="*/ 319240 h 10934699"/>
              <a:gd name="T94" fmla="*/ 717278 w 12766676"/>
              <a:gd name="T95" fmla="*/ 274769 h 10934699"/>
              <a:gd name="T96" fmla="*/ 717278 w 12766676"/>
              <a:gd name="T97" fmla="*/ 26471 h 10934699"/>
              <a:gd name="T98" fmla="*/ 899934 w 12766676"/>
              <a:gd name="T99" fmla="*/ 0 h 109346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66676" h="10934699">
                <a:moveTo>
                  <a:pt x="6043613" y="8131174"/>
                </a:moveTo>
                <a:lnTo>
                  <a:pt x="6723063" y="8131174"/>
                </a:lnTo>
                <a:lnTo>
                  <a:pt x="6723063" y="10934699"/>
                </a:lnTo>
                <a:lnTo>
                  <a:pt x="6043613" y="10934699"/>
                </a:lnTo>
                <a:lnTo>
                  <a:pt x="6043613" y="8131174"/>
                </a:lnTo>
                <a:close/>
                <a:moveTo>
                  <a:pt x="8464551" y="7481887"/>
                </a:moveTo>
                <a:lnTo>
                  <a:pt x="9867901" y="9910762"/>
                </a:lnTo>
                <a:lnTo>
                  <a:pt x="9278939" y="10247312"/>
                </a:lnTo>
                <a:lnTo>
                  <a:pt x="7875588" y="7820025"/>
                </a:lnTo>
                <a:lnTo>
                  <a:pt x="8464551" y="7481887"/>
                </a:lnTo>
                <a:close/>
                <a:moveTo>
                  <a:pt x="4297364" y="7481887"/>
                </a:moveTo>
                <a:lnTo>
                  <a:pt x="4887914" y="7820025"/>
                </a:lnTo>
                <a:lnTo>
                  <a:pt x="3482976" y="10247312"/>
                </a:lnTo>
                <a:lnTo>
                  <a:pt x="2894013" y="9910762"/>
                </a:lnTo>
                <a:lnTo>
                  <a:pt x="4297364" y="7481887"/>
                </a:lnTo>
                <a:close/>
                <a:moveTo>
                  <a:pt x="9650413" y="6043612"/>
                </a:moveTo>
                <a:lnTo>
                  <a:pt x="12079288" y="7446962"/>
                </a:lnTo>
                <a:lnTo>
                  <a:pt x="11741151" y="8037512"/>
                </a:lnTo>
                <a:lnTo>
                  <a:pt x="9309100" y="6637337"/>
                </a:lnTo>
                <a:lnTo>
                  <a:pt x="9650413" y="6043612"/>
                </a:lnTo>
                <a:close/>
                <a:moveTo>
                  <a:pt x="3111501" y="6043612"/>
                </a:moveTo>
                <a:lnTo>
                  <a:pt x="3452813" y="6632575"/>
                </a:lnTo>
                <a:lnTo>
                  <a:pt x="1025525" y="8037512"/>
                </a:lnTo>
                <a:lnTo>
                  <a:pt x="682625" y="7446962"/>
                </a:lnTo>
                <a:lnTo>
                  <a:pt x="3111501" y="6043612"/>
                </a:lnTo>
                <a:close/>
                <a:moveTo>
                  <a:pt x="9958388" y="4211638"/>
                </a:moveTo>
                <a:lnTo>
                  <a:pt x="12766676" y="4211638"/>
                </a:lnTo>
                <a:lnTo>
                  <a:pt x="12766676" y="4891088"/>
                </a:lnTo>
                <a:lnTo>
                  <a:pt x="9958388" y="4891088"/>
                </a:lnTo>
                <a:lnTo>
                  <a:pt x="9958388" y="4211638"/>
                </a:lnTo>
                <a:close/>
                <a:moveTo>
                  <a:pt x="0" y="4211637"/>
                </a:moveTo>
                <a:lnTo>
                  <a:pt x="2803525" y="4211637"/>
                </a:lnTo>
                <a:lnTo>
                  <a:pt x="2803525" y="4891087"/>
                </a:lnTo>
                <a:lnTo>
                  <a:pt x="0" y="4891087"/>
                </a:lnTo>
                <a:lnTo>
                  <a:pt x="0" y="4211637"/>
                </a:lnTo>
                <a:close/>
                <a:moveTo>
                  <a:pt x="6381460" y="1186307"/>
                </a:moveTo>
                <a:cubicBezTo>
                  <a:pt x="6171222" y="1186307"/>
                  <a:pt x="5964738" y="1208832"/>
                  <a:pt x="5765762" y="1246373"/>
                </a:cubicBezTo>
                <a:cubicBezTo>
                  <a:pt x="5765762" y="1246373"/>
                  <a:pt x="5765762" y="1832018"/>
                  <a:pt x="5765762" y="1948396"/>
                </a:cubicBezTo>
                <a:cubicBezTo>
                  <a:pt x="5765762" y="2481483"/>
                  <a:pt x="5457912" y="2744273"/>
                  <a:pt x="5273953" y="2849389"/>
                </a:cubicBezTo>
                <a:cubicBezTo>
                  <a:pt x="4703304" y="3187261"/>
                  <a:pt x="4346649" y="3840480"/>
                  <a:pt x="4346649" y="4557520"/>
                </a:cubicBezTo>
                <a:cubicBezTo>
                  <a:pt x="4346649" y="5680005"/>
                  <a:pt x="5262690" y="6592260"/>
                  <a:pt x="6381460" y="6592260"/>
                </a:cubicBezTo>
                <a:cubicBezTo>
                  <a:pt x="7503986" y="6592260"/>
                  <a:pt x="8416274" y="5680005"/>
                  <a:pt x="8416274" y="4557520"/>
                </a:cubicBezTo>
                <a:cubicBezTo>
                  <a:pt x="8416274" y="3840480"/>
                  <a:pt x="8063372" y="3187261"/>
                  <a:pt x="7492724" y="2849389"/>
                </a:cubicBezTo>
                <a:cubicBezTo>
                  <a:pt x="7308765" y="2744273"/>
                  <a:pt x="7000915" y="2481483"/>
                  <a:pt x="7000915" y="1948396"/>
                </a:cubicBezTo>
                <a:cubicBezTo>
                  <a:pt x="7000915" y="1749427"/>
                  <a:pt x="7000915" y="1246373"/>
                  <a:pt x="7000915" y="1246373"/>
                </a:cubicBezTo>
                <a:cubicBezTo>
                  <a:pt x="6798184" y="1208832"/>
                  <a:pt x="6595454" y="1186307"/>
                  <a:pt x="6381460" y="1186307"/>
                </a:cubicBezTo>
                <a:close/>
                <a:moveTo>
                  <a:pt x="6381460" y="0"/>
                </a:moveTo>
                <a:cubicBezTo>
                  <a:pt x="6835727" y="0"/>
                  <a:pt x="7271222" y="63821"/>
                  <a:pt x="7680437" y="187707"/>
                </a:cubicBezTo>
                <a:cubicBezTo>
                  <a:pt x="7680437" y="187707"/>
                  <a:pt x="7680437" y="1696869"/>
                  <a:pt x="7680437" y="1948396"/>
                </a:cubicBezTo>
                <a:cubicBezTo>
                  <a:pt x="7680437" y="2079791"/>
                  <a:pt x="7714225" y="2192415"/>
                  <a:pt x="7834362" y="2263744"/>
                </a:cubicBezTo>
                <a:cubicBezTo>
                  <a:pt x="8611495" y="2717994"/>
                  <a:pt x="9099550" y="3592707"/>
                  <a:pt x="9099550" y="4557520"/>
                </a:cubicBezTo>
                <a:cubicBezTo>
                  <a:pt x="9099550" y="6055418"/>
                  <a:pt x="7879413" y="7275512"/>
                  <a:pt x="6381460" y="7275512"/>
                </a:cubicBezTo>
                <a:cubicBezTo>
                  <a:pt x="4883509" y="7275512"/>
                  <a:pt x="3667126" y="6055418"/>
                  <a:pt x="3667126" y="4557520"/>
                </a:cubicBezTo>
                <a:cubicBezTo>
                  <a:pt x="3667126" y="3592707"/>
                  <a:pt x="4155181" y="2717994"/>
                  <a:pt x="4928560" y="2263744"/>
                </a:cubicBezTo>
                <a:cubicBezTo>
                  <a:pt x="5052451" y="2192415"/>
                  <a:pt x="5086240" y="2079791"/>
                  <a:pt x="5086240" y="1948396"/>
                </a:cubicBezTo>
                <a:cubicBezTo>
                  <a:pt x="5086240" y="1621787"/>
                  <a:pt x="5086240" y="187707"/>
                  <a:pt x="5086240" y="187707"/>
                </a:cubicBezTo>
                <a:cubicBezTo>
                  <a:pt x="5499209" y="63821"/>
                  <a:pt x="5934704" y="0"/>
                  <a:pt x="6381460" y="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800">
              <a:solidFill>
                <a:schemeClr val="bg1">
                  <a:lumMod val="50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442">
        <p14:ferris dir="l"/>
      </p:transition>
    </mc:Choice>
    <mc:Fallback xmlns="">
      <p:transition spd="slow" advClick="0" advTm="1442">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8">
            <a:extLst>
              <a:ext uri="{28A0092B-C50C-407E-A947-70E740481C1C}">
                <a14:useLocalDpi xmlns:a14="http://schemas.microsoft.com/office/drawing/2010/main" val="0"/>
              </a:ext>
            </a:extLst>
          </a:blip>
          <a:srcRect l="13457" r="3209"/>
          <a:stretch>
            <a:fillRect/>
          </a:stretch>
        </p:blipFill>
        <p:spPr>
          <a:xfrm>
            <a:off x="0" y="0"/>
            <a:ext cx="9144000" cy="5143500"/>
          </a:xfrm>
          <a:prstGeom prst="rect">
            <a:avLst/>
          </a:prstGeom>
        </p:spPr>
      </p:pic>
      <p:sp>
        <p:nvSpPr>
          <p:cNvPr id="8" name="文本框 7"/>
          <p:cNvSpPr txBox="1"/>
          <p:nvPr>
            <p:custDataLst>
              <p:tags r:id="rId1"/>
            </p:custDataLst>
          </p:nvPr>
        </p:nvSpPr>
        <p:spPr>
          <a:xfrm>
            <a:off x="2536413" y="1599442"/>
            <a:ext cx="931345" cy="656655"/>
          </a:xfrm>
          <a:prstGeom prst="rect">
            <a:avLst/>
          </a:prstGeom>
          <a:noFill/>
        </p:spPr>
        <p:txBody>
          <a:bodyPr wrap="none" lIns="0" tIns="0" rIns="0" bIns="0">
            <a:spAutoFit/>
          </a:bodyPr>
          <a:lstStyle/>
          <a:p>
            <a:pPr algn="ctr">
              <a:defRPr/>
            </a:pPr>
            <a:r>
              <a:rPr lang="en-US" altLang="zh-CN" sz="3415" dirty="0">
                <a:solidFill>
                  <a:schemeClr val="bg1"/>
                </a:solidFill>
                <a:latin typeface="Arial" panose="020B0604020202020204" pitchFamily="34" charset="0"/>
                <a:ea typeface="微软雅黑" panose="020B0503020204020204" pitchFamily="34" charset="-122"/>
                <a:sym typeface="Arial" panose="020B0604020202020204" pitchFamily="34" charset="0"/>
              </a:rPr>
              <a:t>P</a:t>
            </a:r>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79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3"/>
          <p:cNvSpPr txBox="1">
            <a:spLocks noChangeArrowheads="1"/>
          </p:cNvSpPr>
          <p:nvPr>
            <p:custDataLst>
              <p:tags r:id="rId2"/>
            </p:custDataLst>
          </p:nvPr>
        </p:nvSpPr>
        <p:spPr bwMode="auto">
          <a:xfrm>
            <a:off x="2627784" y="1275606"/>
            <a:ext cx="748603"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560" dirty="0">
                <a:solidFill>
                  <a:schemeClr val="bg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11" name="文本框 14"/>
          <p:cNvSpPr txBox="1">
            <a:spLocks noChangeArrowheads="1"/>
          </p:cNvSpPr>
          <p:nvPr>
            <p:custDataLst>
              <p:tags r:id="rId3"/>
            </p:custDataLst>
          </p:nvPr>
        </p:nvSpPr>
        <p:spPr bwMode="auto">
          <a:xfrm>
            <a:off x="1345901" y="2280819"/>
            <a:ext cx="1025922"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7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标题 5"/>
          <p:cNvSpPr txBox="1"/>
          <p:nvPr>
            <p:custDataLst>
              <p:tags r:id="rId4"/>
            </p:custDataLst>
          </p:nvPr>
        </p:nvSpPr>
        <p:spPr>
          <a:xfrm>
            <a:off x="2371823" y="2614803"/>
            <a:ext cx="2621439" cy="39389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845" kern="0" dirty="0">
                <a:solidFill>
                  <a:schemeClr val="bg1"/>
                </a:solidFill>
                <a:latin typeface="Arial" panose="020B0604020202020204" pitchFamily="34" charset="0"/>
                <a:ea typeface="微软雅黑" panose="020B0503020204020204" pitchFamily="34" charset="-122"/>
                <a:sym typeface="Arial" panose="020B0604020202020204" pitchFamily="34" charset="0"/>
              </a:rPr>
              <a:t>单击输入标题</a:t>
            </a:r>
          </a:p>
        </p:txBody>
      </p:sp>
      <p:sp>
        <p:nvSpPr>
          <p:cNvPr id="13" name="文本占位符 6"/>
          <p:cNvSpPr txBox="1"/>
          <p:nvPr>
            <p:custDataLst>
              <p:tags r:id="rId5"/>
            </p:custDataLst>
          </p:nvPr>
        </p:nvSpPr>
        <p:spPr>
          <a:xfrm>
            <a:off x="2371823" y="3025260"/>
            <a:ext cx="2621439" cy="157607"/>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114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 by="(-#ppt_w*2)" calcmode="lin" valueType="num">
                                      <p:cBhvr rctx="PPT">
                                        <p:cTn id="10" dur="500" autoRev="1" fill="hold">
                                          <p:stCondLst>
                                            <p:cond delay="0"/>
                                          </p:stCondLst>
                                        </p:cTn>
                                        <p:tgtEl>
                                          <p:spTgt spid="8"/>
                                        </p:tgtEl>
                                        <p:attrNameLst>
                                          <p:attrName>ppt_w</p:attrName>
                                        </p:attrNameLst>
                                      </p:cBhvr>
                                    </p:anim>
                                    <p:anim by="(#ppt_w*0.50)" calcmode="lin" valueType="num">
                                      <p:cBhvr>
                                        <p:cTn id="11" dur="500" decel="50000" autoRev="1" fill="hold">
                                          <p:stCondLst>
                                            <p:cond delay="0"/>
                                          </p:stCondLst>
                                        </p:cTn>
                                        <p:tgtEl>
                                          <p:spTgt spid="8"/>
                                        </p:tgtEl>
                                        <p:attrNameLst>
                                          <p:attrName>ppt_x</p:attrName>
                                        </p:attrNameLst>
                                      </p:cBhvr>
                                    </p:anim>
                                    <p:anim from="(-#ppt_h/2)" to="(#ppt_y)" calcmode="lin" valueType="num">
                                      <p:cBhvr>
                                        <p:cTn id="12" dur="1000" fill="hold">
                                          <p:stCondLst>
                                            <p:cond delay="0"/>
                                          </p:stCondLst>
                                        </p:cTn>
                                        <p:tgtEl>
                                          <p:spTgt spid="8"/>
                                        </p:tgtEl>
                                        <p:attrNameLst>
                                          <p:attrName>ppt_y</p:attrName>
                                        </p:attrNameLst>
                                      </p:cBhvr>
                                    </p:anim>
                                    <p:animRot by="21600000">
                                      <p:cBhvr>
                                        <p:cTn id="13" dur="1000" fill="hold">
                                          <p:stCondLst>
                                            <p:cond delay="0"/>
                                          </p:stCondLst>
                                        </p:cTn>
                                        <p:tgtEl>
                                          <p:spTgt spid="8"/>
                                        </p:tgtEl>
                                        <p:attrNameLst>
                                          <p:attrName>r</p:attrName>
                                        </p:attrNameLst>
                                      </p:cBhvr>
                                    </p:animRot>
                                  </p:childTnLst>
                                </p:cTn>
                              </p:par>
                              <p:par>
                                <p:cTn id="14" presetID="56" presetClass="entr" presetSubtype="0" fill="hold" grpId="0" nodeType="with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by="(-#ppt_w*2)" calcmode="lin" valueType="num">
                                      <p:cBhvr rctx="PPT">
                                        <p:cTn id="16" dur="500" autoRev="1" fill="hold">
                                          <p:stCondLst>
                                            <p:cond delay="0"/>
                                          </p:stCondLst>
                                        </p:cTn>
                                        <p:tgtEl>
                                          <p:spTgt spid="10"/>
                                        </p:tgtEl>
                                        <p:attrNameLst>
                                          <p:attrName>ppt_w</p:attrName>
                                        </p:attrNameLst>
                                      </p:cBhvr>
                                    </p:anim>
                                    <p:anim by="(#ppt_w*0.50)" calcmode="lin" valueType="num">
                                      <p:cBhvr>
                                        <p:cTn id="17" dur="500" decel="50000" autoRev="1" fill="hold">
                                          <p:stCondLst>
                                            <p:cond delay="0"/>
                                          </p:stCondLst>
                                        </p:cTn>
                                        <p:tgtEl>
                                          <p:spTgt spid="10"/>
                                        </p:tgtEl>
                                        <p:attrNameLst>
                                          <p:attrName>ppt_x</p:attrName>
                                        </p:attrNameLst>
                                      </p:cBhvr>
                                    </p:anim>
                                    <p:anim from="(-#ppt_h/2)" to="(#ppt_y)" calcmode="lin" valueType="num">
                                      <p:cBhvr>
                                        <p:cTn id="18" dur="1000" fill="hold">
                                          <p:stCondLst>
                                            <p:cond delay="0"/>
                                          </p:stCondLst>
                                        </p:cTn>
                                        <p:tgtEl>
                                          <p:spTgt spid="10"/>
                                        </p:tgtEl>
                                        <p:attrNameLst>
                                          <p:attrName>ppt_y</p:attrName>
                                        </p:attrNameLst>
                                      </p:cBhvr>
                                    </p:anim>
                                    <p:animRot by="21600000">
                                      <p:cBhvr>
                                        <p:cTn id="19" dur="1000" fill="hold">
                                          <p:stCondLst>
                                            <p:cond delay="0"/>
                                          </p:stCondLst>
                                        </p:cTn>
                                        <p:tgtEl>
                                          <p:spTgt spid="10"/>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by="(-#ppt_w*2)" calcmode="lin" valueType="num">
                                      <p:cBhvr rctx="PPT">
                                        <p:cTn id="24" dur="500" autoRev="1" fill="hold">
                                          <p:stCondLst>
                                            <p:cond delay="0"/>
                                          </p:stCondLst>
                                        </p:cTn>
                                        <p:tgtEl>
                                          <p:spTgt spid="11"/>
                                        </p:tgtEl>
                                        <p:attrNameLst>
                                          <p:attrName>ppt_w</p:attrName>
                                        </p:attrNameLst>
                                      </p:cBhvr>
                                    </p:anim>
                                    <p:anim by="(#ppt_w*0.50)" calcmode="lin" valueType="num">
                                      <p:cBhvr>
                                        <p:cTn id="25" dur="500" decel="50000" autoRev="1" fill="hold">
                                          <p:stCondLst>
                                            <p:cond delay="0"/>
                                          </p:stCondLst>
                                        </p:cTn>
                                        <p:tgtEl>
                                          <p:spTgt spid="11"/>
                                        </p:tgtEl>
                                        <p:attrNameLst>
                                          <p:attrName>ppt_x</p:attrName>
                                        </p:attrNameLst>
                                      </p:cBhvr>
                                    </p:anim>
                                    <p:anim from="(-#ppt_h/2)" to="(#ppt_y)" calcmode="lin" valueType="num">
                                      <p:cBhvr>
                                        <p:cTn id="26" dur="1000" fill="hold">
                                          <p:stCondLst>
                                            <p:cond delay="0"/>
                                          </p:stCondLst>
                                        </p:cTn>
                                        <p:tgtEl>
                                          <p:spTgt spid="11"/>
                                        </p:tgtEl>
                                        <p:attrNameLst>
                                          <p:attrName>ppt_y</p:attrName>
                                        </p:attrNameLst>
                                      </p:cBhvr>
                                    </p:anim>
                                    <p:animRot by="21600000">
                                      <p:cBhvr>
                                        <p:cTn id="27" dur="1000" fill="hold">
                                          <p:stCondLst>
                                            <p:cond delay="0"/>
                                          </p:stCondLst>
                                        </p:cTn>
                                        <p:tgtEl>
                                          <p:spTgt spid="11"/>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5586" y="1437624"/>
            <a:ext cx="1350150" cy="1350150"/>
          </a:xfrm>
          <a:prstGeom prst="rect">
            <a:avLst/>
          </a:prstGeom>
          <a:solidFill>
            <a:schemeClr val="accent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3" name="矩形 2"/>
          <p:cNvSpPr/>
          <p:nvPr/>
        </p:nvSpPr>
        <p:spPr>
          <a:xfrm>
            <a:off x="845586" y="2787774"/>
            <a:ext cx="1350150" cy="8100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050">
                <a:latin typeface="微软雅黑" panose="020B0503020204020204" pitchFamily="34" charset="-122"/>
                <a:ea typeface="微软雅黑" panose="020B0503020204020204" pitchFamily="34" charset="-122"/>
                <a:cs typeface="华文黑体" pitchFamily="2" charset="-122"/>
              </a:rPr>
              <a:t>点击添加标题</a:t>
            </a:r>
          </a:p>
        </p:txBody>
      </p:sp>
      <p:sp>
        <p:nvSpPr>
          <p:cNvPr id="4" name="矩形 3"/>
          <p:cNvSpPr/>
          <p:nvPr/>
        </p:nvSpPr>
        <p:spPr>
          <a:xfrm>
            <a:off x="2371256" y="1437624"/>
            <a:ext cx="1350150" cy="1350150"/>
          </a:xfrm>
          <a:prstGeom prst="rect">
            <a:avLst/>
          </a:prstGeom>
          <a:solidFill>
            <a:schemeClr val="accent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矩形 4"/>
          <p:cNvSpPr/>
          <p:nvPr/>
        </p:nvSpPr>
        <p:spPr>
          <a:xfrm>
            <a:off x="2371256" y="2787774"/>
            <a:ext cx="1350150" cy="8100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050">
                <a:latin typeface="微软雅黑" panose="020B0503020204020204" pitchFamily="34" charset="-122"/>
                <a:ea typeface="微软雅黑" panose="020B0503020204020204" pitchFamily="34" charset="-122"/>
                <a:cs typeface="华文黑体" pitchFamily="2" charset="-122"/>
              </a:rPr>
              <a:t>点击添加标题</a:t>
            </a:r>
          </a:p>
        </p:txBody>
      </p:sp>
      <p:sp>
        <p:nvSpPr>
          <p:cNvPr id="6" name="矩形 5"/>
          <p:cNvSpPr/>
          <p:nvPr/>
        </p:nvSpPr>
        <p:spPr>
          <a:xfrm>
            <a:off x="3896925" y="1437624"/>
            <a:ext cx="1350150" cy="1350150"/>
          </a:xfrm>
          <a:prstGeom prst="rect">
            <a:avLst/>
          </a:prstGeom>
          <a:solidFill>
            <a:schemeClr val="accent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7" name="矩形 6"/>
          <p:cNvSpPr/>
          <p:nvPr/>
        </p:nvSpPr>
        <p:spPr>
          <a:xfrm>
            <a:off x="3896925" y="2787774"/>
            <a:ext cx="1350150" cy="8100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050">
                <a:latin typeface="微软雅黑" panose="020B0503020204020204" pitchFamily="34" charset="-122"/>
                <a:ea typeface="微软雅黑" panose="020B0503020204020204" pitchFamily="34" charset="-122"/>
                <a:cs typeface="华文黑体" pitchFamily="2" charset="-122"/>
              </a:rPr>
              <a:t>点击添加标题</a:t>
            </a:r>
          </a:p>
        </p:txBody>
      </p:sp>
      <p:sp>
        <p:nvSpPr>
          <p:cNvPr id="8" name="矩形 7"/>
          <p:cNvSpPr/>
          <p:nvPr/>
        </p:nvSpPr>
        <p:spPr>
          <a:xfrm>
            <a:off x="5422595" y="1437624"/>
            <a:ext cx="1350150" cy="1350150"/>
          </a:xfrm>
          <a:prstGeom prst="rect">
            <a:avLst/>
          </a:prstGeom>
          <a:solidFill>
            <a:schemeClr val="accent4"/>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9" name="矩形 8"/>
          <p:cNvSpPr/>
          <p:nvPr/>
        </p:nvSpPr>
        <p:spPr>
          <a:xfrm>
            <a:off x="5422595" y="2787774"/>
            <a:ext cx="1350150" cy="8100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050">
                <a:latin typeface="微软雅黑" panose="020B0503020204020204" pitchFamily="34" charset="-122"/>
                <a:ea typeface="微软雅黑" panose="020B0503020204020204" pitchFamily="34" charset="-122"/>
                <a:cs typeface="华文黑体" pitchFamily="2" charset="-122"/>
              </a:rPr>
              <a:t>点击添加标题</a:t>
            </a:r>
          </a:p>
        </p:txBody>
      </p:sp>
      <p:sp>
        <p:nvSpPr>
          <p:cNvPr id="10" name="矩形 9"/>
          <p:cNvSpPr/>
          <p:nvPr/>
        </p:nvSpPr>
        <p:spPr>
          <a:xfrm>
            <a:off x="6948264" y="1437624"/>
            <a:ext cx="1350150" cy="13501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1" name="矩形 10"/>
          <p:cNvSpPr/>
          <p:nvPr/>
        </p:nvSpPr>
        <p:spPr>
          <a:xfrm>
            <a:off x="6948264" y="2787774"/>
            <a:ext cx="1350150" cy="810090"/>
          </a:xfrm>
          <a:prstGeom prst="rect">
            <a:avLst/>
          </a:prstGeom>
          <a:solidFill>
            <a:schemeClr val="accent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015"/>
              <a:t>点击添加标题</a:t>
            </a:r>
          </a:p>
          <a:p>
            <a:pPr algn="ctr"/>
            <a:r>
              <a:rPr lang="zh-CN" altLang="en-US" sz="1015"/>
              <a:t>点击添加标题</a:t>
            </a:r>
          </a:p>
        </p:txBody>
      </p:sp>
      <p:grpSp>
        <p:nvGrpSpPr>
          <p:cNvPr id="12" name="组合 11"/>
          <p:cNvGrpSpPr/>
          <p:nvPr/>
        </p:nvGrpSpPr>
        <p:grpSpPr>
          <a:xfrm>
            <a:off x="1277832" y="1599642"/>
            <a:ext cx="485658" cy="624285"/>
            <a:chOff x="3095876" y="2479873"/>
            <a:chExt cx="366231" cy="470769"/>
          </a:xfrm>
        </p:grpSpPr>
        <p:sp>
          <p:nvSpPr>
            <p:cNvPr id="13"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15"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16"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grpSp>
      <p:sp>
        <p:nvSpPr>
          <p:cNvPr id="17" name="Freeform 64"/>
          <p:cNvSpPr>
            <a:spLocks noEditPoints="1"/>
          </p:cNvSpPr>
          <p:nvPr/>
        </p:nvSpPr>
        <p:spPr bwMode="auto">
          <a:xfrm flipH="1">
            <a:off x="2712045" y="1634651"/>
            <a:ext cx="668571" cy="5542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363319" y="1608068"/>
            <a:ext cx="417362" cy="607433"/>
            <a:chOff x="5690315" y="3674507"/>
            <a:chExt cx="314729" cy="458061"/>
          </a:xfrm>
        </p:grpSpPr>
        <p:sp>
          <p:nvSpPr>
            <p:cNvPr id="19"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grpSp>
      <p:sp>
        <p:nvSpPr>
          <p:cNvPr id="21" name="Freeform 9"/>
          <p:cNvSpPr/>
          <p:nvPr/>
        </p:nvSpPr>
        <p:spPr bwMode="auto">
          <a:xfrm flipH="1">
            <a:off x="5750757" y="1694465"/>
            <a:ext cx="693825" cy="43464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7327599" y="1633987"/>
            <a:ext cx="591480" cy="555596"/>
            <a:chOff x="1784487" y="2486066"/>
            <a:chExt cx="446032" cy="418971"/>
          </a:xfrm>
        </p:grpSpPr>
        <p:sp>
          <p:nvSpPr>
            <p:cNvPr id="23"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24"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25"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26"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27"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sp>
          <p:nvSpPr>
            <p:cNvPr id="28"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439653" y="2409732"/>
            <a:ext cx="6264695" cy="162018"/>
            <a:chOff x="1918742" y="3212976"/>
            <a:chExt cx="8352927" cy="216024"/>
          </a:xfrm>
        </p:grpSpPr>
        <p:sp>
          <p:nvSpPr>
            <p:cNvPr id="30" name="椭圆 29"/>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31" name="椭圆 30"/>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32" name="椭圆 31"/>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33" name="椭圆 32"/>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34" name="椭圆 33"/>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35" name="矩形 34"/>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36" name="等腰三角形 35"/>
          <p:cNvSpPr/>
          <p:nvPr/>
        </p:nvSpPr>
        <p:spPr>
          <a:xfrm flipV="1">
            <a:off x="1426691" y="3597864"/>
            <a:ext cx="187941" cy="16201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等腰三角形 36"/>
          <p:cNvSpPr/>
          <p:nvPr/>
        </p:nvSpPr>
        <p:spPr>
          <a:xfrm flipV="1">
            <a:off x="2952360" y="3597864"/>
            <a:ext cx="187941" cy="16201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等腰三角形 37"/>
          <p:cNvSpPr/>
          <p:nvPr/>
        </p:nvSpPr>
        <p:spPr>
          <a:xfrm flipV="1">
            <a:off x="4478030" y="3597864"/>
            <a:ext cx="187941" cy="16201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等腰三角形 38"/>
          <p:cNvSpPr/>
          <p:nvPr/>
        </p:nvSpPr>
        <p:spPr>
          <a:xfrm flipV="1">
            <a:off x="6003699" y="3597864"/>
            <a:ext cx="187941" cy="16201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等腰三角形 39"/>
          <p:cNvSpPr/>
          <p:nvPr/>
        </p:nvSpPr>
        <p:spPr>
          <a:xfrm flipV="1">
            <a:off x="7529369" y="3597864"/>
            <a:ext cx="187941" cy="1620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168642" y="3860925"/>
            <a:ext cx="704040" cy="248209"/>
          </a:xfrm>
          <a:prstGeom prst="rect">
            <a:avLst/>
          </a:prstGeom>
          <a:noFill/>
        </p:spPr>
        <p:txBody>
          <a:bodyPr wrap="none" rtlCol="0">
            <a:spAutoFit/>
          </a:bodyPr>
          <a:lstStyle/>
          <a:p>
            <a:pPr algn="ctr"/>
            <a:r>
              <a:rPr lang="zh-CN" altLang="en-US" sz="1015" dirty="0">
                <a:solidFill>
                  <a:schemeClr val="bg1">
                    <a:lumMod val="50000"/>
                  </a:schemeClr>
                </a:solidFill>
                <a:latin typeface="微软雅黑" panose="020B0503020204020204" pitchFamily="34" charset="-122"/>
                <a:ea typeface="微软雅黑" panose="020B0503020204020204" pitchFamily="34" charset="-122"/>
              </a:rPr>
              <a:t>第一阶段</a:t>
            </a:r>
          </a:p>
        </p:txBody>
      </p:sp>
      <p:sp>
        <p:nvSpPr>
          <p:cNvPr id="42" name="TextBox 41"/>
          <p:cNvSpPr txBox="1"/>
          <p:nvPr/>
        </p:nvSpPr>
        <p:spPr>
          <a:xfrm>
            <a:off x="2694312" y="3860925"/>
            <a:ext cx="704040" cy="248209"/>
          </a:xfrm>
          <a:prstGeom prst="rect">
            <a:avLst/>
          </a:prstGeom>
          <a:noFill/>
        </p:spPr>
        <p:txBody>
          <a:bodyPr wrap="none" rtlCol="0">
            <a:spAutoFit/>
          </a:bodyPr>
          <a:lstStyle/>
          <a:p>
            <a:pPr algn="ctr"/>
            <a:r>
              <a:rPr lang="zh-CN" altLang="en-US" sz="1015" dirty="0">
                <a:solidFill>
                  <a:schemeClr val="bg1">
                    <a:lumMod val="50000"/>
                  </a:schemeClr>
                </a:solidFill>
                <a:latin typeface="微软雅黑" panose="020B0503020204020204" pitchFamily="34" charset="-122"/>
                <a:ea typeface="微软雅黑" panose="020B0503020204020204" pitchFamily="34" charset="-122"/>
              </a:rPr>
              <a:t>第二阶段</a:t>
            </a:r>
          </a:p>
        </p:txBody>
      </p:sp>
      <p:sp>
        <p:nvSpPr>
          <p:cNvPr id="43" name="TextBox 42"/>
          <p:cNvSpPr txBox="1"/>
          <p:nvPr/>
        </p:nvSpPr>
        <p:spPr>
          <a:xfrm>
            <a:off x="4219981" y="3860925"/>
            <a:ext cx="704040" cy="248209"/>
          </a:xfrm>
          <a:prstGeom prst="rect">
            <a:avLst/>
          </a:prstGeom>
          <a:noFill/>
        </p:spPr>
        <p:txBody>
          <a:bodyPr wrap="none" rtlCol="0">
            <a:spAutoFit/>
          </a:bodyPr>
          <a:lstStyle/>
          <a:p>
            <a:pPr algn="ctr"/>
            <a:r>
              <a:rPr lang="zh-CN" altLang="en-US" sz="1015" dirty="0">
                <a:solidFill>
                  <a:schemeClr val="bg1">
                    <a:lumMod val="50000"/>
                  </a:schemeClr>
                </a:solidFill>
                <a:latin typeface="微软雅黑" panose="020B0503020204020204" pitchFamily="34" charset="-122"/>
                <a:ea typeface="微软雅黑" panose="020B0503020204020204" pitchFamily="34" charset="-122"/>
              </a:rPr>
              <a:t>第三阶段</a:t>
            </a:r>
          </a:p>
        </p:txBody>
      </p:sp>
      <p:sp>
        <p:nvSpPr>
          <p:cNvPr id="44" name="TextBox 43"/>
          <p:cNvSpPr txBox="1"/>
          <p:nvPr/>
        </p:nvSpPr>
        <p:spPr>
          <a:xfrm>
            <a:off x="5745651" y="3860925"/>
            <a:ext cx="704040" cy="248209"/>
          </a:xfrm>
          <a:prstGeom prst="rect">
            <a:avLst/>
          </a:prstGeom>
          <a:noFill/>
        </p:spPr>
        <p:txBody>
          <a:bodyPr wrap="none" rtlCol="0">
            <a:spAutoFit/>
          </a:bodyPr>
          <a:lstStyle/>
          <a:p>
            <a:pPr algn="ctr"/>
            <a:r>
              <a:rPr lang="zh-CN" altLang="en-US" sz="1015" dirty="0">
                <a:solidFill>
                  <a:schemeClr val="bg1">
                    <a:lumMod val="50000"/>
                  </a:schemeClr>
                </a:solidFill>
                <a:latin typeface="微软雅黑" panose="020B0503020204020204" pitchFamily="34" charset="-122"/>
                <a:ea typeface="微软雅黑" panose="020B0503020204020204" pitchFamily="34" charset="-122"/>
              </a:rPr>
              <a:t>第四阶段</a:t>
            </a:r>
          </a:p>
        </p:txBody>
      </p:sp>
      <p:sp>
        <p:nvSpPr>
          <p:cNvPr id="45" name="TextBox 44"/>
          <p:cNvSpPr txBox="1"/>
          <p:nvPr/>
        </p:nvSpPr>
        <p:spPr>
          <a:xfrm>
            <a:off x="7271320" y="3860925"/>
            <a:ext cx="704040" cy="248209"/>
          </a:xfrm>
          <a:prstGeom prst="rect">
            <a:avLst/>
          </a:prstGeom>
          <a:noFill/>
        </p:spPr>
        <p:txBody>
          <a:bodyPr wrap="none" rtlCol="0">
            <a:spAutoFit/>
          </a:bodyPr>
          <a:lstStyle/>
          <a:p>
            <a:pPr algn="ctr"/>
            <a:r>
              <a:rPr lang="zh-CN" altLang="en-US" sz="1015" dirty="0">
                <a:solidFill>
                  <a:schemeClr val="bg1">
                    <a:lumMod val="50000"/>
                  </a:schemeClr>
                </a:solidFill>
                <a:latin typeface="微软雅黑" panose="020B0503020204020204" pitchFamily="34" charset="-122"/>
                <a:ea typeface="微软雅黑" panose="020B0503020204020204" pitchFamily="34" charset="-122"/>
              </a:rPr>
              <a:t>第五阶段</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anim calcmode="lin" valueType="num">
                                      <p:cBhvr>
                                        <p:cTn id="79" dur="500" fill="hold"/>
                                        <p:tgtEl>
                                          <p:spTgt spid="41"/>
                                        </p:tgtEl>
                                        <p:attrNameLst>
                                          <p:attrName>ppt_x</p:attrName>
                                        </p:attrNameLst>
                                      </p:cBhvr>
                                      <p:tavLst>
                                        <p:tav tm="0">
                                          <p:val>
                                            <p:strVal val="#ppt_x"/>
                                          </p:val>
                                        </p:tav>
                                        <p:tav tm="100000">
                                          <p:val>
                                            <p:strVal val="#ppt_x"/>
                                          </p:val>
                                        </p:tav>
                                      </p:tavLst>
                                    </p:anim>
                                    <p:anim calcmode="lin" valueType="num">
                                      <p:cBhvr>
                                        <p:cTn id="80" dur="500" fill="hold"/>
                                        <p:tgtEl>
                                          <p:spTgt spid="41"/>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anim calcmode="lin" valueType="num">
                                      <p:cBhvr>
                                        <p:cTn id="96" dur="500" fill="hold"/>
                                        <p:tgtEl>
                                          <p:spTgt spid="42"/>
                                        </p:tgtEl>
                                        <p:attrNameLst>
                                          <p:attrName>ppt_x</p:attrName>
                                        </p:attrNameLst>
                                      </p:cBhvr>
                                      <p:tavLst>
                                        <p:tav tm="0">
                                          <p:val>
                                            <p:strVal val="#ppt_x"/>
                                          </p:val>
                                        </p:tav>
                                        <p:tav tm="100000">
                                          <p:val>
                                            <p:strVal val="#ppt_x"/>
                                          </p:val>
                                        </p:tav>
                                      </p:tavLst>
                                    </p:anim>
                                    <p:anim calcmode="lin" valueType="num">
                                      <p:cBhvr>
                                        <p:cTn id="97" dur="500" fill="hold"/>
                                        <p:tgtEl>
                                          <p:spTgt spid="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7" grpId="0" animBg="1"/>
      <p:bldP spid="21" grpId="0" animBg="1"/>
      <p:bldP spid="36" grpId="0" animBg="1"/>
      <p:bldP spid="37" grpId="0" animBg="1"/>
      <p:bldP spid="38" grpId="0" animBg="1"/>
      <p:bldP spid="39" grpId="0" animBg="1"/>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933418" y="1496372"/>
            <a:ext cx="3601310" cy="2541451"/>
            <a:chOff x="6199748" y="2294758"/>
            <a:chExt cx="4802010" cy="3388601"/>
          </a:xfrm>
        </p:grpSpPr>
        <p:sp>
          <p:nvSpPr>
            <p:cNvPr id="7" name="Freeform 6"/>
            <p:cNvSpPr/>
            <p:nvPr/>
          </p:nvSpPr>
          <p:spPr>
            <a:xfrm>
              <a:off x="7045861" y="2643177"/>
              <a:ext cx="2708066" cy="2708008"/>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27196" tIns="627187" rIns="627196" bIns="627187" numCol="1" spcCol="1270" anchor="ctr" anchorCtr="0">
              <a:noAutofit/>
            </a:bodyPr>
            <a:lstStyle/>
            <a:p>
              <a:pPr algn="ctr" defTabSz="1732915">
                <a:lnSpc>
                  <a:spcPct val="120000"/>
                </a:lnSpc>
                <a:spcAft>
                  <a:spcPct val="35000"/>
                </a:spcAft>
              </a:pPr>
              <a:endParaRPr lang="id-ID" sz="3900" dirty="0">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8591026" y="2519799"/>
              <a:ext cx="301176" cy="301171"/>
            </a:xfrm>
            <a:prstGeom prst="ellipse">
              <a:avLst/>
            </a:prstGeom>
            <a:solidFill>
              <a:schemeClr val="accent6"/>
            </a:solidFill>
            <a:ln w="25400">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Oval 8"/>
            <p:cNvSpPr/>
            <p:nvPr/>
          </p:nvSpPr>
          <p:spPr>
            <a:xfrm>
              <a:off x="7877873" y="5149983"/>
              <a:ext cx="218075" cy="218285"/>
            </a:xfrm>
            <a:prstGeom prst="ellipse">
              <a:avLst/>
            </a:prstGeom>
            <a:solidFill>
              <a:schemeClr val="accent6"/>
            </a:solidFill>
            <a:ln w="25400">
              <a:solidFill>
                <a:schemeClr val="bg1"/>
              </a:solidFill>
            </a:ln>
          </p:spPr>
          <p:style>
            <a:lnRef idx="2">
              <a:schemeClr val="lt1">
                <a:hueOff val="0"/>
                <a:satOff val="0"/>
                <a:lumOff val="0"/>
                <a:alphaOff val="0"/>
              </a:schemeClr>
            </a:lnRef>
            <a:fillRef idx="1">
              <a:schemeClr val="accent3">
                <a:hueOff val="56240"/>
                <a:satOff val="2879"/>
                <a:lumOff val="1209"/>
                <a:alphaOff val="0"/>
              </a:schemeClr>
            </a:fillRef>
            <a:effectRef idx="0">
              <a:schemeClr val="accent3">
                <a:hueOff val="56240"/>
                <a:satOff val="2879"/>
                <a:lumOff val="1209"/>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9928187" y="3742198"/>
              <a:ext cx="218075" cy="218285"/>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8884647" y="5382188"/>
              <a:ext cx="301176" cy="301171"/>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7578045" y="3164374"/>
              <a:ext cx="218075" cy="218285"/>
            </a:xfrm>
            <a:prstGeom prst="ellipse">
              <a:avLst/>
            </a:prstGeom>
            <a:solidFill>
              <a:schemeClr val="accent2">
                <a:lumMod val="40000"/>
                <a:lumOff val="60000"/>
              </a:schemeClr>
            </a:solidFill>
            <a:ln>
              <a:noFill/>
            </a:ln>
          </p:spPr>
          <p:style>
            <a:lnRef idx="2">
              <a:schemeClr val="lt1">
                <a:hueOff val="0"/>
                <a:satOff val="0"/>
                <a:lumOff val="0"/>
                <a:alphaOff val="0"/>
              </a:schemeClr>
            </a:lnRef>
            <a:fillRef idx="1">
              <a:schemeClr val="accent3">
                <a:hueOff val="224959"/>
                <a:satOff val="11515"/>
                <a:lumOff val="4837"/>
                <a:alphaOff val="0"/>
              </a:schemeClr>
            </a:fillRef>
            <a:effectRef idx="0">
              <a:schemeClr val="accent3">
                <a:hueOff val="224959"/>
                <a:satOff val="11515"/>
                <a:lumOff val="4837"/>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p:nvPr/>
          </p:nvSpPr>
          <p:spPr>
            <a:xfrm>
              <a:off x="6199748" y="313194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254420" tIns="254365" rIns="254420" bIns="254365" numCol="1" spcCol="1270" anchor="ctr" anchorCtr="0">
              <a:noAutofit/>
            </a:bodyPr>
            <a:lstStyle/>
            <a:p>
              <a:pPr algn="ctr" defTabSz="699770">
                <a:lnSpc>
                  <a:spcPct val="120000"/>
                </a:lnSpc>
                <a:spcAft>
                  <a:spcPct val="35000"/>
                </a:spcAft>
              </a:pPr>
              <a:endParaRPr lang="id-ID" sz="1600" dirty="0">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9288092" y="4197527"/>
              <a:ext cx="301176" cy="301171"/>
            </a:xfrm>
            <a:prstGeom prst="ellipse">
              <a:avLst/>
            </a:prstGeom>
            <a:solidFill>
              <a:schemeClr val="accent4">
                <a:lumMod val="60000"/>
                <a:lumOff val="40000"/>
              </a:schemeClr>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Oval 14"/>
            <p:cNvSpPr/>
            <p:nvPr/>
          </p:nvSpPr>
          <p:spPr>
            <a:xfrm>
              <a:off x="6461137" y="4435079"/>
              <a:ext cx="544433" cy="544448"/>
            </a:xfrm>
            <a:prstGeom prst="ellipse">
              <a:avLst/>
            </a:prstGeom>
            <a:solidFill>
              <a:schemeClr val="accent5"/>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
            <p:cNvSpPr/>
            <p:nvPr/>
          </p:nvSpPr>
          <p:spPr>
            <a:xfrm>
              <a:off x="9900804" y="229475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3"/>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spcFirstLastPara="0" vert="horz" wrap="square" lIns="254420" tIns="254365" rIns="254420" bIns="254365" numCol="1" spcCol="1270" anchor="ctr" anchorCtr="0">
              <a:noAutofit/>
            </a:bodyPr>
            <a:lstStyle/>
            <a:p>
              <a:pPr algn="ctr" defTabSz="699770">
                <a:lnSpc>
                  <a:spcPct val="120000"/>
                </a:lnSpc>
                <a:spcAft>
                  <a:spcPct val="35000"/>
                </a:spcAft>
              </a:pPr>
              <a:endParaRPr lang="id-ID" sz="1600" dirty="0">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16"/>
            <p:cNvSpPr/>
            <p:nvPr/>
          </p:nvSpPr>
          <p:spPr>
            <a:xfrm>
              <a:off x="9540385" y="3373960"/>
              <a:ext cx="301176" cy="301171"/>
            </a:xfrm>
            <a:prstGeom prst="ellipse">
              <a:avLst/>
            </a:prstGeom>
            <a:solidFill>
              <a:schemeClr val="accent5"/>
            </a:solidFill>
            <a:ln w="25400">
              <a:solidFill>
                <a:schemeClr val="bg1"/>
              </a:solidFill>
            </a:ln>
          </p:spPr>
          <p:style>
            <a:lnRef idx="2">
              <a:schemeClr val="lt1">
                <a:hueOff val="0"/>
                <a:satOff val="0"/>
                <a:lumOff val="0"/>
                <a:alphaOff val="0"/>
              </a:schemeClr>
            </a:lnRef>
            <a:fillRef idx="1">
              <a:schemeClr val="accent3">
                <a:hueOff val="562397"/>
                <a:satOff val="28787"/>
                <a:lumOff val="12092"/>
                <a:alphaOff val="0"/>
              </a:schemeClr>
            </a:fillRef>
            <a:effectRef idx="0">
              <a:schemeClr val="accent3">
                <a:hueOff val="562397"/>
                <a:satOff val="28787"/>
                <a:lumOff val="12092"/>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Oval 17"/>
            <p:cNvSpPr/>
            <p:nvPr/>
          </p:nvSpPr>
          <p:spPr>
            <a:xfrm>
              <a:off x="6243062" y="5047837"/>
              <a:ext cx="218075" cy="218285"/>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3">
                <a:hueOff val="618636"/>
                <a:satOff val="31665"/>
                <a:lumOff val="13301"/>
                <a:alphaOff val="0"/>
              </a:schemeClr>
            </a:fillRef>
            <a:effectRef idx="0">
              <a:schemeClr val="accent3">
                <a:hueOff val="618636"/>
                <a:satOff val="31665"/>
                <a:lumOff val="13301"/>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p:nvPr/>
          </p:nvSpPr>
          <p:spPr>
            <a:xfrm>
              <a:off x="7733702" y="4763552"/>
              <a:ext cx="218075" cy="218285"/>
            </a:xfrm>
            <a:prstGeom prst="ellipse">
              <a:avLst/>
            </a:prstGeom>
            <a:solidFill>
              <a:schemeClr val="accent6">
                <a:lumMod val="40000"/>
                <a:lumOff val="60000"/>
              </a:schemeClr>
            </a:solidFill>
            <a:ln>
              <a:no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Title 13"/>
          <p:cNvSpPr txBox="1"/>
          <p:nvPr/>
        </p:nvSpPr>
        <p:spPr>
          <a:xfrm>
            <a:off x="4215722" y="2803417"/>
            <a:ext cx="722558" cy="240066"/>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20000"/>
              </a:lnSpc>
            </a:pPr>
            <a:r>
              <a:rPr lang="zh-CN" altLang="en-US" sz="13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itle 13"/>
          <p:cNvSpPr txBox="1"/>
          <p:nvPr/>
        </p:nvSpPr>
        <p:spPr>
          <a:xfrm>
            <a:off x="2984979" y="2604636"/>
            <a:ext cx="722558" cy="147733"/>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2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itle 13"/>
          <p:cNvSpPr txBox="1"/>
          <p:nvPr/>
        </p:nvSpPr>
        <p:spPr>
          <a:xfrm>
            <a:off x="5761068" y="1964724"/>
            <a:ext cx="722558" cy="147733"/>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2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51"/>
          <p:cNvSpPr txBox="1"/>
          <p:nvPr/>
        </p:nvSpPr>
        <p:spPr>
          <a:xfrm>
            <a:off x="4363845" y="2446556"/>
            <a:ext cx="426310" cy="369332"/>
          </a:xfrm>
          <a:prstGeom prst="rect">
            <a:avLst/>
          </a:prstGeom>
          <a:noFill/>
        </p:spPr>
        <p:txBody>
          <a:bodyPr wrap="square" lIns="0" tIns="0" rIns="0" bIns="0" rtlCol="0">
            <a:spAutoFit/>
          </a:bodyPr>
          <a:lstStyle/>
          <a:p>
            <a:pPr algn="ctr">
              <a:lnSpc>
                <a:spcPct val="120000"/>
              </a:lnSpc>
            </a:pPr>
            <a:r>
              <a:rPr 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id-ID"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52"/>
          <p:cNvSpPr txBox="1"/>
          <p:nvPr/>
        </p:nvSpPr>
        <p:spPr>
          <a:xfrm>
            <a:off x="5921643" y="1666727"/>
            <a:ext cx="426310" cy="369332"/>
          </a:xfrm>
          <a:prstGeom prst="rect">
            <a:avLst/>
          </a:prstGeom>
          <a:noFill/>
        </p:spPr>
        <p:txBody>
          <a:bodyPr wrap="square" lIns="0" tIns="0" rIns="0" bIns="0" rtlCol="0">
            <a:spAutoFit/>
          </a:bodyPr>
          <a:lstStyle/>
          <a:p>
            <a:pPr algn="ctr">
              <a:lnSpc>
                <a:spcPct val="120000"/>
              </a:lnSpc>
            </a:pPr>
            <a:r>
              <a:rPr 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id-ID"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53"/>
          <p:cNvSpPr txBox="1"/>
          <p:nvPr/>
        </p:nvSpPr>
        <p:spPr>
          <a:xfrm>
            <a:off x="3146817" y="2296624"/>
            <a:ext cx="426310" cy="369332"/>
          </a:xfrm>
          <a:prstGeom prst="rect">
            <a:avLst/>
          </a:prstGeom>
          <a:noFill/>
        </p:spPr>
        <p:txBody>
          <a:bodyPr wrap="square" lIns="0" tIns="0" rIns="0" bIns="0" rtlCol="0">
            <a:spAutoFit/>
          </a:bodyPr>
          <a:lstStyle/>
          <a:p>
            <a:pPr algn="ctr">
              <a:lnSpc>
                <a:spcPct val="120000"/>
              </a:lnSpc>
            </a:pPr>
            <a:r>
              <a:rPr 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id-ID"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Content Placeholder 2"/>
          <p:cNvSpPr txBox="1"/>
          <p:nvPr/>
        </p:nvSpPr>
        <p:spPr>
          <a:xfrm>
            <a:off x="1356509" y="2581471"/>
            <a:ext cx="1474150" cy="3323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9" name="TextBox 78"/>
          <p:cNvSpPr txBox="1"/>
          <p:nvPr/>
        </p:nvSpPr>
        <p:spPr>
          <a:xfrm>
            <a:off x="1356507" y="2382411"/>
            <a:ext cx="1115822"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Content Placeholder 2"/>
          <p:cNvSpPr txBox="1"/>
          <p:nvPr/>
        </p:nvSpPr>
        <p:spPr>
          <a:xfrm>
            <a:off x="3834925" y="4315539"/>
            <a:ext cx="1474150" cy="3323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5" name="TextBox 78"/>
          <p:cNvSpPr txBox="1"/>
          <p:nvPr/>
        </p:nvSpPr>
        <p:spPr>
          <a:xfrm>
            <a:off x="4014089" y="4116480"/>
            <a:ext cx="1115822"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Content Placeholder 2"/>
          <p:cNvSpPr txBox="1"/>
          <p:nvPr/>
        </p:nvSpPr>
        <p:spPr>
          <a:xfrm>
            <a:off x="6603584" y="1940227"/>
            <a:ext cx="1474150" cy="3323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9" name="TextBox 78"/>
          <p:cNvSpPr txBox="1"/>
          <p:nvPr/>
        </p:nvSpPr>
        <p:spPr>
          <a:xfrm>
            <a:off x="6603583" y="1741167"/>
            <a:ext cx="1115822"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par>
                                <p:cTn id="8" presetID="22" presetClass="entr" presetSubtype="4" fill="hold" grpId="0" nodeType="withEffect">
                                  <p:stCondLst>
                                    <p:cond delay="200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200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000"/>
                            </p:stCondLst>
                            <p:childTnLst>
                              <p:par>
                                <p:cTn id="18" presetID="53" presetClass="entr" presetSubtype="528"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000" fill="hold"/>
                                        <p:tgtEl>
                                          <p:spTgt spid="52"/>
                                        </p:tgtEl>
                                        <p:attrNameLst>
                                          <p:attrName>ppt_w</p:attrName>
                                        </p:attrNameLst>
                                      </p:cBhvr>
                                      <p:tavLst>
                                        <p:tav tm="0">
                                          <p:val>
                                            <p:fltVal val="0"/>
                                          </p:val>
                                        </p:tav>
                                        <p:tav tm="100000">
                                          <p:val>
                                            <p:strVal val="#ppt_w"/>
                                          </p:val>
                                        </p:tav>
                                      </p:tavLst>
                                    </p:anim>
                                    <p:anim calcmode="lin" valueType="num">
                                      <p:cBhvr>
                                        <p:cTn id="21" dur="1000" fill="hold"/>
                                        <p:tgtEl>
                                          <p:spTgt spid="52"/>
                                        </p:tgtEl>
                                        <p:attrNameLst>
                                          <p:attrName>ppt_h</p:attrName>
                                        </p:attrNameLst>
                                      </p:cBhvr>
                                      <p:tavLst>
                                        <p:tav tm="0">
                                          <p:val>
                                            <p:fltVal val="0"/>
                                          </p:val>
                                        </p:tav>
                                        <p:tav tm="100000">
                                          <p:val>
                                            <p:strVal val="#ppt_h"/>
                                          </p:val>
                                        </p:tav>
                                      </p:tavLst>
                                    </p:anim>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fltVal val="0.5"/>
                                          </p:val>
                                        </p:tav>
                                        <p:tav tm="100000">
                                          <p:val>
                                            <p:strVal val="#ppt_x"/>
                                          </p:val>
                                        </p:tav>
                                      </p:tavLst>
                                    </p:anim>
                                    <p:anim calcmode="lin" valueType="num">
                                      <p:cBhvr>
                                        <p:cTn id="24" dur="1000" fill="hold"/>
                                        <p:tgtEl>
                                          <p:spTgt spid="52"/>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1000" fill="hold"/>
                                        <p:tgtEl>
                                          <p:spTgt spid="53"/>
                                        </p:tgtEl>
                                        <p:attrNameLst>
                                          <p:attrName>ppt_w</p:attrName>
                                        </p:attrNameLst>
                                      </p:cBhvr>
                                      <p:tavLst>
                                        <p:tav tm="0">
                                          <p:val>
                                            <p:fltVal val="0"/>
                                          </p:val>
                                        </p:tav>
                                        <p:tav tm="100000">
                                          <p:val>
                                            <p:strVal val="#ppt_w"/>
                                          </p:val>
                                        </p:tav>
                                      </p:tavLst>
                                    </p:anim>
                                    <p:anim calcmode="lin" valueType="num">
                                      <p:cBhvr>
                                        <p:cTn id="28" dur="1000" fill="hold"/>
                                        <p:tgtEl>
                                          <p:spTgt spid="53"/>
                                        </p:tgtEl>
                                        <p:attrNameLst>
                                          <p:attrName>ppt_h</p:attrName>
                                        </p:attrNameLst>
                                      </p:cBhvr>
                                      <p:tavLst>
                                        <p:tav tm="0">
                                          <p:val>
                                            <p:fltVal val="0"/>
                                          </p:val>
                                        </p:tav>
                                        <p:tav tm="100000">
                                          <p:val>
                                            <p:strVal val="#ppt_h"/>
                                          </p:val>
                                        </p:tav>
                                      </p:tavLst>
                                    </p:anim>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fltVal val="0.5"/>
                                          </p:val>
                                        </p:tav>
                                        <p:tav tm="100000">
                                          <p:val>
                                            <p:strVal val="#ppt_x"/>
                                          </p:val>
                                        </p:tav>
                                      </p:tavLst>
                                    </p:anim>
                                    <p:anim calcmode="lin" valueType="num">
                                      <p:cBhvr>
                                        <p:cTn id="31" dur="1000" fill="hold"/>
                                        <p:tgtEl>
                                          <p:spTgt spid="53"/>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1000" fill="hold"/>
                                        <p:tgtEl>
                                          <p:spTgt spid="54"/>
                                        </p:tgtEl>
                                        <p:attrNameLst>
                                          <p:attrName>ppt_w</p:attrName>
                                        </p:attrNameLst>
                                      </p:cBhvr>
                                      <p:tavLst>
                                        <p:tav tm="0">
                                          <p:val>
                                            <p:fltVal val="0"/>
                                          </p:val>
                                        </p:tav>
                                        <p:tav tm="100000">
                                          <p:val>
                                            <p:strVal val="#ppt_w"/>
                                          </p:val>
                                        </p:tav>
                                      </p:tavLst>
                                    </p:anim>
                                    <p:anim calcmode="lin" valueType="num">
                                      <p:cBhvr>
                                        <p:cTn id="35" dur="1000" fill="hold"/>
                                        <p:tgtEl>
                                          <p:spTgt spid="54"/>
                                        </p:tgtEl>
                                        <p:attrNameLst>
                                          <p:attrName>ppt_h</p:attrName>
                                        </p:attrNameLst>
                                      </p:cBhvr>
                                      <p:tavLst>
                                        <p:tav tm="0">
                                          <p:val>
                                            <p:fltVal val="0"/>
                                          </p:val>
                                        </p:tav>
                                        <p:tav tm="100000">
                                          <p:val>
                                            <p:strVal val="#ppt_h"/>
                                          </p:val>
                                        </p:tav>
                                      </p:tavLst>
                                    </p:anim>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fltVal val="0.5"/>
                                          </p:val>
                                        </p:tav>
                                        <p:tav tm="100000">
                                          <p:val>
                                            <p:strVal val="#ppt_x"/>
                                          </p:val>
                                        </p:tav>
                                      </p:tavLst>
                                    </p:anim>
                                    <p:anim calcmode="lin" valueType="num">
                                      <p:cBhvr>
                                        <p:cTn id="38" dur="1000" fill="hold"/>
                                        <p:tgtEl>
                                          <p:spTgt spid="54"/>
                                        </p:tgtEl>
                                        <p:attrNameLst>
                                          <p:attrName>ppt_y</p:attrName>
                                        </p:attrNameLst>
                                      </p:cBhvr>
                                      <p:tavLst>
                                        <p:tav tm="0">
                                          <p:val>
                                            <p:fltVal val="0.5"/>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750"/>
                                        <p:tgtEl>
                                          <p:spTgt spid="58"/>
                                        </p:tgtEl>
                                      </p:cBhvr>
                                    </p:animEffect>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750"/>
                                        <p:tgtEl>
                                          <p:spTgt spid="59"/>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750"/>
                                        <p:tgtEl>
                                          <p:spTgt spid="74"/>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750"/>
                                        <p:tgtEl>
                                          <p:spTgt spid="75"/>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wipe(left)">
                                      <p:cBhvr>
                                        <p:cTn id="58" dur="750"/>
                                        <p:tgtEl>
                                          <p:spTgt spid="77"/>
                                        </p:tgtEl>
                                      </p:cBhvr>
                                    </p:animEffect>
                                  </p:childTnLst>
                                </p:cTn>
                              </p:par>
                            </p:childTnLst>
                          </p:cTn>
                        </p:par>
                        <p:par>
                          <p:cTn id="59" fill="hold">
                            <p:stCondLst>
                              <p:cond delay="7000"/>
                            </p:stCondLst>
                            <p:childTnLst>
                              <p:par>
                                <p:cTn id="60" presetID="22" presetClass="entr" presetSubtype="4"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wipe(down)">
                                      <p:cBhvr>
                                        <p:cTn id="62"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52" grpId="0"/>
      <p:bldP spid="53" grpId="0"/>
      <p:bldP spid="54" grpId="0"/>
      <p:bldP spid="58" grpId="0"/>
      <p:bldP spid="59" grpId="0"/>
      <p:bldP spid="74" grpId="0"/>
      <p:bldP spid="75" grpId="0"/>
      <p:bldP spid="77"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1cc18df-a2cf-41f5-bd61-7673fc7441d4"/>
          <p:cNvGrpSpPr>
            <a:grpSpLocks noChangeAspect="1"/>
          </p:cNvGrpSpPr>
          <p:nvPr/>
        </p:nvGrpSpPr>
        <p:grpSpPr>
          <a:xfrm>
            <a:off x="539751" y="1082137"/>
            <a:ext cx="7710602" cy="3145797"/>
            <a:chOff x="719668" y="1262448"/>
            <a:chExt cx="10280803" cy="4194396"/>
          </a:xfrm>
        </p:grpSpPr>
        <p:sp>
          <p:nvSpPr>
            <p:cNvPr id="4" name="Freeform: Shape 3"/>
            <p:cNvSpPr/>
            <p:nvPr/>
          </p:nvSpPr>
          <p:spPr bwMode="auto">
            <a:xfrm>
              <a:off x="3834674" y="2628081"/>
              <a:ext cx="411751" cy="830385"/>
            </a:xfrm>
            <a:custGeom>
              <a:avLst/>
              <a:gdLst>
                <a:gd name="T0" fmla="*/ 88 w 104"/>
                <a:gd name="T1" fmla="*/ 0 h 210"/>
                <a:gd name="T2" fmla="*/ 0 w 104"/>
                <a:gd name="T3" fmla="*/ 208 h 210"/>
                <a:gd name="T4" fmla="*/ 20 w 104"/>
                <a:gd name="T5" fmla="*/ 210 h 210"/>
                <a:gd name="T6" fmla="*/ 104 w 104"/>
                <a:gd name="T7" fmla="*/ 13 h 210"/>
                <a:gd name="T8" fmla="*/ 88 w 104"/>
                <a:gd name="T9" fmla="*/ 0 h 210"/>
              </a:gdLst>
              <a:ahLst/>
              <a:cxnLst>
                <a:cxn ang="0">
                  <a:pos x="T0" y="T1"/>
                </a:cxn>
                <a:cxn ang="0">
                  <a:pos x="T2" y="T3"/>
                </a:cxn>
                <a:cxn ang="0">
                  <a:pos x="T4" y="T5"/>
                </a:cxn>
                <a:cxn ang="0">
                  <a:pos x="T6" y="T7"/>
                </a:cxn>
                <a:cxn ang="0">
                  <a:pos x="T8" y="T9"/>
                </a:cxn>
              </a:cxnLst>
              <a:rect l="0" t="0" r="r" b="b"/>
              <a:pathLst>
                <a:path w="104" h="210">
                  <a:moveTo>
                    <a:pt x="88" y="0"/>
                  </a:moveTo>
                  <a:cubicBezTo>
                    <a:pt x="46" y="62"/>
                    <a:pt x="16" y="133"/>
                    <a:pt x="0" y="208"/>
                  </a:cubicBezTo>
                  <a:cubicBezTo>
                    <a:pt x="7" y="208"/>
                    <a:pt x="14" y="209"/>
                    <a:pt x="20" y="210"/>
                  </a:cubicBezTo>
                  <a:cubicBezTo>
                    <a:pt x="35" y="139"/>
                    <a:pt x="64" y="72"/>
                    <a:pt x="104" y="13"/>
                  </a:cubicBezTo>
                  <a:cubicBezTo>
                    <a:pt x="98" y="9"/>
                    <a:pt x="93" y="5"/>
                    <a:pt x="88" y="0"/>
                  </a:cubicBezTo>
                  <a:close/>
                </a:path>
              </a:pathLst>
            </a:custGeom>
            <a:solidFill>
              <a:schemeClr val="accent2"/>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Freeform: Shape 4"/>
            <p:cNvSpPr/>
            <p:nvPr/>
          </p:nvSpPr>
          <p:spPr bwMode="auto">
            <a:xfrm>
              <a:off x="7880498" y="2628081"/>
              <a:ext cx="410083" cy="830385"/>
            </a:xfrm>
            <a:custGeom>
              <a:avLst/>
              <a:gdLst>
                <a:gd name="T0" fmla="*/ 104 w 104"/>
                <a:gd name="T1" fmla="*/ 208 h 210"/>
                <a:gd name="T2" fmla="*/ 16 w 104"/>
                <a:gd name="T3" fmla="*/ 0 h 210"/>
                <a:gd name="T4" fmla="*/ 0 w 104"/>
                <a:gd name="T5" fmla="*/ 13 h 210"/>
                <a:gd name="T6" fmla="*/ 84 w 104"/>
                <a:gd name="T7" fmla="*/ 210 h 210"/>
                <a:gd name="T8" fmla="*/ 104 w 104"/>
                <a:gd name="T9" fmla="*/ 208 h 210"/>
              </a:gdLst>
              <a:ahLst/>
              <a:cxnLst>
                <a:cxn ang="0">
                  <a:pos x="T0" y="T1"/>
                </a:cxn>
                <a:cxn ang="0">
                  <a:pos x="T2" y="T3"/>
                </a:cxn>
                <a:cxn ang="0">
                  <a:pos x="T4" y="T5"/>
                </a:cxn>
                <a:cxn ang="0">
                  <a:pos x="T6" y="T7"/>
                </a:cxn>
                <a:cxn ang="0">
                  <a:pos x="T8" y="T9"/>
                </a:cxn>
              </a:cxnLst>
              <a:rect l="0" t="0" r="r" b="b"/>
              <a:pathLst>
                <a:path w="104" h="210">
                  <a:moveTo>
                    <a:pt x="104" y="208"/>
                  </a:moveTo>
                  <a:cubicBezTo>
                    <a:pt x="88" y="133"/>
                    <a:pt x="58" y="62"/>
                    <a:pt x="16" y="0"/>
                  </a:cubicBezTo>
                  <a:cubicBezTo>
                    <a:pt x="11" y="5"/>
                    <a:pt x="6" y="9"/>
                    <a:pt x="0" y="13"/>
                  </a:cubicBezTo>
                  <a:cubicBezTo>
                    <a:pt x="40" y="72"/>
                    <a:pt x="69" y="139"/>
                    <a:pt x="84" y="210"/>
                  </a:cubicBezTo>
                  <a:cubicBezTo>
                    <a:pt x="90" y="209"/>
                    <a:pt x="97" y="208"/>
                    <a:pt x="104" y="208"/>
                  </a:cubicBezTo>
                  <a:close/>
                </a:path>
              </a:pathLst>
            </a:custGeom>
            <a:solidFill>
              <a:schemeClr val="accent6"/>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Freeform: Shape 5"/>
            <p:cNvSpPr/>
            <p:nvPr/>
          </p:nvSpPr>
          <p:spPr bwMode="auto">
            <a:xfrm>
              <a:off x="6498550" y="1675973"/>
              <a:ext cx="813499" cy="395183"/>
            </a:xfrm>
            <a:custGeom>
              <a:avLst/>
              <a:gdLst>
                <a:gd name="T0" fmla="*/ 194 w 206"/>
                <a:gd name="T1" fmla="*/ 100 h 100"/>
                <a:gd name="T2" fmla="*/ 206 w 206"/>
                <a:gd name="T3" fmla="*/ 84 h 100"/>
                <a:gd name="T4" fmla="*/ 1 w 206"/>
                <a:gd name="T5" fmla="*/ 0 h 100"/>
                <a:gd name="T6" fmla="*/ 1 w 206"/>
                <a:gd name="T7" fmla="*/ 1 h 100"/>
                <a:gd name="T8" fmla="*/ 0 w 206"/>
                <a:gd name="T9" fmla="*/ 20 h 100"/>
                <a:gd name="T10" fmla="*/ 194 w 206"/>
                <a:gd name="T11" fmla="*/ 100 h 100"/>
              </a:gdLst>
              <a:ahLst/>
              <a:cxnLst>
                <a:cxn ang="0">
                  <a:pos x="T0" y="T1"/>
                </a:cxn>
                <a:cxn ang="0">
                  <a:pos x="T2" y="T3"/>
                </a:cxn>
                <a:cxn ang="0">
                  <a:pos x="T4" y="T5"/>
                </a:cxn>
                <a:cxn ang="0">
                  <a:pos x="T6" y="T7"/>
                </a:cxn>
                <a:cxn ang="0">
                  <a:pos x="T8" y="T9"/>
                </a:cxn>
                <a:cxn ang="0">
                  <a:pos x="T10" y="T11"/>
                </a:cxn>
              </a:cxnLst>
              <a:rect l="0" t="0" r="r" b="b"/>
              <a:pathLst>
                <a:path w="206" h="100">
                  <a:moveTo>
                    <a:pt x="194" y="100"/>
                  </a:moveTo>
                  <a:cubicBezTo>
                    <a:pt x="197" y="94"/>
                    <a:pt x="202" y="89"/>
                    <a:pt x="206" y="84"/>
                  </a:cubicBezTo>
                  <a:cubicBezTo>
                    <a:pt x="145" y="44"/>
                    <a:pt x="76" y="15"/>
                    <a:pt x="1" y="0"/>
                  </a:cubicBezTo>
                  <a:cubicBezTo>
                    <a:pt x="1" y="0"/>
                    <a:pt x="1" y="1"/>
                    <a:pt x="1" y="1"/>
                  </a:cubicBezTo>
                  <a:cubicBezTo>
                    <a:pt x="1" y="8"/>
                    <a:pt x="1" y="14"/>
                    <a:pt x="0" y="20"/>
                  </a:cubicBezTo>
                  <a:cubicBezTo>
                    <a:pt x="70" y="34"/>
                    <a:pt x="136" y="62"/>
                    <a:pt x="194" y="100"/>
                  </a:cubicBezTo>
                  <a:close/>
                </a:path>
              </a:pathLst>
            </a:custGeom>
            <a:solidFill>
              <a:schemeClr val="accent4"/>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Freeform: Shape 6"/>
            <p:cNvSpPr/>
            <p:nvPr/>
          </p:nvSpPr>
          <p:spPr bwMode="auto">
            <a:xfrm>
              <a:off x="4809872" y="1675973"/>
              <a:ext cx="816833" cy="395183"/>
            </a:xfrm>
            <a:custGeom>
              <a:avLst/>
              <a:gdLst>
                <a:gd name="T0" fmla="*/ 205 w 207"/>
                <a:gd name="T1" fmla="*/ 1 h 100"/>
                <a:gd name="T2" fmla="*/ 205 w 207"/>
                <a:gd name="T3" fmla="*/ 0 h 100"/>
                <a:gd name="T4" fmla="*/ 0 w 207"/>
                <a:gd name="T5" fmla="*/ 84 h 100"/>
                <a:gd name="T6" fmla="*/ 13 w 207"/>
                <a:gd name="T7" fmla="*/ 100 h 100"/>
                <a:gd name="T8" fmla="*/ 207 w 207"/>
                <a:gd name="T9" fmla="*/ 20 h 100"/>
                <a:gd name="T10" fmla="*/ 205 w 207"/>
                <a:gd name="T11" fmla="*/ 1 h 100"/>
              </a:gdLst>
              <a:ahLst/>
              <a:cxnLst>
                <a:cxn ang="0">
                  <a:pos x="T0" y="T1"/>
                </a:cxn>
                <a:cxn ang="0">
                  <a:pos x="T2" y="T3"/>
                </a:cxn>
                <a:cxn ang="0">
                  <a:pos x="T4" y="T5"/>
                </a:cxn>
                <a:cxn ang="0">
                  <a:pos x="T6" y="T7"/>
                </a:cxn>
                <a:cxn ang="0">
                  <a:pos x="T8" y="T9"/>
                </a:cxn>
                <a:cxn ang="0">
                  <a:pos x="T10" y="T11"/>
                </a:cxn>
              </a:cxnLst>
              <a:rect l="0" t="0" r="r" b="b"/>
              <a:pathLst>
                <a:path w="207" h="100">
                  <a:moveTo>
                    <a:pt x="205" y="1"/>
                  </a:moveTo>
                  <a:cubicBezTo>
                    <a:pt x="205" y="1"/>
                    <a:pt x="205" y="0"/>
                    <a:pt x="205" y="0"/>
                  </a:cubicBezTo>
                  <a:cubicBezTo>
                    <a:pt x="131" y="15"/>
                    <a:pt x="62" y="44"/>
                    <a:pt x="0" y="84"/>
                  </a:cubicBezTo>
                  <a:cubicBezTo>
                    <a:pt x="5" y="89"/>
                    <a:pt x="9" y="94"/>
                    <a:pt x="13" y="100"/>
                  </a:cubicBezTo>
                  <a:cubicBezTo>
                    <a:pt x="71" y="62"/>
                    <a:pt x="137" y="34"/>
                    <a:pt x="207" y="20"/>
                  </a:cubicBezTo>
                  <a:cubicBezTo>
                    <a:pt x="206" y="14"/>
                    <a:pt x="205" y="8"/>
                    <a:pt x="205" y="1"/>
                  </a:cubicBezTo>
                  <a:close/>
                </a:path>
              </a:pathLst>
            </a:custGeom>
            <a:solidFill>
              <a:schemeClr val="accent3"/>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Freeform: Shape 8"/>
            <p:cNvSpPr/>
            <p:nvPr/>
          </p:nvSpPr>
          <p:spPr bwMode="auto">
            <a:xfrm>
              <a:off x="5643376" y="1262448"/>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3"/>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Freeform: Shape 10"/>
            <p:cNvSpPr/>
            <p:nvPr/>
          </p:nvSpPr>
          <p:spPr bwMode="auto">
            <a:xfrm>
              <a:off x="5938887" y="1494792"/>
              <a:ext cx="251693" cy="36065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accent3"/>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Freeform: Shape 11"/>
            <p:cNvSpPr/>
            <p:nvPr/>
          </p:nvSpPr>
          <p:spPr bwMode="auto">
            <a:xfrm>
              <a:off x="5996249" y="1550998"/>
              <a:ext cx="74922" cy="73771"/>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chemeClr val="accent3"/>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Freeform: Shape 60"/>
            <p:cNvSpPr/>
            <p:nvPr/>
          </p:nvSpPr>
          <p:spPr bwMode="auto">
            <a:xfrm>
              <a:off x="3409588" y="3473474"/>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5"/>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Freeform: Shape 61"/>
            <p:cNvSpPr/>
            <p:nvPr/>
          </p:nvSpPr>
          <p:spPr bwMode="auto">
            <a:xfrm>
              <a:off x="3679278" y="3740703"/>
              <a:ext cx="286636" cy="28671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5"/>
            </a:solidFill>
            <a:ln>
              <a:noFill/>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Shape 63"/>
            <p:cNvSpPr/>
            <p:nvPr/>
          </p:nvSpPr>
          <p:spPr bwMode="auto">
            <a:xfrm>
              <a:off x="4071389" y="1894407"/>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Freeform: Shape 64"/>
            <p:cNvSpPr/>
            <p:nvPr/>
          </p:nvSpPr>
          <p:spPr bwMode="auto">
            <a:xfrm>
              <a:off x="4339539" y="2164628"/>
              <a:ext cx="296882" cy="295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2"/>
            </a:solidFill>
            <a:ln>
              <a:noFill/>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Shape 66"/>
            <p:cNvSpPr/>
            <p:nvPr/>
          </p:nvSpPr>
          <p:spPr bwMode="auto">
            <a:xfrm>
              <a:off x="7213696" y="1894407"/>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Freeform: Shape 67"/>
            <p:cNvSpPr/>
            <p:nvPr/>
          </p:nvSpPr>
          <p:spPr bwMode="auto">
            <a:xfrm>
              <a:off x="7484709" y="2175577"/>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4"/>
            </a:solidFill>
            <a:ln>
              <a:noFill/>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Shape 69"/>
            <p:cNvSpPr/>
            <p:nvPr/>
          </p:nvSpPr>
          <p:spPr bwMode="auto">
            <a:xfrm>
              <a:off x="7877164" y="3473474"/>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6"/>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Freeform: Shape 70"/>
            <p:cNvSpPr/>
            <p:nvPr/>
          </p:nvSpPr>
          <p:spPr bwMode="auto">
            <a:xfrm>
              <a:off x="8155812" y="3743112"/>
              <a:ext cx="285368" cy="284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6"/>
            </a:solidFill>
            <a:ln>
              <a:noFill/>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Oval 1"/>
            <p:cNvSpPr/>
            <p:nvPr/>
          </p:nvSpPr>
          <p:spPr>
            <a:xfrm>
              <a:off x="4499889" y="2365500"/>
              <a:ext cx="3123810" cy="309134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54"/>
            <p:cNvSpPr txBox="1"/>
            <p:nvPr/>
          </p:nvSpPr>
          <p:spPr>
            <a:xfrm>
              <a:off x="8760785" y="1955161"/>
              <a:ext cx="1415772" cy="338554"/>
            </a:xfrm>
            <a:prstGeom prst="rect">
              <a:avLst/>
            </a:prstGeom>
            <a:noFill/>
          </p:spPr>
          <p:txBody>
            <a:bodyPr wrap="none">
              <a:normAutofit fontScale="77500" lnSpcReduction="20000"/>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1" name="TextBox 55"/>
            <p:cNvSpPr txBox="1"/>
            <p:nvPr/>
          </p:nvSpPr>
          <p:spPr>
            <a:xfrm>
              <a:off x="8760785" y="2293715"/>
              <a:ext cx="2239686" cy="516423"/>
            </a:xfrm>
            <a:prstGeom prst="rect">
              <a:avLst/>
            </a:prstGeom>
            <a:noFill/>
          </p:spPr>
          <p:txBody>
            <a:bodyPr wrap="square">
              <a:normAutofit fontScale="77500" lnSpcReduction="20000"/>
            </a:bodyPr>
            <a:lstStyle/>
            <a:p>
              <a:pPr>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 </a:t>
              </a:r>
            </a:p>
          </p:txBody>
        </p:sp>
        <p:sp>
          <p:nvSpPr>
            <p:cNvPr id="22" name="TextBox 57"/>
            <p:cNvSpPr txBox="1"/>
            <p:nvPr/>
          </p:nvSpPr>
          <p:spPr>
            <a:xfrm>
              <a:off x="8760785" y="3392784"/>
              <a:ext cx="1415772" cy="338554"/>
            </a:xfrm>
            <a:prstGeom prst="rect">
              <a:avLst/>
            </a:prstGeom>
            <a:noFill/>
          </p:spPr>
          <p:txBody>
            <a:bodyPr wrap="none">
              <a:normAutofit fontScale="77500" lnSpcReduction="20000"/>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3" name="TextBox 58"/>
            <p:cNvSpPr txBox="1"/>
            <p:nvPr/>
          </p:nvSpPr>
          <p:spPr>
            <a:xfrm>
              <a:off x="8760785" y="3731338"/>
              <a:ext cx="2239686" cy="516423"/>
            </a:xfrm>
            <a:prstGeom prst="rect">
              <a:avLst/>
            </a:prstGeom>
            <a:noFill/>
          </p:spPr>
          <p:txBody>
            <a:bodyPr wrap="square">
              <a:normAutofit fontScale="77500" lnSpcReduction="20000"/>
            </a:bodyPr>
            <a:lstStyle/>
            <a:p>
              <a:pPr>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 </a:t>
              </a:r>
            </a:p>
          </p:txBody>
        </p:sp>
        <p:sp>
          <p:nvSpPr>
            <p:cNvPr id="24" name="TextBox 73"/>
            <p:cNvSpPr txBox="1"/>
            <p:nvPr/>
          </p:nvSpPr>
          <p:spPr>
            <a:xfrm flipH="1">
              <a:off x="1825442" y="1955161"/>
              <a:ext cx="1415772" cy="338554"/>
            </a:xfrm>
            <a:prstGeom prst="rect">
              <a:avLst/>
            </a:prstGeom>
            <a:noFill/>
          </p:spPr>
          <p:txBody>
            <a:bodyPr wrap="none">
              <a:normAutofit fontScale="77500" lnSpcReduction="20000"/>
            </a:bodyPr>
            <a:lstStyle/>
            <a:p>
              <a:pPr algn="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5" name="TextBox 74"/>
            <p:cNvSpPr txBox="1"/>
            <p:nvPr/>
          </p:nvSpPr>
          <p:spPr>
            <a:xfrm flipH="1">
              <a:off x="719668" y="2293715"/>
              <a:ext cx="2521547" cy="516423"/>
            </a:xfrm>
            <a:prstGeom prst="rect">
              <a:avLst/>
            </a:prstGeom>
            <a:noFill/>
          </p:spPr>
          <p:txBody>
            <a:bodyPr wrap="square">
              <a:normAutofit fontScale="77500" lnSpcReduction="20000"/>
            </a:bodyPr>
            <a:lstStyle/>
            <a:p>
              <a:pPr algn="r">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 </a:t>
              </a:r>
            </a:p>
          </p:txBody>
        </p:sp>
        <p:sp>
          <p:nvSpPr>
            <p:cNvPr id="26" name="TextBox 76"/>
            <p:cNvSpPr txBox="1"/>
            <p:nvPr/>
          </p:nvSpPr>
          <p:spPr>
            <a:xfrm flipH="1">
              <a:off x="1825442" y="3392784"/>
              <a:ext cx="1415772" cy="338554"/>
            </a:xfrm>
            <a:prstGeom prst="rect">
              <a:avLst/>
            </a:prstGeom>
            <a:noFill/>
          </p:spPr>
          <p:txBody>
            <a:bodyPr wrap="none">
              <a:normAutofit fontScale="77500" lnSpcReduction="20000"/>
            </a:bodyPr>
            <a:lstStyle/>
            <a:p>
              <a:pPr algn="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7" name="TextBox 77"/>
            <p:cNvSpPr txBox="1"/>
            <p:nvPr/>
          </p:nvSpPr>
          <p:spPr>
            <a:xfrm flipH="1">
              <a:off x="719668" y="3731338"/>
              <a:ext cx="2521547" cy="516423"/>
            </a:xfrm>
            <a:prstGeom prst="rect">
              <a:avLst/>
            </a:prstGeom>
            <a:noFill/>
          </p:spPr>
          <p:txBody>
            <a:bodyPr wrap="square">
              <a:normAutofit fontScale="77500" lnSpcReduction="20000"/>
            </a:bodyPr>
            <a:lstStyle/>
            <a:p>
              <a:pPr algn="r">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 </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5"/>
          <p:cNvSpPr/>
          <p:nvPr/>
        </p:nvSpPr>
        <p:spPr>
          <a:xfrm>
            <a:off x="1118217" y="1511824"/>
            <a:ext cx="1605900" cy="2749969"/>
          </a:xfrm>
          <a:prstGeom prst="rect">
            <a:avLst/>
          </a:prstGeom>
          <a:noFill/>
          <a:ln w="6350" cap="flat" cmpd="sng" algn="ctr">
            <a:solidFill>
              <a:schemeClr val="accent1"/>
            </a:solidFill>
            <a:prstDash val="solid"/>
            <a:miter lim="800000"/>
          </a:ln>
          <a:effectLst/>
        </p:spPr>
        <p:txBody>
          <a:bodyPr lIns="53972" tIns="34260" rIns="53972" bIns="34260" rtlCol="0" anchor="t"/>
          <a:lstStyle/>
          <a:p>
            <a:pPr defTabSz="685165">
              <a:defRPr/>
            </a:pPr>
            <a:endParaRPr lang="en-US" sz="900" kern="0" dirty="0">
              <a:solidFill>
                <a:srgbClr val="FFFFFF"/>
              </a:solidFill>
              <a:latin typeface="Calibri" panose="020F0502020204030204"/>
            </a:endParaRPr>
          </a:p>
          <a:p>
            <a:pPr defTabSz="685165">
              <a:defRPr/>
            </a:pPr>
            <a:endParaRPr lang="en-US" sz="900" kern="0" dirty="0">
              <a:solidFill>
                <a:srgbClr val="FFFFFF"/>
              </a:solidFill>
              <a:latin typeface="Calibri" panose="020F0502020204030204"/>
            </a:endParaRPr>
          </a:p>
          <a:p>
            <a:pPr defTabSz="685165">
              <a:defRPr/>
            </a:pPr>
            <a:endParaRPr lang="en-US" sz="900" kern="0" dirty="0">
              <a:solidFill>
                <a:srgbClr val="FFFFFF"/>
              </a:solidFill>
              <a:latin typeface="Calibri" panose="020F0502020204030204"/>
            </a:endParaRPr>
          </a:p>
        </p:txBody>
      </p:sp>
      <p:sp>
        <p:nvSpPr>
          <p:cNvPr id="44" name="Rectangle 46"/>
          <p:cNvSpPr/>
          <p:nvPr/>
        </p:nvSpPr>
        <p:spPr>
          <a:xfrm>
            <a:off x="1118219" y="1514464"/>
            <a:ext cx="1605548" cy="383156"/>
          </a:xfrm>
          <a:prstGeom prst="rect">
            <a:avLst/>
          </a:prstGeom>
          <a:solidFill>
            <a:schemeClr val="accent1"/>
          </a:solidFill>
          <a:ln w="6350" cap="flat" cmpd="sng" algn="ctr">
            <a:noFill/>
            <a:prstDash val="solid"/>
            <a:miter lim="800000"/>
          </a:ln>
          <a:effectLst/>
        </p:spPr>
        <p:txBody>
          <a:bodyPr lIns="0" tIns="34260" rIns="0" bIns="34260" rtlCol="0" anchor="ctr"/>
          <a:lstStyle/>
          <a:p>
            <a:pPr algn="ctr" defTabSz="685165">
              <a:defRPr/>
            </a:pPr>
            <a:r>
              <a:rPr lang="en-US" sz="1200" kern="0" dirty="0">
                <a:solidFill>
                  <a:srgbClr val="FFFFFF"/>
                </a:solidFill>
                <a:latin typeface="Calibri" panose="020F0502020204030204"/>
              </a:rPr>
              <a:t>Connected Transport</a:t>
            </a:r>
          </a:p>
        </p:txBody>
      </p:sp>
      <p:sp>
        <p:nvSpPr>
          <p:cNvPr id="53" name="Rectangle 47"/>
          <p:cNvSpPr/>
          <p:nvPr/>
        </p:nvSpPr>
        <p:spPr>
          <a:xfrm>
            <a:off x="2826751" y="1511824"/>
            <a:ext cx="1605190" cy="2749969"/>
          </a:xfrm>
          <a:prstGeom prst="rect">
            <a:avLst/>
          </a:prstGeom>
          <a:noFill/>
          <a:ln w="6350" cap="flat" cmpd="sng" algn="ctr">
            <a:solidFill>
              <a:schemeClr val="accent2"/>
            </a:solidFill>
            <a:prstDash val="solid"/>
            <a:miter lim="800000"/>
          </a:ln>
          <a:effectLst/>
        </p:spPr>
        <p:txBody>
          <a:bodyPr lIns="53972" tIns="34260" rIns="53972" bIns="34260" rtlCol="0" anchor="t"/>
          <a:lstStyle/>
          <a:p>
            <a:pPr defTabSz="685165">
              <a:defRPr/>
            </a:pPr>
            <a:endParaRPr lang="en-AU" sz="900" kern="0" dirty="0">
              <a:solidFill>
                <a:srgbClr val="666666"/>
              </a:solidFill>
              <a:latin typeface="Calibri" panose="020F0502020204030204"/>
            </a:endParaRPr>
          </a:p>
          <a:p>
            <a:pPr defTabSz="685165">
              <a:defRPr/>
            </a:pPr>
            <a:endParaRPr lang="en-AU" sz="900" kern="0" dirty="0">
              <a:solidFill>
                <a:srgbClr val="FFFFFF"/>
              </a:solidFill>
              <a:latin typeface="Calibri" panose="020F0502020204030204"/>
            </a:endParaRPr>
          </a:p>
          <a:p>
            <a:pPr defTabSz="685165">
              <a:defRPr/>
            </a:pPr>
            <a:endParaRPr lang="en-AU" sz="900" kern="0" dirty="0">
              <a:solidFill>
                <a:srgbClr val="FFFFFF"/>
              </a:solidFill>
              <a:latin typeface="Calibri" panose="020F0502020204030204"/>
            </a:endParaRPr>
          </a:p>
        </p:txBody>
      </p:sp>
      <p:sp>
        <p:nvSpPr>
          <p:cNvPr id="54" name="Rectangle 49"/>
          <p:cNvSpPr/>
          <p:nvPr/>
        </p:nvSpPr>
        <p:spPr>
          <a:xfrm>
            <a:off x="4534572" y="1511824"/>
            <a:ext cx="1605190" cy="2749969"/>
          </a:xfrm>
          <a:prstGeom prst="rect">
            <a:avLst/>
          </a:prstGeom>
          <a:noFill/>
          <a:ln w="6350" cap="flat" cmpd="sng" algn="ctr">
            <a:solidFill>
              <a:schemeClr val="accent3"/>
            </a:solidFill>
            <a:prstDash val="solid"/>
            <a:miter lim="800000"/>
          </a:ln>
          <a:effectLst/>
        </p:spPr>
        <p:txBody>
          <a:bodyPr lIns="53972" tIns="34260" rIns="53972" bIns="34260" rtlCol="0" anchor="t"/>
          <a:lstStyle/>
          <a:p>
            <a:pPr defTabSz="685165">
              <a:defRPr/>
            </a:pPr>
            <a:endParaRPr lang="en-US" sz="900" kern="0" dirty="0">
              <a:solidFill>
                <a:srgbClr val="FFFFFF"/>
              </a:solidFill>
              <a:latin typeface="Calibri" panose="020F0502020204030204"/>
            </a:endParaRPr>
          </a:p>
          <a:p>
            <a:pPr defTabSz="685165">
              <a:defRPr/>
            </a:pPr>
            <a:endParaRPr lang="en-US" sz="900" kern="0" dirty="0">
              <a:solidFill>
                <a:srgbClr val="FFFFFF"/>
              </a:solidFill>
              <a:latin typeface="Calibri" panose="020F0502020204030204"/>
            </a:endParaRPr>
          </a:p>
        </p:txBody>
      </p:sp>
      <p:sp>
        <p:nvSpPr>
          <p:cNvPr id="55" name="Rectangle 51"/>
          <p:cNvSpPr/>
          <p:nvPr/>
        </p:nvSpPr>
        <p:spPr>
          <a:xfrm>
            <a:off x="6242395" y="1511824"/>
            <a:ext cx="1605190" cy="2749969"/>
          </a:xfrm>
          <a:prstGeom prst="rect">
            <a:avLst/>
          </a:prstGeom>
          <a:noFill/>
          <a:ln w="6350" cap="flat" cmpd="sng" algn="ctr">
            <a:solidFill>
              <a:schemeClr val="accent4"/>
            </a:solidFill>
            <a:prstDash val="solid"/>
            <a:miter lim="800000"/>
          </a:ln>
          <a:effectLst/>
        </p:spPr>
        <p:txBody>
          <a:bodyPr lIns="53972" tIns="34260" rIns="53972" bIns="34260" rtlCol="0" anchor="t"/>
          <a:lstStyle/>
          <a:p>
            <a:pPr defTabSz="685165">
              <a:defRPr/>
            </a:pPr>
            <a:endParaRPr lang="en-US" sz="900" kern="0" dirty="0">
              <a:solidFill>
                <a:srgbClr val="FFFFFF"/>
              </a:solidFill>
              <a:latin typeface="Calibri" panose="020F0502020204030204"/>
            </a:endParaRPr>
          </a:p>
          <a:p>
            <a:pPr defTabSz="685165">
              <a:defRPr/>
            </a:pPr>
            <a:endParaRPr lang="en-US" sz="900" kern="0" dirty="0">
              <a:solidFill>
                <a:srgbClr val="FFFFFF"/>
              </a:solidFill>
              <a:latin typeface="Calibri" panose="020F0502020204030204"/>
            </a:endParaRPr>
          </a:p>
          <a:p>
            <a:pPr defTabSz="685165">
              <a:defRPr/>
            </a:pPr>
            <a:endParaRPr lang="en-US" sz="900" kern="0" dirty="0">
              <a:solidFill>
                <a:srgbClr val="FFFFFF"/>
              </a:solidFill>
              <a:latin typeface="Calibri" panose="020F0502020204030204"/>
            </a:endParaRPr>
          </a:p>
        </p:txBody>
      </p:sp>
      <p:grpSp>
        <p:nvGrpSpPr>
          <p:cNvPr id="2" name="Group 6"/>
          <p:cNvGrpSpPr/>
          <p:nvPr/>
        </p:nvGrpSpPr>
        <p:grpSpPr>
          <a:xfrm>
            <a:off x="5065378" y="2137510"/>
            <a:ext cx="576322" cy="621126"/>
            <a:chOff x="5763553" y="2373392"/>
            <a:chExt cx="611486" cy="659025"/>
          </a:xfrm>
          <a:solidFill>
            <a:schemeClr val="accent3"/>
          </a:solidFill>
        </p:grpSpPr>
        <p:grpSp>
          <p:nvGrpSpPr>
            <p:cNvPr id="3" name="Group 101"/>
            <p:cNvGrpSpPr>
              <a:grpSpLocks noChangeAspect="1"/>
            </p:cNvGrpSpPr>
            <p:nvPr/>
          </p:nvGrpSpPr>
          <p:grpSpPr bwMode="auto">
            <a:xfrm>
              <a:off x="6170021" y="2373392"/>
              <a:ext cx="168965" cy="166239"/>
              <a:chOff x="3947" y="1925"/>
              <a:chExt cx="124" cy="122"/>
            </a:xfrm>
            <a:grpFill/>
          </p:grpSpPr>
          <p:sp>
            <p:nvSpPr>
              <p:cNvPr id="63" name="Freeform 102"/>
              <p:cNvSpPr/>
              <p:nvPr/>
            </p:nvSpPr>
            <p:spPr bwMode="auto">
              <a:xfrm>
                <a:off x="3962" y="1925"/>
                <a:ext cx="109" cy="109"/>
              </a:xfrm>
              <a:custGeom>
                <a:avLst/>
                <a:gdLst>
                  <a:gd name="T0" fmla="*/ 42 w 46"/>
                  <a:gd name="T1" fmla="*/ 46 h 46"/>
                  <a:gd name="T2" fmla="*/ 38 w 46"/>
                  <a:gd name="T3" fmla="*/ 42 h 46"/>
                  <a:gd name="T4" fmla="*/ 3 w 46"/>
                  <a:gd name="T5" fmla="*/ 8 h 46"/>
                  <a:gd name="T6" fmla="*/ 0 w 46"/>
                  <a:gd name="T7" fmla="*/ 4 h 46"/>
                  <a:gd name="T8" fmla="*/ 4 w 46"/>
                  <a:gd name="T9" fmla="*/ 0 h 46"/>
                  <a:gd name="T10" fmla="*/ 46 w 46"/>
                  <a:gd name="T11" fmla="*/ 42 h 46"/>
                  <a:gd name="T12" fmla="*/ 42 w 46"/>
                  <a:gd name="T13" fmla="*/ 46 h 46"/>
                  <a:gd name="T14" fmla="*/ 42 w 46"/>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6">
                    <a:moveTo>
                      <a:pt x="42" y="46"/>
                    </a:moveTo>
                    <a:cubicBezTo>
                      <a:pt x="40" y="46"/>
                      <a:pt x="38" y="44"/>
                      <a:pt x="38" y="42"/>
                    </a:cubicBezTo>
                    <a:cubicBezTo>
                      <a:pt x="35" y="9"/>
                      <a:pt x="5" y="8"/>
                      <a:pt x="3" y="8"/>
                    </a:cubicBezTo>
                    <a:cubicBezTo>
                      <a:pt x="1" y="8"/>
                      <a:pt x="0" y="6"/>
                      <a:pt x="0" y="4"/>
                    </a:cubicBezTo>
                    <a:cubicBezTo>
                      <a:pt x="0" y="1"/>
                      <a:pt x="1" y="0"/>
                      <a:pt x="4" y="0"/>
                    </a:cubicBezTo>
                    <a:cubicBezTo>
                      <a:pt x="4" y="0"/>
                      <a:pt x="42" y="1"/>
                      <a:pt x="46" y="42"/>
                    </a:cubicBezTo>
                    <a:cubicBezTo>
                      <a:pt x="46" y="44"/>
                      <a:pt x="44" y="46"/>
                      <a:pt x="42" y="46"/>
                    </a:cubicBezTo>
                    <a:cubicBezTo>
                      <a:pt x="42" y="46"/>
                      <a:pt x="42" y="46"/>
                      <a:pt x="42" y="46"/>
                    </a:cubicBezTo>
                    <a:close/>
                  </a:path>
                </a:pathLst>
              </a:custGeom>
              <a:grpFill/>
              <a:ln w="9525">
                <a:noFill/>
                <a:round/>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sp>
            <p:nvSpPr>
              <p:cNvPr id="64" name="Freeform 103"/>
              <p:cNvSpPr/>
              <p:nvPr/>
            </p:nvSpPr>
            <p:spPr bwMode="auto">
              <a:xfrm>
                <a:off x="3954" y="1955"/>
                <a:ext cx="85" cy="85"/>
              </a:xfrm>
              <a:custGeom>
                <a:avLst/>
                <a:gdLst>
                  <a:gd name="T0" fmla="*/ 32 w 36"/>
                  <a:gd name="T1" fmla="*/ 36 h 36"/>
                  <a:gd name="T2" fmla="*/ 28 w 36"/>
                  <a:gd name="T3" fmla="*/ 32 h 36"/>
                  <a:gd name="T4" fmla="*/ 4 w 36"/>
                  <a:gd name="T5" fmla="*/ 8 h 36"/>
                  <a:gd name="T6" fmla="*/ 1 w 36"/>
                  <a:gd name="T7" fmla="*/ 4 h 36"/>
                  <a:gd name="T8" fmla="*/ 5 w 36"/>
                  <a:gd name="T9" fmla="*/ 0 h 36"/>
                  <a:gd name="T10" fmla="*/ 36 w 36"/>
                  <a:gd name="T11" fmla="*/ 32 h 36"/>
                  <a:gd name="T12" fmla="*/ 33 w 36"/>
                  <a:gd name="T13" fmla="*/ 36 h 36"/>
                  <a:gd name="T14" fmla="*/ 32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2" y="36"/>
                    </a:moveTo>
                    <a:cubicBezTo>
                      <a:pt x="30" y="36"/>
                      <a:pt x="28" y="34"/>
                      <a:pt x="28" y="32"/>
                    </a:cubicBezTo>
                    <a:cubicBezTo>
                      <a:pt x="26" y="9"/>
                      <a:pt x="5" y="8"/>
                      <a:pt x="4" y="8"/>
                    </a:cubicBezTo>
                    <a:cubicBezTo>
                      <a:pt x="2" y="8"/>
                      <a:pt x="0" y="6"/>
                      <a:pt x="1" y="4"/>
                    </a:cubicBezTo>
                    <a:cubicBezTo>
                      <a:pt x="1" y="2"/>
                      <a:pt x="2" y="0"/>
                      <a:pt x="5" y="0"/>
                    </a:cubicBezTo>
                    <a:cubicBezTo>
                      <a:pt x="13" y="1"/>
                      <a:pt x="34" y="6"/>
                      <a:pt x="36" y="32"/>
                    </a:cubicBezTo>
                    <a:cubicBezTo>
                      <a:pt x="36" y="34"/>
                      <a:pt x="35" y="36"/>
                      <a:pt x="33" y="36"/>
                    </a:cubicBezTo>
                    <a:cubicBezTo>
                      <a:pt x="32" y="36"/>
                      <a:pt x="32" y="36"/>
                      <a:pt x="32" y="36"/>
                    </a:cubicBezTo>
                    <a:close/>
                  </a:path>
                </a:pathLst>
              </a:custGeom>
              <a:grpFill/>
              <a:ln w="9525">
                <a:noFill/>
                <a:round/>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sp>
            <p:nvSpPr>
              <p:cNvPr id="65" name="Freeform 104"/>
              <p:cNvSpPr/>
              <p:nvPr/>
            </p:nvSpPr>
            <p:spPr bwMode="auto">
              <a:xfrm>
                <a:off x="3947" y="1987"/>
                <a:ext cx="62" cy="60"/>
              </a:xfrm>
              <a:custGeom>
                <a:avLst/>
                <a:gdLst>
                  <a:gd name="T0" fmla="*/ 21 w 26"/>
                  <a:gd name="T1" fmla="*/ 25 h 25"/>
                  <a:gd name="T2" fmla="*/ 17 w 26"/>
                  <a:gd name="T3" fmla="*/ 22 h 25"/>
                  <a:gd name="T4" fmla="*/ 4 w 26"/>
                  <a:gd name="T5" fmla="*/ 8 h 25"/>
                  <a:gd name="T6" fmla="*/ 0 w 26"/>
                  <a:gd name="T7" fmla="*/ 4 h 25"/>
                  <a:gd name="T8" fmla="*/ 4 w 26"/>
                  <a:gd name="T9" fmla="*/ 0 h 25"/>
                  <a:gd name="T10" fmla="*/ 25 w 26"/>
                  <a:gd name="T11" fmla="*/ 21 h 25"/>
                  <a:gd name="T12" fmla="*/ 22 w 26"/>
                  <a:gd name="T13" fmla="*/ 25 h 25"/>
                  <a:gd name="T14" fmla="*/ 21 w 2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5">
                    <a:moveTo>
                      <a:pt x="21" y="25"/>
                    </a:moveTo>
                    <a:cubicBezTo>
                      <a:pt x="19" y="25"/>
                      <a:pt x="18" y="24"/>
                      <a:pt x="17" y="22"/>
                    </a:cubicBezTo>
                    <a:cubicBezTo>
                      <a:pt x="16" y="9"/>
                      <a:pt x="5" y="8"/>
                      <a:pt x="4" y="8"/>
                    </a:cubicBezTo>
                    <a:cubicBezTo>
                      <a:pt x="2" y="8"/>
                      <a:pt x="0" y="6"/>
                      <a:pt x="0" y="4"/>
                    </a:cubicBezTo>
                    <a:cubicBezTo>
                      <a:pt x="0" y="2"/>
                      <a:pt x="2" y="0"/>
                      <a:pt x="4" y="0"/>
                    </a:cubicBezTo>
                    <a:cubicBezTo>
                      <a:pt x="9" y="0"/>
                      <a:pt x="24" y="4"/>
                      <a:pt x="25" y="21"/>
                    </a:cubicBezTo>
                    <a:cubicBezTo>
                      <a:pt x="26" y="23"/>
                      <a:pt x="24" y="25"/>
                      <a:pt x="22" y="25"/>
                    </a:cubicBezTo>
                    <a:cubicBezTo>
                      <a:pt x="22" y="25"/>
                      <a:pt x="21" y="25"/>
                      <a:pt x="21" y="25"/>
                    </a:cubicBezTo>
                    <a:close/>
                  </a:path>
                </a:pathLst>
              </a:custGeom>
              <a:grpFill/>
              <a:ln w="9525">
                <a:noFill/>
                <a:round/>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grpSp>
        <p:sp>
          <p:nvSpPr>
            <p:cNvPr id="59" name="Freeform 27"/>
            <p:cNvSpPr>
              <a:spLocks noEditPoints="1"/>
            </p:cNvSpPr>
            <p:nvPr/>
          </p:nvSpPr>
          <p:spPr bwMode="auto">
            <a:xfrm flipH="1">
              <a:off x="6091087" y="2748465"/>
              <a:ext cx="166409" cy="165089"/>
            </a:xfrm>
            <a:custGeom>
              <a:avLst/>
              <a:gdLst>
                <a:gd name="T0" fmla="*/ 27 w 53"/>
                <a:gd name="T1" fmla="*/ 0 h 53"/>
                <a:gd name="T2" fmla="*/ 0 w 53"/>
                <a:gd name="T3" fmla="*/ 26 h 53"/>
                <a:gd name="T4" fmla="*/ 27 w 53"/>
                <a:gd name="T5" fmla="*/ 53 h 53"/>
                <a:gd name="T6" fmla="*/ 53 w 53"/>
                <a:gd name="T7" fmla="*/ 26 h 53"/>
                <a:gd name="T8" fmla="*/ 27 w 53"/>
                <a:gd name="T9" fmla="*/ 0 h 53"/>
                <a:gd name="T10" fmla="*/ 27 w 53"/>
                <a:gd name="T11" fmla="*/ 45 h 53"/>
                <a:gd name="T12" fmla="*/ 8 w 53"/>
                <a:gd name="T13" fmla="*/ 26 h 53"/>
                <a:gd name="T14" fmla="*/ 27 w 53"/>
                <a:gd name="T15" fmla="*/ 8 h 53"/>
                <a:gd name="T16" fmla="*/ 45 w 53"/>
                <a:gd name="T17" fmla="*/ 26 h 53"/>
                <a:gd name="T18" fmla="*/ 27 w 53"/>
                <a:gd name="T19"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3">
                  <a:moveTo>
                    <a:pt x="27" y="0"/>
                  </a:moveTo>
                  <a:cubicBezTo>
                    <a:pt x="12" y="0"/>
                    <a:pt x="0" y="12"/>
                    <a:pt x="0" y="26"/>
                  </a:cubicBezTo>
                  <a:cubicBezTo>
                    <a:pt x="0" y="41"/>
                    <a:pt x="12" y="53"/>
                    <a:pt x="27" y="53"/>
                  </a:cubicBezTo>
                  <a:cubicBezTo>
                    <a:pt x="41" y="53"/>
                    <a:pt x="53" y="41"/>
                    <a:pt x="53" y="26"/>
                  </a:cubicBezTo>
                  <a:cubicBezTo>
                    <a:pt x="53" y="12"/>
                    <a:pt x="41" y="0"/>
                    <a:pt x="27" y="0"/>
                  </a:cubicBezTo>
                  <a:close/>
                  <a:moveTo>
                    <a:pt x="27" y="45"/>
                  </a:moveTo>
                  <a:cubicBezTo>
                    <a:pt x="16" y="45"/>
                    <a:pt x="8" y="36"/>
                    <a:pt x="8" y="26"/>
                  </a:cubicBezTo>
                  <a:cubicBezTo>
                    <a:pt x="8" y="16"/>
                    <a:pt x="16" y="8"/>
                    <a:pt x="27" y="8"/>
                  </a:cubicBezTo>
                  <a:cubicBezTo>
                    <a:pt x="37" y="8"/>
                    <a:pt x="45" y="16"/>
                    <a:pt x="45" y="26"/>
                  </a:cubicBezTo>
                  <a:cubicBezTo>
                    <a:pt x="45" y="36"/>
                    <a:pt x="37" y="45"/>
                    <a:pt x="27" y="45"/>
                  </a:cubicBezTo>
                  <a:close/>
                </a:path>
              </a:pathLst>
            </a:custGeom>
            <a:grpFill/>
            <a:ln>
              <a:noFill/>
            </a:ln>
          </p:spPr>
          <p:txBody>
            <a:bodyPr vert="horz" wrap="square" lIns="91406" tIns="45703" rIns="91406" bIns="45703" numCol="1" anchor="t" anchorCtr="0" compatLnSpc="1"/>
            <a:lstStyle/>
            <a:p>
              <a:pPr defTabSz="685165">
                <a:defRPr/>
              </a:pPr>
              <a:endParaRPr lang="en-GB" sz="1000" kern="0" dirty="0">
                <a:solidFill>
                  <a:srgbClr val="000000"/>
                </a:solidFill>
                <a:latin typeface="Calibri" panose="020F0502020204030204"/>
                <a:cs typeface="Arial" panose="020B0604020202020204" pitchFamily="34" charset="0"/>
              </a:endParaRPr>
            </a:p>
          </p:txBody>
        </p:sp>
        <p:sp>
          <p:nvSpPr>
            <p:cNvPr id="60" name="Freeform 28"/>
            <p:cNvSpPr>
              <a:spLocks noEditPoints="1"/>
            </p:cNvSpPr>
            <p:nvPr/>
          </p:nvSpPr>
          <p:spPr bwMode="auto">
            <a:xfrm flipH="1">
              <a:off x="5972224" y="2625639"/>
              <a:ext cx="402815" cy="406778"/>
            </a:xfrm>
            <a:custGeom>
              <a:avLst/>
              <a:gdLst>
                <a:gd name="T0" fmla="*/ 111 w 129"/>
                <a:gd name="T1" fmla="*/ 51 h 130"/>
                <a:gd name="T2" fmla="*/ 116 w 129"/>
                <a:gd name="T3" fmla="*/ 31 h 130"/>
                <a:gd name="T4" fmla="*/ 104 w 129"/>
                <a:gd name="T5" fmla="*/ 14 h 130"/>
                <a:gd name="T6" fmla="*/ 88 w 129"/>
                <a:gd name="T7" fmla="*/ 22 h 130"/>
                <a:gd name="T8" fmla="*/ 77 w 129"/>
                <a:gd name="T9" fmla="*/ 5 h 130"/>
                <a:gd name="T10" fmla="*/ 56 w 129"/>
                <a:gd name="T11" fmla="*/ 1 h 130"/>
                <a:gd name="T12" fmla="*/ 51 w 129"/>
                <a:gd name="T13" fmla="*/ 18 h 130"/>
                <a:gd name="T14" fmla="*/ 30 w 129"/>
                <a:gd name="T15" fmla="*/ 14 h 130"/>
                <a:gd name="T16" fmla="*/ 19 w 129"/>
                <a:gd name="T17" fmla="*/ 19 h 130"/>
                <a:gd name="T18" fmla="*/ 13 w 129"/>
                <a:gd name="T19" fmla="*/ 26 h 130"/>
                <a:gd name="T20" fmla="*/ 22 w 129"/>
                <a:gd name="T21" fmla="*/ 42 h 130"/>
                <a:gd name="T22" fmla="*/ 4 w 129"/>
                <a:gd name="T23" fmla="*/ 53 h 130"/>
                <a:gd name="T24" fmla="*/ 0 w 129"/>
                <a:gd name="T25" fmla="*/ 64 h 130"/>
                <a:gd name="T26" fmla="*/ 1 w 129"/>
                <a:gd name="T27" fmla="*/ 74 h 130"/>
                <a:gd name="T28" fmla="*/ 18 w 129"/>
                <a:gd name="T29" fmla="*/ 79 h 130"/>
                <a:gd name="T30" fmla="*/ 13 w 129"/>
                <a:gd name="T31" fmla="*/ 99 h 130"/>
                <a:gd name="T32" fmla="*/ 18 w 129"/>
                <a:gd name="T33" fmla="*/ 110 h 130"/>
                <a:gd name="T34" fmla="*/ 26 w 129"/>
                <a:gd name="T35" fmla="*/ 117 h 130"/>
                <a:gd name="T36" fmla="*/ 42 w 129"/>
                <a:gd name="T37" fmla="*/ 108 h 130"/>
                <a:gd name="T38" fmla="*/ 52 w 129"/>
                <a:gd name="T39" fmla="*/ 126 h 130"/>
                <a:gd name="T40" fmla="*/ 65 w 129"/>
                <a:gd name="T41" fmla="*/ 130 h 130"/>
                <a:gd name="T42" fmla="*/ 77 w 129"/>
                <a:gd name="T43" fmla="*/ 126 h 130"/>
                <a:gd name="T44" fmla="*/ 88 w 129"/>
                <a:gd name="T45" fmla="*/ 108 h 130"/>
                <a:gd name="T46" fmla="*/ 104 w 129"/>
                <a:gd name="T47" fmla="*/ 117 h 130"/>
                <a:gd name="T48" fmla="*/ 116 w 129"/>
                <a:gd name="T49" fmla="*/ 99 h 130"/>
                <a:gd name="T50" fmla="*/ 111 w 129"/>
                <a:gd name="T51" fmla="*/ 79 h 130"/>
                <a:gd name="T52" fmla="*/ 129 w 129"/>
                <a:gd name="T53" fmla="*/ 74 h 130"/>
                <a:gd name="T54" fmla="*/ 129 w 129"/>
                <a:gd name="T55" fmla="*/ 56 h 130"/>
                <a:gd name="T56" fmla="*/ 121 w 129"/>
                <a:gd name="T57" fmla="*/ 70 h 130"/>
                <a:gd name="T58" fmla="*/ 104 w 129"/>
                <a:gd name="T59" fmla="*/ 75 h 130"/>
                <a:gd name="T60" fmla="*/ 100 w 129"/>
                <a:gd name="T61" fmla="*/ 91 h 130"/>
                <a:gd name="T62" fmla="*/ 101 w 129"/>
                <a:gd name="T63" fmla="*/ 109 h 130"/>
                <a:gd name="T64" fmla="*/ 86 w 129"/>
                <a:gd name="T65" fmla="*/ 100 h 130"/>
                <a:gd name="T66" fmla="*/ 71 w 129"/>
                <a:gd name="T67" fmla="*/ 108 h 130"/>
                <a:gd name="T68" fmla="*/ 60 w 129"/>
                <a:gd name="T69" fmla="*/ 122 h 130"/>
                <a:gd name="T70" fmla="*/ 55 w 129"/>
                <a:gd name="T71" fmla="*/ 105 h 130"/>
                <a:gd name="T72" fmla="*/ 39 w 129"/>
                <a:gd name="T73" fmla="*/ 100 h 130"/>
                <a:gd name="T74" fmla="*/ 25 w 129"/>
                <a:gd name="T75" fmla="*/ 106 h 130"/>
                <a:gd name="T76" fmla="*/ 21 w 129"/>
                <a:gd name="T77" fmla="*/ 102 h 130"/>
                <a:gd name="T78" fmla="*/ 30 w 129"/>
                <a:gd name="T79" fmla="*/ 87 h 130"/>
                <a:gd name="T80" fmla="*/ 21 w 129"/>
                <a:gd name="T81" fmla="*/ 72 h 130"/>
                <a:gd name="T82" fmla="*/ 8 w 129"/>
                <a:gd name="T83" fmla="*/ 66 h 130"/>
                <a:gd name="T84" fmla="*/ 8 w 129"/>
                <a:gd name="T85" fmla="*/ 60 h 130"/>
                <a:gd name="T86" fmla="*/ 25 w 129"/>
                <a:gd name="T87" fmla="*/ 56 h 130"/>
                <a:gd name="T88" fmla="*/ 29 w 129"/>
                <a:gd name="T89" fmla="*/ 39 h 130"/>
                <a:gd name="T90" fmla="*/ 24 w 129"/>
                <a:gd name="T91" fmla="*/ 26 h 130"/>
                <a:gd name="T92" fmla="*/ 28 w 129"/>
                <a:gd name="T93" fmla="*/ 22 h 130"/>
                <a:gd name="T94" fmla="*/ 43 w 129"/>
                <a:gd name="T95" fmla="*/ 30 h 130"/>
                <a:gd name="T96" fmla="*/ 58 w 129"/>
                <a:gd name="T97" fmla="*/ 22 h 130"/>
                <a:gd name="T98" fmla="*/ 70 w 129"/>
                <a:gd name="T99" fmla="*/ 9 h 130"/>
                <a:gd name="T100" fmla="*/ 74 w 129"/>
                <a:gd name="T101" fmla="*/ 25 h 130"/>
                <a:gd name="T102" fmla="*/ 91 w 129"/>
                <a:gd name="T103" fmla="*/ 30 h 130"/>
                <a:gd name="T104" fmla="*/ 108 w 129"/>
                <a:gd name="T105" fmla="*/ 29 h 130"/>
                <a:gd name="T106" fmla="*/ 100 w 129"/>
                <a:gd name="T107" fmla="*/ 44 h 130"/>
                <a:gd name="T108" fmla="*/ 108 w 129"/>
                <a:gd name="T109" fmla="*/ 59 h 130"/>
                <a:gd name="T110" fmla="*/ 121 w 129"/>
                <a:gd name="T111"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 h="130">
                  <a:moveTo>
                    <a:pt x="125" y="53"/>
                  </a:moveTo>
                  <a:cubicBezTo>
                    <a:pt x="111" y="51"/>
                    <a:pt x="111" y="51"/>
                    <a:pt x="111" y="51"/>
                  </a:cubicBezTo>
                  <a:cubicBezTo>
                    <a:pt x="111" y="48"/>
                    <a:pt x="109" y="45"/>
                    <a:pt x="108" y="42"/>
                  </a:cubicBezTo>
                  <a:cubicBezTo>
                    <a:pt x="116" y="31"/>
                    <a:pt x="116" y="31"/>
                    <a:pt x="116" y="31"/>
                  </a:cubicBezTo>
                  <a:cubicBezTo>
                    <a:pt x="117" y="30"/>
                    <a:pt x="117" y="28"/>
                    <a:pt x="116" y="26"/>
                  </a:cubicBezTo>
                  <a:cubicBezTo>
                    <a:pt x="113" y="21"/>
                    <a:pt x="108" y="17"/>
                    <a:pt x="104" y="14"/>
                  </a:cubicBezTo>
                  <a:cubicBezTo>
                    <a:pt x="102" y="12"/>
                    <a:pt x="100" y="12"/>
                    <a:pt x="99" y="14"/>
                  </a:cubicBezTo>
                  <a:cubicBezTo>
                    <a:pt x="88" y="22"/>
                    <a:pt x="88" y="22"/>
                    <a:pt x="88" y="22"/>
                  </a:cubicBezTo>
                  <a:cubicBezTo>
                    <a:pt x="85" y="21"/>
                    <a:pt x="82" y="19"/>
                    <a:pt x="79" y="18"/>
                  </a:cubicBezTo>
                  <a:cubicBezTo>
                    <a:pt x="77" y="5"/>
                    <a:pt x="77" y="5"/>
                    <a:pt x="77" y="5"/>
                  </a:cubicBezTo>
                  <a:cubicBezTo>
                    <a:pt x="77" y="3"/>
                    <a:pt x="75" y="1"/>
                    <a:pt x="74" y="1"/>
                  </a:cubicBezTo>
                  <a:cubicBezTo>
                    <a:pt x="68" y="0"/>
                    <a:pt x="62" y="0"/>
                    <a:pt x="56" y="1"/>
                  </a:cubicBezTo>
                  <a:cubicBezTo>
                    <a:pt x="54" y="1"/>
                    <a:pt x="53" y="3"/>
                    <a:pt x="52" y="5"/>
                  </a:cubicBezTo>
                  <a:cubicBezTo>
                    <a:pt x="51" y="18"/>
                    <a:pt x="51" y="18"/>
                    <a:pt x="51" y="18"/>
                  </a:cubicBezTo>
                  <a:cubicBezTo>
                    <a:pt x="47" y="19"/>
                    <a:pt x="44" y="21"/>
                    <a:pt x="42" y="22"/>
                  </a:cubicBezTo>
                  <a:cubicBezTo>
                    <a:pt x="30" y="14"/>
                    <a:pt x="30" y="14"/>
                    <a:pt x="30" y="14"/>
                  </a:cubicBezTo>
                  <a:cubicBezTo>
                    <a:pt x="29" y="12"/>
                    <a:pt x="27" y="12"/>
                    <a:pt x="26" y="14"/>
                  </a:cubicBezTo>
                  <a:cubicBezTo>
                    <a:pt x="24" y="15"/>
                    <a:pt x="21" y="17"/>
                    <a:pt x="19" y="19"/>
                  </a:cubicBezTo>
                  <a:cubicBezTo>
                    <a:pt x="18" y="20"/>
                    <a:pt x="18" y="20"/>
                    <a:pt x="18" y="20"/>
                  </a:cubicBezTo>
                  <a:cubicBezTo>
                    <a:pt x="17" y="22"/>
                    <a:pt x="15" y="24"/>
                    <a:pt x="13" y="26"/>
                  </a:cubicBezTo>
                  <a:cubicBezTo>
                    <a:pt x="12" y="28"/>
                    <a:pt x="12" y="30"/>
                    <a:pt x="13" y="31"/>
                  </a:cubicBezTo>
                  <a:cubicBezTo>
                    <a:pt x="22" y="42"/>
                    <a:pt x="22" y="42"/>
                    <a:pt x="22" y="42"/>
                  </a:cubicBezTo>
                  <a:cubicBezTo>
                    <a:pt x="20" y="45"/>
                    <a:pt x="19" y="48"/>
                    <a:pt x="18" y="51"/>
                  </a:cubicBezTo>
                  <a:cubicBezTo>
                    <a:pt x="4" y="53"/>
                    <a:pt x="4" y="53"/>
                    <a:pt x="4" y="53"/>
                  </a:cubicBezTo>
                  <a:cubicBezTo>
                    <a:pt x="2" y="53"/>
                    <a:pt x="1" y="54"/>
                    <a:pt x="1" y="56"/>
                  </a:cubicBezTo>
                  <a:cubicBezTo>
                    <a:pt x="0" y="59"/>
                    <a:pt x="0" y="62"/>
                    <a:pt x="0" y="64"/>
                  </a:cubicBezTo>
                  <a:cubicBezTo>
                    <a:pt x="0" y="66"/>
                    <a:pt x="0" y="66"/>
                    <a:pt x="0" y="66"/>
                  </a:cubicBezTo>
                  <a:cubicBezTo>
                    <a:pt x="0" y="69"/>
                    <a:pt x="0" y="71"/>
                    <a:pt x="1" y="74"/>
                  </a:cubicBezTo>
                  <a:cubicBezTo>
                    <a:pt x="1" y="76"/>
                    <a:pt x="2" y="77"/>
                    <a:pt x="4" y="77"/>
                  </a:cubicBezTo>
                  <a:cubicBezTo>
                    <a:pt x="18" y="79"/>
                    <a:pt x="18" y="79"/>
                    <a:pt x="18" y="79"/>
                  </a:cubicBezTo>
                  <a:cubicBezTo>
                    <a:pt x="19" y="82"/>
                    <a:pt x="20" y="85"/>
                    <a:pt x="22" y="88"/>
                  </a:cubicBezTo>
                  <a:cubicBezTo>
                    <a:pt x="13" y="99"/>
                    <a:pt x="13" y="99"/>
                    <a:pt x="13" y="99"/>
                  </a:cubicBezTo>
                  <a:cubicBezTo>
                    <a:pt x="12" y="101"/>
                    <a:pt x="12" y="103"/>
                    <a:pt x="13" y="104"/>
                  </a:cubicBezTo>
                  <a:cubicBezTo>
                    <a:pt x="15" y="106"/>
                    <a:pt x="17" y="108"/>
                    <a:pt x="18" y="110"/>
                  </a:cubicBezTo>
                  <a:cubicBezTo>
                    <a:pt x="19" y="111"/>
                    <a:pt x="19" y="111"/>
                    <a:pt x="19" y="111"/>
                  </a:cubicBezTo>
                  <a:cubicBezTo>
                    <a:pt x="21" y="113"/>
                    <a:pt x="24" y="115"/>
                    <a:pt x="26" y="117"/>
                  </a:cubicBezTo>
                  <a:cubicBezTo>
                    <a:pt x="27" y="118"/>
                    <a:pt x="29" y="118"/>
                    <a:pt x="30" y="117"/>
                  </a:cubicBezTo>
                  <a:cubicBezTo>
                    <a:pt x="42" y="108"/>
                    <a:pt x="42" y="108"/>
                    <a:pt x="42" y="108"/>
                  </a:cubicBezTo>
                  <a:cubicBezTo>
                    <a:pt x="44" y="110"/>
                    <a:pt x="47" y="111"/>
                    <a:pt x="51" y="112"/>
                  </a:cubicBezTo>
                  <a:cubicBezTo>
                    <a:pt x="52" y="126"/>
                    <a:pt x="52" y="126"/>
                    <a:pt x="52" y="126"/>
                  </a:cubicBezTo>
                  <a:cubicBezTo>
                    <a:pt x="53" y="128"/>
                    <a:pt x="54" y="129"/>
                    <a:pt x="56" y="129"/>
                  </a:cubicBezTo>
                  <a:cubicBezTo>
                    <a:pt x="59" y="130"/>
                    <a:pt x="62" y="130"/>
                    <a:pt x="65" y="130"/>
                  </a:cubicBezTo>
                  <a:cubicBezTo>
                    <a:pt x="68" y="130"/>
                    <a:pt x="71" y="130"/>
                    <a:pt x="74" y="129"/>
                  </a:cubicBezTo>
                  <a:cubicBezTo>
                    <a:pt x="75" y="129"/>
                    <a:pt x="77" y="128"/>
                    <a:pt x="77" y="126"/>
                  </a:cubicBezTo>
                  <a:cubicBezTo>
                    <a:pt x="79" y="112"/>
                    <a:pt x="79" y="112"/>
                    <a:pt x="79" y="112"/>
                  </a:cubicBezTo>
                  <a:cubicBezTo>
                    <a:pt x="82" y="111"/>
                    <a:pt x="85" y="110"/>
                    <a:pt x="88" y="108"/>
                  </a:cubicBezTo>
                  <a:cubicBezTo>
                    <a:pt x="99" y="117"/>
                    <a:pt x="99" y="117"/>
                    <a:pt x="99" y="117"/>
                  </a:cubicBezTo>
                  <a:cubicBezTo>
                    <a:pt x="100" y="118"/>
                    <a:pt x="102" y="118"/>
                    <a:pt x="104" y="117"/>
                  </a:cubicBezTo>
                  <a:cubicBezTo>
                    <a:pt x="108" y="113"/>
                    <a:pt x="113" y="109"/>
                    <a:pt x="116" y="104"/>
                  </a:cubicBezTo>
                  <a:cubicBezTo>
                    <a:pt x="117" y="103"/>
                    <a:pt x="117" y="101"/>
                    <a:pt x="116" y="99"/>
                  </a:cubicBezTo>
                  <a:cubicBezTo>
                    <a:pt x="108" y="88"/>
                    <a:pt x="108" y="88"/>
                    <a:pt x="108" y="88"/>
                  </a:cubicBezTo>
                  <a:cubicBezTo>
                    <a:pt x="109" y="85"/>
                    <a:pt x="111" y="82"/>
                    <a:pt x="111" y="79"/>
                  </a:cubicBezTo>
                  <a:cubicBezTo>
                    <a:pt x="125" y="77"/>
                    <a:pt x="125" y="77"/>
                    <a:pt x="125" y="77"/>
                  </a:cubicBezTo>
                  <a:cubicBezTo>
                    <a:pt x="127" y="77"/>
                    <a:pt x="128" y="76"/>
                    <a:pt x="129" y="74"/>
                  </a:cubicBezTo>
                  <a:cubicBezTo>
                    <a:pt x="129" y="71"/>
                    <a:pt x="129" y="68"/>
                    <a:pt x="129" y="65"/>
                  </a:cubicBezTo>
                  <a:cubicBezTo>
                    <a:pt x="129" y="62"/>
                    <a:pt x="129" y="59"/>
                    <a:pt x="129" y="56"/>
                  </a:cubicBezTo>
                  <a:cubicBezTo>
                    <a:pt x="128" y="54"/>
                    <a:pt x="127" y="53"/>
                    <a:pt x="125" y="53"/>
                  </a:cubicBezTo>
                  <a:close/>
                  <a:moveTo>
                    <a:pt x="121" y="70"/>
                  </a:moveTo>
                  <a:cubicBezTo>
                    <a:pt x="108" y="72"/>
                    <a:pt x="108" y="72"/>
                    <a:pt x="108" y="72"/>
                  </a:cubicBezTo>
                  <a:cubicBezTo>
                    <a:pt x="106" y="72"/>
                    <a:pt x="105" y="73"/>
                    <a:pt x="104" y="75"/>
                  </a:cubicBezTo>
                  <a:cubicBezTo>
                    <a:pt x="103" y="79"/>
                    <a:pt x="102" y="83"/>
                    <a:pt x="100" y="87"/>
                  </a:cubicBezTo>
                  <a:cubicBezTo>
                    <a:pt x="99" y="88"/>
                    <a:pt x="99" y="90"/>
                    <a:pt x="100" y="91"/>
                  </a:cubicBezTo>
                  <a:cubicBezTo>
                    <a:pt x="108" y="102"/>
                    <a:pt x="108" y="102"/>
                    <a:pt x="108" y="102"/>
                  </a:cubicBezTo>
                  <a:cubicBezTo>
                    <a:pt x="106" y="104"/>
                    <a:pt x="104" y="106"/>
                    <a:pt x="101" y="109"/>
                  </a:cubicBezTo>
                  <a:cubicBezTo>
                    <a:pt x="91" y="100"/>
                    <a:pt x="91" y="100"/>
                    <a:pt x="91" y="100"/>
                  </a:cubicBezTo>
                  <a:cubicBezTo>
                    <a:pt x="89" y="99"/>
                    <a:pt x="87" y="99"/>
                    <a:pt x="86" y="100"/>
                  </a:cubicBezTo>
                  <a:cubicBezTo>
                    <a:pt x="82" y="102"/>
                    <a:pt x="78" y="104"/>
                    <a:pt x="74" y="105"/>
                  </a:cubicBezTo>
                  <a:cubicBezTo>
                    <a:pt x="73" y="105"/>
                    <a:pt x="72" y="107"/>
                    <a:pt x="71" y="108"/>
                  </a:cubicBezTo>
                  <a:cubicBezTo>
                    <a:pt x="70" y="122"/>
                    <a:pt x="70" y="122"/>
                    <a:pt x="70" y="122"/>
                  </a:cubicBezTo>
                  <a:cubicBezTo>
                    <a:pt x="66" y="122"/>
                    <a:pt x="63" y="122"/>
                    <a:pt x="60" y="122"/>
                  </a:cubicBezTo>
                  <a:cubicBezTo>
                    <a:pt x="58" y="108"/>
                    <a:pt x="58" y="108"/>
                    <a:pt x="58" y="108"/>
                  </a:cubicBezTo>
                  <a:cubicBezTo>
                    <a:pt x="58" y="107"/>
                    <a:pt x="57" y="105"/>
                    <a:pt x="55" y="105"/>
                  </a:cubicBezTo>
                  <a:cubicBezTo>
                    <a:pt x="51" y="104"/>
                    <a:pt x="47" y="102"/>
                    <a:pt x="43" y="100"/>
                  </a:cubicBezTo>
                  <a:cubicBezTo>
                    <a:pt x="42" y="99"/>
                    <a:pt x="40" y="99"/>
                    <a:pt x="39" y="100"/>
                  </a:cubicBezTo>
                  <a:cubicBezTo>
                    <a:pt x="28" y="109"/>
                    <a:pt x="28" y="109"/>
                    <a:pt x="28" y="109"/>
                  </a:cubicBezTo>
                  <a:cubicBezTo>
                    <a:pt x="27" y="108"/>
                    <a:pt x="26" y="107"/>
                    <a:pt x="25" y="106"/>
                  </a:cubicBezTo>
                  <a:cubicBezTo>
                    <a:pt x="24" y="105"/>
                    <a:pt x="24" y="105"/>
                    <a:pt x="24" y="105"/>
                  </a:cubicBezTo>
                  <a:cubicBezTo>
                    <a:pt x="23" y="104"/>
                    <a:pt x="22" y="103"/>
                    <a:pt x="21" y="102"/>
                  </a:cubicBezTo>
                  <a:cubicBezTo>
                    <a:pt x="29" y="91"/>
                    <a:pt x="29" y="91"/>
                    <a:pt x="29" y="91"/>
                  </a:cubicBezTo>
                  <a:cubicBezTo>
                    <a:pt x="30" y="90"/>
                    <a:pt x="31" y="88"/>
                    <a:pt x="30" y="87"/>
                  </a:cubicBezTo>
                  <a:cubicBezTo>
                    <a:pt x="27" y="83"/>
                    <a:pt x="26" y="79"/>
                    <a:pt x="25" y="75"/>
                  </a:cubicBezTo>
                  <a:cubicBezTo>
                    <a:pt x="24" y="73"/>
                    <a:pt x="23" y="72"/>
                    <a:pt x="21" y="72"/>
                  </a:cubicBezTo>
                  <a:cubicBezTo>
                    <a:pt x="8" y="70"/>
                    <a:pt x="8" y="70"/>
                    <a:pt x="8" y="70"/>
                  </a:cubicBezTo>
                  <a:cubicBezTo>
                    <a:pt x="8" y="69"/>
                    <a:pt x="8" y="67"/>
                    <a:pt x="8" y="66"/>
                  </a:cubicBezTo>
                  <a:cubicBezTo>
                    <a:pt x="8" y="64"/>
                    <a:pt x="8" y="64"/>
                    <a:pt x="8" y="64"/>
                  </a:cubicBezTo>
                  <a:cubicBezTo>
                    <a:pt x="8" y="63"/>
                    <a:pt x="8" y="62"/>
                    <a:pt x="8" y="60"/>
                  </a:cubicBezTo>
                  <a:cubicBezTo>
                    <a:pt x="21" y="59"/>
                    <a:pt x="21" y="59"/>
                    <a:pt x="21" y="59"/>
                  </a:cubicBezTo>
                  <a:cubicBezTo>
                    <a:pt x="23" y="58"/>
                    <a:pt x="24" y="57"/>
                    <a:pt x="25" y="56"/>
                  </a:cubicBezTo>
                  <a:cubicBezTo>
                    <a:pt x="26" y="51"/>
                    <a:pt x="27" y="47"/>
                    <a:pt x="30" y="44"/>
                  </a:cubicBezTo>
                  <a:cubicBezTo>
                    <a:pt x="31" y="42"/>
                    <a:pt x="30" y="41"/>
                    <a:pt x="29" y="39"/>
                  </a:cubicBezTo>
                  <a:cubicBezTo>
                    <a:pt x="21" y="29"/>
                    <a:pt x="21" y="29"/>
                    <a:pt x="21" y="29"/>
                  </a:cubicBezTo>
                  <a:cubicBezTo>
                    <a:pt x="22" y="28"/>
                    <a:pt x="23" y="27"/>
                    <a:pt x="24" y="26"/>
                  </a:cubicBezTo>
                  <a:cubicBezTo>
                    <a:pt x="25" y="25"/>
                    <a:pt x="25" y="25"/>
                    <a:pt x="25" y="25"/>
                  </a:cubicBezTo>
                  <a:cubicBezTo>
                    <a:pt x="26" y="24"/>
                    <a:pt x="27" y="23"/>
                    <a:pt x="28" y="22"/>
                  </a:cubicBezTo>
                  <a:cubicBezTo>
                    <a:pt x="39" y="30"/>
                    <a:pt x="39" y="30"/>
                    <a:pt x="39" y="30"/>
                  </a:cubicBezTo>
                  <a:cubicBezTo>
                    <a:pt x="40" y="31"/>
                    <a:pt x="42" y="31"/>
                    <a:pt x="43" y="30"/>
                  </a:cubicBezTo>
                  <a:cubicBezTo>
                    <a:pt x="47" y="28"/>
                    <a:pt x="51" y="26"/>
                    <a:pt x="55" y="25"/>
                  </a:cubicBezTo>
                  <a:cubicBezTo>
                    <a:pt x="57" y="25"/>
                    <a:pt x="58" y="24"/>
                    <a:pt x="58" y="22"/>
                  </a:cubicBezTo>
                  <a:cubicBezTo>
                    <a:pt x="60" y="9"/>
                    <a:pt x="60" y="9"/>
                    <a:pt x="60" y="9"/>
                  </a:cubicBezTo>
                  <a:cubicBezTo>
                    <a:pt x="63" y="8"/>
                    <a:pt x="66" y="8"/>
                    <a:pt x="70" y="9"/>
                  </a:cubicBezTo>
                  <a:cubicBezTo>
                    <a:pt x="71" y="22"/>
                    <a:pt x="71" y="22"/>
                    <a:pt x="71" y="22"/>
                  </a:cubicBezTo>
                  <a:cubicBezTo>
                    <a:pt x="72" y="24"/>
                    <a:pt x="73" y="25"/>
                    <a:pt x="74" y="25"/>
                  </a:cubicBezTo>
                  <a:cubicBezTo>
                    <a:pt x="78" y="26"/>
                    <a:pt x="82" y="28"/>
                    <a:pt x="86" y="30"/>
                  </a:cubicBezTo>
                  <a:cubicBezTo>
                    <a:pt x="87" y="31"/>
                    <a:pt x="89" y="31"/>
                    <a:pt x="91" y="30"/>
                  </a:cubicBezTo>
                  <a:cubicBezTo>
                    <a:pt x="101" y="22"/>
                    <a:pt x="101" y="22"/>
                    <a:pt x="101" y="22"/>
                  </a:cubicBezTo>
                  <a:cubicBezTo>
                    <a:pt x="104" y="24"/>
                    <a:pt x="106" y="26"/>
                    <a:pt x="108" y="29"/>
                  </a:cubicBezTo>
                  <a:cubicBezTo>
                    <a:pt x="100" y="39"/>
                    <a:pt x="100" y="39"/>
                    <a:pt x="100" y="39"/>
                  </a:cubicBezTo>
                  <a:cubicBezTo>
                    <a:pt x="99" y="41"/>
                    <a:pt x="99" y="42"/>
                    <a:pt x="100" y="44"/>
                  </a:cubicBezTo>
                  <a:cubicBezTo>
                    <a:pt x="102" y="47"/>
                    <a:pt x="103" y="51"/>
                    <a:pt x="104" y="56"/>
                  </a:cubicBezTo>
                  <a:cubicBezTo>
                    <a:pt x="105" y="57"/>
                    <a:pt x="106" y="58"/>
                    <a:pt x="108" y="59"/>
                  </a:cubicBezTo>
                  <a:cubicBezTo>
                    <a:pt x="121" y="60"/>
                    <a:pt x="121" y="60"/>
                    <a:pt x="121" y="60"/>
                  </a:cubicBezTo>
                  <a:cubicBezTo>
                    <a:pt x="121" y="62"/>
                    <a:pt x="121" y="64"/>
                    <a:pt x="121" y="65"/>
                  </a:cubicBezTo>
                  <a:cubicBezTo>
                    <a:pt x="121" y="67"/>
                    <a:pt x="121" y="68"/>
                    <a:pt x="121" y="70"/>
                  </a:cubicBezTo>
                  <a:close/>
                </a:path>
              </a:pathLst>
            </a:custGeom>
            <a:grpFill/>
            <a:ln>
              <a:noFill/>
            </a:ln>
          </p:spPr>
          <p:txBody>
            <a:bodyPr vert="horz" wrap="square" lIns="91406" tIns="45703" rIns="91406" bIns="45703" numCol="1" anchor="t" anchorCtr="0" compatLnSpc="1"/>
            <a:lstStyle/>
            <a:p>
              <a:pPr defTabSz="685165">
                <a:defRPr/>
              </a:pPr>
              <a:endParaRPr lang="en-GB" sz="1000" kern="0" dirty="0">
                <a:solidFill>
                  <a:srgbClr val="000000"/>
                </a:solidFill>
                <a:latin typeface="Calibri" panose="020F0502020204030204"/>
                <a:cs typeface="Arial" panose="020B0604020202020204" pitchFamily="34" charset="0"/>
              </a:endParaRPr>
            </a:p>
          </p:txBody>
        </p:sp>
        <p:sp>
          <p:nvSpPr>
            <p:cNvPr id="61" name="Freeform 29"/>
            <p:cNvSpPr>
              <a:spLocks noEditPoints="1"/>
            </p:cNvSpPr>
            <p:nvPr/>
          </p:nvSpPr>
          <p:spPr bwMode="auto">
            <a:xfrm flipH="1">
              <a:off x="5848078" y="2504135"/>
              <a:ext cx="121505" cy="116222"/>
            </a:xfrm>
            <a:custGeom>
              <a:avLst/>
              <a:gdLst>
                <a:gd name="T0" fmla="*/ 26 w 39"/>
                <a:gd name="T1" fmla="*/ 2 h 37"/>
                <a:gd name="T2" fmla="*/ 19 w 39"/>
                <a:gd name="T3" fmla="*/ 0 h 37"/>
                <a:gd name="T4" fmla="*/ 2 w 39"/>
                <a:gd name="T5" fmla="*/ 12 h 37"/>
                <a:gd name="T6" fmla="*/ 2 w 39"/>
                <a:gd name="T7" fmla="*/ 26 h 37"/>
                <a:gd name="T8" fmla="*/ 12 w 39"/>
                <a:gd name="T9" fmla="*/ 36 h 37"/>
                <a:gd name="T10" fmla="*/ 19 w 39"/>
                <a:gd name="T11" fmla="*/ 37 h 37"/>
                <a:gd name="T12" fmla="*/ 37 w 39"/>
                <a:gd name="T13" fmla="*/ 26 h 37"/>
                <a:gd name="T14" fmla="*/ 37 w 39"/>
                <a:gd name="T15" fmla="*/ 12 h 37"/>
                <a:gd name="T16" fmla="*/ 26 w 39"/>
                <a:gd name="T17" fmla="*/ 2 h 37"/>
                <a:gd name="T18" fmla="*/ 29 w 39"/>
                <a:gd name="T19" fmla="*/ 23 h 37"/>
                <a:gd name="T20" fmla="*/ 19 w 39"/>
                <a:gd name="T21" fmla="*/ 29 h 37"/>
                <a:gd name="T22" fmla="*/ 15 w 39"/>
                <a:gd name="T23" fmla="*/ 29 h 37"/>
                <a:gd name="T24" fmla="*/ 10 w 39"/>
                <a:gd name="T25" fmla="*/ 23 h 37"/>
                <a:gd name="T26" fmla="*/ 10 w 39"/>
                <a:gd name="T27" fmla="*/ 15 h 37"/>
                <a:gd name="T28" fmla="*/ 19 w 39"/>
                <a:gd name="T29" fmla="*/ 8 h 37"/>
                <a:gd name="T30" fmla="*/ 23 w 39"/>
                <a:gd name="T31" fmla="*/ 9 h 37"/>
                <a:gd name="T32" fmla="*/ 29 w 39"/>
                <a:gd name="T33" fmla="*/ 15 h 37"/>
                <a:gd name="T34" fmla="*/ 29 w 39"/>
                <a:gd name="T35"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7">
                  <a:moveTo>
                    <a:pt x="26" y="2"/>
                  </a:moveTo>
                  <a:cubicBezTo>
                    <a:pt x="24" y="1"/>
                    <a:pt x="22" y="0"/>
                    <a:pt x="19" y="0"/>
                  </a:cubicBezTo>
                  <a:cubicBezTo>
                    <a:pt x="12" y="0"/>
                    <a:pt x="5" y="5"/>
                    <a:pt x="2" y="12"/>
                  </a:cubicBezTo>
                  <a:cubicBezTo>
                    <a:pt x="0" y="16"/>
                    <a:pt x="0" y="21"/>
                    <a:pt x="2" y="26"/>
                  </a:cubicBezTo>
                  <a:cubicBezTo>
                    <a:pt x="4" y="30"/>
                    <a:pt x="8" y="34"/>
                    <a:pt x="12" y="36"/>
                  </a:cubicBezTo>
                  <a:cubicBezTo>
                    <a:pt x="15" y="37"/>
                    <a:pt x="17" y="37"/>
                    <a:pt x="19" y="37"/>
                  </a:cubicBezTo>
                  <a:cubicBezTo>
                    <a:pt x="27" y="37"/>
                    <a:pt x="34" y="33"/>
                    <a:pt x="37" y="26"/>
                  </a:cubicBezTo>
                  <a:cubicBezTo>
                    <a:pt x="39" y="21"/>
                    <a:pt x="38" y="16"/>
                    <a:pt x="37" y="12"/>
                  </a:cubicBezTo>
                  <a:cubicBezTo>
                    <a:pt x="35" y="7"/>
                    <a:pt x="31" y="3"/>
                    <a:pt x="26" y="2"/>
                  </a:cubicBezTo>
                  <a:close/>
                  <a:moveTo>
                    <a:pt x="29" y="23"/>
                  </a:moveTo>
                  <a:cubicBezTo>
                    <a:pt x="28" y="27"/>
                    <a:pt x="24" y="29"/>
                    <a:pt x="19" y="29"/>
                  </a:cubicBezTo>
                  <a:cubicBezTo>
                    <a:pt x="18" y="29"/>
                    <a:pt x="17" y="29"/>
                    <a:pt x="15" y="29"/>
                  </a:cubicBezTo>
                  <a:cubicBezTo>
                    <a:pt x="13" y="27"/>
                    <a:pt x="11" y="25"/>
                    <a:pt x="10" y="23"/>
                  </a:cubicBezTo>
                  <a:cubicBezTo>
                    <a:pt x="9" y="20"/>
                    <a:pt x="9" y="17"/>
                    <a:pt x="10" y="15"/>
                  </a:cubicBezTo>
                  <a:cubicBezTo>
                    <a:pt x="11" y="11"/>
                    <a:pt x="15" y="8"/>
                    <a:pt x="19" y="8"/>
                  </a:cubicBezTo>
                  <a:cubicBezTo>
                    <a:pt x="21" y="8"/>
                    <a:pt x="22" y="8"/>
                    <a:pt x="23" y="9"/>
                  </a:cubicBezTo>
                  <a:cubicBezTo>
                    <a:pt x="26" y="10"/>
                    <a:pt x="28" y="12"/>
                    <a:pt x="29" y="15"/>
                  </a:cubicBezTo>
                  <a:cubicBezTo>
                    <a:pt x="30" y="17"/>
                    <a:pt x="30" y="20"/>
                    <a:pt x="29" y="23"/>
                  </a:cubicBezTo>
                  <a:close/>
                </a:path>
              </a:pathLst>
            </a:custGeom>
            <a:grpFill/>
            <a:ln>
              <a:noFill/>
            </a:ln>
          </p:spPr>
          <p:txBody>
            <a:bodyPr vert="horz" wrap="square" lIns="91406" tIns="45703" rIns="91406" bIns="45703" numCol="1" anchor="t" anchorCtr="0" compatLnSpc="1"/>
            <a:lstStyle/>
            <a:p>
              <a:pPr defTabSz="685165">
                <a:defRPr/>
              </a:pPr>
              <a:endParaRPr lang="en-GB" sz="1000" kern="0" dirty="0">
                <a:solidFill>
                  <a:srgbClr val="000000"/>
                </a:solidFill>
                <a:latin typeface="Calibri" panose="020F0502020204030204"/>
                <a:cs typeface="Arial" panose="020B0604020202020204" pitchFamily="34" charset="0"/>
              </a:endParaRPr>
            </a:p>
          </p:txBody>
        </p:sp>
        <p:sp>
          <p:nvSpPr>
            <p:cNvPr id="62" name="Freeform 30"/>
            <p:cNvSpPr>
              <a:spLocks noEditPoints="1"/>
            </p:cNvSpPr>
            <p:nvPr/>
          </p:nvSpPr>
          <p:spPr bwMode="auto">
            <a:xfrm flipH="1">
              <a:off x="5763553" y="2416968"/>
              <a:ext cx="290555" cy="290555"/>
            </a:xfrm>
            <a:custGeom>
              <a:avLst/>
              <a:gdLst>
                <a:gd name="T0" fmla="*/ 83 w 93"/>
                <a:gd name="T1" fmla="*/ 49 h 93"/>
                <a:gd name="T2" fmla="*/ 91 w 93"/>
                <a:gd name="T3" fmla="*/ 39 h 93"/>
                <a:gd name="T4" fmla="*/ 88 w 93"/>
                <a:gd name="T5" fmla="*/ 22 h 93"/>
                <a:gd name="T6" fmla="*/ 74 w 93"/>
                <a:gd name="T7" fmla="*/ 23 h 93"/>
                <a:gd name="T8" fmla="*/ 72 w 93"/>
                <a:gd name="T9" fmla="*/ 10 h 93"/>
                <a:gd name="T10" fmla="*/ 65 w 93"/>
                <a:gd name="T11" fmla="*/ 2 h 93"/>
                <a:gd name="T12" fmla="*/ 54 w 93"/>
                <a:gd name="T13" fmla="*/ 2 h 93"/>
                <a:gd name="T14" fmla="*/ 43 w 93"/>
                <a:gd name="T15" fmla="*/ 10 h 93"/>
                <a:gd name="T16" fmla="*/ 34 w 93"/>
                <a:gd name="T17" fmla="*/ 0 h 93"/>
                <a:gd name="T18" fmla="*/ 28 w 93"/>
                <a:gd name="T19" fmla="*/ 3 h 93"/>
                <a:gd name="T20" fmla="*/ 20 w 93"/>
                <a:gd name="T21" fmla="*/ 10 h 93"/>
                <a:gd name="T22" fmla="*/ 19 w 93"/>
                <a:gd name="T23" fmla="*/ 23 h 93"/>
                <a:gd name="T24" fmla="*/ 5 w 93"/>
                <a:gd name="T25" fmla="*/ 23 h 93"/>
                <a:gd name="T26" fmla="*/ 2 w 93"/>
                <a:gd name="T27" fmla="*/ 29 h 93"/>
                <a:gd name="T28" fmla="*/ 2 w 93"/>
                <a:gd name="T29" fmla="*/ 39 h 93"/>
                <a:gd name="T30" fmla="*/ 10 w 93"/>
                <a:gd name="T31" fmla="*/ 50 h 93"/>
                <a:gd name="T32" fmla="*/ 0 w 93"/>
                <a:gd name="T33" fmla="*/ 59 h 93"/>
                <a:gd name="T34" fmla="*/ 3 w 93"/>
                <a:gd name="T35" fmla="*/ 66 h 93"/>
                <a:gd name="T36" fmla="*/ 10 w 93"/>
                <a:gd name="T37" fmla="*/ 73 h 93"/>
                <a:gd name="T38" fmla="*/ 23 w 93"/>
                <a:gd name="T39" fmla="*/ 75 h 93"/>
                <a:gd name="T40" fmla="*/ 22 w 93"/>
                <a:gd name="T41" fmla="*/ 88 h 93"/>
                <a:gd name="T42" fmla="*/ 35 w 93"/>
                <a:gd name="T43" fmla="*/ 93 h 93"/>
                <a:gd name="T44" fmla="*/ 39 w 93"/>
                <a:gd name="T45" fmla="*/ 91 h 93"/>
                <a:gd name="T46" fmla="*/ 50 w 93"/>
                <a:gd name="T47" fmla="*/ 83 h 93"/>
                <a:gd name="T48" fmla="*/ 59 w 93"/>
                <a:gd name="T49" fmla="*/ 93 h 93"/>
                <a:gd name="T50" fmla="*/ 73 w 93"/>
                <a:gd name="T51" fmla="*/ 83 h 93"/>
                <a:gd name="T52" fmla="*/ 74 w 93"/>
                <a:gd name="T53" fmla="*/ 70 h 93"/>
                <a:gd name="T54" fmla="*/ 88 w 93"/>
                <a:gd name="T55" fmla="*/ 71 h 93"/>
                <a:gd name="T56" fmla="*/ 93 w 93"/>
                <a:gd name="T57" fmla="*/ 59 h 93"/>
                <a:gd name="T58" fmla="*/ 83 w 93"/>
                <a:gd name="T59" fmla="*/ 62 h 93"/>
                <a:gd name="T60" fmla="*/ 74 w 93"/>
                <a:gd name="T61" fmla="*/ 62 h 93"/>
                <a:gd name="T62" fmla="*/ 63 w 93"/>
                <a:gd name="T63" fmla="*/ 70 h 93"/>
                <a:gd name="T64" fmla="*/ 64 w 93"/>
                <a:gd name="T65" fmla="*/ 82 h 93"/>
                <a:gd name="T66" fmla="*/ 55 w 93"/>
                <a:gd name="T67" fmla="*/ 77 h 93"/>
                <a:gd name="T68" fmla="*/ 42 w 93"/>
                <a:gd name="T69" fmla="*/ 75 h 93"/>
                <a:gd name="T70" fmla="*/ 34 w 93"/>
                <a:gd name="T71" fmla="*/ 84 h 93"/>
                <a:gd name="T72" fmla="*/ 29 w 93"/>
                <a:gd name="T73" fmla="*/ 83 h 93"/>
                <a:gd name="T74" fmla="*/ 30 w 93"/>
                <a:gd name="T75" fmla="*/ 70 h 93"/>
                <a:gd name="T76" fmla="*/ 19 w 93"/>
                <a:gd name="T77" fmla="*/ 62 h 93"/>
                <a:gd name="T78" fmla="*/ 10 w 93"/>
                <a:gd name="T79" fmla="*/ 63 h 93"/>
                <a:gd name="T80" fmla="*/ 9 w 93"/>
                <a:gd name="T81" fmla="*/ 60 h 93"/>
                <a:gd name="T82" fmla="*/ 18 w 93"/>
                <a:gd name="T83" fmla="*/ 51 h 93"/>
                <a:gd name="T84" fmla="*/ 16 w 93"/>
                <a:gd name="T85" fmla="*/ 38 h 93"/>
                <a:gd name="T86" fmla="*/ 9 w 93"/>
                <a:gd name="T87" fmla="*/ 32 h 93"/>
                <a:gd name="T88" fmla="*/ 11 w 93"/>
                <a:gd name="T89" fmla="*/ 29 h 93"/>
                <a:gd name="T90" fmla="*/ 23 w 93"/>
                <a:gd name="T91" fmla="*/ 30 h 93"/>
                <a:gd name="T92" fmla="*/ 31 w 93"/>
                <a:gd name="T93" fmla="*/ 20 h 93"/>
                <a:gd name="T94" fmla="*/ 31 w 93"/>
                <a:gd name="T95" fmla="*/ 10 h 93"/>
                <a:gd name="T96" fmla="*/ 33 w 93"/>
                <a:gd name="T97" fmla="*/ 9 h 93"/>
                <a:gd name="T98" fmla="*/ 42 w 93"/>
                <a:gd name="T99" fmla="*/ 19 h 93"/>
                <a:gd name="T100" fmla="*/ 55 w 93"/>
                <a:gd name="T101" fmla="*/ 17 h 93"/>
                <a:gd name="T102" fmla="*/ 62 w 93"/>
                <a:gd name="T103" fmla="*/ 10 h 93"/>
                <a:gd name="T104" fmla="*/ 62 w 93"/>
                <a:gd name="T105" fmla="*/ 19 h 93"/>
                <a:gd name="T106" fmla="*/ 69 w 93"/>
                <a:gd name="T107" fmla="*/ 30 h 93"/>
                <a:gd name="T108" fmla="*/ 82 w 93"/>
                <a:gd name="T109" fmla="*/ 29 h 93"/>
                <a:gd name="T110" fmla="*/ 76 w 93"/>
                <a:gd name="T111" fmla="*/ 38 h 93"/>
                <a:gd name="T112" fmla="*/ 75 w 93"/>
                <a:gd name="T113" fmla="*/ 51 h 93"/>
                <a:gd name="T114" fmla="*/ 84 w 93"/>
                <a:gd name="T115"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 h="93">
                  <a:moveTo>
                    <a:pt x="91" y="54"/>
                  </a:moveTo>
                  <a:cubicBezTo>
                    <a:pt x="83" y="49"/>
                    <a:pt x="83" y="49"/>
                    <a:pt x="83" y="49"/>
                  </a:cubicBezTo>
                  <a:cubicBezTo>
                    <a:pt x="83" y="48"/>
                    <a:pt x="83" y="46"/>
                    <a:pt x="83" y="44"/>
                  </a:cubicBezTo>
                  <a:cubicBezTo>
                    <a:pt x="91" y="39"/>
                    <a:pt x="91" y="39"/>
                    <a:pt x="91" y="39"/>
                  </a:cubicBezTo>
                  <a:cubicBezTo>
                    <a:pt x="92" y="38"/>
                    <a:pt x="93" y="36"/>
                    <a:pt x="93" y="34"/>
                  </a:cubicBezTo>
                  <a:cubicBezTo>
                    <a:pt x="92" y="30"/>
                    <a:pt x="90" y="26"/>
                    <a:pt x="88" y="22"/>
                  </a:cubicBezTo>
                  <a:cubicBezTo>
                    <a:pt x="87" y="21"/>
                    <a:pt x="85" y="20"/>
                    <a:pt x="83" y="21"/>
                  </a:cubicBezTo>
                  <a:cubicBezTo>
                    <a:pt x="74" y="23"/>
                    <a:pt x="74" y="23"/>
                    <a:pt x="74" y="23"/>
                  </a:cubicBezTo>
                  <a:cubicBezTo>
                    <a:pt x="73" y="22"/>
                    <a:pt x="71" y="20"/>
                    <a:pt x="70" y="19"/>
                  </a:cubicBezTo>
                  <a:cubicBezTo>
                    <a:pt x="72" y="10"/>
                    <a:pt x="72" y="10"/>
                    <a:pt x="72" y="10"/>
                  </a:cubicBezTo>
                  <a:cubicBezTo>
                    <a:pt x="73" y="8"/>
                    <a:pt x="72" y="6"/>
                    <a:pt x="70" y="5"/>
                  </a:cubicBezTo>
                  <a:cubicBezTo>
                    <a:pt x="69" y="4"/>
                    <a:pt x="67" y="3"/>
                    <a:pt x="65" y="2"/>
                  </a:cubicBezTo>
                  <a:cubicBezTo>
                    <a:pt x="63" y="2"/>
                    <a:pt x="60" y="1"/>
                    <a:pt x="58" y="0"/>
                  </a:cubicBezTo>
                  <a:cubicBezTo>
                    <a:pt x="57" y="0"/>
                    <a:pt x="55" y="1"/>
                    <a:pt x="54" y="2"/>
                  </a:cubicBezTo>
                  <a:cubicBezTo>
                    <a:pt x="49" y="10"/>
                    <a:pt x="49" y="10"/>
                    <a:pt x="49" y="10"/>
                  </a:cubicBezTo>
                  <a:cubicBezTo>
                    <a:pt x="47" y="10"/>
                    <a:pt x="45" y="10"/>
                    <a:pt x="43" y="10"/>
                  </a:cubicBezTo>
                  <a:cubicBezTo>
                    <a:pt x="39" y="2"/>
                    <a:pt x="39" y="2"/>
                    <a:pt x="39" y="2"/>
                  </a:cubicBezTo>
                  <a:cubicBezTo>
                    <a:pt x="38" y="1"/>
                    <a:pt x="36" y="0"/>
                    <a:pt x="34" y="0"/>
                  </a:cubicBezTo>
                  <a:cubicBezTo>
                    <a:pt x="32" y="1"/>
                    <a:pt x="30" y="2"/>
                    <a:pt x="28" y="2"/>
                  </a:cubicBezTo>
                  <a:cubicBezTo>
                    <a:pt x="28" y="3"/>
                    <a:pt x="28" y="3"/>
                    <a:pt x="28" y="3"/>
                  </a:cubicBezTo>
                  <a:cubicBezTo>
                    <a:pt x="26" y="4"/>
                    <a:pt x="24" y="5"/>
                    <a:pt x="22" y="6"/>
                  </a:cubicBezTo>
                  <a:cubicBezTo>
                    <a:pt x="21" y="6"/>
                    <a:pt x="20" y="8"/>
                    <a:pt x="20" y="10"/>
                  </a:cubicBezTo>
                  <a:cubicBezTo>
                    <a:pt x="23" y="19"/>
                    <a:pt x="23" y="19"/>
                    <a:pt x="23" y="19"/>
                  </a:cubicBezTo>
                  <a:cubicBezTo>
                    <a:pt x="21" y="20"/>
                    <a:pt x="20" y="22"/>
                    <a:pt x="19" y="23"/>
                  </a:cubicBezTo>
                  <a:cubicBezTo>
                    <a:pt x="10" y="21"/>
                    <a:pt x="10" y="21"/>
                    <a:pt x="10" y="21"/>
                  </a:cubicBezTo>
                  <a:cubicBezTo>
                    <a:pt x="8" y="20"/>
                    <a:pt x="6" y="21"/>
                    <a:pt x="5" y="23"/>
                  </a:cubicBezTo>
                  <a:cubicBezTo>
                    <a:pt x="4" y="24"/>
                    <a:pt x="3" y="26"/>
                    <a:pt x="2" y="28"/>
                  </a:cubicBezTo>
                  <a:cubicBezTo>
                    <a:pt x="2" y="29"/>
                    <a:pt x="2" y="29"/>
                    <a:pt x="2" y="29"/>
                  </a:cubicBezTo>
                  <a:cubicBezTo>
                    <a:pt x="1" y="31"/>
                    <a:pt x="1" y="33"/>
                    <a:pt x="0" y="35"/>
                  </a:cubicBezTo>
                  <a:cubicBezTo>
                    <a:pt x="0" y="37"/>
                    <a:pt x="0" y="38"/>
                    <a:pt x="2" y="39"/>
                  </a:cubicBezTo>
                  <a:cubicBezTo>
                    <a:pt x="10" y="44"/>
                    <a:pt x="10" y="44"/>
                    <a:pt x="10" y="44"/>
                  </a:cubicBezTo>
                  <a:cubicBezTo>
                    <a:pt x="10" y="46"/>
                    <a:pt x="10" y="48"/>
                    <a:pt x="10" y="50"/>
                  </a:cubicBezTo>
                  <a:cubicBezTo>
                    <a:pt x="2" y="54"/>
                    <a:pt x="2" y="54"/>
                    <a:pt x="2" y="54"/>
                  </a:cubicBezTo>
                  <a:cubicBezTo>
                    <a:pt x="1" y="55"/>
                    <a:pt x="0" y="57"/>
                    <a:pt x="0" y="59"/>
                  </a:cubicBezTo>
                  <a:cubicBezTo>
                    <a:pt x="1" y="61"/>
                    <a:pt x="1" y="63"/>
                    <a:pt x="2" y="65"/>
                  </a:cubicBezTo>
                  <a:cubicBezTo>
                    <a:pt x="3" y="66"/>
                    <a:pt x="3" y="66"/>
                    <a:pt x="3" y="66"/>
                  </a:cubicBezTo>
                  <a:cubicBezTo>
                    <a:pt x="3" y="68"/>
                    <a:pt x="4" y="69"/>
                    <a:pt x="5" y="71"/>
                  </a:cubicBezTo>
                  <a:cubicBezTo>
                    <a:pt x="6" y="73"/>
                    <a:pt x="8" y="73"/>
                    <a:pt x="10" y="73"/>
                  </a:cubicBezTo>
                  <a:cubicBezTo>
                    <a:pt x="19" y="70"/>
                    <a:pt x="19" y="70"/>
                    <a:pt x="19" y="70"/>
                  </a:cubicBezTo>
                  <a:cubicBezTo>
                    <a:pt x="20" y="72"/>
                    <a:pt x="21" y="73"/>
                    <a:pt x="23" y="75"/>
                  </a:cubicBezTo>
                  <a:cubicBezTo>
                    <a:pt x="21" y="84"/>
                    <a:pt x="21" y="84"/>
                    <a:pt x="21" y="84"/>
                  </a:cubicBezTo>
                  <a:cubicBezTo>
                    <a:pt x="20" y="85"/>
                    <a:pt x="21" y="87"/>
                    <a:pt x="22" y="88"/>
                  </a:cubicBezTo>
                  <a:cubicBezTo>
                    <a:pt x="24" y="89"/>
                    <a:pt x="26" y="90"/>
                    <a:pt x="28" y="91"/>
                  </a:cubicBezTo>
                  <a:cubicBezTo>
                    <a:pt x="30" y="92"/>
                    <a:pt x="32" y="92"/>
                    <a:pt x="35" y="93"/>
                  </a:cubicBezTo>
                  <a:cubicBezTo>
                    <a:pt x="35" y="93"/>
                    <a:pt x="35" y="93"/>
                    <a:pt x="36" y="93"/>
                  </a:cubicBezTo>
                  <a:cubicBezTo>
                    <a:pt x="37" y="93"/>
                    <a:pt x="38" y="92"/>
                    <a:pt x="39" y="91"/>
                  </a:cubicBezTo>
                  <a:cubicBezTo>
                    <a:pt x="44" y="83"/>
                    <a:pt x="44" y="83"/>
                    <a:pt x="44" y="83"/>
                  </a:cubicBezTo>
                  <a:cubicBezTo>
                    <a:pt x="46" y="83"/>
                    <a:pt x="48" y="83"/>
                    <a:pt x="50" y="83"/>
                  </a:cubicBezTo>
                  <a:cubicBezTo>
                    <a:pt x="54" y="91"/>
                    <a:pt x="54" y="91"/>
                    <a:pt x="54" y="91"/>
                  </a:cubicBezTo>
                  <a:cubicBezTo>
                    <a:pt x="55" y="93"/>
                    <a:pt x="57" y="93"/>
                    <a:pt x="59" y="93"/>
                  </a:cubicBezTo>
                  <a:cubicBezTo>
                    <a:pt x="63" y="92"/>
                    <a:pt x="67" y="90"/>
                    <a:pt x="71" y="88"/>
                  </a:cubicBezTo>
                  <a:cubicBezTo>
                    <a:pt x="72" y="87"/>
                    <a:pt x="73" y="85"/>
                    <a:pt x="73" y="83"/>
                  </a:cubicBezTo>
                  <a:cubicBezTo>
                    <a:pt x="70" y="74"/>
                    <a:pt x="70" y="74"/>
                    <a:pt x="70" y="74"/>
                  </a:cubicBezTo>
                  <a:cubicBezTo>
                    <a:pt x="72" y="73"/>
                    <a:pt x="73" y="72"/>
                    <a:pt x="74" y="70"/>
                  </a:cubicBezTo>
                  <a:cubicBezTo>
                    <a:pt x="83" y="73"/>
                    <a:pt x="83" y="73"/>
                    <a:pt x="83" y="73"/>
                  </a:cubicBezTo>
                  <a:cubicBezTo>
                    <a:pt x="85" y="73"/>
                    <a:pt x="87" y="72"/>
                    <a:pt x="88" y="71"/>
                  </a:cubicBezTo>
                  <a:cubicBezTo>
                    <a:pt x="89" y="69"/>
                    <a:pt x="90" y="67"/>
                    <a:pt x="91" y="65"/>
                  </a:cubicBezTo>
                  <a:cubicBezTo>
                    <a:pt x="91" y="63"/>
                    <a:pt x="92" y="61"/>
                    <a:pt x="93" y="59"/>
                  </a:cubicBezTo>
                  <a:cubicBezTo>
                    <a:pt x="93" y="57"/>
                    <a:pt x="92" y="55"/>
                    <a:pt x="91" y="54"/>
                  </a:cubicBezTo>
                  <a:close/>
                  <a:moveTo>
                    <a:pt x="83" y="62"/>
                  </a:moveTo>
                  <a:cubicBezTo>
                    <a:pt x="83" y="63"/>
                    <a:pt x="83" y="63"/>
                    <a:pt x="82" y="64"/>
                  </a:cubicBezTo>
                  <a:cubicBezTo>
                    <a:pt x="74" y="62"/>
                    <a:pt x="74" y="62"/>
                    <a:pt x="74" y="62"/>
                  </a:cubicBezTo>
                  <a:cubicBezTo>
                    <a:pt x="72" y="61"/>
                    <a:pt x="70" y="62"/>
                    <a:pt x="70" y="63"/>
                  </a:cubicBezTo>
                  <a:cubicBezTo>
                    <a:pt x="68" y="66"/>
                    <a:pt x="66" y="68"/>
                    <a:pt x="63" y="70"/>
                  </a:cubicBezTo>
                  <a:cubicBezTo>
                    <a:pt x="62" y="71"/>
                    <a:pt x="61" y="72"/>
                    <a:pt x="62" y="74"/>
                  </a:cubicBezTo>
                  <a:cubicBezTo>
                    <a:pt x="64" y="82"/>
                    <a:pt x="64" y="82"/>
                    <a:pt x="64" y="82"/>
                  </a:cubicBezTo>
                  <a:cubicBezTo>
                    <a:pt x="63" y="83"/>
                    <a:pt x="61" y="84"/>
                    <a:pt x="60" y="84"/>
                  </a:cubicBezTo>
                  <a:cubicBezTo>
                    <a:pt x="55" y="77"/>
                    <a:pt x="55" y="77"/>
                    <a:pt x="55" y="77"/>
                  </a:cubicBezTo>
                  <a:cubicBezTo>
                    <a:pt x="54" y="75"/>
                    <a:pt x="53" y="75"/>
                    <a:pt x="51" y="75"/>
                  </a:cubicBezTo>
                  <a:cubicBezTo>
                    <a:pt x="48" y="75"/>
                    <a:pt x="45" y="75"/>
                    <a:pt x="42" y="75"/>
                  </a:cubicBezTo>
                  <a:cubicBezTo>
                    <a:pt x="41" y="75"/>
                    <a:pt x="39" y="75"/>
                    <a:pt x="38" y="77"/>
                  </a:cubicBezTo>
                  <a:cubicBezTo>
                    <a:pt x="34" y="84"/>
                    <a:pt x="34" y="84"/>
                    <a:pt x="34" y="84"/>
                  </a:cubicBezTo>
                  <a:cubicBezTo>
                    <a:pt x="33" y="84"/>
                    <a:pt x="32" y="84"/>
                    <a:pt x="31" y="84"/>
                  </a:cubicBezTo>
                  <a:cubicBezTo>
                    <a:pt x="31" y="83"/>
                    <a:pt x="30" y="83"/>
                    <a:pt x="29" y="83"/>
                  </a:cubicBezTo>
                  <a:cubicBezTo>
                    <a:pt x="31" y="74"/>
                    <a:pt x="31" y="74"/>
                    <a:pt x="31" y="74"/>
                  </a:cubicBezTo>
                  <a:cubicBezTo>
                    <a:pt x="32" y="72"/>
                    <a:pt x="31" y="71"/>
                    <a:pt x="30" y="70"/>
                  </a:cubicBezTo>
                  <a:cubicBezTo>
                    <a:pt x="27" y="68"/>
                    <a:pt x="25" y="66"/>
                    <a:pt x="24" y="64"/>
                  </a:cubicBezTo>
                  <a:cubicBezTo>
                    <a:pt x="23" y="62"/>
                    <a:pt x="21" y="62"/>
                    <a:pt x="19" y="62"/>
                  </a:cubicBezTo>
                  <a:cubicBezTo>
                    <a:pt x="11" y="64"/>
                    <a:pt x="11" y="64"/>
                    <a:pt x="11" y="64"/>
                  </a:cubicBezTo>
                  <a:cubicBezTo>
                    <a:pt x="10" y="64"/>
                    <a:pt x="10" y="63"/>
                    <a:pt x="10" y="63"/>
                  </a:cubicBezTo>
                  <a:cubicBezTo>
                    <a:pt x="10" y="62"/>
                    <a:pt x="10" y="62"/>
                    <a:pt x="10" y="62"/>
                  </a:cubicBezTo>
                  <a:cubicBezTo>
                    <a:pt x="9" y="61"/>
                    <a:pt x="9" y="60"/>
                    <a:pt x="9" y="60"/>
                  </a:cubicBezTo>
                  <a:cubicBezTo>
                    <a:pt x="16" y="55"/>
                    <a:pt x="16" y="55"/>
                    <a:pt x="16" y="55"/>
                  </a:cubicBezTo>
                  <a:cubicBezTo>
                    <a:pt x="18" y="54"/>
                    <a:pt x="19" y="53"/>
                    <a:pt x="18" y="51"/>
                  </a:cubicBezTo>
                  <a:cubicBezTo>
                    <a:pt x="18" y="48"/>
                    <a:pt x="18" y="45"/>
                    <a:pt x="18" y="42"/>
                  </a:cubicBezTo>
                  <a:cubicBezTo>
                    <a:pt x="19" y="41"/>
                    <a:pt x="18" y="39"/>
                    <a:pt x="16" y="38"/>
                  </a:cubicBezTo>
                  <a:cubicBezTo>
                    <a:pt x="9" y="34"/>
                    <a:pt x="9" y="34"/>
                    <a:pt x="9" y="34"/>
                  </a:cubicBezTo>
                  <a:cubicBezTo>
                    <a:pt x="9" y="33"/>
                    <a:pt x="9" y="33"/>
                    <a:pt x="9" y="32"/>
                  </a:cubicBezTo>
                  <a:cubicBezTo>
                    <a:pt x="10" y="31"/>
                    <a:pt x="10" y="31"/>
                    <a:pt x="10" y="31"/>
                  </a:cubicBezTo>
                  <a:cubicBezTo>
                    <a:pt x="10" y="30"/>
                    <a:pt x="10" y="30"/>
                    <a:pt x="11" y="29"/>
                  </a:cubicBezTo>
                  <a:cubicBezTo>
                    <a:pt x="19" y="32"/>
                    <a:pt x="19" y="32"/>
                    <a:pt x="19" y="32"/>
                  </a:cubicBezTo>
                  <a:cubicBezTo>
                    <a:pt x="21" y="32"/>
                    <a:pt x="22" y="31"/>
                    <a:pt x="23" y="30"/>
                  </a:cubicBezTo>
                  <a:cubicBezTo>
                    <a:pt x="25" y="28"/>
                    <a:pt x="27" y="26"/>
                    <a:pt x="30" y="24"/>
                  </a:cubicBezTo>
                  <a:cubicBezTo>
                    <a:pt x="31" y="23"/>
                    <a:pt x="32" y="21"/>
                    <a:pt x="31" y="20"/>
                  </a:cubicBezTo>
                  <a:cubicBezTo>
                    <a:pt x="29" y="11"/>
                    <a:pt x="29" y="11"/>
                    <a:pt x="29" y="11"/>
                  </a:cubicBezTo>
                  <a:cubicBezTo>
                    <a:pt x="29" y="11"/>
                    <a:pt x="30" y="10"/>
                    <a:pt x="31" y="10"/>
                  </a:cubicBezTo>
                  <a:cubicBezTo>
                    <a:pt x="31" y="10"/>
                    <a:pt x="31" y="10"/>
                    <a:pt x="31" y="10"/>
                  </a:cubicBezTo>
                  <a:cubicBezTo>
                    <a:pt x="32" y="10"/>
                    <a:pt x="33" y="9"/>
                    <a:pt x="33" y="9"/>
                  </a:cubicBezTo>
                  <a:cubicBezTo>
                    <a:pt x="38" y="17"/>
                    <a:pt x="38" y="17"/>
                    <a:pt x="38" y="17"/>
                  </a:cubicBezTo>
                  <a:cubicBezTo>
                    <a:pt x="39" y="18"/>
                    <a:pt x="40" y="19"/>
                    <a:pt x="42" y="19"/>
                  </a:cubicBezTo>
                  <a:cubicBezTo>
                    <a:pt x="45" y="18"/>
                    <a:pt x="48" y="18"/>
                    <a:pt x="51" y="19"/>
                  </a:cubicBezTo>
                  <a:cubicBezTo>
                    <a:pt x="52" y="19"/>
                    <a:pt x="54" y="18"/>
                    <a:pt x="55" y="17"/>
                  </a:cubicBezTo>
                  <a:cubicBezTo>
                    <a:pt x="59" y="9"/>
                    <a:pt x="59" y="9"/>
                    <a:pt x="59" y="9"/>
                  </a:cubicBezTo>
                  <a:cubicBezTo>
                    <a:pt x="60" y="9"/>
                    <a:pt x="61" y="9"/>
                    <a:pt x="62" y="10"/>
                  </a:cubicBezTo>
                  <a:cubicBezTo>
                    <a:pt x="62" y="10"/>
                    <a:pt x="63" y="10"/>
                    <a:pt x="64" y="11"/>
                  </a:cubicBezTo>
                  <a:cubicBezTo>
                    <a:pt x="62" y="19"/>
                    <a:pt x="62" y="19"/>
                    <a:pt x="62" y="19"/>
                  </a:cubicBezTo>
                  <a:cubicBezTo>
                    <a:pt x="61" y="21"/>
                    <a:pt x="62" y="23"/>
                    <a:pt x="63" y="24"/>
                  </a:cubicBezTo>
                  <a:cubicBezTo>
                    <a:pt x="66" y="25"/>
                    <a:pt x="68" y="27"/>
                    <a:pt x="69" y="30"/>
                  </a:cubicBezTo>
                  <a:cubicBezTo>
                    <a:pt x="70" y="31"/>
                    <a:pt x="72" y="32"/>
                    <a:pt x="74" y="31"/>
                  </a:cubicBezTo>
                  <a:cubicBezTo>
                    <a:pt x="82" y="29"/>
                    <a:pt x="82" y="29"/>
                    <a:pt x="82" y="29"/>
                  </a:cubicBezTo>
                  <a:cubicBezTo>
                    <a:pt x="83" y="31"/>
                    <a:pt x="84" y="32"/>
                    <a:pt x="84" y="34"/>
                  </a:cubicBezTo>
                  <a:cubicBezTo>
                    <a:pt x="76" y="38"/>
                    <a:pt x="76" y="38"/>
                    <a:pt x="76" y="38"/>
                  </a:cubicBezTo>
                  <a:cubicBezTo>
                    <a:pt x="75" y="39"/>
                    <a:pt x="74" y="41"/>
                    <a:pt x="75" y="42"/>
                  </a:cubicBezTo>
                  <a:cubicBezTo>
                    <a:pt x="75" y="45"/>
                    <a:pt x="75" y="48"/>
                    <a:pt x="75" y="51"/>
                  </a:cubicBezTo>
                  <a:cubicBezTo>
                    <a:pt x="74" y="53"/>
                    <a:pt x="75" y="54"/>
                    <a:pt x="77" y="55"/>
                  </a:cubicBezTo>
                  <a:cubicBezTo>
                    <a:pt x="84" y="59"/>
                    <a:pt x="84" y="59"/>
                    <a:pt x="84" y="59"/>
                  </a:cubicBezTo>
                  <a:cubicBezTo>
                    <a:pt x="84" y="60"/>
                    <a:pt x="84" y="61"/>
                    <a:pt x="83" y="62"/>
                  </a:cubicBezTo>
                  <a:close/>
                </a:path>
              </a:pathLst>
            </a:custGeom>
            <a:grpFill/>
            <a:ln>
              <a:noFill/>
            </a:ln>
          </p:spPr>
          <p:txBody>
            <a:bodyPr vert="horz" wrap="square" lIns="91406" tIns="45703" rIns="91406" bIns="45703" numCol="1" anchor="t" anchorCtr="0" compatLnSpc="1"/>
            <a:lstStyle/>
            <a:p>
              <a:pPr defTabSz="685165">
                <a:defRPr/>
              </a:pPr>
              <a:endParaRPr lang="en-GB" sz="1000" kern="0" dirty="0">
                <a:solidFill>
                  <a:srgbClr val="000000"/>
                </a:solidFill>
                <a:latin typeface="Calibri" panose="020F0502020204030204"/>
                <a:cs typeface="Arial" panose="020B0604020202020204" pitchFamily="34" charset="0"/>
              </a:endParaRPr>
            </a:p>
          </p:txBody>
        </p:sp>
      </p:grpSp>
      <p:sp>
        <p:nvSpPr>
          <p:cNvPr id="80" name="Freeform 88"/>
          <p:cNvSpPr/>
          <p:nvPr/>
        </p:nvSpPr>
        <p:spPr bwMode="auto">
          <a:xfrm>
            <a:off x="6667377" y="2227710"/>
            <a:ext cx="760068" cy="389016"/>
          </a:xfrm>
          <a:custGeom>
            <a:avLst/>
            <a:gdLst>
              <a:gd name="T0" fmla="*/ 229 w 320"/>
              <a:gd name="T1" fmla="*/ 145 h 146"/>
              <a:gd name="T2" fmla="*/ 207 w 320"/>
              <a:gd name="T3" fmla="*/ 132 h 146"/>
              <a:gd name="T4" fmla="*/ 169 w 320"/>
              <a:gd name="T5" fmla="*/ 97 h 146"/>
              <a:gd name="T6" fmla="*/ 177 w 320"/>
              <a:gd name="T7" fmla="*/ 89 h 146"/>
              <a:gd name="T8" fmla="*/ 216 w 320"/>
              <a:gd name="T9" fmla="*/ 119 h 146"/>
              <a:gd name="T10" fmla="*/ 232 w 320"/>
              <a:gd name="T11" fmla="*/ 130 h 146"/>
              <a:gd name="T12" fmla="*/ 251 w 320"/>
              <a:gd name="T13" fmla="*/ 118 h 146"/>
              <a:gd name="T14" fmla="*/ 301 w 320"/>
              <a:gd name="T15" fmla="*/ 63 h 146"/>
              <a:gd name="T16" fmla="*/ 294 w 320"/>
              <a:gd name="T17" fmla="*/ 25 h 146"/>
              <a:gd name="T18" fmla="*/ 252 w 320"/>
              <a:gd name="T19" fmla="*/ 21 h 146"/>
              <a:gd name="T20" fmla="*/ 232 w 320"/>
              <a:gd name="T21" fmla="*/ 41 h 146"/>
              <a:gd name="T22" fmla="*/ 213 w 320"/>
              <a:gd name="T23" fmla="*/ 21 h 146"/>
              <a:gd name="T24" fmla="*/ 170 w 320"/>
              <a:gd name="T25" fmla="*/ 25 h 146"/>
              <a:gd name="T26" fmla="*/ 165 w 320"/>
              <a:gd name="T27" fmla="*/ 68 h 146"/>
              <a:gd name="T28" fmla="*/ 163 w 320"/>
              <a:gd name="T29" fmla="*/ 77 h 146"/>
              <a:gd name="T30" fmla="*/ 158 w 320"/>
              <a:gd name="T31" fmla="*/ 79 h 146"/>
              <a:gd name="T32" fmla="*/ 115 w 320"/>
              <a:gd name="T33" fmla="*/ 79 h 146"/>
              <a:gd name="T34" fmla="*/ 100 w 320"/>
              <a:gd name="T35" fmla="*/ 133 h 146"/>
              <a:gd name="T36" fmla="*/ 91 w 320"/>
              <a:gd name="T37" fmla="*/ 139 h 146"/>
              <a:gd name="T38" fmla="*/ 72 w 320"/>
              <a:gd name="T39" fmla="*/ 56 h 146"/>
              <a:gd name="T40" fmla="*/ 69 w 320"/>
              <a:gd name="T41" fmla="*/ 56 h 146"/>
              <a:gd name="T42" fmla="*/ 54 w 320"/>
              <a:gd name="T43" fmla="*/ 79 h 146"/>
              <a:gd name="T44" fmla="*/ 0 w 320"/>
              <a:gd name="T45" fmla="*/ 71 h 146"/>
              <a:gd name="T46" fmla="*/ 48 w 320"/>
              <a:gd name="T47" fmla="*/ 63 h 146"/>
              <a:gd name="T48" fmla="*/ 49 w 320"/>
              <a:gd name="T49" fmla="*/ 63 h 146"/>
              <a:gd name="T50" fmla="*/ 73 w 320"/>
              <a:gd name="T51" fmla="*/ 15 h 146"/>
              <a:gd name="T52" fmla="*/ 81 w 320"/>
              <a:gd name="T53" fmla="*/ 21 h 146"/>
              <a:gd name="T54" fmla="*/ 101 w 320"/>
              <a:gd name="T55" fmla="*/ 69 h 146"/>
              <a:gd name="T56" fmla="*/ 145 w 320"/>
              <a:gd name="T57" fmla="*/ 63 h 146"/>
              <a:gd name="T58" fmla="*/ 147 w 320"/>
              <a:gd name="T59" fmla="*/ 62 h 146"/>
              <a:gd name="T60" fmla="*/ 195 w 320"/>
              <a:gd name="T61" fmla="*/ 0 h 146"/>
              <a:gd name="T62" fmla="*/ 231 w 320"/>
              <a:gd name="T63" fmla="*/ 16 h 146"/>
              <a:gd name="T64" fmla="*/ 233 w 320"/>
              <a:gd name="T65" fmla="*/ 16 h 146"/>
              <a:gd name="T66" fmla="*/ 271 w 320"/>
              <a:gd name="T67" fmla="*/ 0 h 146"/>
              <a:gd name="T68" fmla="*/ 316 w 320"/>
              <a:gd name="T69" fmla="*/ 69 h 146"/>
              <a:gd name="T70" fmla="*/ 279 w 320"/>
              <a:gd name="T71" fmla="*/ 116 h 146"/>
              <a:gd name="T72" fmla="*/ 236 w 320"/>
              <a:gd name="T73" fmla="*/ 145 h 146"/>
              <a:gd name="T74" fmla="*/ 232 w 320"/>
              <a:gd name="T7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146">
                <a:moveTo>
                  <a:pt x="232" y="146"/>
                </a:moveTo>
                <a:cubicBezTo>
                  <a:pt x="231" y="146"/>
                  <a:pt x="230" y="146"/>
                  <a:pt x="229" y="145"/>
                </a:cubicBezTo>
                <a:cubicBezTo>
                  <a:pt x="229" y="145"/>
                  <a:pt x="229" y="145"/>
                  <a:pt x="229" y="145"/>
                </a:cubicBezTo>
                <a:cubicBezTo>
                  <a:pt x="226" y="144"/>
                  <a:pt x="218" y="139"/>
                  <a:pt x="207" y="132"/>
                </a:cubicBezTo>
                <a:cubicBezTo>
                  <a:pt x="193" y="123"/>
                  <a:pt x="180" y="112"/>
                  <a:pt x="171" y="103"/>
                </a:cubicBezTo>
                <a:cubicBezTo>
                  <a:pt x="170" y="100"/>
                  <a:pt x="169" y="99"/>
                  <a:pt x="169" y="97"/>
                </a:cubicBezTo>
                <a:cubicBezTo>
                  <a:pt x="169" y="95"/>
                  <a:pt x="170" y="92"/>
                  <a:pt x="171" y="91"/>
                </a:cubicBezTo>
                <a:cubicBezTo>
                  <a:pt x="173" y="90"/>
                  <a:pt x="175" y="89"/>
                  <a:pt x="177" y="89"/>
                </a:cubicBezTo>
                <a:cubicBezTo>
                  <a:pt x="179" y="89"/>
                  <a:pt x="182" y="90"/>
                  <a:pt x="183" y="91"/>
                </a:cubicBezTo>
                <a:cubicBezTo>
                  <a:pt x="193" y="103"/>
                  <a:pt x="207" y="113"/>
                  <a:pt x="216" y="119"/>
                </a:cubicBezTo>
                <a:cubicBezTo>
                  <a:pt x="223" y="124"/>
                  <a:pt x="229" y="127"/>
                  <a:pt x="232" y="129"/>
                </a:cubicBezTo>
                <a:cubicBezTo>
                  <a:pt x="232" y="130"/>
                  <a:pt x="232" y="130"/>
                  <a:pt x="232" y="130"/>
                </a:cubicBezTo>
                <a:cubicBezTo>
                  <a:pt x="233" y="129"/>
                  <a:pt x="233" y="129"/>
                  <a:pt x="233" y="129"/>
                </a:cubicBezTo>
                <a:cubicBezTo>
                  <a:pt x="237" y="127"/>
                  <a:pt x="243" y="123"/>
                  <a:pt x="251" y="118"/>
                </a:cubicBezTo>
                <a:cubicBezTo>
                  <a:pt x="260" y="111"/>
                  <a:pt x="274" y="100"/>
                  <a:pt x="286" y="88"/>
                </a:cubicBezTo>
                <a:cubicBezTo>
                  <a:pt x="293" y="79"/>
                  <a:pt x="299" y="71"/>
                  <a:pt x="301" y="63"/>
                </a:cubicBezTo>
                <a:cubicBezTo>
                  <a:pt x="304" y="58"/>
                  <a:pt x="304" y="54"/>
                  <a:pt x="304" y="49"/>
                </a:cubicBezTo>
                <a:cubicBezTo>
                  <a:pt x="304" y="39"/>
                  <a:pt x="300" y="31"/>
                  <a:pt x="294" y="25"/>
                </a:cubicBezTo>
                <a:cubicBezTo>
                  <a:pt x="288" y="18"/>
                  <a:pt x="279" y="15"/>
                  <a:pt x="271" y="15"/>
                </a:cubicBezTo>
                <a:cubicBezTo>
                  <a:pt x="264" y="15"/>
                  <a:pt x="257" y="17"/>
                  <a:pt x="252" y="21"/>
                </a:cubicBezTo>
                <a:cubicBezTo>
                  <a:pt x="246" y="24"/>
                  <a:pt x="243" y="30"/>
                  <a:pt x="239" y="36"/>
                </a:cubicBezTo>
                <a:cubicBezTo>
                  <a:pt x="238" y="38"/>
                  <a:pt x="236" y="41"/>
                  <a:pt x="232" y="41"/>
                </a:cubicBezTo>
                <a:cubicBezTo>
                  <a:pt x="229" y="41"/>
                  <a:pt x="226" y="38"/>
                  <a:pt x="225" y="36"/>
                </a:cubicBezTo>
                <a:cubicBezTo>
                  <a:pt x="223" y="30"/>
                  <a:pt x="218" y="24"/>
                  <a:pt x="213" y="21"/>
                </a:cubicBezTo>
                <a:cubicBezTo>
                  <a:pt x="207" y="17"/>
                  <a:pt x="200" y="15"/>
                  <a:pt x="195" y="15"/>
                </a:cubicBezTo>
                <a:cubicBezTo>
                  <a:pt x="185" y="15"/>
                  <a:pt x="177" y="18"/>
                  <a:pt x="170" y="25"/>
                </a:cubicBezTo>
                <a:cubicBezTo>
                  <a:pt x="164" y="31"/>
                  <a:pt x="161" y="39"/>
                  <a:pt x="161" y="49"/>
                </a:cubicBezTo>
                <a:cubicBezTo>
                  <a:pt x="161" y="55"/>
                  <a:pt x="162" y="61"/>
                  <a:pt x="165" y="68"/>
                </a:cubicBezTo>
                <a:cubicBezTo>
                  <a:pt x="166" y="71"/>
                  <a:pt x="166" y="75"/>
                  <a:pt x="163" y="77"/>
                </a:cubicBezTo>
                <a:cubicBezTo>
                  <a:pt x="163" y="77"/>
                  <a:pt x="163" y="77"/>
                  <a:pt x="163" y="77"/>
                </a:cubicBezTo>
                <a:cubicBezTo>
                  <a:pt x="163" y="77"/>
                  <a:pt x="163" y="77"/>
                  <a:pt x="163" y="77"/>
                </a:cubicBezTo>
                <a:cubicBezTo>
                  <a:pt x="162" y="78"/>
                  <a:pt x="159" y="79"/>
                  <a:pt x="158" y="79"/>
                </a:cubicBezTo>
                <a:cubicBezTo>
                  <a:pt x="115" y="79"/>
                  <a:pt x="115" y="79"/>
                  <a:pt x="115" y="79"/>
                </a:cubicBezTo>
                <a:cubicBezTo>
                  <a:pt x="115" y="79"/>
                  <a:pt x="115" y="79"/>
                  <a:pt x="115" y="79"/>
                </a:cubicBezTo>
                <a:cubicBezTo>
                  <a:pt x="114" y="80"/>
                  <a:pt x="114" y="80"/>
                  <a:pt x="114" y="80"/>
                </a:cubicBezTo>
                <a:cubicBezTo>
                  <a:pt x="100" y="133"/>
                  <a:pt x="100" y="133"/>
                  <a:pt x="100" y="133"/>
                </a:cubicBezTo>
                <a:cubicBezTo>
                  <a:pt x="98" y="137"/>
                  <a:pt x="96" y="139"/>
                  <a:pt x="93" y="139"/>
                </a:cubicBezTo>
                <a:cubicBezTo>
                  <a:pt x="91" y="139"/>
                  <a:pt x="91" y="139"/>
                  <a:pt x="91" y="139"/>
                </a:cubicBezTo>
                <a:cubicBezTo>
                  <a:pt x="88" y="139"/>
                  <a:pt x="86" y="136"/>
                  <a:pt x="84" y="132"/>
                </a:cubicBezTo>
                <a:cubicBezTo>
                  <a:pt x="72" y="56"/>
                  <a:pt x="72" y="56"/>
                  <a:pt x="72" y="56"/>
                </a:cubicBezTo>
                <a:cubicBezTo>
                  <a:pt x="70" y="51"/>
                  <a:pt x="70" y="51"/>
                  <a:pt x="70" y="51"/>
                </a:cubicBezTo>
                <a:cubicBezTo>
                  <a:pt x="69" y="56"/>
                  <a:pt x="69" y="56"/>
                  <a:pt x="69" y="56"/>
                </a:cubicBezTo>
                <a:cubicBezTo>
                  <a:pt x="61" y="75"/>
                  <a:pt x="61" y="75"/>
                  <a:pt x="61" y="75"/>
                </a:cubicBezTo>
                <a:cubicBezTo>
                  <a:pt x="60" y="77"/>
                  <a:pt x="57" y="79"/>
                  <a:pt x="54" y="79"/>
                </a:cubicBezTo>
                <a:cubicBezTo>
                  <a:pt x="8" y="79"/>
                  <a:pt x="8" y="79"/>
                  <a:pt x="8" y="79"/>
                </a:cubicBezTo>
                <a:cubicBezTo>
                  <a:pt x="4" y="79"/>
                  <a:pt x="0" y="76"/>
                  <a:pt x="0" y="71"/>
                </a:cubicBezTo>
                <a:cubicBezTo>
                  <a:pt x="0" y="66"/>
                  <a:pt x="4" y="63"/>
                  <a:pt x="8" y="63"/>
                </a:cubicBezTo>
                <a:cubicBezTo>
                  <a:pt x="48" y="63"/>
                  <a:pt x="48" y="63"/>
                  <a:pt x="48" y="63"/>
                </a:cubicBezTo>
                <a:cubicBezTo>
                  <a:pt x="49" y="63"/>
                  <a:pt x="49" y="63"/>
                  <a:pt x="49" y="63"/>
                </a:cubicBezTo>
                <a:cubicBezTo>
                  <a:pt x="49" y="63"/>
                  <a:pt x="49" y="63"/>
                  <a:pt x="49" y="63"/>
                </a:cubicBezTo>
                <a:cubicBezTo>
                  <a:pt x="66" y="19"/>
                  <a:pt x="66" y="19"/>
                  <a:pt x="66" y="19"/>
                </a:cubicBezTo>
                <a:cubicBezTo>
                  <a:pt x="67" y="16"/>
                  <a:pt x="70" y="15"/>
                  <a:pt x="73" y="15"/>
                </a:cubicBezTo>
                <a:cubicBezTo>
                  <a:pt x="74" y="15"/>
                  <a:pt x="74" y="15"/>
                  <a:pt x="74" y="15"/>
                </a:cubicBezTo>
                <a:cubicBezTo>
                  <a:pt x="77" y="15"/>
                  <a:pt x="81" y="17"/>
                  <a:pt x="81" y="21"/>
                </a:cubicBezTo>
                <a:cubicBezTo>
                  <a:pt x="94" y="95"/>
                  <a:pt x="94" y="95"/>
                  <a:pt x="94" y="95"/>
                </a:cubicBezTo>
                <a:cubicBezTo>
                  <a:pt x="101" y="69"/>
                  <a:pt x="101" y="69"/>
                  <a:pt x="101" y="69"/>
                </a:cubicBezTo>
                <a:cubicBezTo>
                  <a:pt x="102" y="65"/>
                  <a:pt x="104" y="63"/>
                  <a:pt x="109" y="63"/>
                </a:cubicBezTo>
                <a:cubicBezTo>
                  <a:pt x="145" y="63"/>
                  <a:pt x="145" y="63"/>
                  <a:pt x="145" y="63"/>
                </a:cubicBezTo>
                <a:cubicBezTo>
                  <a:pt x="147" y="63"/>
                  <a:pt x="147" y="63"/>
                  <a:pt x="147" y="63"/>
                </a:cubicBezTo>
                <a:cubicBezTo>
                  <a:pt x="147" y="62"/>
                  <a:pt x="147" y="62"/>
                  <a:pt x="147" y="62"/>
                </a:cubicBezTo>
                <a:cubicBezTo>
                  <a:pt x="145" y="57"/>
                  <a:pt x="145" y="52"/>
                  <a:pt x="145" y="49"/>
                </a:cubicBezTo>
                <a:cubicBezTo>
                  <a:pt x="145" y="22"/>
                  <a:pt x="166" y="0"/>
                  <a:pt x="195" y="0"/>
                </a:cubicBezTo>
                <a:cubicBezTo>
                  <a:pt x="204" y="0"/>
                  <a:pt x="213" y="2"/>
                  <a:pt x="222" y="8"/>
                </a:cubicBezTo>
                <a:cubicBezTo>
                  <a:pt x="225" y="10"/>
                  <a:pt x="229" y="14"/>
                  <a:pt x="231" y="16"/>
                </a:cubicBezTo>
                <a:cubicBezTo>
                  <a:pt x="232" y="17"/>
                  <a:pt x="232" y="17"/>
                  <a:pt x="232" y="17"/>
                </a:cubicBezTo>
                <a:cubicBezTo>
                  <a:pt x="233" y="16"/>
                  <a:pt x="233" y="16"/>
                  <a:pt x="233" y="16"/>
                </a:cubicBezTo>
                <a:cubicBezTo>
                  <a:pt x="236" y="14"/>
                  <a:pt x="239" y="10"/>
                  <a:pt x="243" y="8"/>
                </a:cubicBezTo>
                <a:cubicBezTo>
                  <a:pt x="251" y="2"/>
                  <a:pt x="260" y="0"/>
                  <a:pt x="271" y="0"/>
                </a:cubicBezTo>
                <a:cubicBezTo>
                  <a:pt x="298" y="0"/>
                  <a:pt x="320" y="22"/>
                  <a:pt x="320" y="49"/>
                </a:cubicBezTo>
                <a:cubicBezTo>
                  <a:pt x="320" y="55"/>
                  <a:pt x="319" y="62"/>
                  <a:pt x="316" y="69"/>
                </a:cubicBezTo>
                <a:cubicBezTo>
                  <a:pt x="314" y="75"/>
                  <a:pt x="311" y="80"/>
                  <a:pt x="307" y="86"/>
                </a:cubicBezTo>
                <a:cubicBezTo>
                  <a:pt x="300" y="96"/>
                  <a:pt x="291" y="105"/>
                  <a:pt x="279" y="116"/>
                </a:cubicBezTo>
                <a:cubicBezTo>
                  <a:pt x="260" y="132"/>
                  <a:pt x="241" y="143"/>
                  <a:pt x="237" y="145"/>
                </a:cubicBezTo>
                <a:cubicBezTo>
                  <a:pt x="236" y="145"/>
                  <a:pt x="236" y="145"/>
                  <a:pt x="236" y="145"/>
                </a:cubicBezTo>
                <a:cubicBezTo>
                  <a:pt x="236" y="145"/>
                  <a:pt x="236" y="145"/>
                  <a:pt x="236" y="145"/>
                </a:cubicBezTo>
                <a:cubicBezTo>
                  <a:pt x="234" y="146"/>
                  <a:pt x="233" y="146"/>
                  <a:pt x="232" y="146"/>
                </a:cubicBezTo>
                <a:close/>
              </a:path>
            </a:pathLst>
          </a:custGeom>
          <a:solidFill>
            <a:schemeClr val="accent4"/>
          </a:solidFill>
          <a:ln>
            <a:noFill/>
          </a:ln>
        </p:spPr>
        <p:txBody>
          <a:bodyPr vert="horz" wrap="square" lIns="68545" tIns="34272" rIns="68545" bIns="34272" numCol="1" anchor="t" anchorCtr="0" compatLnSpc="1"/>
          <a:lstStyle/>
          <a:p>
            <a:pPr defTabSz="685165">
              <a:defRPr/>
            </a:pPr>
            <a:endParaRPr lang="en-US" sz="1000" kern="0" dirty="0">
              <a:solidFill>
                <a:schemeClr val="bg1">
                  <a:lumMod val="50000"/>
                </a:schemeClr>
              </a:solidFill>
              <a:latin typeface="Calibri" panose="020F0502020204030204"/>
              <a:cs typeface="Arial" panose="020B0604020202020204" pitchFamily="34" charset="0"/>
            </a:endParaRPr>
          </a:p>
        </p:txBody>
      </p:sp>
      <p:grpSp>
        <p:nvGrpSpPr>
          <p:cNvPr id="7" name="Group 134"/>
          <p:cNvGrpSpPr/>
          <p:nvPr/>
        </p:nvGrpSpPr>
        <p:grpSpPr>
          <a:xfrm>
            <a:off x="1583397" y="2103978"/>
            <a:ext cx="691032" cy="585129"/>
            <a:chOff x="564267" y="1434600"/>
            <a:chExt cx="620869" cy="525718"/>
          </a:xfrm>
          <a:solidFill>
            <a:schemeClr val="accent1"/>
          </a:solidFill>
        </p:grpSpPr>
        <p:grpSp>
          <p:nvGrpSpPr>
            <p:cNvPr id="8" name="Group 135"/>
            <p:cNvGrpSpPr/>
            <p:nvPr/>
          </p:nvGrpSpPr>
          <p:grpSpPr>
            <a:xfrm>
              <a:off x="981746" y="1434600"/>
              <a:ext cx="153889" cy="153891"/>
              <a:chOff x="1024613" y="1396496"/>
              <a:chExt cx="153889" cy="153891"/>
            </a:xfrm>
            <a:grpFill/>
          </p:grpSpPr>
          <p:sp>
            <p:nvSpPr>
              <p:cNvPr id="89" name="Freeform 87"/>
              <p:cNvSpPr/>
              <p:nvPr/>
            </p:nvSpPr>
            <p:spPr bwMode="auto">
              <a:xfrm>
                <a:off x="1031245" y="1396496"/>
                <a:ext cx="147257" cy="143277"/>
              </a:xfrm>
              <a:custGeom>
                <a:avLst/>
                <a:gdLst>
                  <a:gd name="T0" fmla="*/ 43 w 47"/>
                  <a:gd name="T1" fmla="*/ 46 h 46"/>
                  <a:gd name="T2" fmla="*/ 39 w 47"/>
                  <a:gd name="T3" fmla="*/ 43 h 46"/>
                  <a:gd name="T4" fmla="*/ 4 w 47"/>
                  <a:gd name="T5" fmla="*/ 8 h 46"/>
                  <a:gd name="T6" fmla="*/ 0 w 47"/>
                  <a:gd name="T7" fmla="*/ 4 h 46"/>
                  <a:gd name="T8" fmla="*/ 4 w 47"/>
                  <a:gd name="T9" fmla="*/ 0 h 46"/>
                  <a:gd name="T10" fmla="*/ 47 w 47"/>
                  <a:gd name="T11" fmla="*/ 42 h 46"/>
                  <a:gd name="T12" fmla="*/ 43 w 47"/>
                  <a:gd name="T13" fmla="*/ 46 h 46"/>
                  <a:gd name="T14" fmla="*/ 43 w 47"/>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6">
                    <a:moveTo>
                      <a:pt x="43" y="46"/>
                    </a:moveTo>
                    <a:cubicBezTo>
                      <a:pt x="41" y="46"/>
                      <a:pt x="39" y="45"/>
                      <a:pt x="39" y="43"/>
                    </a:cubicBezTo>
                    <a:cubicBezTo>
                      <a:pt x="36" y="9"/>
                      <a:pt x="5" y="8"/>
                      <a:pt x="4" y="8"/>
                    </a:cubicBezTo>
                    <a:cubicBezTo>
                      <a:pt x="2" y="8"/>
                      <a:pt x="0" y="6"/>
                      <a:pt x="0" y="4"/>
                    </a:cubicBezTo>
                    <a:cubicBezTo>
                      <a:pt x="0" y="2"/>
                      <a:pt x="2" y="0"/>
                      <a:pt x="4" y="0"/>
                    </a:cubicBezTo>
                    <a:cubicBezTo>
                      <a:pt x="5" y="0"/>
                      <a:pt x="43" y="1"/>
                      <a:pt x="47" y="42"/>
                    </a:cubicBezTo>
                    <a:cubicBezTo>
                      <a:pt x="47" y="44"/>
                      <a:pt x="45" y="46"/>
                      <a:pt x="43" y="46"/>
                    </a:cubicBezTo>
                    <a:cubicBezTo>
                      <a:pt x="43" y="46"/>
                      <a:pt x="43" y="46"/>
                      <a:pt x="43" y="46"/>
                    </a:cubicBezTo>
                    <a:close/>
                  </a:path>
                </a:pathLst>
              </a:custGeom>
              <a:grpFill/>
              <a:ln>
                <a:noFill/>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sp>
            <p:nvSpPr>
              <p:cNvPr id="90" name="Freeform 88"/>
              <p:cNvSpPr/>
              <p:nvPr/>
            </p:nvSpPr>
            <p:spPr bwMode="auto">
              <a:xfrm>
                <a:off x="1028593" y="1433642"/>
                <a:ext cx="112764" cy="110112"/>
              </a:xfrm>
              <a:custGeom>
                <a:avLst/>
                <a:gdLst>
                  <a:gd name="T0" fmla="*/ 32 w 36"/>
                  <a:gd name="T1" fmla="*/ 35 h 35"/>
                  <a:gd name="T2" fmla="*/ 28 w 36"/>
                  <a:gd name="T3" fmla="*/ 32 h 35"/>
                  <a:gd name="T4" fmla="*/ 4 w 36"/>
                  <a:gd name="T5" fmla="*/ 8 h 35"/>
                  <a:gd name="T6" fmla="*/ 0 w 36"/>
                  <a:gd name="T7" fmla="*/ 4 h 35"/>
                  <a:gd name="T8" fmla="*/ 4 w 36"/>
                  <a:gd name="T9" fmla="*/ 0 h 35"/>
                  <a:gd name="T10" fmla="*/ 36 w 36"/>
                  <a:gd name="T11" fmla="*/ 31 h 35"/>
                  <a:gd name="T12" fmla="*/ 32 w 36"/>
                  <a:gd name="T13" fmla="*/ 35 h 35"/>
                  <a:gd name="T14" fmla="*/ 32 w 3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5">
                    <a:moveTo>
                      <a:pt x="32" y="35"/>
                    </a:moveTo>
                    <a:cubicBezTo>
                      <a:pt x="30" y="35"/>
                      <a:pt x="28" y="34"/>
                      <a:pt x="28" y="32"/>
                    </a:cubicBezTo>
                    <a:cubicBezTo>
                      <a:pt x="26" y="9"/>
                      <a:pt x="5" y="8"/>
                      <a:pt x="4" y="8"/>
                    </a:cubicBezTo>
                    <a:cubicBezTo>
                      <a:pt x="2" y="8"/>
                      <a:pt x="0" y="6"/>
                      <a:pt x="0" y="4"/>
                    </a:cubicBezTo>
                    <a:cubicBezTo>
                      <a:pt x="0" y="1"/>
                      <a:pt x="2" y="0"/>
                      <a:pt x="4" y="0"/>
                    </a:cubicBezTo>
                    <a:cubicBezTo>
                      <a:pt x="12" y="0"/>
                      <a:pt x="34" y="6"/>
                      <a:pt x="36" y="31"/>
                    </a:cubicBezTo>
                    <a:cubicBezTo>
                      <a:pt x="36" y="33"/>
                      <a:pt x="34" y="35"/>
                      <a:pt x="32" y="35"/>
                    </a:cubicBezTo>
                    <a:cubicBezTo>
                      <a:pt x="32" y="35"/>
                      <a:pt x="32" y="35"/>
                      <a:pt x="32" y="35"/>
                    </a:cubicBezTo>
                    <a:close/>
                  </a:path>
                </a:pathLst>
              </a:custGeom>
              <a:grpFill/>
              <a:ln>
                <a:noFill/>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sp>
            <p:nvSpPr>
              <p:cNvPr id="91" name="Freeform 89"/>
              <p:cNvSpPr/>
              <p:nvPr/>
            </p:nvSpPr>
            <p:spPr bwMode="auto">
              <a:xfrm>
                <a:off x="1024613" y="1470788"/>
                <a:ext cx="79599" cy="79599"/>
              </a:xfrm>
              <a:custGeom>
                <a:avLst/>
                <a:gdLst>
                  <a:gd name="T0" fmla="*/ 21 w 25"/>
                  <a:gd name="T1" fmla="*/ 25 h 25"/>
                  <a:gd name="T2" fmla="*/ 17 w 25"/>
                  <a:gd name="T3" fmla="*/ 21 h 25"/>
                  <a:gd name="T4" fmla="*/ 4 w 25"/>
                  <a:gd name="T5" fmla="*/ 8 h 25"/>
                  <a:gd name="T6" fmla="*/ 0 w 25"/>
                  <a:gd name="T7" fmla="*/ 3 h 25"/>
                  <a:gd name="T8" fmla="*/ 4 w 25"/>
                  <a:gd name="T9" fmla="*/ 0 h 25"/>
                  <a:gd name="T10" fmla="*/ 25 w 25"/>
                  <a:gd name="T11" fmla="*/ 20 h 25"/>
                  <a:gd name="T12" fmla="*/ 21 w 25"/>
                  <a:gd name="T13" fmla="*/ 25 h 25"/>
                  <a:gd name="T14" fmla="*/ 21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21" y="25"/>
                    </a:moveTo>
                    <a:cubicBezTo>
                      <a:pt x="19" y="25"/>
                      <a:pt x="17" y="23"/>
                      <a:pt x="17" y="21"/>
                    </a:cubicBezTo>
                    <a:cubicBezTo>
                      <a:pt x="16" y="8"/>
                      <a:pt x="5" y="8"/>
                      <a:pt x="4" y="8"/>
                    </a:cubicBezTo>
                    <a:cubicBezTo>
                      <a:pt x="1" y="7"/>
                      <a:pt x="0" y="6"/>
                      <a:pt x="0" y="3"/>
                    </a:cubicBezTo>
                    <a:cubicBezTo>
                      <a:pt x="0" y="1"/>
                      <a:pt x="2" y="0"/>
                      <a:pt x="4" y="0"/>
                    </a:cubicBezTo>
                    <a:cubicBezTo>
                      <a:pt x="9" y="0"/>
                      <a:pt x="23" y="3"/>
                      <a:pt x="25" y="20"/>
                    </a:cubicBezTo>
                    <a:cubicBezTo>
                      <a:pt x="25" y="23"/>
                      <a:pt x="24" y="24"/>
                      <a:pt x="21" y="25"/>
                    </a:cubicBezTo>
                    <a:cubicBezTo>
                      <a:pt x="21" y="25"/>
                      <a:pt x="21" y="25"/>
                      <a:pt x="21" y="25"/>
                    </a:cubicBezTo>
                    <a:close/>
                  </a:path>
                </a:pathLst>
              </a:custGeom>
              <a:grpFill/>
              <a:ln>
                <a:noFill/>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grpSp>
        <p:sp>
          <p:nvSpPr>
            <p:cNvPr id="83" name="Freeform 91"/>
            <p:cNvSpPr>
              <a:spLocks noEditPoints="1"/>
            </p:cNvSpPr>
            <p:nvPr/>
          </p:nvSpPr>
          <p:spPr bwMode="auto">
            <a:xfrm>
              <a:off x="564267" y="1583553"/>
              <a:ext cx="620869" cy="301147"/>
            </a:xfrm>
            <a:custGeom>
              <a:avLst/>
              <a:gdLst>
                <a:gd name="T0" fmla="*/ 194 w 198"/>
                <a:gd name="T1" fmla="*/ 96 h 96"/>
                <a:gd name="T2" fmla="*/ 4 w 198"/>
                <a:gd name="T3" fmla="*/ 96 h 96"/>
                <a:gd name="T4" fmla="*/ 0 w 198"/>
                <a:gd name="T5" fmla="*/ 92 h 96"/>
                <a:gd name="T6" fmla="*/ 0 w 198"/>
                <a:gd name="T7" fmla="*/ 56 h 96"/>
                <a:gd name="T8" fmla="*/ 4 w 198"/>
                <a:gd name="T9" fmla="*/ 52 h 96"/>
                <a:gd name="T10" fmla="*/ 31 w 198"/>
                <a:gd name="T11" fmla="*/ 52 h 96"/>
                <a:gd name="T12" fmla="*/ 42 w 198"/>
                <a:gd name="T13" fmla="*/ 3 h 96"/>
                <a:gd name="T14" fmla="*/ 46 w 198"/>
                <a:gd name="T15" fmla="*/ 0 h 96"/>
                <a:gd name="T16" fmla="*/ 129 w 198"/>
                <a:gd name="T17" fmla="*/ 0 h 96"/>
                <a:gd name="T18" fmla="*/ 132 w 198"/>
                <a:gd name="T19" fmla="*/ 2 h 96"/>
                <a:gd name="T20" fmla="*/ 171 w 198"/>
                <a:gd name="T21" fmla="*/ 52 h 96"/>
                <a:gd name="T22" fmla="*/ 194 w 198"/>
                <a:gd name="T23" fmla="*/ 52 h 96"/>
                <a:gd name="T24" fmla="*/ 198 w 198"/>
                <a:gd name="T25" fmla="*/ 56 h 96"/>
                <a:gd name="T26" fmla="*/ 198 w 198"/>
                <a:gd name="T27" fmla="*/ 92 h 96"/>
                <a:gd name="T28" fmla="*/ 194 w 198"/>
                <a:gd name="T29" fmla="*/ 96 h 96"/>
                <a:gd name="T30" fmla="*/ 8 w 198"/>
                <a:gd name="T31" fmla="*/ 88 h 96"/>
                <a:gd name="T32" fmla="*/ 190 w 198"/>
                <a:gd name="T33" fmla="*/ 88 h 96"/>
                <a:gd name="T34" fmla="*/ 190 w 198"/>
                <a:gd name="T35" fmla="*/ 60 h 96"/>
                <a:gd name="T36" fmla="*/ 169 w 198"/>
                <a:gd name="T37" fmla="*/ 60 h 96"/>
                <a:gd name="T38" fmla="*/ 166 w 198"/>
                <a:gd name="T39" fmla="*/ 58 h 96"/>
                <a:gd name="T40" fmla="*/ 127 w 198"/>
                <a:gd name="T41" fmla="*/ 8 h 96"/>
                <a:gd name="T42" fmla="*/ 49 w 198"/>
                <a:gd name="T43" fmla="*/ 8 h 96"/>
                <a:gd name="T44" fmla="*/ 38 w 198"/>
                <a:gd name="T45" fmla="*/ 57 h 96"/>
                <a:gd name="T46" fmla="*/ 34 w 198"/>
                <a:gd name="T47" fmla="*/ 60 h 96"/>
                <a:gd name="T48" fmla="*/ 8 w 198"/>
                <a:gd name="T49" fmla="*/ 60 h 96"/>
                <a:gd name="T50" fmla="*/ 8 w 198"/>
                <a:gd name="T51"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96">
                  <a:moveTo>
                    <a:pt x="194" y="96"/>
                  </a:moveTo>
                  <a:cubicBezTo>
                    <a:pt x="4" y="96"/>
                    <a:pt x="4" y="96"/>
                    <a:pt x="4" y="96"/>
                  </a:cubicBezTo>
                  <a:cubicBezTo>
                    <a:pt x="2" y="96"/>
                    <a:pt x="0" y="94"/>
                    <a:pt x="0" y="92"/>
                  </a:cubicBezTo>
                  <a:cubicBezTo>
                    <a:pt x="0" y="56"/>
                    <a:pt x="0" y="56"/>
                    <a:pt x="0" y="56"/>
                  </a:cubicBezTo>
                  <a:cubicBezTo>
                    <a:pt x="0" y="54"/>
                    <a:pt x="2" y="52"/>
                    <a:pt x="4" y="52"/>
                  </a:cubicBezTo>
                  <a:cubicBezTo>
                    <a:pt x="31" y="52"/>
                    <a:pt x="31" y="52"/>
                    <a:pt x="31" y="52"/>
                  </a:cubicBezTo>
                  <a:cubicBezTo>
                    <a:pt x="42" y="3"/>
                    <a:pt x="42" y="3"/>
                    <a:pt x="42" y="3"/>
                  </a:cubicBezTo>
                  <a:cubicBezTo>
                    <a:pt x="42" y="1"/>
                    <a:pt x="44" y="0"/>
                    <a:pt x="46" y="0"/>
                  </a:cubicBezTo>
                  <a:cubicBezTo>
                    <a:pt x="129" y="0"/>
                    <a:pt x="129" y="0"/>
                    <a:pt x="129" y="0"/>
                  </a:cubicBezTo>
                  <a:cubicBezTo>
                    <a:pt x="131" y="0"/>
                    <a:pt x="132" y="1"/>
                    <a:pt x="132" y="2"/>
                  </a:cubicBezTo>
                  <a:cubicBezTo>
                    <a:pt x="171" y="52"/>
                    <a:pt x="171" y="52"/>
                    <a:pt x="171" y="52"/>
                  </a:cubicBezTo>
                  <a:cubicBezTo>
                    <a:pt x="194" y="52"/>
                    <a:pt x="194" y="52"/>
                    <a:pt x="194" y="52"/>
                  </a:cubicBezTo>
                  <a:cubicBezTo>
                    <a:pt x="196" y="52"/>
                    <a:pt x="198" y="54"/>
                    <a:pt x="198" y="56"/>
                  </a:cubicBezTo>
                  <a:cubicBezTo>
                    <a:pt x="198" y="92"/>
                    <a:pt x="198" y="92"/>
                    <a:pt x="198" y="92"/>
                  </a:cubicBezTo>
                  <a:cubicBezTo>
                    <a:pt x="198" y="94"/>
                    <a:pt x="196" y="96"/>
                    <a:pt x="194" y="96"/>
                  </a:cubicBezTo>
                  <a:close/>
                  <a:moveTo>
                    <a:pt x="8" y="88"/>
                  </a:moveTo>
                  <a:cubicBezTo>
                    <a:pt x="190" y="88"/>
                    <a:pt x="190" y="88"/>
                    <a:pt x="190" y="88"/>
                  </a:cubicBezTo>
                  <a:cubicBezTo>
                    <a:pt x="190" y="60"/>
                    <a:pt x="190" y="60"/>
                    <a:pt x="190" y="60"/>
                  </a:cubicBezTo>
                  <a:cubicBezTo>
                    <a:pt x="169" y="60"/>
                    <a:pt x="169" y="60"/>
                    <a:pt x="169" y="60"/>
                  </a:cubicBezTo>
                  <a:cubicBezTo>
                    <a:pt x="168" y="60"/>
                    <a:pt x="166" y="59"/>
                    <a:pt x="166" y="58"/>
                  </a:cubicBezTo>
                  <a:cubicBezTo>
                    <a:pt x="127" y="8"/>
                    <a:pt x="127" y="8"/>
                    <a:pt x="127" y="8"/>
                  </a:cubicBezTo>
                  <a:cubicBezTo>
                    <a:pt x="49" y="8"/>
                    <a:pt x="49" y="8"/>
                    <a:pt x="49" y="8"/>
                  </a:cubicBezTo>
                  <a:cubicBezTo>
                    <a:pt x="38" y="57"/>
                    <a:pt x="38" y="57"/>
                    <a:pt x="38" y="57"/>
                  </a:cubicBezTo>
                  <a:cubicBezTo>
                    <a:pt x="38" y="59"/>
                    <a:pt x="36" y="60"/>
                    <a:pt x="34" y="60"/>
                  </a:cubicBezTo>
                  <a:cubicBezTo>
                    <a:pt x="8" y="60"/>
                    <a:pt x="8" y="60"/>
                    <a:pt x="8" y="60"/>
                  </a:cubicBezTo>
                  <a:lnTo>
                    <a:pt x="8" y="88"/>
                  </a:lnTo>
                  <a:close/>
                </a:path>
              </a:pathLst>
            </a:custGeom>
            <a:grpFill/>
            <a:ln>
              <a:noFill/>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sp>
          <p:nvSpPr>
            <p:cNvPr id="84" name="Oval 92"/>
            <p:cNvSpPr>
              <a:spLocks noChangeArrowheads="1"/>
            </p:cNvSpPr>
            <p:nvPr/>
          </p:nvSpPr>
          <p:spPr bwMode="auto">
            <a:xfrm>
              <a:off x="987466" y="1828980"/>
              <a:ext cx="122052" cy="118072"/>
            </a:xfrm>
            <a:prstGeom prst="ellipse">
              <a:avLst/>
            </a:prstGeom>
            <a:grpFill/>
            <a:ln>
              <a:noFill/>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sp>
          <p:nvSpPr>
            <p:cNvPr id="85" name="Freeform 93"/>
            <p:cNvSpPr>
              <a:spLocks noEditPoints="1"/>
            </p:cNvSpPr>
            <p:nvPr/>
          </p:nvSpPr>
          <p:spPr bwMode="auto">
            <a:xfrm>
              <a:off x="975526" y="1815714"/>
              <a:ext cx="147257" cy="144604"/>
            </a:xfrm>
            <a:custGeom>
              <a:avLst/>
              <a:gdLst>
                <a:gd name="T0" fmla="*/ 24 w 47"/>
                <a:gd name="T1" fmla="*/ 46 h 46"/>
                <a:gd name="T2" fmla="*/ 0 w 47"/>
                <a:gd name="T3" fmla="*/ 23 h 46"/>
                <a:gd name="T4" fmla="*/ 24 w 47"/>
                <a:gd name="T5" fmla="*/ 0 h 46"/>
                <a:gd name="T6" fmla="*/ 47 w 47"/>
                <a:gd name="T7" fmla="*/ 23 h 46"/>
                <a:gd name="T8" fmla="*/ 24 w 47"/>
                <a:gd name="T9" fmla="*/ 46 h 46"/>
                <a:gd name="T10" fmla="*/ 24 w 47"/>
                <a:gd name="T11" fmla="*/ 8 h 46"/>
                <a:gd name="T12" fmla="*/ 8 w 47"/>
                <a:gd name="T13" fmla="*/ 23 h 46"/>
                <a:gd name="T14" fmla="*/ 24 w 47"/>
                <a:gd name="T15" fmla="*/ 38 h 46"/>
                <a:gd name="T16" fmla="*/ 39 w 47"/>
                <a:gd name="T17" fmla="*/ 23 h 46"/>
                <a:gd name="T18" fmla="*/ 24 w 47"/>
                <a:gd name="T1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6">
                  <a:moveTo>
                    <a:pt x="24" y="46"/>
                  </a:moveTo>
                  <a:cubicBezTo>
                    <a:pt x="11" y="46"/>
                    <a:pt x="0" y="36"/>
                    <a:pt x="0" y="23"/>
                  </a:cubicBezTo>
                  <a:cubicBezTo>
                    <a:pt x="0" y="10"/>
                    <a:pt x="11" y="0"/>
                    <a:pt x="24" y="0"/>
                  </a:cubicBezTo>
                  <a:cubicBezTo>
                    <a:pt x="36" y="0"/>
                    <a:pt x="47" y="10"/>
                    <a:pt x="47" y="23"/>
                  </a:cubicBezTo>
                  <a:cubicBezTo>
                    <a:pt x="47" y="36"/>
                    <a:pt x="36" y="46"/>
                    <a:pt x="24" y="46"/>
                  </a:cubicBezTo>
                  <a:close/>
                  <a:moveTo>
                    <a:pt x="24" y="8"/>
                  </a:moveTo>
                  <a:cubicBezTo>
                    <a:pt x="15" y="8"/>
                    <a:pt x="8" y="15"/>
                    <a:pt x="8" y="23"/>
                  </a:cubicBezTo>
                  <a:cubicBezTo>
                    <a:pt x="8" y="31"/>
                    <a:pt x="15" y="38"/>
                    <a:pt x="24" y="38"/>
                  </a:cubicBezTo>
                  <a:cubicBezTo>
                    <a:pt x="32" y="38"/>
                    <a:pt x="39" y="31"/>
                    <a:pt x="39" y="23"/>
                  </a:cubicBezTo>
                  <a:cubicBezTo>
                    <a:pt x="39" y="15"/>
                    <a:pt x="32" y="8"/>
                    <a:pt x="24" y="8"/>
                  </a:cubicBezTo>
                  <a:close/>
                </a:path>
              </a:pathLst>
            </a:custGeom>
            <a:grpFill/>
            <a:ln>
              <a:noFill/>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sp>
          <p:nvSpPr>
            <p:cNvPr id="86" name="Freeform 95"/>
            <p:cNvSpPr>
              <a:spLocks noEditPoints="1"/>
            </p:cNvSpPr>
            <p:nvPr/>
          </p:nvSpPr>
          <p:spPr bwMode="auto">
            <a:xfrm>
              <a:off x="824289" y="1640598"/>
              <a:ext cx="210936" cy="131338"/>
            </a:xfrm>
            <a:custGeom>
              <a:avLst/>
              <a:gdLst>
                <a:gd name="T0" fmla="*/ 159 w 159"/>
                <a:gd name="T1" fmla="*/ 99 h 99"/>
                <a:gd name="T2" fmla="*/ 0 w 159"/>
                <a:gd name="T3" fmla="*/ 99 h 99"/>
                <a:gd name="T4" fmla="*/ 0 w 159"/>
                <a:gd name="T5" fmla="*/ 0 h 99"/>
                <a:gd name="T6" fmla="*/ 88 w 159"/>
                <a:gd name="T7" fmla="*/ 0 h 99"/>
                <a:gd name="T8" fmla="*/ 159 w 159"/>
                <a:gd name="T9" fmla="*/ 99 h 99"/>
                <a:gd name="T10" fmla="*/ 19 w 159"/>
                <a:gd name="T11" fmla="*/ 80 h 99"/>
                <a:gd name="T12" fmla="*/ 123 w 159"/>
                <a:gd name="T13" fmla="*/ 80 h 99"/>
                <a:gd name="T14" fmla="*/ 78 w 159"/>
                <a:gd name="T15" fmla="*/ 19 h 99"/>
                <a:gd name="T16" fmla="*/ 19 w 159"/>
                <a:gd name="T17" fmla="*/ 19 h 99"/>
                <a:gd name="T18" fmla="*/ 19 w 159"/>
                <a:gd name="T19"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99">
                  <a:moveTo>
                    <a:pt x="159" y="99"/>
                  </a:moveTo>
                  <a:lnTo>
                    <a:pt x="0" y="99"/>
                  </a:lnTo>
                  <a:lnTo>
                    <a:pt x="0" y="0"/>
                  </a:lnTo>
                  <a:lnTo>
                    <a:pt x="88" y="0"/>
                  </a:lnTo>
                  <a:lnTo>
                    <a:pt x="159" y="99"/>
                  </a:lnTo>
                  <a:close/>
                  <a:moveTo>
                    <a:pt x="19" y="80"/>
                  </a:moveTo>
                  <a:lnTo>
                    <a:pt x="123" y="80"/>
                  </a:lnTo>
                  <a:lnTo>
                    <a:pt x="78" y="19"/>
                  </a:lnTo>
                  <a:lnTo>
                    <a:pt x="19" y="19"/>
                  </a:lnTo>
                  <a:lnTo>
                    <a:pt x="19" y="80"/>
                  </a:lnTo>
                  <a:close/>
                </a:path>
              </a:pathLst>
            </a:custGeom>
            <a:grpFill/>
            <a:ln>
              <a:noFill/>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sp>
          <p:nvSpPr>
            <p:cNvPr id="87" name="Oval 96"/>
            <p:cNvSpPr>
              <a:spLocks noChangeArrowheads="1"/>
            </p:cNvSpPr>
            <p:nvPr/>
          </p:nvSpPr>
          <p:spPr bwMode="auto">
            <a:xfrm>
              <a:off x="630600" y="1828980"/>
              <a:ext cx="118072" cy="118072"/>
            </a:xfrm>
            <a:prstGeom prst="ellipse">
              <a:avLst/>
            </a:prstGeom>
            <a:grpFill/>
            <a:ln>
              <a:noFill/>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sp>
          <p:nvSpPr>
            <p:cNvPr id="88" name="Freeform 97"/>
            <p:cNvSpPr>
              <a:spLocks noEditPoints="1"/>
            </p:cNvSpPr>
            <p:nvPr/>
          </p:nvSpPr>
          <p:spPr bwMode="auto">
            <a:xfrm>
              <a:off x="617332" y="1815714"/>
              <a:ext cx="147257" cy="144604"/>
            </a:xfrm>
            <a:custGeom>
              <a:avLst/>
              <a:gdLst>
                <a:gd name="T0" fmla="*/ 23 w 47"/>
                <a:gd name="T1" fmla="*/ 46 h 46"/>
                <a:gd name="T2" fmla="*/ 0 w 47"/>
                <a:gd name="T3" fmla="*/ 23 h 46"/>
                <a:gd name="T4" fmla="*/ 23 w 47"/>
                <a:gd name="T5" fmla="*/ 0 h 46"/>
                <a:gd name="T6" fmla="*/ 47 w 47"/>
                <a:gd name="T7" fmla="*/ 23 h 46"/>
                <a:gd name="T8" fmla="*/ 23 w 47"/>
                <a:gd name="T9" fmla="*/ 46 h 46"/>
                <a:gd name="T10" fmla="*/ 23 w 47"/>
                <a:gd name="T11" fmla="*/ 8 h 46"/>
                <a:gd name="T12" fmla="*/ 8 w 47"/>
                <a:gd name="T13" fmla="*/ 23 h 46"/>
                <a:gd name="T14" fmla="*/ 23 w 47"/>
                <a:gd name="T15" fmla="*/ 38 h 46"/>
                <a:gd name="T16" fmla="*/ 39 w 47"/>
                <a:gd name="T17" fmla="*/ 23 h 46"/>
                <a:gd name="T18" fmla="*/ 23 w 47"/>
                <a:gd name="T1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6">
                  <a:moveTo>
                    <a:pt x="23" y="46"/>
                  </a:moveTo>
                  <a:cubicBezTo>
                    <a:pt x="10" y="46"/>
                    <a:pt x="0" y="36"/>
                    <a:pt x="0" y="23"/>
                  </a:cubicBezTo>
                  <a:cubicBezTo>
                    <a:pt x="0" y="10"/>
                    <a:pt x="10" y="0"/>
                    <a:pt x="23" y="0"/>
                  </a:cubicBezTo>
                  <a:cubicBezTo>
                    <a:pt x="36" y="0"/>
                    <a:pt x="47" y="10"/>
                    <a:pt x="47" y="23"/>
                  </a:cubicBezTo>
                  <a:cubicBezTo>
                    <a:pt x="47" y="36"/>
                    <a:pt x="36" y="46"/>
                    <a:pt x="23" y="46"/>
                  </a:cubicBezTo>
                  <a:close/>
                  <a:moveTo>
                    <a:pt x="23" y="8"/>
                  </a:moveTo>
                  <a:cubicBezTo>
                    <a:pt x="15" y="8"/>
                    <a:pt x="8" y="15"/>
                    <a:pt x="8" y="23"/>
                  </a:cubicBezTo>
                  <a:cubicBezTo>
                    <a:pt x="8" y="31"/>
                    <a:pt x="15" y="38"/>
                    <a:pt x="23" y="38"/>
                  </a:cubicBezTo>
                  <a:cubicBezTo>
                    <a:pt x="32" y="38"/>
                    <a:pt x="39" y="31"/>
                    <a:pt x="39" y="23"/>
                  </a:cubicBezTo>
                  <a:cubicBezTo>
                    <a:pt x="39" y="15"/>
                    <a:pt x="32" y="8"/>
                    <a:pt x="23" y="8"/>
                  </a:cubicBezTo>
                  <a:close/>
                </a:path>
              </a:pathLst>
            </a:custGeom>
            <a:grpFill/>
            <a:ln>
              <a:noFill/>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grpSp>
      <p:grpSp>
        <p:nvGrpSpPr>
          <p:cNvPr id="9" name="Group 5"/>
          <p:cNvGrpSpPr/>
          <p:nvPr/>
        </p:nvGrpSpPr>
        <p:grpSpPr>
          <a:xfrm>
            <a:off x="3383282" y="2087272"/>
            <a:ext cx="532674" cy="595983"/>
            <a:chOff x="3593410" y="2325876"/>
            <a:chExt cx="565176" cy="632347"/>
          </a:xfrm>
          <a:solidFill>
            <a:schemeClr val="accent2"/>
          </a:solidFill>
        </p:grpSpPr>
        <p:sp>
          <p:nvSpPr>
            <p:cNvPr id="93" name="Freeform 6"/>
            <p:cNvSpPr>
              <a:spLocks noEditPoints="1"/>
            </p:cNvSpPr>
            <p:nvPr/>
          </p:nvSpPr>
          <p:spPr bwMode="auto">
            <a:xfrm>
              <a:off x="3593410" y="2479181"/>
              <a:ext cx="510687" cy="479042"/>
            </a:xfrm>
            <a:custGeom>
              <a:avLst/>
              <a:gdLst>
                <a:gd name="T0" fmla="*/ 192 w 198"/>
                <a:gd name="T1" fmla="*/ 76 h 186"/>
                <a:gd name="T2" fmla="*/ 108 w 198"/>
                <a:gd name="T3" fmla="*/ 4 h 186"/>
                <a:gd name="T4" fmla="*/ 89 w 198"/>
                <a:gd name="T5" fmla="*/ 4 h 186"/>
                <a:gd name="T6" fmla="*/ 5 w 198"/>
                <a:gd name="T7" fmla="*/ 76 h 186"/>
                <a:gd name="T8" fmla="*/ 0 w 198"/>
                <a:gd name="T9" fmla="*/ 86 h 186"/>
                <a:gd name="T10" fmla="*/ 3 w 198"/>
                <a:gd name="T11" fmla="*/ 96 h 186"/>
                <a:gd name="T12" fmla="*/ 18 w 198"/>
                <a:gd name="T13" fmla="*/ 100 h 186"/>
                <a:gd name="T14" fmla="*/ 18 w 198"/>
                <a:gd name="T15" fmla="*/ 176 h 186"/>
                <a:gd name="T16" fmla="*/ 29 w 198"/>
                <a:gd name="T17" fmla="*/ 186 h 186"/>
                <a:gd name="T18" fmla="*/ 76 w 198"/>
                <a:gd name="T19" fmla="*/ 186 h 186"/>
                <a:gd name="T20" fmla="*/ 80 w 198"/>
                <a:gd name="T21" fmla="*/ 182 h 186"/>
                <a:gd name="T22" fmla="*/ 80 w 198"/>
                <a:gd name="T23" fmla="*/ 115 h 186"/>
                <a:gd name="T24" fmla="*/ 117 w 198"/>
                <a:gd name="T25" fmla="*/ 115 h 186"/>
                <a:gd name="T26" fmla="*/ 117 w 198"/>
                <a:gd name="T27" fmla="*/ 182 h 186"/>
                <a:gd name="T28" fmla="*/ 121 w 198"/>
                <a:gd name="T29" fmla="*/ 186 h 186"/>
                <a:gd name="T30" fmla="*/ 168 w 198"/>
                <a:gd name="T31" fmla="*/ 186 h 186"/>
                <a:gd name="T32" fmla="*/ 179 w 198"/>
                <a:gd name="T33" fmla="*/ 176 h 186"/>
                <a:gd name="T34" fmla="*/ 179 w 198"/>
                <a:gd name="T35" fmla="*/ 100 h 186"/>
                <a:gd name="T36" fmla="*/ 194 w 198"/>
                <a:gd name="T37" fmla="*/ 96 h 186"/>
                <a:gd name="T38" fmla="*/ 197 w 198"/>
                <a:gd name="T39" fmla="*/ 86 h 186"/>
                <a:gd name="T40" fmla="*/ 192 w 198"/>
                <a:gd name="T41" fmla="*/ 76 h 186"/>
                <a:gd name="T42" fmla="*/ 188 w 198"/>
                <a:gd name="T43" fmla="*/ 91 h 186"/>
                <a:gd name="T44" fmla="*/ 179 w 198"/>
                <a:gd name="T45" fmla="*/ 92 h 186"/>
                <a:gd name="T46" fmla="*/ 177 w 198"/>
                <a:gd name="T47" fmla="*/ 90 h 186"/>
                <a:gd name="T48" fmla="*/ 173 w 198"/>
                <a:gd name="T49" fmla="*/ 90 h 186"/>
                <a:gd name="T50" fmla="*/ 171 w 198"/>
                <a:gd name="T51" fmla="*/ 93 h 186"/>
                <a:gd name="T52" fmla="*/ 171 w 198"/>
                <a:gd name="T53" fmla="*/ 176 h 186"/>
                <a:gd name="T54" fmla="*/ 168 w 198"/>
                <a:gd name="T55" fmla="*/ 178 h 186"/>
                <a:gd name="T56" fmla="*/ 125 w 198"/>
                <a:gd name="T57" fmla="*/ 178 h 186"/>
                <a:gd name="T58" fmla="*/ 125 w 198"/>
                <a:gd name="T59" fmla="*/ 111 h 186"/>
                <a:gd name="T60" fmla="*/ 121 w 198"/>
                <a:gd name="T61" fmla="*/ 107 h 186"/>
                <a:gd name="T62" fmla="*/ 76 w 198"/>
                <a:gd name="T63" fmla="*/ 107 h 186"/>
                <a:gd name="T64" fmla="*/ 72 w 198"/>
                <a:gd name="T65" fmla="*/ 111 h 186"/>
                <a:gd name="T66" fmla="*/ 72 w 198"/>
                <a:gd name="T67" fmla="*/ 178 h 186"/>
                <a:gd name="T68" fmla="*/ 29 w 198"/>
                <a:gd name="T69" fmla="*/ 178 h 186"/>
                <a:gd name="T70" fmla="*/ 26 w 198"/>
                <a:gd name="T71" fmla="*/ 176 h 186"/>
                <a:gd name="T72" fmla="*/ 26 w 198"/>
                <a:gd name="T73" fmla="*/ 93 h 186"/>
                <a:gd name="T74" fmla="*/ 24 w 198"/>
                <a:gd name="T75" fmla="*/ 90 h 186"/>
                <a:gd name="T76" fmla="*/ 20 w 198"/>
                <a:gd name="T77" fmla="*/ 90 h 186"/>
                <a:gd name="T78" fmla="*/ 18 w 198"/>
                <a:gd name="T79" fmla="*/ 92 h 186"/>
                <a:gd name="T80" fmla="*/ 10 w 198"/>
                <a:gd name="T81" fmla="*/ 91 h 186"/>
                <a:gd name="T82" fmla="*/ 8 w 198"/>
                <a:gd name="T83" fmla="*/ 86 h 186"/>
                <a:gd name="T84" fmla="*/ 10 w 198"/>
                <a:gd name="T85" fmla="*/ 82 h 186"/>
                <a:gd name="T86" fmla="*/ 95 w 198"/>
                <a:gd name="T87" fmla="*/ 11 h 186"/>
                <a:gd name="T88" fmla="*/ 103 w 198"/>
                <a:gd name="T89" fmla="*/ 11 h 186"/>
                <a:gd name="T90" fmla="*/ 187 w 198"/>
                <a:gd name="T91" fmla="*/ 82 h 186"/>
                <a:gd name="T92" fmla="*/ 189 w 198"/>
                <a:gd name="T93" fmla="*/ 86 h 186"/>
                <a:gd name="T94" fmla="*/ 188 w 198"/>
                <a:gd name="T95" fmla="*/ 9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86">
                  <a:moveTo>
                    <a:pt x="192" y="76"/>
                  </a:moveTo>
                  <a:cubicBezTo>
                    <a:pt x="108" y="4"/>
                    <a:pt x="108" y="4"/>
                    <a:pt x="108" y="4"/>
                  </a:cubicBezTo>
                  <a:cubicBezTo>
                    <a:pt x="103" y="0"/>
                    <a:pt x="95" y="0"/>
                    <a:pt x="89" y="4"/>
                  </a:cubicBezTo>
                  <a:cubicBezTo>
                    <a:pt x="5" y="76"/>
                    <a:pt x="5" y="76"/>
                    <a:pt x="5" y="76"/>
                  </a:cubicBezTo>
                  <a:cubicBezTo>
                    <a:pt x="2" y="78"/>
                    <a:pt x="0" y="82"/>
                    <a:pt x="0" y="86"/>
                  </a:cubicBezTo>
                  <a:cubicBezTo>
                    <a:pt x="0" y="89"/>
                    <a:pt x="1" y="93"/>
                    <a:pt x="3" y="96"/>
                  </a:cubicBezTo>
                  <a:cubicBezTo>
                    <a:pt x="7" y="100"/>
                    <a:pt x="13" y="102"/>
                    <a:pt x="18" y="100"/>
                  </a:cubicBezTo>
                  <a:cubicBezTo>
                    <a:pt x="18" y="176"/>
                    <a:pt x="18" y="176"/>
                    <a:pt x="18" y="176"/>
                  </a:cubicBezTo>
                  <a:cubicBezTo>
                    <a:pt x="18" y="181"/>
                    <a:pt x="23" y="186"/>
                    <a:pt x="29" y="186"/>
                  </a:cubicBezTo>
                  <a:cubicBezTo>
                    <a:pt x="76" y="186"/>
                    <a:pt x="76" y="186"/>
                    <a:pt x="76" y="186"/>
                  </a:cubicBezTo>
                  <a:cubicBezTo>
                    <a:pt x="79" y="186"/>
                    <a:pt x="80" y="184"/>
                    <a:pt x="80" y="182"/>
                  </a:cubicBezTo>
                  <a:cubicBezTo>
                    <a:pt x="80" y="115"/>
                    <a:pt x="80" y="115"/>
                    <a:pt x="80" y="115"/>
                  </a:cubicBezTo>
                  <a:cubicBezTo>
                    <a:pt x="117" y="115"/>
                    <a:pt x="117" y="115"/>
                    <a:pt x="117" y="115"/>
                  </a:cubicBezTo>
                  <a:cubicBezTo>
                    <a:pt x="117" y="182"/>
                    <a:pt x="117" y="182"/>
                    <a:pt x="117" y="182"/>
                  </a:cubicBezTo>
                  <a:cubicBezTo>
                    <a:pt x="117" y="184"/>
                    <a:pt x="119" y="186"/>
                    <a:pt x="121" y="186"/>
                  </a:cubicBezTo>
                  <a:cubicBezTo>
                    <a:pt x="168" y="186"/>
                    <a:pt x="168" y="186"/>
                    <a:pt x="168" y="186"/>
                  </a:cubicBezTo>
                  <a:cubicBezTo>
                    <a:pt x="174" y="186"/>
                    <a:pt x="179" y="181"/>
                    <a:pt x="179" y="176"/>
                  </a:cubicBezTo>
                  <a:cubicBezTo>
                    <a:pt x="179" y="100"/>
                    <a:pt x="179" y="100"/>
                    <a:pt x="179" y="100"/>
                  </a:cubicBezTo>
                  <a:cubicBezTo>
                    <a:pt x="184" y="102"/>
                    <a:pt x="190" y="100"/>
                    <a:pt x="194" y="96"/>
                  </a:cubicBezTo>
                  <a:cubicBezTo>
                    <a:pt x="196" y="93"/>
                    <a:pt x="198" y="89"/>
                    <a:pt x="197" y="86"/>
                  </a:cubicBezTo>
                  <a:cubicBezTo>
                    <a:pt x="197" y="82"/>
                    <a:pt x="195" y="78"/>
                    <a:pt x="192" y="76"/>
                  </a:cubicBezTo>
                  <a:close/>
                  <a:moveTo>
                    <a:pt x="188" y="91"/>
                  </a:moveTo>
                  <a:cubicBezTo>
                    <a:pt x="186" y="93"/>
                    <a:pt x="181" y="94"/>
                    <a:pt x="179" y="92"/>
                  </a:cubicBezTo>
                  <a:cubicBezTo>
                    <a:pt x="177" y="90"/>
                    <a:pt x="177" y="90"/>
                    <a:pt x="177" y="90"/>
                  </a:cubicBezTo>
                  <a:cubicBezTo>
                    <a:pt x="176" y="89"/>
                    <a:pt x="175" y="89"/>
                    <a:pt x="173" y="90"/>
                  </a:cubicBezTo>
                  <a:cubicBezTo>
                    <a:pt x="172" y="91"/>
                    <a:pt x="171" y="92"/>
                    <a:pt x="171" y="93"/>
                  </a:cubicBezTo>
                  <a:cubicBezTo>
                    <a:pt x="171" y="176"/>
                    <a:pt x="171" y="176"/>
                    <a:pt x="171" y="176"/>
                  </a:cubicBezTo>
                  <a:cubicBezTo>
                    <a:pt x="171" y="177"/>
                    <a:pt x="170" y="178"/>
                    <a:pt x="168" y="178"/>
                  </a:cubicBezTo>
                  <a:cubicBezTo>
                    <a:pt x="125" y="178"/>
                    <a:pt x="125" y="178"/>
                    <a:pt x="125" y="178"/>
                  </a:cubicBezTo>
                  <a:cubicBezTo>
                    <a:pt x="125" y="111"/>
                    <a:pt x="125" y="111"/>
                    <a:pt x="125" y="111"/>
                  </a:cubicBezTo>
                  <a:cubicBezTo>
                    <a:pt x="125" y="109"/>
                    <a:pt x="123" y="107"/>
                    <a:pt x="121" y="107"/>
                  </a:cubicBezTo>
                  <a:cubicBezTo>
                    <a:pt x="76" y="107"/>
                    <a:pt x="76" y="107"/>
                    <a:pt x="76" y="107"/>
                  </a:cubicBezTo>
                  <a:cubicBezTo>
                    <a:pt x="74" y="107"/>
                    <a:pt x="72" y="109"/>
                    <a:pt x="72" y="111"/>
                  </a:cubicBezTo>
                  <a:cubicBezTo>
                    <a:pt x="72" y="178"/>
                    <a:pt x="72" y="178"/>
                    <a:pt x="72" y="178"/>
                  </a:cubicBezTo>
                  <a:cubicBezTo>
                    <a:pt x="29" y="178"/>
                    <a:pt x="29" y="178"/>
                    <a:pt x="29" y="178"/>
                  </a:cubicBezTo>
                  <a:cubicBezTo>
                    <a:pt x="28" y="178"/>
                    <a:pt x="26" y="177"/>
                    <a:pt x="26" y="176"/>
                  </a:cubicBezTo>
                  <a:cubicBezTo>
                    <a:pt x="26" y="93"/>
                    <a:pt x="26" y="93"/>
                    <a:pt x="26" y="93"/>
                  </a:cubicBezTo>
                  <a:cubicBezTo>
                    <a:pt x="26" y="92"/>
                    <a:pt x="26" y="91"/>
                    <a:pt x="24" y="90"/>
                  </a:cubicBezTo>
                  <a:cubicBezTo>
                    <a:pt x="23" y="89"/>
                    <a:pt x="21" y="89"/>
                    <a:pt x="20" y="90"/>
                  </a:cubicBezTo>
                  <a:cubicBezTo>
                    <a:pt x="18" y="92"/>
                    <a:pt x="18" y="92"/>
                    <a:pt x="18" y="92"/>
                  </a:cubicBezTo>
                  <a:cubicBezTo>
                    <a:pt x="16" y="94"/>
                    <a:pt x="12" y="93"/>
                    <a:pt x="10" y="91"/>
                  </a:cubicBezTo>
                  <a:cubicBezTo>
                    <a:pt x="8" y="90"/>
                    <a:pt x="8" y="88"/>
                    <a:pt x="8" y="86"/>
                  </a:cubicBezTo>
                  <a:cubicBezTo>
                    <a:pt x="8" y="85"/>
                    <a:pt x="9" y="83"/>
                    <a:pt x="10" y="82"/>
                  </a:cubicBezTo>
                  <a:cubicBezTo>
                    <a:pt x="95" y="11"/>
                    <a:pt x="95" y="11"/>
                    <a:pt x="95" y="11"/>
                  </a:cubicBezTo>
                  <a:cubicBezTo>
                    <a:pt x="97" y="9"/>
                    <a:pt x="100" y="9"/>
                    <a:pt x="103" y="11"/>
                  </a:cubicBezTo>
                  <a:cubicBezTo>
                    <a:pt x="187" y="82"/>
                    <a:pt x="187" y="82"/>
                    <a:pt x="187" y="82"/>
                  </a:cubicBezTo>
                  <a:cubicBezTo>
                    <a:pt x="188" y="83"/>
                    <a:pt x="189" y="85"/>
                    <a:pt x="189" y="86"/>
                  </a:cubicBezTo>
                  <a:cubicBezTo>
                    <a:pt x="189" y="88"/>
                    <a:pt x="189" y="90"/>
                    <a:pt x="188" y="91"/>
                  </a:cubicBezTo>
                  <a:close/>
                </a:path>
              </a:pathLst>
            </a:custGeom>
            <a:grpFill/>
            <a:ln>
              <a:noFill/>
            </a:ln>
          </p:spPr>
          <p:txBody>
            <a:bodyPr vert="horz" wrap="square" lIns="91406" tIns="45703" rIns="91406" bIns="45703" numCol="1" anchor="t" anchorCtr="0" compatLnSpc="1"/>
            <a:lstStyle/>
            <a:p>
              <a:pPr defTabSz="685165">
                <a:defRPr/>
              </a:pPr>
              <a:endParaRPr lang="en-US" sz="1000" kern="0" dirty="0">
                <a:solidFill>
                  <a:srgbClr val="000000"/>
                </a:solidFill>
                <a:latin typeface="Calibri" panose="020F0502020204030204"/>
                <a:cs typeface="Arial" panose="020B0604020202020204" pitchFamily="34" charset="0"/>
              </a:endParaRPr>
            </a:p>
          </p:txBody>
        </p:sp>
        <p:sp>
          <p:nvSpPr>
            <p:cNvPr id="94" name="Freeform 102"/>
            <p:cNvSpPr/>
            <p:nvPr/>
          </p:nvSpPr>
          <p:spPr bwMode="auto">
            <a:xfrm>
              <a:off x="4010060" y="2325876"/>
              <a:ext cx="148526" cy="148525"/>
            </a:xfrm>
            <a:custGeom>
              <a:avLst/>
              <a:gdLst>
                <a:gd name="T0" fmla="*/ 42 w 46"/>
                <a:gd name="T1" fmla="*/ 46 h 46"/>
                <a:gd name="T2" fmla="*/ 38 w 46"/>
                <a:gd name="T3" fmla="*/ 42 h 46"/>
                <a:gd name="T4" fmla="*/ 3 w 46"/>
                <a:gd name="T5" fmla="*/ 8 h 46"/>
                <a:gd name="T6" fmla="*/ 0 w 46"/>
                <a:gd name="T7" fmla="*/ 4 h 46"/>
                <a:gd name="T8" fmla="*/ 4 w 46"/>
                <a:gd name="T9" fmla="*/ 0 h 46"/>
                <a:gd name="T10" fmla="*/ 46 w 46"/>
                <a:gd name="T11" fmla="*/ 42 h 46"/>
                <a:gd name="T12" fmla="*/ 42 w 46"/>
                <a:gd name="T13" fmla="*/ 46 h 46"/>
                <a:gd name="T14" fmla="*/ 42 w 46"/>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6">
                  <a:moveTo>
                    <a:pt x="42" y="46"/>
                  </a:moveTo>
                  <a:cubicBezTo>
                    <a:pt x="40" y="46"/>
                    <a:pt x="38" y="44"/>
                    <a:pt x="38" y="42"/>
                  </a:cubicBezTo>
                  <a:cubicBezTo>
                    <a:pt x="35" y="9"/>
                    <a:pt x="5" y="8"/>
                    <a:pt x="3" y="8"/>
                  </a:cubicBezTo>
                  <a:cubicBezTo>
                    <a:pt x="1" y="8"/>
                    <a:pt x="0" y="6"/>
                    <a:pt x="0" y="4"/>
                  </a:cubicBezTo>
                  <a:cubicBezTo>
                    <a:pt x="0" y="1"/>
                    <a:pt x="1" y="0"/>
                    <a:pt x="4" y="0"/>
                  </a:cubicBezTo>
                  <a:cubicBezTo>
                    <a:pt x="4" y="0"/>
                    <a:pt x="42" y="1"/>
                    <a:pt x="46" y="42"/>
                  </a:cubicBezTo>
                  <a:cubicBezTo>
                    <a:pt x="46" y="44"/>
                    <a:pt x="44" y="46"/>
                    <a:pt x="42" y="46"/>
                  </a:cubicBezTo>
                  <a:cubicBezTo>
                    <a:pt x="42" y="46"/>
                    <a:pt x="42" y="46"/>
                    <a:pt x="42" y="46"/>
                  </a:cubicBezTo>
                  <a:close/>
                </a:path>
              </a:pathLst>
            </a:custGeom>
            <a:grpFill/>
            <a:ln w="9525">
              <a:noFill/>
              <a:round/>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sp>
          <p:nvSpPr>
            <p:cNvPr id="95" name="Freeform 103"/>
            <p:cNvSpPr/>
            <p:nvPr/>
          </p:nvSpPr>
          <p:spPr bwMode="auto">
            <a:xfrm>
              <a:off x="3999159" y="2366754"/>
              <a:ext cx="115823" cy="115822"/>
            </a:xfrm>
            <a:custGeom>
              <a:avLst/>
              <a:gdLst>
                <a:gd name="T0" fmla="*/ 32 w 36"/>
                <a:gd name="T1" fmla="*/ 36 h 36"/>
                <a:gd name="T2" fmla="*/ 28 w 36"/>
                <a:gd name="T3" fmla="*/ 32 h 36"/>
                <a:gd name="T4" fmla="*/ 4 w 36"/>
                <a:gd name="T5" fmla="*/ 8 h 36"/>
                <a:gd name="T6" fmla="*/ 1 w 36"/>
                <a:gd name="T7" fmla="*/ 4 h 36"/>
                <a:gd name="T8" fmla="*/ 5 w 36"/>
                <a:gd name="T9" fmla="*/ 0 h 36"/>
                <a:gd name="T10" fmla="*/ 36 w 36"/>
                <a:gd name="T11" fmla="*/ 32 h 36"/>
                <a:gd name="T12" fmla="*/ 33 w 36"/>
                <a:gd name="T13" fmla="*/ 36 h 36"/>
                <a:gd name="T14" fmla="*/ 32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2" y="36"/>
                  </a:moveTo>
                  <a:cubicBezTo>
                    <a:pt x="30" y="36"/>
                    <a:pt x="28" y="34"/>
                    <a:pt x="28" y="32"/>
                  </a:cubicBezTo>
                  <a:cubicBezTo>
                    <a:pt x="26" y="9"/>
                    <a:pt x="5" y="8"/>
                    <a:pt x="4" y="8"/>
                  </a:cubicBezTo>
                  <a:cubicBezTo>
                    <a:pt x="2" y="8"/>
                    <a:pt x="0" y="6"/>
                    <a:pt x="1" y="4"/>
                  </a:cubicBezTo>
                  <a:cubicBezTo>
                    <a:pt x="1" y="2"/>
                    <a:pt x="2" y="0"/>
                    <a:pt x="5" y="0"/>
                  </a:cubicBezTo>
                  <a:cubicBezTo>
                    <a:pt x="13" y="1"/>
                    <a:pt x="34" y="6"/>
                    <a:pt x="36" y="32"/>
                  </a:cubicBezTo>
                  <a:cubicBezTo>
                    <a:pt x="36" y="34"/>
                    <a:pt x="35" y="36"/>
                    <a:pt x="33" y="36"/>
                  </a:cubicBezTo>
                  <a:cubicBezTo>
                    <a:pt x="32" y="36"/>
                    <a:pt x="32" y="36"/>
                    <a:pt x="32" y="36"/>
                  </a:cubicBezTo>
                  <a:close/>
                </a:path>
              </a:pathLst>
            </a:custGeom>
            <a:grpFill/>
            <a:ln w="9525">
              <a:noFill/>
              <a:round/>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sp>
          <p:nvSpPr>
            <p:cNvPr id="96" name="Freeform 104"/>
            <p:cNvSpPr/>
            <p:nvPr/>
          </p:nvSpPr>
          <p:spPr bwMode="auto">
            <a:xfrm>
              <a:off x="3989621" y="2410358"/>
              <a:ext cx="84483" cy="81757"/>
            </a:xfrm>
            <a:custGeom>
              <a:avLst/>
              <a:gdLst>
                <a:gd name="T0" fmla="*/ 21 w 26"/>
                <a:gd name="T1" fmla="*/ 25 h 25"/>
                <a:gd name="T2" fmla="*/ 17 w 26"/>
                <a:gd name="T3" fmla="*/ 22 h 25"/>
                <a:gd name="T4" fmla="*/ 4 w 26"/>
                <a:gd name="T5" fmla="*/ 8 h 25"/>
                <a:gd name="T6" fmla="*/ 0 w 26"/>
                <a:gd name="T7" fmla="*/ 4 h 25"/>
                <a:gd name="T8" fmla="*/ 4 w 26"/>
                <a:gd name="T9" fmla="*/ 0 h 25"/>
                <a:gd name="T10" fmla="*/ 25 w 26"/>
                <a:gd name="T11" fmla="*/ 21 h 25"/>
                <a:gd name="T12" fmla="*/ 22 w 26"/>
                <a:gd name="T13" fmla="*/ 25 h 25"/>
                <a:gd name="T14" fmla="*/ 21 w 2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5">
                  <a:moveTo>
                    <a:pt x="21" y="25"/>
                  </a:moveTo>
                  <a:cubicBezTo>
                    <a:pt x="19" y="25"/>
                    <a:pt x="18" y="24"/>
                    <a:pt x="17" y="22"/>
                  </a:cubicBezTo>
                  <a:cubicBezTo>
                    <a:pt x="16" y="9"/>
                    <a:pt x="5" y="8"/>
                    <a:pt x="4" y="8"/>
                  </a:cubicBezTo>
                  <a:cubicBezTo>
                    <a:pt x="2" y="8"/>
                    <a:pt x="0" y="6"/>
                    <a:pt x="0" y="4"/>
                  </a:cubicBezTo>
                  <a:cubicBezTo>
                    <a:pt x="0" y="2"/>
                    <a:pt x="2" y="0"/>
                    <a:pt x="4" y="0"/>
                  </a:cubicBezTo>
                  <a:cubicBezTo>
                    <a:pt x="9" y="0"/>
                    <a:pt x="24" y="4"/>
                    <a:pt x="25" y="21"/>
                  </a:cubicBezTo>
                  <a:cubicBezTo>
                    <a:pt x="26" y="23"/>
                    <a:pt x="24" y="25"/>
                    <a:pt x="22" y="25"/>
                  </a:cubicBezTo>
                  <a:cubicBezTo>
                    <a:pt x="22" y="25"/>
                    <a:pt x="21" y="25"/>
                    <a:pt x="21" y="25"/>
                  </a:cubicBezTo>
                  <a:close/>
                </a:path>
              </a:pathLst>
            </a:custGeom>
            <a:grpFill/>
            <a:ln w="9525">
              <a:noFill/>
              <a:round/>
            </a:ln>
          </p:spPr>
          <p:txBody>
            <a:bodyPr vert="horz" wrap="square" lIns="91406" tIns="45703" rIns="91406" bIns="45703" numCol="1" anchor="t" anchorCtr="0" compatLnSpc="1"/>
            <a:lstStyle/>
            <a:p>
              <a:pPr defTabSz="685165">
                <a:defRPr/>
              </a:pPr>
              <a:endParaRPr lang="en-AU" sz="1000" kern="0" dirty="0">
                <a:solidFill>
                  <a:srgbClr val="000000"/>
                </a:solidFill>
                <a:latin typeface="Calibri" panose="020F0502020204030204"/>
                <a:cs typeface="Arial" panose="020B0604020202020204" pitchFamily="34" charset="0"/>
              </a:endParaRPr>
            </a:p>
          </p:txBody>
        </p:sp>
      </p:grpSp>
      <p:sp>
        <p:nvSpPr>
          <p:cNvPr id="97" name="矩形 96"/>
          <p:cNvSpPr>
            <a:spLocks noChangeArrowheads="1"/>
          </p:cNvSpPr>
          <p:nvPr/>
        </p:nvSpPr>
        <p:spPr bwMode="auto">
          <a:xfrm>
            <a:off x="1253233" y="2845323"/>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100" dirty="0">
              <a:solidFill>
                <a:schemeClr val="bg1">
                  <a:lumMod val="50000"/>
                </a:schemeClr>
              </a:solidFill>
              <a:latin typeface="Bebas Neue" panose="020B0606020202050201" pitchFamily="34" charset="0"/>
              <a:ea typeface="微软雅黑" panose="020B0503020204020204" pitchFamily="34" charset="-122"/>
            </a:endParaRPr>
          </a:p>
        </p:txBody>
      </p:sp>
      <p:sp>
        <p:nvSpPr>
          <p:cNvPr id="98" name="矩形 97"/>
          <p:cNvSpPr>
            <a:spLocks noChangeArrowheads="1"/>
          </p:cNvSpPr>
          <p:nvPr/>
        </p:nvSpPr>
        <p:spPr bwMode="auto">
          <a:xfrm>
            <a:off x="2948262" y="2845323"/>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100" dirty="0">
              <a:solidFill>
                <a:schemeClr val="bg1">
                  <a:lumMod val="50000"/>
                </a:schemeClr>
              </a:solidFill>
              <a:latin typeface="Bebas Neue" panose="020B0606020202050201" pitchFamily="34" charset="0"/>
              <a:ea typeface="微软雅黑" panose="020B0503020204020204" pitchFamily="34" charset="-122"/>
            </a:endParaRPr>
          </a:p>
        </p:txBody>
      </p:sp>
      <p:sp>
        <p:nvSpPr>
          <p:cNvPr id="99" name="矩形 98"/>
          <p:cNvSpPr>
            <a:spLocks noChangeArrowheads="1"/>
          </p:cNvSpPr>
          <p:nvPr/>
        </p:nvSpPr>
        <p:spPr bwMode="auto">
          <a:xfrm>
            <a:off x="4659453" y="2845323"/>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100" dirty="0">
              <a:solidFill>
                <a:schemeClr val="bg1">
                  <a:lumMod val="50000"/>
                </a:schemeClr>
              </a:solidFill>
              <a:latin typeface="Bebas Neue" panose="020B0606020202050201" pitchFamily="34" charset="0"/>
              <a:ea typeface="微软雅黑" panose="020B0503020204020204" pitchFamily="34" charset="-122"/>
            </a:endParaRPr>
          </a:p>
        </p:txBody>
      </p:sp>
      <p:sp>
        <p:nvSpPr>
          <p:cNvPr id="100" name="矩形 99"/>
          <p:cNvSpPr>
            <a:spLocks noChangeArrowheads="1"/>
          </p:cNvSpPr>
          <p:nvPr/>
        </p:nvSpPr>
        <p:spPr bwMode="auto">
          <a:xfrm>
            <a:off x="6369309" y="2845323"/>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100" dirty="0">
              <a:solidFill>
                <a:schemeClr val="bg1">
                  <a:lumMod val="50000"/>
                </a:schemeClr>
              </a:solidFill>
              <a:latin typeface="Bebas Neue" panose="020B0606020202050201" pitchFamily="34" charset="0"/>
              <a:ea typeface="微软雅黑" panose="020B0503020204020204" pitchFamily="34" charset="-122"/>
            </a:endParaRPr>
          </a:p>
        </p:txBody>
      </p:sp>
      <p:sp>
        <p:nvSpPr>
          <p:cNvPr id="102" name="文本框 40"/>
          <p:cNvSpPr txBox="1"/>
          <p:nvPr/>
        </p:nvSpPr>
        <p:spPr>
          <a:xfrm>
            <a:off x="1115616" y="3327465"/>
            <a:ext cx="1608150" cy="493447"/>
          </a:xfrm>
          <a:prstGeom prst="rect">
            <a:avLst/>
          </a:prstGeom>
          <a:noFill/>
          <a:ln w="9525">
            <a:noFill/>
          </a:ln>
        </p:spPr>
        <p:txBody>
          <a:bodyPr wrap="square" lIns="68570" tIns="34286" rIns="68570" bIns="34286">
            <a:spAutoFit/>
          </a:bodyPr>
          <a:lstStyle/>
          <a:p>
            <a:pPr defTabSz="913765">
              <a:spcBef>
                <a:spcPct val="20000"/>
              </a:spcBef>
              <a:defRPr/>
            </a:pPr>
            <a:r>
              <a:rPr lang="zh-CN" altLang="en-US" sz="900" dirty="0">
                <a:solidFill>
                  <a:schemeClr val="bg1">
                    <a:lumMod val="50000"/>
                  </a:schemeClr>
                </a:solidFill>
              </a:rPr>
              <a:t>单击此处可编辑内容单击此处可编辑内容单击此处可编辑内容</a:t>
            </a:r>
            <a:endParaRPr lang="en-US" altLang="zh-CN" sz="900" dirty="0">
              <a:solidFill>
                <a:schemeClr val="bg1">
                  <a:lumMod val="50000"/>
                </a:schemeClr>
              </a:solidFill>
            </a:endParaRPr>
          </a:p>
        </p:txBody>
      </p:sp>
      <p:sp>
        <p:nvSpPr>
          <p:cNvPr id="103" name="文本框 40"/>
          <p:cNvSpPr txBox="1"/>
          <p:nvPr/>
        </p:nvSpPr>
        <p:spPr>
          <a:xfrm>
            <a:off x="2817127" y="3327465"/>
            <a:ext cx="1608150" cy="493447"/>
          </a:xfrm>
          <a:prstGeom prst="rect">
            <a:avLst/>
          </a:prstGeom>
          <a:noFill/>
          <a:ln w="9525">
            <a:noFill/>
          </a:ln>
        </p:spPr>
        <p:txBody>
          <a:bodyPr wrap="square" lIns="68570" tIns="34286" rIns="68570" bIns="34286">
            <a:spAutoFit/>
          </a:bodyPr>
          <a:lstStyle/>
          <a:p>
            <a:pPr defTabSz="913765">
              <a:spcBef>
                <a:spcPct val="20000"/>
              </a:spcBef>
              <a:defRPr/>
            </a:pPr>
            <a:r>
              <a:rPr lang="zh-CN" altLang="en-US" sz="900" dirty="0">
                <a:solidFill>
                  <a:schemeClr val="bg1">
                    <a:lumMod val="50000"/>
                  </a:schemeClr>
                </a:solidFill>
              </a:rPr>
              <a:t>单击此处可编辑内容单击此处可编辑内容单击此处可编辑内容</a:t>
            </a:r>
            <a:endParaRPr lang="en-US" altLang="zh-CN" sz="900" dirty="0">
              <a:solidFill>
                <a:schemeClr val="bg1">
                  <a:lumMod val="50000"/>
                </a:schemeClr>
              </a:solidFill>
            </a:endParaRPr>
          </a:p>
        </p:txBody>
      </p:sp>
      <p:sp>
        <p:nvSpPr>
          <p:cNvPr id="104" name="文本框 40"/>
          <p:cNvSpPr txBox="1"/>
          <p:nvPr/>
        </p:nvSpPr>
        <p:spPr>
          <a:xfrm>
            <a:off x="4528114" y="3327465"/>
            <a:ext cx="1608150" cy="493447"/>
          </a:xfrm>
          <a:prstGeom prst="rect">
            <a:avLst/>
          </a:prstGeom>
          <a:noFill/>
          <a:ln w="9525">
            <a:noFill/>
          </a:ln>
        </p:spPr>
        <p:txBody>
          <a:bodyPr wrap="square" lIns="68570" tIns="34286" rIns="68570" bIns="34286">
            <a:spAutoFit/>
          </a:bodyPr>
          <a:lstStyle/>
          <a:p>
            <a:pPr defTabSz="913765">
              <a:spcBef>
                <a:spcPct val="20000"/>
              </a:spcBef>
              <a:defRPr/>
            </a:pPr>
            <a:r>
              <a:rPr lang="zh-CN" altLang="en-US" sz="900" dirty="0">
                <a:solidFill>
                  <a:schemeClr val="bg1">
                    <a:lumMod val="50000"/>
                  </a:schemeClr>
                </a:solidFill>
              </a:rPr>
              <a:t>单击此处可编辑内容单击此处可编辑内容单击此处可编辑内容</a:t>
            </a:r>
            <a:endParaRPr lang="en-US" altLang="zh-CN" sz="900" dirty="0">
              <a:solidFill>
                <a:schemeClr val="bg1">
                  <a:lumMod val="50000"/>
                </a:schemeClr>
              </a:solidFill>
            </a:endParaRPr>
          </a:p>
        </p:txBody>
      </p:sp>
      <p:sp>
        <p:nvSpPr>
          <p:cNvPr id="105" name="文本框 40"/>
          <p:cNvSpPr txBox="1"/>
          <p:nvPr/>
        </p:nvSpPr>
        <p:spPr>
          <a:xfrm>
            <a:off x="6233987" y="3327465"/>
            <a:ext cx="1608150" cy="493447"/>
          </a:xfrm>
          <a:prstGeom prst="rect">
            <a:avLst/>
          </a:prstGeom>
          <a:noFill/>
          <a:ln w="9525">
            <a:noFill/>
          </a:ln>
        </p:spPr>
        <p:txBody>
          <a:bodyPr wrap="square" lIns="68570" tIns="34286" rIns="68570" bIns="34286">
            <a:spAutoFit/>
          </a:bodyPr>
          <a:lstStyle/>
          <a:p>
            <a:pPr defTabSz="913765">
              <a:spcBef>
                <a:spcPct val="20000"/>
              </a:spcBef>
              <a:defRPr/>
            </a:pPr>
            <a:r>
              <a:rPr lang="zh-CN" altLang="en-US" sz="900" dirty="0">
                <a:solidFill>
                  <a:schemeClr val="bg1">
                    <a:lumMod val="50000"/>
                  </a:schemeClr>
                </a:solidFill>
              </a:rPr>
              <a:t>单击此处可编辑内容单击此处可编辑内容单击此处可编辑内容</a:t>
            </a:r>
            <a:endParaRPr lang="en-US" altLang="zh-CN" sz="900" dirty="0">
              <a:solidFill>
                <a:schemeClr val="bg1">
                  <a:lumMod val="50000"/>
                </a:schemeClr>
              </a:solidFill>
            </a:endParaRPr>
          </a:p>
        </p:txBody>
      </p:sp>
      <p:sp>
        <p:nvSpPr>
          <p:cNvPr id="107" name="Rectangle 46"/>
          <p:cNvSpPr/>
          <p:nvPr/>
        </p:nvSpPr>
        <p:spPr>
          <a:xfrm>
            <a:off x="2833103" y="1514464"/>
            <a:ext cx="1605548" cy="383156"/>
          </a:xfrm>
          <a:prstGeom prst="rect">
            <a:avLst/>
          </a:prstGeom>
          <a:solidFill>
            <a:schemeClr val="accent2"/>
          </a:solidFill>
          <a:ln w="6350" cap="flat" cmpd="sng" algn="ctr">
            <a:noFill/>
            <a:prstDash val="solid"/>
            <a:miter lim="800000"/>
          </a:ln>
          <a:effectLst/>
        </p:spPr>
        <p:txBody>
          <a:bodyPr lIns="0" tIns="34260" rIns="0" bIns="34260" rtlCol="0" anchor="ctr"/>
          <a:lstStyle/>
          <a:p>
            <a:pPr algn="ctr" defTabSz="685165">
              <a:defRPr/>
            </a:pPr>
            <a:r>
              <a:rPr lang="en-US" sz="1200" kern="0" dirty="0">
                <a:solidFill>
                  <a:srgbClr val="FFFFFF"/>
                </a:solidFill>
                <a:latin typeface="Calibri" panose="020F0502020204030204"/>
              </a:rPr>
              <a:t>Connected Transport</a:t>
            </a:r>
          </a:p>
        </p:txBody>
      </p:sp>
      <p:sp>
        <p:nvSpPr>
          <p:cNvPr id="108" name="Rectangle 46"/>
          <p:cNvSpPr/>
          <p:nvPr/>
        </p:nvSpPr>
        <p:spPr>
          <a:xfrm>
            <a:off x="4542623" y="1514464"/>
            <a:ext cx="1605548" cy="383156"/>
          </a:xfrm>
          <a:prstGeom prst="rect">
            <a:avLst/>
          </a:prstGeom>
          <a:solidFill>
            <a:schemeClr val="accent3"/>
          </a:solidFill>
          <a:ln w="6350" cap="flat" cmpd="sng" algn="ctr">
            <a:noFill/>
            <a:prstDash val="solid"/>
            <a:miter lim="800000"/>
          </a:ln>
          <a:effectLst/>
        </p:spPr>
        <p:txBody>
          <a:bodyPr lIns="0" tIns="34260" rIns="0" bIns="34260" rtlCol="0" anchor="ctr"/>
          <a:lstStyle/>
          <a:p>
            <a:pPr algn="ctr" defTabSz="685165">
              <a:defRPr/>
            </a:pPr>
            <a:r>
              <a:rPr lang="en-US" sz="1200" kern="0" dirty="0">
                <a:solidFill>
                  <a:srgbClr val="FFFFFF"/>
                </a:solidFill>
                <a:latin typeface="Calibri" panose="020F0502020204030204"/>
              </a:rPr>
              <a:t>Connected Transport</a:t>
            </a:r>
          </a:p>
        </p:txBody>
      </p:sp>
      <p:sp>
        <p:nvSpPr>
          <p:cNvPr id="109" name="Rectangle 46"/>
          <p:cNvSpPr/>
          <p:nvPr/>
        </p:nvSpPr>
        <p:spPr>
          <a:xfrm>
            <a:off x="6242214" y="1514464"/>
            <a:ext cx="1605548" cy="383156"/>
          </a:xfrm>
          <a:prstGeom prst="rect">
            <a:avLst/>
          </a:prstGeom>
          <a:solidFill>
            <a:schemeClr val="accent4"/>
          </a:solidFill>
          <a:ln w="6350" cap="flat" cmpd="sng" algn="ctr">
            <a:noFill/>
            <a:prstDash val="solid"/>
            <a:miter lim="800000"/>
          </a:ln>
          <a:effectLst/>
        </p:spPr>
        <p:txBody>
          <a:bodyPr lIns="0" tIns="34260" rIns="0" bIns="34260" rtlCol="0" anchor="ctr"/>
          <a:lstStyle/>
          <a:p>
            <a:pPr algn="ctr" defTabSz="685165">
              <a:defRPr/>
            </a:pPr>
            <a:r>
              <a:rPr lang="en-US" sz="1200" kern="0" dirty="0">
                <a:solidFill>
                  <a:srgbClr val="FFFFFF"/>
                </a:solidFill>
                <a:latin typeface="Calibri" panose="020F0502020204030204"/>
              </a:rPr>
              <a:t>Connected Transport</a:t>
            </a:r>
          </a:p>
        </p:txBody>
      </p:sp>
    </p:spTree>
  </p:cSld>
  <p:clrMapOvr>
    <a:masterClrMapping/>
  </p:clrMapOvr>
  <mc:AlternateContent xmlns:mc="http://schemas.openxmlformats.org/markup-compatibility/2006" xmlns:p14="http://schemas.microsoft.com/office/powerpoint/2010/main">
    <mc:Choice Requires="p14">
      <p:transition spd="slow" p14:dur="1500" advClick="0" advTm="6359">
        <p14:glitter pattern="hexagon"/>
      </p:transition>
    </mc:Choice>
    <mc:Fallback xmlns="">
      <p:transition spd="slow" advClick="0"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ppt_x"/>
                                          </p:val>
                                        </p:tav>
                                        <p:tav tm="100000">
                                          <p:val>
                                            <p:strVal val="#ppt_x"/>
                                          </p:val>
                                        </p:tav>
                                      </p:tavLst>
                                    </p:anim>
                                    <p:anim calcmode="lin" valueType="num">
                                      <p:cBhvr additive="base">
                                        <p:cTn id="18" dur="500" fill="hold"/>
                                        <p:tgtEl>
                                          <p:spTgt spid="5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ppt_x"/>
                                          </p:val>
                                        </p:tav>
                                        <p:tav tm="100000">
                                          <p:val>
                                            <p:strVal val="#ppt_x"/>
                                          </p:val>
                                        </p:tav>
                                      </p:tavLst>
                                    </p:anim>
                                    <p:anim calcmode="lin" valueType="num">
                                      <p:cBhvr additive="base">
                                        <p:cTn id="38" dur="500" fill="hold"/>
                                        <p:tgtEl>
                                          <p:spTgt spid="8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additive="base">
                                        <p:cTn id="52" dur="500" fill="hold"/>
                                        <p:tgtEl>
                                          <p:spTgt spid="97"/>
                                        </p:tgtEl>
                                        <p:attrNameLst>
                                          <p:attrName>ppt_x</p:attrName>
                                        </p:attrNameLst>
                                      </p:cBhvr>
                                      <p:tavLst>
                                        <p:tav tm="0">
                                          <p:val>
                                            <p:strVal val="#ppt_x"/>
                                          </p:val>
                                        </p:tav>
                                        <p:tav tm="100000">
                                          <p:val>
                                            <p:strVal val="#ppt_x"/>
                                          </p:val>
                                        </p:tav>
                                      </p:tavLst>
                                    </p:anim>
                                    <p:anim calcmode="lin" valueType="num">
                                      <p:cBhvr additive="base">
                                        <p:cTn id="53" dur="500" fill="hold"/>
                                        <p:tgtEl>
                                          <p:spTgt spid="9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98"/>
                                        </p:tgtEl>
                                        <p:attrNameLst>
                                          <p:attrName>style.visibility</p:attrName>
                                        </p:attrNameLst>
                                      </p:cBhvr>
                                      <p:to>
                                        <p:strVal val="visible"/>
                                      </p:to>
                                    </p:set>
                                    <p:anim calcmode="lin" valueType="num">
                                      <p:cBhvr additive="base">
                                        <p:cTn id="57" dur="500" fill="hold"/>
                                        <p:tgtEl>
                                          <p:spTgt spid="98"/>
                                        </p:tgtEl>
                                        <p:attrNameLst>
                                          <p:attrName>ppt_x</p:attrName>
                                        </p:attrNameLst>
                                      </p:cBhvr>
                                      <p:tavLst>
                                        <p:tav tm="0">
                                          <p:val>
                                            <p:strVal val="#ppt_x"/>
                                          </p:val>
                                        </p:tav>
                                        <p:tav tm="100000">
                                          <p:val>
                                            <p:strVal val="#ppt_x"/>
                                          </p:val>
                                        </p:tav>
                                      </p:tavLst>
                                    </p:anim>
                                    <p:anim calcmode="lin" valueType="num">
                                      <p:cBhvr additive="base">
                                        <p:cTn id="58" dur="500" fill="hold"/>
                                        <p:tgtEl>
                                          <p:spTgt spid="9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additive="base">
                                        <p:cTn id="62" dur="500" fill="hold"/>
                                        <p:tgtEl>
                                          <p:spTgt spid="99"/>
                                        </p:tgtEl>
                                        <p:attrNameLst>
                                          <p:attrName>ppt_x</p:attrName>
                                        </p:attrNameLst>
                                      </p:cBhvr>
                                      <p:tavLst>
                                        <p:tav tm="0">
                                          <p:val>
                                            <p:strVal val="#ppt_x"/>
                                          </p:val>
                                        </p:tav>
                                        <p:tav tm="100000">
                                          <p:val>
                                            <p:strVal val="#ppt_x"/>
                                          </p:val>
                                        </p:tav>
                                      </p:tavLst>
                                    </p:anim>
                                    <p:anim calcmode="lin" valueType="num">
                                      <p:cBhvr additive="base">
                                        <p:cTn id="63" dur="500" fill="hold"/>
                                        <p:tgtEl>
                                          <p:spTgt spid="9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00"/>
                                        </p:tgtEl>
                                        <p:attrNameLst>
                                          <p:attrName>style.visibility</p:attrName>
                                        </p:attrNameLst>
                                      </p:cBhvr>
                                      <p:to>
                                        <p:strVal val="visible"/>
                                      </p:to>
                                    </p:set>
                                    <p:anim calcmode="lin" valueType="num">
                                      <p:cBhvr additive="base">
                                        <p:cTn id="67" dur="500" fill="hold"/>
                                        <p:tgtEl>
                                          <p:spTgt spid="100"/>
                                        </p:tgtEl>
                                        <p:attrNameLst>
                                          <p:attrName>ppt_x</p:attrName>
                                        </p:attrNameLst>
                                      </p:cBhvr>
                                      <p:tavLst>
                                        <p:tav tm="0">
                                          <p:val>
                                            <p:strVal val="#ppt_x"/>
                                          </p:val>
                                        </p:tav>
                                        <p:tav tm="100000">
                                          <p:val>
                                            <p:strVal val="#ppt_x"/>
                                          </p:val>
                                        </p:tav>
                                      </p:tavLst>
                                    </p:anim>
                                    <p:anim calcmode="lin" valueType="num">
                                      <p:cBhvr additive="base">
                                        <p:cTn id="68" dur="500" fill="hold"/>
                                        <p:tgtEl>
                                          <p:spTgt spid="10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500" fill="hold"/>
                                        <p:tgtEl>
                                          <p:spTgt spid="102"/>
                                        </p:tgtEl>
                                        <p:attrNameLst>
                                          <p:attrName>ppt_x</p:attrName>
                                        </p:attrNameLst>
                                      </p:cBhvr>
                                      <p:tavLst>
                                        <p:tav tm="0">
                                          <p:val>
                                            <p:strVal val="#ppt_x"/>
                                          </p:val>
                                        </p:tav>
                                        <p:tav tm="100000">
                                          <p:val>
                                            <p:strVal val="#ppt_x"/>
                                          </p:val>
                                        </p:tav>
                                      </p:tavLst>
                                    </p:anim>
                                    <p:anim calcmode="lin" valueType="num">
                                      <p:cBhvr additive="base">
                                        <p:cTn id="73" dur="500" fill="hold"/>
                                        <p:tgtEl>
                                          <p:spTgt spid="102"/>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additive="base">
                                        <p:cTn id="77" dur="500" fill="hold"/>
                                        <p:tgtEl>
                                          <p:spTgt spid="103"/>
                                        </p:tgtEl>
                                        <p:attrNameLst>
                                          <p:attrName>ppt_x</p:attrName>
                                        </p:attrNameLst>
                                      </p:cBhvr>
                                      <p:tavLst>
                                        <p:tav tm="0">
                                          <p:val>
                                            <p:strVal val="#ppt_x"/>
                                          </p:val>
                                        </p:tav>
                                        <p:tav tm="100000">
                                          <p:val>
                                            <p:strVal val="#ppt_x"/>
                                          </p:val>
                                        </p:tav>
                                      </p:tavLst>
                                    </p:anim>
                                    <p:anim calcmode="lin" valueType="num">
                                      <p:cBhvr additive="base">
                                        <p:cTn id="78" dur="500" fill="hold"/>
                                        <p:tgtEl>
                                          <p:spTgt spid="10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04"/>
                                        </p:tgtEl>
                                        <p:attrNameLst>
                                          <p:attrName>style.visibility</p:attrName>
                                        </p:attrNameLst>
                                      </p:cBhvr>
                                      <p:to>
                                        <p:strVal val="visible"/>
                                      </p:to>
                                    </p:set>
                                    <p:anim calcmode="lin" valueType="num">
                                      <p:cBhvr additive="base">
                                        <p:cTn id="82" dur="500" fill="hold"/>
                                        <p:tgtEl>
                                          <p:spTgt spid="104"/>
                                        </p:tgtEl>
                                        <p:attrNameLst>
                                          <p:attrName>ppt_x</p:attrName>
                                        </p:attrNameLst>
                                      </p:cBhvr>
                                      <p:tavLst>
                                        <p:tav tm="0">
                                          <p:val>
                                            <p:strVal val="#ppt_x"/>
                                          </p:val>
                                        </p:tav>
                                        <p:tav tm="100000">
                                          <p:val>
                                            <p:strVal val="#ppt_x"/>
                                          </p:val>
                                        </p:tav>
                                      </p:tavLst>
                                    </p:anim>
                                    <p:anim calcmode="lin" valueType="num">
                                      <p:cBhvr additive="base">
                                        <p:cTn id="83" dur="500" fill="hold"/>
                                        <p:tgtEl>
                                          <p:spTgt spid="104"/>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additive="base">
                                        <p:cTn id="87" dur="500" fill="hold"/>
                                        <p:tgtEl>
                                          <p:spTgt spid="105"/>
                                        </p:tgtEl>
                                        <p:attrNameLst>
                                          <p:attrName>ppt_x</p:attrName>
                                        </p:attrNameLst>
                                      </p:cBhvr>
                                      <p:tavLst>
                                        <p:tav tm="0">
                                          <p:val>
                                            <p:strVal val="#ppt_x"/>
                                          </p:val>
                                        </p:tav>
                                        <p:tav tm="100000">
                                          <p:val>
                                            <p:strVal val="#ppt_x"/>
                                          </p:val>
                                        </p:tav>
                                      </p:tavLst>
                                    </p:anim>
                                    <p:anim calcmode="lin" valueType="num">
                                      <p:cBhvr additive="base">
                                        <p:cTn id="88" dur="500" fill="hold"/>
                                        <p:tgtEl>
                                          <p:spTgt spid="105"/>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07"/>
                                        </p:tgtEl>
                                        <p:attrNameLst>
                                          <p:attrName>style.visibility</p:attrName>
                                        </p:attrNameLst>
                                      </p:cBhvr>
                                      <p:to>
                                        <p:strVal val="visible"/>
                                      </p:to>
                                    </p:set>
                                    <p:anim calcmode="lin" valueType="num">
                                      <p:cBhvr additive="base">
                                        <p:cTn id="92" dur="500" fill="hold"/>
                                        <p:tgtEl>
                                          <p:spTgt spid="107"/>
                                        </p:tgtEl>
                                        <p:attrNameLst>
                                          <p:attrName>ppt_x</p:attrName>
                                        </p:attrNameLst>
                                      </p:cBhvr>
                                      <p:tavLst>
                                        <p:tav tm="0">
                                          <p:val>
                                            <p:strVal val="#ppt_x"/>
                                          </p:val>
                                        </p:tav>
                                        <p:tav tm="100000">
                                          <p:val>
                                            <p:strVal val="#ppt_x"/>
                                          </p:val>
                                        </p:tav>
                                      </p:tavLst>
                                    </p:anim>
                                    <p:anim calcmode="lin" valueType="num">
                                      <p:cBhvr additive="base">
                                        <p:cTn id="93" dur="500" fill="hold"/>
                                        <p:tgtEl>
                                          <p:spTgt spid="107"/>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108"/>
                                        </p:tgtEl>
                                        <p:attrNameLst>
                                          <p:attrName>style.visibility</p:attrName>
                                        </p:attrNameLst>
                                      </p:cBhvr>
                                      <p:to>
                                        <p:strVal val="visible"/>
                                      </p:to>
                                    </p:set>
                                    <p:anim calcmode="lin" valueType="num">
                                      <p:cBhvr additive="base">
                                        <p:cTn id="97" dur="500" fill="hold"/>
                                        <p:tgtEl>
                                          <p:spTgt spid="108"/>
                                        </p:tgtEl>
                                        <p:attrNameLst>
                                          <p:attrName>ppt_x</p:attrName>
                                        </p:attrNameLst>
                                      </p:cBhvr>
                                      <p:tavLst>
                                        <p:tav tm="0">
                                          <p:val>
                                            <p:strVal val="#ppt_x"/>
                                          </p:val>
                                        </p:tav>
                                        <p:tav tm="100000">
                                          <p:val>
                                            <p:strVal val="#ppt_x"/>
                                          </p:val>
                                        </p:tav>
                                      </p:tavLst>
                                    </p:anim>
                                    <p:anim calcmode="lin" valueType="num">
                                      <p:cBhvr additive="base">
                                        <p:cTn id="98" dur="500" fill="hold"/>
                                        <p:tgtEl>
                                          <p:spTgt spid="108"/>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109"/>
                                        </p:tgtEl>
                                        <p:attrNameLst>
                                          <p:attrName>style.visibility</p:attrName>
                                        </p:attrNameLst>
                                      </p:cBhvr>
                                      <p:to>
                                        <p:strVal val="visible"/>
                                      </p:to>
                                    </p:set>
                                    <p:anim calcmode="lin" valueType="num">
                                      <p:cBhvr additive="base">
                                        <p:cTn id="102" dur="500" fill="hold"/>
                                        <p:tgtEl>
                                          <p:spTgt spid="109"/>
                                        </p:tgtEl>
                                        <p:attrNameLst>
                                          <p:attrName>ppt_x</p:attrName>
                                        </p:attrNameLst>
                                      </p:cBhvr>
                                      <p:tavLst>
                                        <p:tav tm="0">
                                          <p:val>
                                            <p:strVal val="#ppt_x"/>
                                          </p:val>
                                        </p:tav>
                                        <p:tav tm="100000">
                                          <p:val>
                                            <p:strVal val="#ppt_x"/>
                                          </p:val>
                                        </p:tav>
                                      </p:tavLst>
                                    </p:anim>
                                    <p:anim calcmode="lin" valueType="num">
                                      <p:cBhvr additive="base">
                                        <p:cTn id="103"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3" grpId="0" animBg="1"/>
      <p:bldP spid="54" grpId="0" animBg="1"/>
      <p:bldP spid="55" grpId="0" animBg="1"/>
      <p:bldP spid="80" grpId="0" animBg="1"/>
      <p:bldP spid="97" grpId="0"/>
      <p:bldP spid="98" grpId="0"/>
      <p:bldP spid="99" grpId="0"/>
      <p:bldP spid="100" grpId="0"/>
      <p:bldP spid="102" grpId="0"/>
      <p:bldP spid="103" grpId="0"/>
      <p:bldP spid="104" grpId="0"/>
      <p:bldP spid="105" grpId="0"/>
      <p:bldP spid="107" grpId="0" animBg="1"/>
      <p:bldP spid="108" grpId="0" animBg="1"/>
      <p:bldP spid="1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8">
            <a:extLst>
              <a:ext uri="{28A0092B-C50C-407E-A947-70E740481C1C}">
                <a14:useLocalDpi xmlns:a14="http://schemas.microsoft.com/office/drawing/2010/main" val="0"/>
              </a:ext>
            </a:extLst>
          </a:blip>
          <a:srcRect l="13457" r="3209"/>
          <a:stretch>
            <a:fillRect/>
          </a:stretch>
        </p:blipFill>
        <p:spPr>
          <a:xfrm>
            <a:off x="0" y="0"/>
            <a:ext cx="9144000" cy="5143500"/>
          </a:xfrm>
          <a:prstGeom prst="rect">
            <a:avLst/>
          </a:prstGeom>
        </p:spPr>
      </p:pic>
      <p:sp>
        <p:nvSpPr>
          <p:cNvPr id="8" name="文本框 7"/>
          <p:cNvSpPr txBox="1"/>
          <p:nvPr>
            <p:custDataLst>
              <p:tags r:id="rId1"/>
            </p:custDataLst>
          </p:nvPr>
        </p:nvSpPr>
        <p:spPr>
          <a:xfrm>
            <a:off x="2536413" y="1599442"/>
            <a:ext cx="931345" cy="656655"/>
          </a:xfrm>
          <a:prstGeom prst="rect">
            <a:avLst/>
          </a:prstGeom>
          <a:noFill/>
        </p:spPr>
        <p:txBody>
          <a:bodyPr wrap="none" lIns="0" tIns="0" rIns="0" bIns="0">
            <a:spAutoFit/>
          </a:bodyPr>
          <a:lstStyle/>
          <a:p>
            <a:pPr algn="ctr">
              <a:defRPr/>
            </a:pPr>
            <a:r>
              <a:rPr lang="en-US" altLang="zh-CN" sz="3415" dirty="0">
                <a:solidFill>
                  <a:schemeClr val="bg1"/>
                </a:solidFill>
                <a:latin typeface="Arial" panose="020B0604020202020204" pitchFamily="34" charset="0"/>
                <a:ea typeface="微软雅黑" panose="020B0503020204020204" pitchFamily="34" charset="-122"/>
                <a:sym typeface="Arial" panose="020B0604020202020204" pitchFamily="34" charset="0"/>
              </a:rPr>
              <a:t>P</a:t>
            </a:r>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79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3"/>
          <p:cNvSpPr txBox="1">
            <a:spLocks noChangeArrowheads="1"/>
          </p:cNvSpPr>
          <p:nvPr>
            <p:custDataLst>
              <p:tags r:id="rId2"/>
            </p:custDataLst>
          </p:nvPr>
        </p:nvSpPr>
        <p:spPr bwMode="auto">
          <a:xfrm>
            <a:off x="2627784" y="1275606"/>
            <a:ext cx="748603"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560" dirty="0">
                <a:solidFill>
                  <a:schemeClr val="bg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11" name="文本框 14"/>
          <p:cNvSpPr txBox="1">
            <a:spLocks noChangeArrowheads="1"/>
          </p:cNvSpPr>
          <p:nvPr>
            <p:custDataLst>
              <p:tags r:id="rId3"/>
            </p:custDataLst>
          </p:nvPr>
        </p:nvSpPr>
        <p:spPr bwMode="auto">
          <a:xfrm>
            <a:off x="1345901" y="2280819"/>
            <a:ext cx="1025922"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7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标题 5"/>
          <p:cNvSpPr txBox="1"/>
          <p:nvPr>
            <p:custDataLst>
              <p:tags r:id="rId4"/>
            </p:custDataLst>
          </p:nvPr>
        </p:nvSpPr>
        <p:spPr>
          <a:xfrm>
            <a:off x="2371823" y="2614803"/>
            <a:ext cx="2621439" cy="39389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845" kern="0" dirty="0">
                <a:solidFill>
                  <a:schemeClr val="bg1"/>
                </a:solidFill>
                <a:latin typeface="Arial" panose="020B0604020202020204" pitchFamily="34" charset="0"/>
                <a:ea typeface="微软雅黑" panose="020B0503020204020204" pitchFamily="34" charset="-122"/>
                <a:sym typeface="Arial" panose="020B0604020202020204" pitchFamily="34" charset="0"/>
              </a:rPr>
              <a:t>单击输入标题</a:t>
            </a:r>
          </a:p>
        </p:txBody>
      </p:sp>
      <p:sp>
        <p:nvSpPr>
          <p:cNvPr id="13" name="文本占位符 6"/>
          <p:cNvSpPr txBox="1"/>
          <p:nvPr>
            <p:custDataLst>
              <p:tags r:id="rId5"/>
            </p:custDataLst>
          </p:nvPr>
        </p:nvSpPr>
        <p:spPr>
          <a:xfrm>
            <a:off x="2371823" y="3025260"/>
            <a:ext cx="2621439" cy="157607"/>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114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 by="(-#ppt_w*2)" calcmode="lin" valueType="num">
                                      <p:cBhvr rctx="PPT">
                                        <p:cTn id="10" dur="500" autoRev="1" fill="hold">
                                          <p:stCondLst>
                                            <p:cond delay="0"/>
                                          </p:stCondLst>
                                        </p:cTn>
                                        <p:tgtEl>
                                          <p:spTgt spid="8"/>
                                        </p:tgtEl>
                                        <p:attrNameLst>
                                          <p:attrName>ppt_w</p:attrName>
                                        </p:attrNameLst>
                                      </p:cBhvr>
                                    </p:anim>
                                    <p:anim by="(#ppt_w*0.50)" calcmode="lin" valueType="num">
                                      <p:cBhvr>
                                        <p:cTn id="11" dur="500" decel="50000" autoRev="1" fill="hold">
                                          <p:stCondLst>
                                            <p:cond delay="0"/>
                                          </p:stCondLst>
                                        </p:cTn>
                                        <p:tgtEl>
                                          <p:spTgt spid="8"/>
                                        </p:tgtEl>
                                        <p:attrNameLst>
                                          <p:attrName>ppt_x</p:attrName>
                                        </p:attrNameLst>
                                      </p:cBhvr>
                                    </p:anim>
                                    <p:anim from="(-#ppt_h/2)" to="(#ppt_y)" calcmode="lin" valueType="num">
                                      <p:cBhvr>
                                        <p:cTn id="12" dur="1000" fill="hold">
                                          <p:stCondLst>
                                            <p:cond delay="0"/>
                                          </p:stCondLst>
                                        </p:cTn>
                                        <p:tgtEl>
                                          <p:spTgt spid="8"/>
                                        </p:tgtEl>
                                        <p:attrNameLst>
                                          <p:attrName>ppt_y</p:attrName>
                                        </p:attrNameLst>
                                      </p:cBhvr>
                                    </p:anim>
                                    <p:animRot by="21600000">
                                      <p:cBhvr>
                                        <p:cTn id="13" dur="1000" fill="hold">
                                          <p:stCondLst>
                                            <p:cond delay="0"/>
                                          </p:stCondLst>
                                        </p:cTn>
                                        <p:tgtEl>
                                          <p:spTgt spid="8"/>
                                        </p:tgtEl>
                                        <p:attrNameLst>
                                          <p:attrName>r</p:attrName>
                                        </p:attrNameLst>
                                      </p:cBhvr>
                                    </p:animRot>
                                  </p:childTnLst>
                                </p:cTn>
                              </p:par>
                              <p:par>
                                <p:cTn id="14" presetID="56" presetClass="entr" presetSubtype="0" fill="hold" grpId="0" nodeType="with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by="(-#ppt_w*2)" calcmode="lin" valueType="num">
                                      <p:cBhvr rctx="PPT">
                                        <p:cTn id="16" dur="500" autoRev="1" fill="hold">
                                          <p:stCondLst>
                                            <p:cond delay="0"/>
                                          </p:stCondLst>
                                        </p:cTn>
                                        <p:tgtEl>
                                          <p:spTgt spid="10"/>
                                        </p:tgtEl>
                                        <p:attrNameLst>
                                          <p:attrName>ppt_w</p:attrName>
                                        </p:attrNameLst>
                                      </p:cBhvr>
                                    </p:anim>
                                    <p:anim by="(#ppt_w*0.50)" calcmode="lin" valueType="num">
                                      <p:cBhvr>
                                        <p:cTn id="17" dur="500" decel="50000" autoRev="1" fill="hold">
                                          <p:stCondLst>
                                            <p:cond delay="0"/>
                                          </p:stCondLst>
                                        </p:cTn>
                                        <p:tgtEl>
                                          <p:spTgt spid="10"/>
                                        </p:tgtEl>
                                        <p:attrNameLst>
                                          <p:attrName>ppt_x</p:attrName>
                                        </p:attrNameLst>
                                      </p:cBhvr>
                                    </p:anim>
                                    <p:anim from="(-#ppt_h/2)" to="(#ppt_y)" calcmode="lin" valueType="num">
                                      <p:cBhvr>
                                        <p:cTn id="18" dur="1000" fill="hold">
                                          <p:stCondLst>
                                            <p:cond delay="0"/>
                                          </p:stCondLst>
                                        </p:cTn>
                                        <p:tgtEl>
                                          <p:spTgt spid="10"/>
                                        </p:tgtEl>
                                        <p:attrNameLst>
                                          <p:attrName>ppt_y</p:attrName>
                                        </p:attrNameLst>
                                      </p:cBhvr>
                                    </p:anim>
                                    <p:animRot by="21600000">
                                      <p:cBhvr>
                                        <p:cTn id="19" dur="1000" fill="hold">
                                          <p:stCondLst>
                                            <p:cond delay="0"/>
                                          </p:stCondLst>
                                        </p:cTn>
                                        <p:tgtEl>
                                          <p:spTgt spid="10"/>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by="(-#ppt_w*2)" calcmode="lin" valueType="num">
                                      <p:cBhvr rctx="PPT">
                                        <p:cTn id="24" dur="500" autoRev="1" fill="hold">
                                          <p:stCondLst>
                                            <p:cond delay="0"/>
                                          </p:stCondLst>
                                        </p:cTn>
                                        <p:tgtEl>
                                          <p:spTgt spid="11"/>
                                        </p:tgtEl>
                                        <p:attrNameLst>
                                          <p:attrName>ppt_w</p:attrName>
                                        </p:attrNameLst>
                                      </p:cBhvr>
                                    </p:anim>
                                    <p:anim by="(#ppt_w*0.50)" calcmode="lin" valueType="num">
                                      <p:cBhvr>
                                        <p:cTn id="25" dur="500" decel="50000" autoRev="1" fill="hold">
                                          <p:stCondLst>
                                            <p:cond delay="0"/>
                                          </p:stCondLst>
                                        </p:cTn>
                                        <p:tgtEl>
                                          <p:spTgt spid="11"/>
                                        </p:tgtEl>
                                        <p:attrNameLst>
                                          <p:attrName>ppt_x</p:attrName>
                                        </p:attrNameLst>
                                      </p:cBhvr>
                                    </p:anim>
                                    <p:anim from="(-#ppt_h/2)" to="(#ppt_y)" calcmode="lin" valueType="num">
                                      <p:cBhvr>
                                        <p:cTn id="26" dur="1000" fill="hold">
                                          <p:stCondLst>
                                            <p:cond delay="0"/>
                                          </p:stCondLst>
                                        </p:cTn>
                                        <p:tgtEl>
                                          <p:spTgt spid="11"/>
                                        </p:tgtEl>
                                        <p:attrNameLst>
                                          <p:attrName>ppt_y</p:attrName>
                                        </p:attrNameLst>
                                      </p:cBhvr>
                                    </p:anim>
                                    <p:animRot by="21600000">
                                      <p:cBhvr>
                                        <p:cTn id="27" dur="1000" fill="hold">
                                          <p:stCondLst>
                                            <p:cond delay="0"/>
                                          </p:stCondLst>
                                        </p:cTn>
                                        <p:tgtEl>
                                          <p:spTgt spid="11"/>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3">
            <a:extLst>
              <a:ext uri="{28A0092B-C50C-407E-A947-70E740481C1C}">
                <a14:useLocalDpi xmlns:a14="http://schemas.microsoft.com/office/drawing/2010/main" val="0"/>
              </a:ext>
            </a:extLst>
          </a:blip>
          <a:srcRect l="13457" r="3209"/>
          <a:stretch>
            <a:fillRect/>
          </a:stretch>
        </p:blipFill>
        <p:spPr>
          <a:xfrm>
            <a:off x="0" y="0"/>
            <a:ext cx="9144000" cy="5143500"/>
          </a:xfrm>
          <a:prstGeom prst="rect">
            <a:avLst/>
          </a:prstGeom>
        </p:spPr>
      </p:pic>
      <p:sp>
        <p:nvSpPr>
          <p:cNvPr id="7" name="MH_Number_1"/>
          <p:cNvSpPr/>
          <p:nvPr>
            <p:custDataLst>
              <p:tags r:id="rId1"/>
            </p:custDataLst>
          </p:nvPr>
        </p:nvSpPr>
        <p:spPr>
          <a:xfrm>
            <a:off x="3052758" y="1030577"/>
            <a:ext cx="269985" cy="269985"/>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MH_Entry_1"/>
          <p:cNvSpPr/>
          <p:nvPr>
            <p:custDataLst>
              <p:tags r:id="rId2"/>
            </p:custDataLst>
          </p:nvPr>
        </p:nvSpPr>
        <p:spPr>
          <a:xfrm>
            <a:off x="3491880" y="987574"/>
            <a:ext cx="1600840" cy="4082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855"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8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Number_2"/>
          <p:cNvSpPr/>
          <p:nvPr>
            <p:custDataLst>
              <p:tags r:id="rId3"/>
            </p:custDataLst>
          </p:nvPr>
        </p:nvSpPr>
        <p:spPr>
          <a:xfrm>
            <a:off x="3052758" y="1802285"/>
            <a:ext cx="269985" cy="269985"/>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MH_Entry_2"/>
          <p:cNvSpPr/>
          <p:nvPr>
            <p:custDataLst>
              <p:tags r:id="rId4"/>
            </p:custDataLst>
          </p:nvPr>
        </p:nvSpPr>
        <p:spPr>
          <a:xfrm>
            <a:off x="3491880" y="1750572"/>
            <a:ext cx="1600840" cy="4082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855"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8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MH_Number_3"/>
          <p:cNvSpPr/>
          <p:nvPr>
            <p:custDataLst>
              <p:tags r:id="rId5"/>
            </p:custDataLst>
          </p:nvPr>
        </p:nvSpPr>
        <p:spPr>
          <a:xfrm>
            <a:off x="3052758" y="2573993"/>
            <a:ext cx="269985" cy="269985"/>
          </a:xfrm>
          <a:prstGeom prst="ellipse">
            <a:avLst/>
          </a:prstGeom>
          <a:solidFill>
            <a:schemeClr val="accent3"/>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3" name="MH_Entry_3"/>
          <p:cNvSpPr/>
          <p:nvPr>
            <p:custDataLst>
              <p:tags r:id="rId6"/>
            </p:custDataLst>
          </p:nvPr>
        </p:nvSpPr>
        <p:spPr>
          <a:xfrm>
            <a:off x="3491880" y="2513569"/>
            <a:ext cx="1600840" cy="4082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855"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a:t>
            </a:r>
            <a:endParaRPr lang="zh-CN" altLang="en-US" sz="8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Number_4"/>
          <p:cNvSpPr/>
          <p:nvPr>
            <p:custDataLst>
              <p:tags r:id="rId7"/>
            </p:custDataLst>
          </p:nvPr>
        </p:nvSpPr>
        <p:spPr>
          <a:xfrm>
            <a:off x="3052758" y="3345701"/>
            <a:ext cx="269985" cy="269985"/>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15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7" name="MH_Entry_4"/>
          <p:cNvSpPr/>
          <p:nvPr>
            <p:custDataLst>
              <p:tags r:id="rId8"/>
            </p:custDataLst>
          </p:nvPr>
        </p:nvSpPr>
        <p:spPr>
          <a:xfrm>
            <a:off x="3491880" y="3276566"/>
            <a:ext cx="1600840" cy="4082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855"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8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9"/>
            </p:custDataLst>
          </p:nvPr>
        </p:nvSpPr>
        <p:spPr>
          <a:xfrm>
            <a:off x="882131" y="1729528"/>
            <a:ext cx="1867843" cy="787908"/>
          </a:xfrm>
          <a:prstGeom prst="rect">
            <a:avLst/>
          </a:prstGeom>
          <a:noFill/>
        </p:spPr>
        <p:txBody>
          <a:bodyPr vert="horz" wrap="square" lIns="0" tIns="0" rIns="0" bIns="0" rtlCol="0" anchor="ctr" anchorCtr="0">
            <a:spAutoFit/>
          </a:bodyPr>
          <a:lstStyle/>
          <a:p>
            <a:pPr algn="ctr"/>
            <a:r>
              <a:rPr lang="zh-CN" altLang="en-US" sz="512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19" name="MH_Others_2"/>
          <p:cNvSpPr txBox="1"/>
          <p:nvPr>
            <p:custDataLst>
              <p:tags r:id="rId10"/>
            </p:custDataLst>
          </p:nvPr>
        </p:nvSpPr>
        <p:spPr>
          <a:xfrm>
            <a:off x="987602" y="2567035"/>
            <a:ext cx="1656901" cy="350224"/>
          </a:xfrm>
          <a:prstGeom prst="rect">
            <a:avLst/>
          </a:prstGeom>
          <a:noFill/>
        </p:spPr>
        <p:txBody>
          <a:bodyPr vert="horz" wrap="square" lIns="0" tIns="0" rIns="0" bIns="0">
            <a:spAutoFit/>
          </a:bodyPr>
          <a:lstStyle/>
          <a:p>
            <a:pPr algn="ctr">
              <a:defRPr/>
            </a:pPr>
            <a:r>
              <a:rPr lang="en-US" altLang="zh-CN" sz="2275"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27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by="(-#ppt_w*2)" calcmode="lin" valueType="num">
                                      <p:cBhvr rctx="PPT">
                                        <p:cTn id="12" dur="500" autoRev="1" fill="hold">
                                          <p:stCondLst>
                                            <p:cond delay="0"/>
                                          </p:stCondLst>
                                        </p:cTn>
                                        <p:tgtEl>
                                          <p:spTgt spid="18"/>
                                        </p:tgtEl>
                                        <p:attrNameLst>
                                          <p:attrName>ppt_w</p:attrName>
                                        </p:attrNameLst>
                                      </p:cBhvr>
                                    </p:anim>
                                    <p:anim by="(#ppt_w*0.50)" calcmode="lin" valueType="num">
                                      <p:cBhvr>
                                        <p:cTn id="13" dur="500" decel="50000" autoRev="1" fill="hold">
                                          <p:stCondLst>
                                            <p:cond delay="0"/>
                                          </p:stCondLst>
                                        </p:cTn>
                                        <p:tgtEl>
                                          <p:spTgt spid="18"/>
                                        </p:tgtEl>
                                        <p:attrNameLst>
                                          <p:attrName>ppt_x</p:attrName>
                                        </p:attrNameLst>
                                      </p:cBhvr>
                                    </p:anim>
                                    <p:anim from="(-#ppt_h/2)" to="(#ppt_y)" calcmode="lin" valueType="num">
                                      <p:cBhvr>
                                        <p:cTn id="14" dur="1000" fill="hold">
                                          <p:stCondLst>
                                            <p:cond delay="0"/>
                                          </p:stCondLst>
                                        </p:cTn>
                                        <p:tgtEl>
                                          <p:spTgt spid="18"/>
                                        </p:tgtEl>
                                        <p:attrNameLst>
                                          <p:attrName>ppt_y</p:attrName>
                                        </p:attrNameLst>
                                      </p:cBhvr>
                                    </p:anim>
                                    <p:animRot by="21600000">
                                      <p:cBhvr>
                                        <p:cTn id="15" dur="1000" fill="hold">
                                          <p:stCondLst>
                                            <p:cond delay="0"/>
                                          </p:stCondLst>
                                        </p:cTn>
                                        <p:tgtEl>
                                          <p:spTgt spid="18"/>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by="(-#ppt_w*2)" calcmode="lin" valueType="num">
                                      <p:cBhvr rctx="PPT">
                                        <p:cTn id="18" dur="500" autoRev="1" fill="hold">
                                          <p:stCondLst>
                                            <p:cond delay="0"/>
                                          </p:stCondLst>
                                        </p:cTn>
                                        <p:tgtEl>
                                          <p:spTgt spid="19"/>
                                        </p:tgtEl>
                                        <p:attrNameLst>
                                          <p:attrName>ppt_w</p:attrName>
                                        </p:attrNameLst>
                                      </p:cBhvr>
                                    </p:anim>
                                    <p:anim by="(#ppt_w*0.50)" calcmode="lin" valueType="num">
                                      <p:cBhvr>
                                        <p:cTn id="19" dur="500" decel="50000" autoRev="1" fill="hold">
                                          <p:stCondLst>
                                            <p:cond delay="0"/>
                                          </p:stCondLst>
                                        </p:cTn>
                                        <p:tgtEl>
                                          <p:spTgt spid="19"/>
                                        </p:tgtEl>
                                        <p:attrNameLst>
                                          <p:attrName>ppt_x</p:attrName>
                                        </p:attrNameLst>
                                      </p:cBhvr>
                                    </p:anim>
                                    <p:anim from="(-#ppt_h/2)" to="(#ppt_y)" calcmode="lin" valueType="num">
                                      <p:cBhvr>
                                        <p:cTn id="20" dur="1000" fill="hold">
                                          <p:stCondLst>
                                            <p:cond delay="0"/>
                                          </p:stCondLst>
                                        </p:cTn>
                                        <p:tgtEl>
                                          <p:spTgt spid="19"/>
                                        </p:tgtEl>
                                        <p:attrNameLst>
                                          <p:attrName>ppt_y</p:attrName>
                                        </p:attrNameLst>
                                      </p:cBhvr>
                                    </p:anim>
                                    <p:animRot by="21600000">
                                      <p:cBhvr>
                                        <p:cTn id="21" dur="1000" fill="hold">
                                          <p:stCondLst>
                                            <p:cond delay="0"/>
                                          </p:stCondLst>
                                        </p:cTn>
                                        <p:tgtEl>
                                          <p:spTgt spid="1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P spid="12" grpId="0" animBg="1"/>
      <p:bldP spid="13" grpId="0"/>
      <p:bldP spid="14"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57"/>
          <p:cNvCxnSpPr/>
          <p:nvPr/>
        </p:nvCxnSpPr>
        <p:spPr bwMode="auto">
          <a:xfrm>
            <a:off x="1638895" y="2219510"/>
            <a:ext cx="0" cy="1190625"/>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燕尾形 4"/>
          <p:cNvSpPr/>
          <p:nvPr/>
        </p:nvSpPr>
        <p:spPr bwMode="auto">
          <a:xfrm>
            <a:off x="594717" y="2738622"/>
            <a:ext cx="2088356" cy="43576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1800" b="1" dirty="0">
                <a:solidFill>
                  <a:schemeClr val="bg1"/>
                </a:solidFill>
                <a:latin typeface="微软雅黑" panose="020B0503020204020204" pitchFamily="34" charset="-122"/>
                <a:ea typeface="微软雅黑" panose="020B0503020204020204" pitchFamily="34" charset="-122"/>
              </a:rPr>
              <a:t>姓名</a:t>
            </a:r>
          </a:p>
        </p:txBody>
      </p:sp>
      <p:cxnSp>
        <p:nvCxnSpPr>
          <p:cNvPr id="8" name="直接连接符 58"/>
          <p:cNvCxnSpPr/>
          <p:nvPr/>
        </p:nvCxnSpPr>
        <p:spPr bwMode="auto">
          <a:xfrm>
            <a:off x="3540323" y="2219510"/>
            <a:ext cx="0" cy="1190625"/>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燕尾形 9"/>
          <p:cNvSpPr/>
          <p:nvPr/>
        </p:nvSpPr>
        <p:spPr bwMode="auto">
          <a:xfrm>
            <a:off x="2496145" y="2738622"/>
            <a:ext cx="2088356" cy="43576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1800" b="1" dirty="0">
                <a:solidFill>
                  <a:schemeClr val="bg1"/>
                </a:solidFill>
                <a:latin typeface="微软雅黑" panose="020B0503020204020204" pitchFamily="34" charset="-122"/>
                <a:ea typeface="微软雅黑" panose="020B0503020204020204" pitchFamily="34" charset="-122"/>
              </a:rPr>
              <a:t>姓名</a:t>
            </a:r>
          </a:p>
        </p:txBody>
      </p:sp>
      <p:cxnSp>
        <p:nvCxnSpPr>
          <p:cNvPr id="13" name="直接连接符 59"/>
          <p:cNvCxnSpPr/>
          <p:nvPr/>
        </p:nvCxnSpPr>
        <p:spPr bwMode="auto">
          <a:xfrm>
            <a:off x="5444132" y="2219510"/>
            <a:ext cx="0" cy="1190625"/>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5" name="燕尾形 14"/>
          <p:cNvSpPr/>
          <p:nvPr/>
        </p:nvSpPr>
        <p:spPr bwMode="auto">
          <a:xfrm>
            <a:off x="4397573" y="2738622"/>
            <a:ext cx="2088356" cy="43576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1800" b="1" dirty="0">
                <a:solidFill>
                  <a:schemeClr val="bg1"/>
                </a:solidFill>
                <a:latin typeface="微软雅黑" panose="020B0503020204020204" pitchFamily="34" charset="-122"/>
                <a:ea typeface="微软雅黑" panose="020B0503020204020204" pitchFamily="34" charset="-122"/>
              </a:rPr>
              <a:t>姓名</a:t>
            </a:r>
          </a:p>
        </p:txBody>
      </p:sp>
      <p:cxnSp>
        <p:nvCxnSpPr>
          <p:cNvPr id="18" name="直接连接符 60"/>
          <p:cNvCxnSpPr/>
          <p:nvPr/>
        </p:nvCxnSpPr>
        <p:spPr bwMode="auto">
          <a:xfrm>
            <a:off x="7346751" y="2219510"/>
            <a:ext cx="0" cy="1190625"/>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bwMode="auto">
          <a:xfrm>
            <a:off x="6299002" y="2738622"/>
            <a:ext cx="2088356" cy="435768"/>
          </a:xfrm>
          <a:prstGeom prst="chevr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1800" b="1" dirty="0">
                <a:solidFill>
                  <a:schemeClr val="bg1"/>
                </a:solidFill>
                <a:latin typeface="微软雅黑" panose="020B0503020204020204" pitchFamily="34" charset="-122"/>
                <a:ea typeface="微软雅黑" panose="020B0503020204020204" pitchFamily="34" charset="-122"/>
              </a:rPr>
              <a:t>姓名</a:t>
            </a:r>
          </a:p>
        </p:txBody>
      </p:sp>
      <p:pic>
        <p:nvPicPr>
          <p:cNvPr id="4098"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526" y="998989"/>
            <a:ext cx="1356737" cy="1356737"/>
          </a:xfrm>
          <a:prstGeom prst="ellipse">
            <a:avLst/>
          </a:prstGeom>
          <a:solidFill>
            <a:schemeClr val="accent1"/>
          </a:solidFill>
          <a:ln w="76200">
            <a:solidFill>
              <a:schemeClr val="accent1"/>
            </a:solidFill>
          </a:ln>
        </p:spPr>
      </p:pic>
      <p:sp>
        <p:nvSpPr>
          <p:cNvPr id="24" name="矩形 23"/>
          <p:cNvSpPr/>
          <p:nvPr/>
        </p:nvSpPr>
        <p:spPr>
          <a:xfrm>
            <a:off x="1217041" y="3597864"/>
            <a:ext cx="1356737" cy="323165"/>
          </a:xfrm>
          <a:prstGeom prst="rect">
            <a:avLst/>
          </a:prstGeom>
        </p:spPr>
        <p:txBody>
          <a:bodyPr wrap="square">
            <a:spAutoFit/>
          </a:bodyPr>
          <a:lstStyle/>
          <a:p>
            <a:pPr lvl="0"/>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职务介绍</a:t>
            </a:r>
          </a:p>
        </p:txBody>
      </p:sp>
      <p:sp>
        <p:nvSpPr>
          <p:cNvPr id="25" name="矩形 24"/>
          <p:cNvSpPr/>
          <p:nvPr/>
        </p:nvSpPr>
        <p:spPr>
          <a:xfrm>
            <a:off x="955284" y="3950906"/>
            <a:ext cx="1540861" cy="480131"/>
          </a:xfrm>
          <a:prstGeom prst="rect">
            <a:avLst/>
          </a:prstGeom>
        </p:spPr>
        <p:txBody>
          <a:bodyPr wrap="square">
            <a:spAutoFit/>
          </a:bodyPr>
          <a:lstStyle/>
          <a:p>
            <a:pPr>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p>
        </p:txBody>
      </p:sp>
      <p:pic>
        <p:nvPicPr>
          <p:cNvPr id="26"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1955" y="973000"/>
            <a:ext cx="1356737" cy="1356737"/>
          </a:xfrm>
          <a:prstGeom prst="ellipse">
            <a:avLst/>
          </a:prstGeo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27" name="矩形 26"/>
          <p:cNvSpPr/>
          <p:nvPr/>
        </p:nvSpPr>
        <p:spPr>
          <a:xfrm>
            <a:off x="3107251" y="3597864"/>
            <a:ext cx="1356737" cy="323165"/>
          </a:xfrm>
          <a:prstGeom prst="rect">
            <a:avLst/>
          </a:prstGeom>
        </p:spPr>
        <p:txBody>
          <a:bodyPr wrap="square">
            <a:spAutoFit/>
          </a:bodyPr>
          <a:lstStyle/>
          <a:p>
            <a:pPr lvl="0"/>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职务介绍</a:t>
            </a:r>
          </a:p>
        </p:txBody>
      </p:sp>
      <p:sp>
        <p:nvSpPr>
          <p:cNvPr id="28" name="矩形 27"/>
          <p:cNvSpPr/>
          <p:nvPr/>
        </p:nvSpPr>
        <p:spPr>
          <a:xfrm>
            <a:off x="2845494" y="3950906"/>
            <a:ext cx="1540861" cy="480131"/>
          </a:xfrm>
          <a:prstGeom prst="rect">
            <a:avLst/>
          </a:prstGeom>
        </p:spPr>
        <p:txBody>
          <a:bodyPr wrap="square">
            <a:spAutoFit/>
          </a:bodyPr>
          <a:lstStyle/>
          <a:p>
            <a:pPr>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p>
        </p:txBody>
      </p:sp>
      <p:pic>
        <p:nvPicPr>
          <p:cNvPr id="29"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382" y="998989"/>
            <a:ext cx="1356737" cy="1356737"/>
          </a:xfrm>
          <a:prstGeom prst="ellipse">
            <a:avLst/>
          </a:prstGeom>
          <a:noFill/>
          <a:ln w="76200">
            <a:solidFill>
              <a:schemeClr val="accent3"/>
            </a:solidFill>
          </a:ln>
          <a:extLst>
            <a:ext uri="{909E8E84-426E-40DD-AFC4-6F175D3DCCD1}">
              <a14:hiddenFill xmlns:a14="http://schemas.microsoft.com/office/drawing/2010/main">
                <a:solidFill>
                  <a:srgbClr val="FFFFFF"/>
                </a:solidFill>
              </a14:hiddenFill>
            </a:ext>
          </a:extLst>
        </p:spPr>
      </p:pic>
      <p:sp>
        <p:nvSpPr>
          <p:cNvPr id="30" name="矩形 29"/>
          <p:cNvSpPr/>
          <p:nvPr/>
        </p:nvSpPr>
        <p:spPr>
          <a:xfrm>
            <a:off x="4859671" y="3597864"/>
            <a:ext cx="1356737" cy="323165"/>
          </a:xfrm>
          <a:prstGeom prst="rect">
            <a:avLst/>
          </a:prstGeom>
        </p:spPr>
        <p:txBody>
          <a:bodyPr wrap="square">
            <a:spAutoFit/>
          </a:bodyPr>
          <a:lstStyle/>
          <a:p>
            <a:pPr lvl="0"/>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职务介绍</a:t>
            </a:r>
          </a:p>
        </p:txBody>
      </p:sp>
      <p:sp>
        <p:nvSpPr>
          <p:cNvPr id="31" name="矩形 30"/>
          <p:cNvSpPr/>
          <p:nvPr/>
        </p:nvSpPr>
        <p:spPr>
          <a:xfrm>
            <a:off x="4597914" y="3950906"/>
            <a:ext cx="1540861" cy="480131"/>
          </a:xfrm>
          <a:prstGeom prst="rect">
            <a:avLst/>
          </a:prstGeom>
        </p:spPr>
        <p:txBody>
          <a:bodyPr wrap="square">
            <a:spAutoFit/>
          </a:bodyPr>
          <a:lstStyle/>
          <a:p>
            <a:pPr>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p>
        </p:txBody>
      </p:sp>
      <p:pic>
        <p:nvPicPr>
          <p:cNvPr id="32"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4810" y="964433"/>
            <a:ext cx="1356737" cy="1356737"/>
          </a:xfrm>
          <a:prstGeom prst="ellipse">
            <a:avLst/>
          </a:prstGeom>
          <a:noFill/>
          <a:ln w="76200">
            <a:solidFill>
              <a:schemeClr val="accent4"/>
            </a:solidFill>
          </a:ln>
          <a:extLst>
            <a:ext uri="{909E8E84-426E-40DD-AFC4-6F175D3DCCD1}">
              <a14:hiddenFill xmlns:a14="http://schemas.microsoft.com/office/drawing/2010/main">
                <a:solidFill>
                  <a:srgbClr val="FFFFFF"/>
                </a:solidFill>
              </a14:hiddenFill>
            </a:ext>
          </a:extLst>
        </p:spPr>
      </p:pic>
      <p:sp>
        <p:nvSpPr>
          <p:cNvPr id="33" name="矩形 32"/>
          <p:cNvSpPr/>
          <p:nvPr/>
        </p:nvSpPr>
        <p:spPr>
          <a:xfrm>
            <a:off x="6941677" y="3583577"/>
            <a:ext cx="1356737" cy="323165"/>
          </a:xfrm>
          <a:prstGeom prst="rect">
            <a:avLst/>
          </a:prstGeom>
        </p:spPr>
        <p:txBody>
          <a:bodyPr wrap="square">
            <a:spAutoFit/>
          </a:bodyPr>
          <a:lstStyle/>
          <a:p>
            <a:pPr lvl="0"/>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职务介绍</a:t>
            </a:r>
          </a:p>
        </p:txBody>
      </p:sp>
      <p:sp>
        <p:nvSpPr>
          <p:cNvPr id="34" name="矩形 33"/>
          <p:cNvSpPr/>
          <p:nvPr/>
        </p:nvSpPr>
        <p:spPr>
          <a:xfrm>
            <a:off x="6679920" y="3936619"/>
            <a:ext cx="1540861" cy="480131"/>
          </a:xfrm>
          <a:prstGeom prst="rect">
            <a:avLst/>
          </a:prstGeom>
        </p:spPr>
        <p:txBody>
          <a:bodyPr wrap="square">
            <a:spAutoFit/>
          </a:bodyPr>
          <a:lstStyle/>
          <a:p>
            <a:pPr>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style.rotation</p:attrName>
                                        </p:attrNameLst>
                                      </p:cBhvr>
                                      <p:tavLst>
                                        <p:tav tm="0">
                                          <p:val>
                                            <p:fltVal val="360"/>
                                          </p:val>
                                        </p:tav>
                                        <p:tav tm="100000">
                                          <p:val>
                                            <p:fltVal val="0"/>
                                          </p:val>
                                        </p:tav>
                                      </p:tavLst>
                                    </p:anim>
                                    <p:animEffect transition="in" filter="fade">
                                      <p:cBhvr>
                                        <p:cTn id="10" dur="500"/>
                                        <p:tgtEl>
                                          <p:spTgt spid="4098"/>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down)">
                                      <p:cBhvr>
                                        <p:cTn id="20" dur="500"/>
                                        <p:tgtEl>
                                          <p:spTgt spid="3"/>
                                        </p:tgtEl>
                                      </p:cBhvr>
                                    </p:animEffect>
                                  </p:childTnLst>
                                </p:cTn>
                              </p:par>
                            </p:childTnLst>
                          </p:cTn>
                        </p:par>
                        <p:par>
                          <p:cTn id="21" fill="hold">
                            <p:stCondLst>
                              <p:cond delay="1500"/>
                            </p:stCondLst>
                            <p:childTnLst>
                              <p:par>
                                <p:cTn id="22" presetID="23" presetClass="entr" presetSubtype="16" fill="hold" grpId="0" nodeType="after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childTnLst>
                                </p:cTn>
                              </p:par>
                            </p:childTnLst>
                          </p:cTn>
                        </p:par>
                        <p:par>
                          <p:cTn id="26" fill="hold">
                            <p:stCondLst>
                              <p:cond delay="2150"/>
                            </p:stCondLst>
                            <p:childTnLst>
                              <p:par>
                                <p:cTn id="27" presetID="14" presetClass="entr" presetSubtype="1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250"/>
                                        <p:tgtEl>
                                          <p:spTgt spid="25"/>
                                        </p:tgtEl>
                                      </p:cBhvr>
                                    </p:animEffect>
                                  </p:childTnLst>
                                </p:cTn>
                              </p:par>
                            </p:childTnLst>
                          </p:cTn>
                        </p:par>
                        <p:par>
                          <p:cTn id="30" fill="hold">
                            <p:stCondLst>
                              <p:cond delay="2650"/>
                            </p:stCondLst>
                            <p:childTnLst>
                              <p:par>
                                <p:cTn id="31" presetID="49" presetClass="entr" presetSubtype="0" decel="10000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style.rotation</p:attrName>
                                        </p:attrNameLst>
                                      </p:cBhvr>
                                      <p:tavLst>
                                        <p:tav tm="0">
                                          <p:val>
                                            <p:fltVal val="360"/>
                                          </p:val>
                                        </p:tav>
                                        <p:tav tm="100000">
                                          <p:val>
                                            <p:fltVal val="0"/>
                                          </p:val>
                                        </p:tav>
                                      </p:tavLst>
                                    </p:anim>
                                    <p:animEffect transition="in" filter="fade">
                                      <p:cBhvr>
                                        <p:cTn id="36" dur="500"/>
                                        <p:tgtEl>
                                          <p:spTgt spid="26"/>
                                        </p:tgtEl>
                                      </p:cBhvr>
                                    </p:animEffect>
                                  </p:childTnLst>
                                </p:cTn>
                              </p:par>
                            </p:childTnLst>
                          </p:cTn>
                        </p:par>
                        <p:par>
                          <p:cTn id="37" fill="hold">
                            <p:stCondLst>
                              <p:cond delay="3150"/>
                            </p:stCondLst>
                            <p:childTnLst>
                              <p:par>
                                <p:cTn id="38" presetID="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3650"/>
                            </p:stCondLst>
                            <p:childTnLst>
                              <p:par>
                                <p:cTn id="43" presetID="12" presetClass="entr" presetSubtype="1"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p:tgtEl>
                                          <p:spTgt spid="8"/>
                                        </p:tgtEl>
                                        <p:attrNameLst>
                                          <p:attrName>ppt_y</p:attrName>
                                        </p:attrNameLst>
                                      </p:cBhvr>
                                      <p:tavLst>
                                        <p:tav tm="0">
                                          <p:val>
                                            <p:strVal val="#ppt_y-#ppt_h*1.125000"/>
                                          </p:val>
                                        </p:tav>
                                        <p:tav tm="100000">
                                          <p:val>
                                            <p:strVal val="#ppt_y"/>
                                          </p:val>
                                        </p:tav>
                                      </p:tavLst>
                                    </p:anim>
                                    <p:animEffect transition="in" filter="wipe(down)">
                                      <p:cBhvr>
                                        <p:cTn id="46" dur="500"/>
                                        <p:tgtEl>
                                          <p:spTgt spid="8"/>
                                        </p:tgtEl>
                                      </p:cBhvr>
                                    </p:animEffect>
                                  </p:childTnLst>
                                </p:cTn>
                              </p:par>
                            </p:childTnLst>
                          </p:cTn>
                        </p:par>
                        <p:par>
                          <p:cTn id="47" fill="hold">
                            <p:stCondLst>
                              <p:cond delay="4150"/>
                            </p:stCondLst>
                            <p:childTnLst>
                              <p:par>
                                <p:cTn id="48" presetID="23" presetClass="entr" presetSubtype="16" fill="hold" grpId="0" nodeType="afterEffect">
                                  <p:stCondLst>
                                    <p:cond delay="0"/>
                                  </p:stCondLst>
                                  <p:iterate type="lt">
                                    <p:tmPct val="10000"/>
                                  </p:iterate>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childTnLst>
                                </p:cTn>
                              </p:par>
                            </p:childTnLst>
                          </p:cTn>
                        </p:par>
                        <p:par>
                          <p:cTn id="52" fill="hold">
                            <p:stCondLst>
                              <p:cond delay="4550"/>
                            </p:stCondLst>
                            <p:childTnLst>
                              <p:par>
                                <p:cTn id="53" presetID="14" presetClass="entr" presetSubtype="1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250"/>
                                        <p:tgtEl>
                                          <p:spTgt spid="28"/>
                                        </p:tgtEl>
                                      </p:cBhvr>
                                    </p:animEffect>
                                  </p:childTnLst>
                                </p:cTn>
                              </p:par>
                            </p:childTnLst>
                          </p:cTn>
                        </p:par>
                        <p:par>
                          <p:cTn id="56" fill="hold">
                            <p:stCondLst>
                              <p:cond delay="5050"/>
                            </p:stCondLst>
                            <p:childTnLst>
                              <p:par>
                                <p:cTn id="57" presetID="49" presetClass="entr" presetSubtype="0" decel="100000"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 calcmode="lin" valueType="num">
                                      <p:cBhvr>
                                        <p:cTn id="61" dur="500" fill="hold"/>
                                        <p:tgtEl>
                                          <p:spTgt spid="29"/>
                                        </p:tgtEl>
                                        <p:attrNameLst>
                                          <p:attrName>style.rotation</p:attrName>
                                        </p:attrNameLst>
                                      </p:cBhvr>
                                      <p:tavLst>
                                        <p:tav tm="0">
                                          <p:val>
                                            <p:fltVal val="360"/>
                                          </p:val>
                                        </p:tav>
                                        <p:tav tm="100000">
                                          <p:val>
                                            <p:fltVal val="0"/>
                                          </p:val>
                                        </p:tav>
                                      </p:tavLst>
                                    </p:anim>
                                    <p:animEffect transition="in" filter="fade">
                                      <p:cBhvr>
                                        <p:cTn id="62" dur="500"/>
                                        <p:tgtEl>
                                          <p:spTgt spid="29"/>
                                        </p:tgtEl>
                                      </p:cBhvr>
                                    </p:animEffect>
                                  </p:childTnLst>
                                </p:cTn>
                              </p:par>
                            </p:childTnLst>
                          </p:cTn>
                        </p:par>
                        <p:par>
                          <p:cTn id="63" fill="hold">
                            <p:stCondLst>
                              <p:cond delay="5550"/>
                            </p:stCondLst>
                            <p:childTnLst>
                              <p:par>
                                <p:cTn id="64" presetID="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0-#ppt_w/2"/>
                                          </p:val>
                                        </p:tav>
                                        <p:tav tm="100000">
                                          <p:val>
                                            <p:strVal val="#ppt_x"/>
                                          </p:val>
                                        </p:tav>
                                      </p:tavLst>
                                    </p:anim>
                                    <p:anim calcmode="lin" valueType="num">
                                      <p:cBhvr additive="base">
                                        <p:cTn id="67" dur="500" fill="hold"/>
                                        <p:tgtEl>
                                          <p:spTgt spid="15"/>
                                        </p:tgtEl>
                                        <p:attrNameLst>
                                          <p:attrName>ppt_y</p:attrName>
                                        </p:attrNameLst>
                                      </p:cBhvr>
                                      <p:tavLst>
                                        <p:tav tm="0">
                                          <p:val>
                                            <p:strVal val="#ppt_y"/>
                                          </p:val>
                                        </p:tav>
                                        <p:tav tm="100000">
                                          <p:val>
                                            <p:strVal val="#ppt_y"/>
                                          </p:val>
                                        </p:tav>
                                      </p:tavLst>
                                    </p:anim>
                                  </p:childTnLst>
                                </p:cTn>
                              </p:par>
                            </p:childTnLst>
                          </p:cTn>
                        </p:par>
                        <p:par>
                          <p:cTn id="68" fill="hold">
                            <p:stCondLst>
                              <p:cond delay="6050"/>
                            </p:stCondLst>
                            <p:childTnLst>
                              <p:par>
                                <p:cTn id="69" presetID="12" presetClass="entr" presetSubtype="1"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p:tgtEl>
                                          <p:spTgt spid="13"/>
                                        </p:tgtEl>
                                        <p:attrNameLst>
                                          <p:attrName>ppt_y</p:attrName>
                                        </p:attrNameLst>
                                      </p:cBhvr>
                                      <p:tavLst>
                                        <p:tav tm="0">
                                          <p:val>
                                            <p:strVal val="#ppt_y-#ppt_h*1.125000"/>
                                          </p:val>
                                        </p:tav>
                                        <p:tav tm="100000">
                                          <p:val>
                                            <p:strVal val="#ppt_y"/>
                                          </p:val>
                                        </p:tav>
                                      </p:tavLst>
                                    </p:anim>
                                    <p:animEffect transition="in" filter="wipe(down)">
                                      <p:cBhvr>
                                        <p:cTn id="72" dur="500"/>
                                        <p:tgtEl>
                                          <p:spTgt spid="13"/>
                                        </p:tgtEl>
                                      </p:cBhvr>
                                    </p:animEffect>
                                  </p:childTnLst>
                                </p:cTn>
                              </p:par>
                            </p:childTnLst>
                          </p:cTn>
                        </p:par>
                        <p:par>
                          <p:cTn id="73" fill="hold">
                            <p:stCondLst>
                              <p:cond delay="6550"/>
                            </p:stCondLst>
                            <p:childTnLst>
                              <p:par>
                                <p:cTn id="74" presetID="23" presetClass="entr" presetSubtype="16" fill="hold" grpId="0" nodeType="afterEffect">
                                  <p:stCondLst>
                                    <p:cond delay="0"/>
                                  </p:stCondLst>
                                  <p:iterate type="lt">
                                    <p:tmPct val="10000"/>
                                  </p:iterate>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childTnLst>
                                </p:cTn>
                              </p:par>
                            </p:childTnLst>
                          </p:cTn>
                        </p:par>
                        <p:par>
                          <p:cTn id="78" fill="hold">
                            <p:stCondLst>
                              <p:cond delay="6950"/>
                            </p:stCondLst>
                            <p:childTnLst>
                              <p:par>
                                <p:cTn id="79" presetID="14" presetClass="entr" presetSubtype="1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randombar(horizontal)">
                                      <p:cBhvr>
                                        <p:cTn id="81" dur="250"/>
                                        <p:tgtEl>
                                          <p:spTgt spid="31"/>
                                        </p:tgtEl>
                                      </p:cBhvr>
                                    </p:animEffect>
                                  </p:childTnLst>
                                </p:cTn>
                              </p:par>
                            </p:childTnLst>
                          </p:cTn>
                        </p:par>
                        <p:par>
                          <p:cTn id="82" fill="hold">
                            <p:stCondLst>
                              <p:cond delay="7450"/>
                            </p:stCondLst>
                            <p:childTnLst>
                              <p:par>
                                <p:cTn id="83" presetID="49" presetClass="entr" presetSubtype="0" decel="10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500" fill="hold"/>
                                        <p:tgtEl>
                                          <p:spTgt spid="32"/>
                                        </p:tgtEl>
                                        <p:attrNameLst>
                                          <p:attrName>ppt_w</p:attrName>
                                        </p:attrNameLst>
                                      </p:cBhvr>
                                      <p:tavLst>
                                        <p:tav tm="0">
                                          <p:val>
                                            <p:fltVal val="0"/>
                                          </p:val>
                                        </p:tav>
                                        <p:tav tm="100000">
                                          <p:val>
                                            <p:strVal val="#ppt_w"/>
                                          </p:val>
                                        </p:tav>
                                      </p:tavLst>
                                    </p:anim>
                                    <p:anim calcmode="lin" valueType="num">
                                      <p:cBhvr>
                                        <p:cTn id="86" dur="500" fill="hold"/>
                                        <p:tgtEl>
                                          <p:spTgt spid="32"/>
                                        </p:tgtEl>
                                        <p:attrNameLst>
                                          <p:attrName>ppt_h</p:attrName>
                                        </p:attrNameLst>
                                      </p:cBhvr>
                                      <p:tavLst>
                                        <p:tav tm="0">
                                          <p:val>
                                            <p:fltVal val="0"/>
                                          </p:val>
                                        </p:tav>
                                        <p:tav tm="100000">
                                          <p:val>
                                            <p:strVal val="#ppt_h"/>
                                          </p:val>
                                        </p:tav>
                                      </p:tavLst>
                                    </p:anim>
                                    <p:anim calcmode="lin" valueType="num">
                                      <p:cBhvr>
                                        <p:cTn id="87" dur="500" fill="hold"/>
                                        <p:tgtEl>
                                          <p:spTgt spid="32"/>
                                        </p:tgtEl>
                                        <p:attrNameLst>
                                          <p:attrName>style.rotation</p:attrName>
                                        </p:attrNameLst>
                                      </p:cBhvr>
                                      <p:tavLst>
                                        <p:tav tm="0">
                                          <p:val>
                                            <p:fltVal val="360"/>
                                          </p:val>
                                        </p:tav>
                                        <p:tav tm="100000">
                                          <p:val>
                                            <p:fltVal val="0"/>
                                          </p:val>
                                        </p:tav>
                                      </p:tavLst>
                                    </p:anim>
                                    <p:animEffect transition="in" filter="fade">
                                      <p:cBhvr>
                                        <p:cTn id="88" dur="500"/>
                                        <p:tgtEl>
                                          <p:spTgt spid="32"/>
                                        </p:tgtEl>
                                      </p:cBhvr>
                                    </p:animEffect>
                                  </p:childTnLst>
                                </p:cTn>
                              </p:par>
                            </p:childTnLst>
                          </p:cTn>
                        </p:par>
                        <p:par>
                          <p:cTn id="89" fill="hold">
                            <p:stCondLst>
                              <p:cond delay="7950"/>
                            </p:stCondLst>
                            <p:childTnLst>
                              <p:par>
                                <p:cTn id="90" presetID="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500" fill="hold"/>
                                        <p:tgtEl>
                                          <p:spTgt spid="20"/>
                                        </p:tgtEl>
                                        <p:attrNameLst>
                                          <p:attrName>ppt_x</p:attrName>
                                        </p:attrNameLst>
                                      </p:cBhvr>
                                      <p:tavLst>
                                        <p:tav tm="0">
                                          <p:val>
                                            <p:strVal val="0-#ppt_w/2"/>
                                          </p:val>
                                        </p:tav>
                                        <p:tav tm="100000">
                                          <p:val>
                                            <p:strVal val="#ppt_x"/>
                                          </p:val>
                                        </p:tav>
                                      </p:tavLst>
                                    </p:anim>
                                    <p:anim calcmode="lin" valueType="num">
                                      <p:cBhvr additive="base">
                                        <p:cTn id="93" dur="500" fill="hold"/>
                                        <p:tgtEl>
                                          <p:spTgt spid="20"/>
                                        </p:tgtEl>
                                        <p:attrNameLst>
                                          <p:attrName>ppt_y</p:attrName>
                                        </p:attrNameLst>
                                      </p:cBhvr>
                                      <p:tavLst>
                                        <p:tav tm="0">
                                          <p:val>
                                            <p:strVal val="#ppt_y"/>
                                          </p:val>
                                        </p:tav>
                                        <p:tav tm="100000">
                                          <p:val>
                                            <p:strVal val="#ppt_y"/>
                                          </p:val>
                                        </p:tav>
                                      </p:tavLst>
                                    </p:anim>
                                  </p:childTnLst>
                                </p:cTn>
                              </p:par>
                            </p:childTnLst>
                          </p:cTn>
                        </p:par>
                        <p:par>
                          <p:cTn id="94" fill="hold">
                            <p:stCondLst>
                              <p:cond delay="8450"/>
                            </p:stCondLst>
                            <p:childTnLst>
                              <p:par>
                                <p:cTn id="95" presetID="12" presetClass="entr" presetSubtype="1"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p:tgtEl>
                                          <p:spTgt spid="18"/>
                                        </p:tgtEl>
                                        <p:attrNameLst>
                                          <p:attrName>ppt_y</p:attrName>
                                        </p:attrNameLst>
                                      </p:cBhvr>
                                      <p:tavLst>
                                        <p:tav tm="0">
                                          <p:val>
                                            <p:strVal val="#ppt_y-#ppt_h*1.125000"/>
                                          </p:val>
                                        </p:tav>
                                        <p:tav tm="100000">
                                          <p:val>
                                            <p:strVal val="#ppt_y"/>
                                          </p:val>
                                        </p:tav>
                                      </p:tavLst>
                                    </p:anim>
                                    <p:animEffect transition="in" filter="wipe(down)">
                                      <p:cBhvr>
                                        <p:cTn id="98" dur="500"/>
                                        <p:tgtEl>
                                          <p:spTgt spid="18"/>
                                        </p:tgtEl>
                                      </p:cBhvr>
                                    </p:animEffect>
                                  </p:childTnLst>
                                </p:cTn>
                              </p:par>
                            </p:childTnLst>
                          </p:cTn>
                        </p:par>
                        <p:par>
                          <p:cTn id="99" fill="hold">
                            <p:stCondLst>
                              <p:cond delay="8950"/>
                            </p:stCondLst>
                            <p:childTnLst>
                              <p:par>
                                <p:cTn id="100" presetID="23" presetClass="entr" presetSubtype="16" fill="hold" grpId="0" nodeType="afterEffect">
                                  <p:stCondLst>
                                    <p:cond delay="0"/>
                                  </p:stCondLst>
                                  <p:iterate type="lt">
                                    <p:tmPct val="10000"/>
                                  </p:iterate>
                                  <p:childTnLst>
                                    <p:set>
                                      <p:cBhvr>
                                        <p:cTn id="101" dur="1" fill="hold">
                                          <p:stCondLst>
                                            <p:cond delay="0"/>
                                          </p:stCondLst>
                                        </p:cTn>
                                        <p:tgtEl>
                                          <p:spTgt spid="33"/>
                                        </p:tgtEl>
                                        <p:attrNameLst>
                                          <p:attrName>style.visibility</p:attrName>
                                        </p:attrNameLst>
                                      </p:cBhvr>
                                      <p:to>
                                        <p:strVal val="visible"/>
                                      </p:to>
                                    </p:set>
                                    <p:anim calcmode="lin" valueType="num">
                                      <p:cBhvr>
                                        <p:cTn id="102" dur="500" fill="hold"/>
                                        <p:tgtEl>
                                          <p:spTgt spid="33"/>
                                        </p:tgtEl>
                                        <p:attrNameLst>
                                          <p:attrName>ppt_w</p:attrName>
                                        </p:attrNameLst>
                                      </p:cBhvr>
                                      <p:tavLst>
                                        <p:tav tm="0">
                                          <p:val>
                                            <p:fltVal val="0"/>
                                          </p:val>
                                        </p:tav>
                                        <p:tav tm="100000">
                                          <p:val>
                                            <p:strVal val="#ppt_w"/>
                                          </p:val>
                                        </p:tav>
                                      </p:tavLst>
                                    </p:anim>
                                    <p:anim calcmode="lin" valueType="num">
                                      <p:cBhvr>
                                        <p:cTn id="103" dur="500" fill="hold"/>
                                        <p:tgtEl>
                                          <p:spTgt spid="33"/>
                                        </p:tgtEl>
                                        <p:attrNameLst>
                                          <p:attrName>ppt_h</p:attrName>
                                        </p:attrNameLst>
                                      </p:cBhvr>
                                      <p:tavLst>
                                        <p:tav tm="0">
                                          <p:val>
                                            <p:fltVal val="0"/>
                                          </p:val>
                                        </p:tav>
                                        <p:tav tm="100000">
                                          <p:val>
                                            <p:strVal val="#ppt_h"/>
                                          </p:val>
                                        </p:tav>
                                      </p:tavLst>
                                    </p:anim>
                                  </p:childTnLst>
                                </p:cTn>
                              </p:par>
                            </p:childTnLst>
                          </p:cTn>
                        </p:par>
                        <p:par>
                          <p:cTn id="104" fill="hold">
                            <p:stCondLst>
                              <p:cond delay="9350"/>
                            </p:stCondLst>
                            <p:childTnLst>
                              <p:par>
                                <p:cTn id="105" presetID="14" presetClass="entr" presetSubtype="10" fill="hold" grpId="0" nodeType="after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randombar(horizontal)">
                                      <p:cBhvr>
                                        <p:cTn id="107"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animBg="1"/>
      <p:bldP spid="20" grpId="0" animBg="1"/>
      <p:bldP spid="24" grpId="0"/>
      <p:bldP spid="25" grpId="0"/>
      <p:bldP spid="27" grpId="0"/>
      <p:bldP spid="28" grpId="0"/>
      <p:bldP spid="30" grpId="0"/>
      <p:bldP spid="31"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格 42"/>
          <p:cNvGraphicFramePr>
            <a:graphicFrameLocks noGrp="1"/>
          </p:cNvGraphicFramePr>
          <p:nvPr/>
        </p:nvGraphicFramePr>
        <p:xfrm>
          <a:off x="931463" y="1437002"/>
          <a:ext cx="7281076" cy="1992000"/>
        </p:xfrm>
        <a:graphic>
          <a:graphicData uri="http://schemas.openxmlformats.org/drawingml/2006/table">
            <a:tbl>
              <a:tblPr firstRow="1" bandRow="1">
                <a:tableStyleId>{7DF18680-E054-41AD-8BC1-D1AEF772440D}</a:tableStyleId>
              </a:tblPr>
              <a:tblGrid>
                <a:gridCol w="1820269">
                  <a:extLst>
                    <a:ext uri="{9D8B030D-6E8A-4147-A177-3AD203B41FA5}">
                      <a16:colId xmlns:a16="http://schemas.microsoft.com/office/drawing/2014/main" val="20000"/>
                    </a:ext>
                  </a:extLst>
                </a:gridCol>
                <a:gridCol w="1820269">
                  <a:extLst>
                    <a:ext uri="{9D8B030D-6E8A-4147-A177-3AD203B41FA5}">
                      <a16:colId xmlns:a16="http://schemas.microsoft.com/office/drawing/2014/main" val="20001"/>
                    </a:ext>
                  </a:extLst>
                </a:gridCol>
                <a:gridCol w="1820269">
                  <a:extLst>
                    <a:ext uri="{9D8B030D-6E8A-4147-A177-3AD203B41FA5}">
                      <a16:colId xmlns:a16="http://schemas.microsoft.com/office/drawing/2014/main" val="20002"/>
                    </a:ext>
                  </a:extLst>
                </a:gridCol>
                <a:gridCol w="1820269">
                  <a:extLst>
                    <a:ext uri="{9D8B030D-6E8A-4147-A177-3AD203B41FA5}">
                      <a16:colId xmlns:a16="http://schemas.microsoft.com/office/drawing/2014/main" val="20003"/>
                    </a:ext>
                  </a:extLst>
                </a:gridCol>
              </a:tblGrid>
              <a:tr h="398400">
                <a:tc>
                  <a:txBody>
                    <a:bodyPr/>
                    <a:lstStyle/>
                    <a:p>
                      <a:pPr algn="ctr"/>
                      <a:r>
                        <a:rPr lang="en-US" altLang="zh-CN" sz="1500" dirty="0"/>
                        <a:t>2015</a:t>
                      </a:r>
                      <a:endParaRPr lang="zh-CN" altLang="en-US" sz="1500" dirty="0">
                        <a:latin typeface="华文细黑" panose="02010600040101010101" pitchFamily="2" charset="-122"/>
                        <a:ea typeface="华文细黑" panose="02010600040101010101" pitchFamily="2" charset="-122"/>
                      </a:endParaRPr>
                    </a:p>
                  </a:txBody>
                  <a:tcPr marL="68580" marR="68580" marT="34290" marB="34290" anchor="ctr"/>
                </a:tc>
                <a:tc>
                  <a:txBody>
                    <a:bodyPr/>
                    <a:lstStyle/>
                    <a:p>
                      <a:pPr algn="ctr"/>
                      <a:r>
                        <a:rPr lang="en-US" altLang="zh-CN" sz="1500" dirty="0"/>
                        <a:t>2016</a:t>
                      </a:r>
                      <a:endParaRPr lang="zh-CN" altLang="en-US" sz="1500" dirty="0">
                        <a:latin typeface="华文细黑" panose="02010600040101010101" pitchFamily="2" charset="-122"/>
                        <a:ea typeface="华文细黑" panose="02010600040101010101" pitchFamily="2" charset="-122"/>
                      </a:endParaRPr>
                    </a:p>
                  </a:txBody>
                  <a:tcPr marL="68580" marR="68580" marT="34290" marB="34290" anchor="ctr"/>
                </a:tc>
                <a:tc>
                  <a:txBody>
                    <a:bodyPr/>
                    <a:lstStyle/>
                    <a:p>
                      <a:pPr algn="ctr"/>
                      <a:r>
                        <a:rPr lang="en-US" altLang="zh-CN" sz="1500" dirty="0"/>
                        <a:t>2017</a:t>
                      </a:r>
                      <a:endParaRPr lang="zh-CN" altLang="en-US" sz="1500" dirty="0">
                        <a:latin typeface="华文细黑" panose="02010600040101010101" pitchFamily="2" charset="-122"/>
                        <a:ea typeface="华文细黑" panose="02010600040101010101" pitchFamily="2" charset="-122"/>
                      </a:endParaRPr>
                    </a:p>
                  </a:txBody>
                  <a:tcPr marL="68580" marR="68580" marT="34290" marB="34290" anchor="ctr"/>
                </a:tc>
                <a:tc>
                  <a:txBody>
                    <a:bodyPr/>
                    <a:lstStyle/>
                    <a:p>
                      <a:pPr algn="ctr"/>
                      <a:r>
                        <a:rPr lang="en-US" altLang="zh-CN" sz="1500" dirty="0"/>
                        <a:t>2018</a:t>
                      </a:r>
                      <a:endParaRPr lang="zh-CN" altLang="en-US" sz="1500" dirty="0">
                        <a:latin typeface="华文细黑" panose="02010600040101010101" pitchFamily="2" charset="-122"/>
                        <a:ea typeface="华文细黑" panose="02010600040101010101" pitchFamily="2" charset="-122"/>
                      </a:endParaRPr>
                    </a:p>
                  </a:txBody>
                  <a:tcPr marL="68580" marR="68580" marT="34290" marB="34290" anchor="ctr"/>
                </a:tc>
                <a:extLst>
                  <a:ext uri="{0D108BD9-81ED-4DB2-BD59-A6C34878D82A}">
                    <a16:rowId xmlns:a16="http://schemas.microsoft.com/office/drawing/2014/main" val="10000"/>
                  </a:ext>
                </a:extLst>
              </a:tr>
              <a:tr h="398400">
                <a:tc>
                  <a:txBody>
                    <a:bodyPr/>
                    <a:lstStyle/>
                    <a:p>
                      <a:pPr algn="ctr"/>
                      <a:r>
                        <a:rPr lang="zh-CN" altLang="en-US" sz="1200" dirty="0"/>
                        <a:t>库存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000" dirty="0"/>
                        <a:t>8000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000" dirty="0"/>
                        <a:t>8000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000" dirty="0"/>
                        <a:t>8000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10001"/>
                  </a:ext>
                </a:extLst>
              </a:tr>
              <a:tr h="398400">
                <a:tc>
                  <a:txBody>
                    <a:bodyPr/>
                    <a:lstStyle/>
                    <a:p>
                      <a:pPr algn="ctr"/>
                      <a:r>
                        <a:rPr lang="zh-CN" altLang="en-US" sz="1200" dirty="0"/>
                        <a:t>目标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000" dirty="0"/>
                        <a:t>8000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000" dirty="0"/>
                        <a:t>8000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000" dirty="0"/>
                        <a:t>8000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10002"/>
                  </a:ext>
                </a:extLst>
              </a:tr>
              <a:tr h="398400">
                <a:tc>
                  <a:txBody>
                    <a:bodyPr/>
                    <a:lstStyle/>
                    <a:p>
                      <a:pPr algn="ctr"/>
                      <a:r>
                        <a:rPr lang="zh-CN" altLang="en-US" sz="1200" dirty="0"/>
                        <a:t>完成</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000" dirty="0"/>
                        <a:t>8000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000" dirty="0"/>
                        <a:t>8000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000" dirty="0"/>
                        <a:t>8000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10003"/>
                  </a:ext>
                </a:extLst>
              </a:tr>
              <a:tr h="398400">
                <a:tc>
                  <a:txBody>
                    <a:bodyPr/>
                    <a:lstStyle/>
                    <a:p>
                      <a:pPr algn="ctr"/>
                      <a:r>
                        <a:rPr lang="zh-CN" altLang="en-US" sz="1200" dirty="0"/>
                        <a:t>计划</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000" dirty="0"/>
                        <a:t>8000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000" dirty="0"/>
                        <a:t>8000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000" dirty="0"/>
                        <a:t>8000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10004"/>
                  </a:ext>
                </a:extLst>
              </a:tr>
            </a:tbl>
          </a:graphicData>
        </a:graphic>
      </p:graphicFrame>
      <p:sp>
        <p:nvSpPr>
          <p:cNvPr id="45" name="文本框 10"/>
          <p:cNvSpPr txBox="1"/>
          <p:nvPr/>
        </p:nvSpPr>
        <p:spPr>
          <a:xfrm>
            <a:off x="3606810" y="3797822"/>
            <a:ext cx="1892397" cy="399225"/>
          </a:xfrm>
          <a:prstGeom prst="rect">
            <a:avLst/>
          </a:prstGeom>
          <a:noFill/>
        </p:spPr>
        <p:txBody>
          <a:bodyPr wrap="square" lIns="68570" tIns="34286" rIns="68570" bIns="34286" rtlCol="0">
            <a:spAutoFit/>
          </a:bodyPr>
          <a:lstStyle/>
          <a:p>
            <a:pPr algn="dist"/>
            <a:r>
              <a:rPr lang="zh-CN" altLang="en-US" sz="2100" dirty="0">
                <a:solidFill>
                  <a:schemeClr val="bg1">
                    <a:lumMod val="50000"/>
                  </a:schemeClr>
                </a:solidFill>
                <a:latin typeface="华文中宋" panose="02010600040101010101" pitchFamily="2" charset="-122"/>
                <a:ea typeface="华文中宋" panose="02010600040101010101" pitchFamily="2" charset="-122"/>
              </a:rPr>
              <a:t>小清新表格</a:t>
            </a:r>
          </a:p>
        </p:txBody>
      </p:sp>
      <p:cxnSp>
        <p:nvCxnSpPr>
          <p:cNvPr id="47" name="直接连接符 46"/>
          <p:cNvCxnSpPr/>
          <p:nvPr/>
        </p:nvCxnSpPr>
        <p:spPr>
          <a:xfrm>
            <a:off x="4356187" y="4246019"/>
            <a:ext cx="393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480413" y="4307425"/>
            <a:ext cx="8145193" cy="540140"/>
          </a:xfrm>
          <a:prstGeom prst="rect">
            <a:avLst/>
          </a:prstGeom>
        </p:spPr>
        <p:txBody>
          <a:bodyPr wrap="square" lIns="68570" tIns="34286" rIns="68570" bIns="34286">
            <a:spAutoFit/>
          </a:bodyPr>
          <a:lstStyle/>
          <a:p>
            <a:pPr algn="ctr" defTabSz="913765">
              <a:spcBef>
                <a:spcPct val="20000"/>
              </a:spcBef>
              <a:defRPr/>
            </a:pPr>
            <a:r>
              <a:rPr lang="zh-CN" altLang="en-US" sz="900" dirty="0">
                <a:solidFill>
                  <a:schemeClr val="bg1">
                    <a:lumMod val="50000"/>
                  </a:schemeClr>
                </a:solidFill>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endParaRPr>
          </a:p>
          <a:p>
            <a:pPr algn="ctr" defTabSz="913765">
              <a:spcBef>
                <a:spcPct val="20000"/>
              </a:spcBef>
              <a:defRPr/>
            </a:pPr>
            <a:r>
              <a:rPr lang="zh-CN" altLang="en-US" sz="900" dirty="0">
                <a:solidFill>
                  <a:schemeClr val="bg1">
                    <a:lumMod val="50000"/>
                  </a:schemeClr>
                </a:solidFill>
              </a:rPr>
              <a:t>单击此处可编辑内容单击此处可编辑内容单击此处可编辑内容</a:t>
            </a:r>
            <a:endParaRPr lang="en-US" altLang="zh-CN" sz="900" dirty="0">
              <a:solidFill>
                <a:schemeClr val="bg1">
                  <a:lumMod val="50000"/>
                </a:schemeClr>
              </a:solidFill>
            </a:endParaRPr>
          </a:p>
          <a:p>
            <a:pPr algn="ctr" defTabSz="913765">
              <a:spcBef>
                <a:spcPct val="20000"/>
              </a:spcBef>
              <a:defRPr/>
            </a:pPr>
            <a:endParaRPr lang="en-US" altLang="zh-CN" sz="9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359">
        <p:wipe/>
      </p:transition>
    </mc:Choice>
    <mc:Fallback xmlns="">
      <p:transition spd="slow" advClick="0" advTm="6359">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trips(downLeft)">
                                      <p:cBhvr>
                                        <p:cTn id="7" dur="500"/>
                                        <p:tgtEl>
                                          <p:spTgt spid="4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8711b99-5076-42ab-8052-9c6e5b89f4ee"/>
          <p:cNvGrpSpPr>
            <a:grpSpLocks noChangeAspect="1"/>
          </p:cNvGrpSpPr>
          <p:nvPr/>
        </p:nvGrpSpPr>
        <p:grpSpPr>
          <a:xfrm>
            <a:off x="2475782" y="1144777"/>
            <a:ext cx="4192438" cy="3388584"/>
            <a:chOff x="3301042" y="1308654"/>
            <a:chExt cx="5589917" cy="4518112"/>
          </a:xfrm>
        </p:grpSpPr>
        <p:sp>
          <p:nvSpPr>
            <p:cNvPr id="11" name="Arc 12"/>
            <p:cNvSpPr/>
            <p:nvPr/>
          </p:nvSpPr>
          <p:spPr>
            <a:xfrm flipH="1" flipV="1">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nvGrpSpPr>
            <p:cNvPr id="4" name="Group 1"/>
            <p:cNvGrpSpPr/>
            <p:nvPr/>
          </p:nvGrpSpPr>
          <p:grpSpPr>
            <a:xfrm>
              <a:off x="3301042" y="1308654"/>
              <a:ext cx="5589917" cy="4240693"/>
              <a:chOff x="3301042" y="1586073"/>
              <a:chExt cx="5589917" cy="4240693"/>
            </a:xfrm>
          </p:grpSpPr>
          <p:sp>
            <p:nvSpPr>
              <p:cNvPr id="13" name="Oval 8"/>
              <p:cNvSpPr/>
              <p:nvPr/>
            </p:nvSpPr>
            <p:spPr>
              <a:xfrm>
                <a:off x="4535521" y="2145942"/>
                <a:ext cx="3120960" cy="3120955"/>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bIns="360000" anchor="b" anchorCtr="1">
                <a:normAutofit/>
              </a:bodyPr>
              <a:lstStyle/>
              <a:p>
                <a:pPr algn="ctr">
                  <a:lnSpc>
                    <a:spcPct val="120000"/>
                  </a:lnSpc>
                  <a:defRPr/>
                </a:pPr>
                <a:r>
                  <a:rPr lang="zh-CN" altLang="en-US" sz="900" dirty="0">
                    <a:solidFill>
                      <a:schemeClr val="bg1"/>
                    </a:solidFill>
                  </a:rPr>
                  <a:t>此部分内容作为文字排版占位显示 （建议使用主题字体）</a:t>
                </a:r>
              </a:p>
            </p:txBody>
          </p:sp>
          <p:sp>
            <p:nvSpPr>
              <p:cNvPr id="14" name="Oval 9"/>
              <p:cNvSpPr/>
              <p:nvPr/>
            </p:nvSpPr>
            <p:spPr>
              <a:xfrm>
                <a:off x="3301042" y="2896402"/>
                <a:ext cx="1620039" cy="1620036"/>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Oval 10"/>
              <p:cNvSpPr/>
              <p:nvPr/>
            </p:nvSpPr>
            <p:spPr>
              <a:xfrm>
                <a:off x="7270920" y="2896402"/>
                <a:ext cx="1620039" cy="1620036"/>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Arc 11"/>
              <p:cNvSpPr/>
              <p:nvPr/>
            </p:nvSpPr>
            <p:spPr>
              <a:xfrm>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7" name="Freeform: Shape 15"/>
              <p:cNvSpPr/>
              <p:nvPr/>
            </p:nvSpPr>
            <p:spPr bwMode="auto">
              <a:xfrm>
                <a:off x="3792393" y="3441049"/>
                <a:ext cx="637337" cy="530742"/>
              </a:xfrm>
              <a:custGeom>
                <a:avLst/>
                <a:gdLst>
                  <a:gd name="T0" fmla="*/ 1028 w 1149"/>
                  <a:gd name="T1" fmla="*/ 541 h 955"/>
                  <a:gd name="T2" fmla="*/ 1044 w 1149"/>
                  <a:gd name="T3" fmla="*/ 661 h 955"/>
                  <a:gd name="T4" fmla="*/ 1005 w 1149"/>
                  <a:gd name="T5" fmla="*/ 753 h 955"/>
                  <a:gd name="T6" fmla="*/ 915 w 1149"/>
                  <a:gd name="T7" fmla="*/ 813 h 955"/>
                  <a:gd name="T8" fmla="*/ 862 w 1149"/>
                  <a:gd name="T9" fmla="*/ 882 h 955"/>
                  <a:gd name="T10" fmla="*/ 786 w 1149"/>
                  <a:gd name="T11" fmla="*/ 926 h 955"/>
                  <a:gd name="T12" fmla="*/ 670 w 1149"/>
                  <a:gd name="T13" fmla="*/ 944 h 955"/>
                  <a:gd name="T14" fmla="*/ 702 w 1149"/>
                  <a:gd name="T15" fmla="*/ 895 h 955"/>
                  <a:gd name="T16" fmla="*/ 752 w 1149"/>
                  <a:gd name="T17" fmla="*/ 876 h 955"/>
                  <a:gd name="T18" fmla="*/ 670 w 1149"/>
                  <a:gd name="T19" fmla="*/ 761 h 955"/>
                  <a:gd name="T20" fmla="*/ 793 w 1149"/>
                  <a:gd name="T21" fmla="*/ 816 h 955"/>
                  <a:gd name="T22" fmla="*/ 854 w 1149"/>
                  <a:gd name="T23" fmla="*/ 819 h 955"/>
                  <a:gd name="T24" fmla="*/ 754 w 1149"/>
                  <a:gd name="T25" fmla="*/ 707 h 955"/>
                  <a:gd name="T26" fmla="*/ 767 w 1149"/>
                  <a:gd name="T27" fmla="*/ 662 h 955"/>
                  <a:gd name="T28" fmla="*/ 909 w 1149"/>
                  <a:gd name="T29" fmla="*/ 755 h 955"/>
                  <a:gd name="T30" fmla="*/ 948 w 1149"/>
                  <a:gd name="T31" fmla="*/ 714 h 955"/>
                  <a:gd name="T32" fmla="*/ 813 w 1149"/>
                  <a:gd name="T33" fmla="*/ 581 h 955"/>
                  <a:gd name="T34" fmla="*/ 858 w 1149"/>
                  <a:gd name="T35" fmla="*/ 566 h 955"/>
                  <a:gd name="T36" fmla="*/ 998 w 1149"/>
                  <a:gd name="T37" fmla="*/ 628 h 955"/>
                  <a:gd name="T38" fmla="*/ 683 w 1149"/>
                  <a:gd name="T39" fmla="*/ 301 h 955"/>
                  <a:gd name="T40" fmla="*/ 730 w 1149"/>
                  <a:gd name="T41" fmla="*/ 285 h 955"/>
                  <a:gd name="T42" fmla="*/ 97 w 1149"/>
                  <a:gd name="T43" fmla="*/ 439 h 955"/>
                  <a:gd name="T44" fmla="*/ 0 w 1149"/>
                  <a:gd name="T45" fmla="*/ 254 h 955"/>
                  <a:gd name="T46" fmla="*/ 174 w 1149"/>
                  <a:gd name="T47" fmla="*/ 32 h 955"/>
                  <a:gd name="T48" fmla="*/ 260 w 1149"/>
                  <a:gd name="T49" fmla="*/ 2 h 955"/>
                  <a:gd name="T50" fmla="*/ 362 w 1149"/>
                  <a:gd name="T51" fmla="*/ 59 h 955"/>
                  <a:gd name="T52" fmla="*/ 525 w 1149"/>
                  <a:gd name="T53" fmla="*/ 40 h 955"/>
                  <a:gd name="T54" fmla="*/ 338 w 1149"/>
                  <a:gd name="T55" fmla="*/ 112 h 955"/>
                  <a:gd name="T56" fmla="*/ 233 w 1149"/>
                  <a:gd name="T57" fmla="*/ 59 h 955"/>
                  <a:gd name="T58" fmla="*/ 60 w 1149"/>
                  <a:gd name="T59" fmla="*/ 267 h 955"/>
                  <a:gd name="T60" fmla="*/ 143 w 1149"/>
                  <a:gd name="T61" fmla="*/ 367 h 955"/>
                  <a:gd name="T62" fmla="*/ 149 w 1149"/>
                  <a:gd name="T63" fmla="*/ 500 h 955"/>
                  <a:gd name="T64" fmla="*/ 538 w 1149"/>
                  <a:gd name="T65" fmla="*/ 788 h 955"/>
                  <a:gd name="T66" fmla="*/ 512 w 1149"/>
                  <a:gd name="T67" fmla="*/ 773 h 955"/>
                  <a:gd name="T68" fmla="*/ 456 w 1149"/>
                  <a:gd name="T69" fmla="*/ 707 h 955"/>
                  <a:gd name="T70" fmla="*/ 394 w 1149"/>
                  <a:gd name="T71" fmla="*/ 710 h 955"/>
                  <a:gd name="T72" fmla="*/ 370 w 1149"/>
                  <a:gd name="T73" fmla="*/ 642 h 955"/>
                  <a:gd name="T74" fmla="*/ 295 w 1149"/>
                  <a:gd name="T75" fmla="*/ 627 h 955"/>
                  <a:gd name="T76" fmla="*/ 283 w 1149"/>
                  <a:gd name="T77" fmla="*/ 546 h 955"/>
                  <a:gd name="T78" fmla="*/ 195 w 1149"/>
                  <a:gd name="T79" fmla="*/ 527 h 955"/>
                  <a:gd name="T80" fmla="*/ 135 w 1149"/>
                  <a:gd name="T81" fmla="*/ 607 h 955"/>
                  <a:gd name="T82" fmla="*/ 174 w 1149"/>
                  <a:gd name="T83" fmla="*/ 681 h 955"/>
                  <a:gd name="T84" fmla="*/ 230 w 1149"/>
                  <a:gd name="T85" fmla="*/ 692 h 955"/>
                  <a:gd name="T86" fmla="*/ 239 w 1149"/>
                  <a:gd name="T87" fmla="*/ 794 h 955"/>
                  <a:gd name="T88" fmla="*/ 341 w 1149"/>
                  <a:gd name="T89" fmla="*/ 789 h 955"/>
                  <a:gd name="T90" fmla="*/ 358 w 1149"/>
                  <a:gd name="T91" fmla="*/ 843 h 955"/>
                  <a:gd name="T92" fmla="*/ 458 w 1149"/>
                  <a:gd name="T93" fmla="*/ 862 h 955"/>
                  <a:gd name="T94" fmla="*/ 478 w 1149"/>
                  <a:gd name="T95" fmla="*/ 883 h 955"/>
                  <a:gd name="T96" fmla="*/ 540 w 1149"/>
                  <a:gd name="T97" fmla="*/ 937 h 955"/>
                  <a:gd name="T98" fmla="*/ 618 w 1149"/>
                  <a:gd name="T99" fmla="*/ 894 h 955"/>
                  <a:gd name="T100" fmla="*/ 602 w 1149"/>
                  <a:gd name="T101" fmla="*/ 804 h 955"/>
                  <a:gd name="T102" fmla="*/ 1035 w 1149"/>
                  <a:gd name="T103" fmla="*/ 442 h 955"/>
                  <a:gd name="T104" fmla="*/ 1090 w 1149"/>
                  <a:gd name="T105" fmla="*/ 313 h 955"/>
                  <a:gd name="T106" fmla="*/ 1130 w 1149"/>
                  <a:gd name="T107" fmla="*/ 172 h 955"/>
                  <a:gd name="T108" fmla="*/ 864 w 1149"/>
                  <a:gd name="T109" fmla="*/ 42 h 955"/>
                  <a:gd name="T110" fmla="*/ 685 w 1149"/>
                  <a:gd name="T111" fmla="*/ 43 h 955"/>
                  <a:gd name="T112" fmla="*/ 333 w 1149"/>
                  <a:gd name="T113" fmla="*/ 247 h 955"/>
                  <a:gd name="T114" fmla="*/ 358 w 1149"/>
                  <a:gd name="T115" fmla="*/ 338 h 955"/>
                  <a:gd name="T116" fmla="*/ 609 w 1149"/>
                  <a:gd name="T117" fmla="*/ 222 h 955"/>
                  <a:gd name="T118" fmla="*/ 713 w 1149"/>
                  <a:gd name="T119" fmla="*/ 240 h 955"/>
                  <a:gd name="T120" fmla="*/ 797 w 1149"/>
                  <a:gd name="T121" fmla="*/ 2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9" h="955">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chemeClr val="bg1">
                  <a:lumMod val="100000"/>
                </a:schemeClr>
              </a:solidFill>
              <a:ln>
                <a:noFill/>
              </a:ln>
            </p:spPr>
            <p:txBody>
              <a:bodyPr anchor="ctr"/>
              <a:lstStyle/>
              <a:p>
                <a:pPr algn="ctr"/>
                <a:endParaRPr/>
              </a:p>
            </p:txBody>
          </p:sp>
          <p:sp>
            <p:nvSpPr>
              <p:cNvPr id="18" name="Freeform: Shape 16"/>
              <p:cNvSpPr/>
              <p:nvPr/>
            </p:nvSpPr>
            <p:spPr bwMode="auto">
              <a:xfrm>
                <a:off x="7826670" y="3368320"/>
                <a:ext cx="508539" cy="676199"/>
              </a:xfrm>
              <a:custGeom>
                <a:avLst/>
                <a:gdLst>
                  <a:gd name="T0" fmla="*/ 560 w 915"/>
                  <a:gd name="T1" fmla="*/ 881 h 1218"/>
                  <a:gd name="T2" fmla="*/ 900 w 915"/>
                  <a:gd name="T3" fmla="*/ 652 h 1218"/>
                  <a:gd name="T4" fmla="*/ 887 w 915"/>
                  <a:gd name="T5" fmla="*/ 898 h 1218"/>
                  <a:gd name="T6" fmla="*/ 379 w 915"/>
                  <a:gd name="T7" fmla="*/ 67 h 1218"/>
                  <a:gd name="T8" fmla="*/ 380 w 915"/>
                  <a:gd name="T9" fmla="*/ 54 h 1218"/>
                  <a:gd name="T10" fmla="*/ 391 w 915"/>
                  <a:gd name="T11" fmla="*/ 30 h 1218"/>
                  <a:gd name="T12" fmla="*/ 409 w 915"/>
                  <a:gd name="T13" fmla="*/ 12 h 1218"/>
                  <a:gd name="T14" fmla="*/ 433 w 915"/>
                  <a:gd name="T15" fmla="*/ 1 h 1218"/>
                  <a:gd name="T16" fmla="*/ 446 w 915"/>
                  <a:gd name="T17" fmla="*/ 0 h 1218"/>
                  <a:gd name="T18" fmla="*/ 472 w 915"/>
                  <a:gd name="T19" fmla="*/ 5 h 1218"/>
                  <a:gd name="T20" fmla="*/ 493 w 915"/>
                  <a:gd name="T21" fmla="*/ 19 h 1218"/>
                  <a:gd name="T22" fmla="*/ 508 w 915"/>
                  <a:gd name="T23" fmla="*/ 41 h 1218"/>
                  <a:gd name="T24" fmla="*/ 512 w 915"/>
                  <a:gd name="T25" fmla="*/ 67 h 1218"/>
                  <a:gd name="T26" fmla="*/ 379 w 915"/>
                  <a:gd name="T27" fmla="*/ 161 h 1218"/>
                  <a:gd name="T28" fmla="*/ 379 w 915"/>
                  <a:gd name="T29" fmla="*/ 67 h 1218"/>
                  <a:gd name="T30" fmla="*/ 512 w 915"/>
                  <a:gd name="T31" fmla="*/ 1103 h 1218"/>
                  <a:gd name="T32" fmla="*/ 514 w 915"/>
                  <a:gd name="T33" fmla="*/ 1107 h 1218"/>
                  <a:gd name="T34" fmla="*/ 518 w 915"/>
                  <a:gd name="T35" fmla="*/ 1116 h 1218"/>
                  <a:gd name="T36" fmla="*/ 528 w 915"/>
                  <a:gd name="T37" fmla="*/ 1122 h 1218"/>
                  <a:gd name="T38" fmla="*/ 568 w 915"/>
                  <a:gd name="T39" fmla="*/ 1122 h 1218"/>
                  <a:gd name="T40" fmla="*/ 579 w 915"/>
                  <a:gd name="T41" fmla="*/ 1124 h 1218"/>
                  <a:gd name="T42" fmla="*/ 598 w 915"/>
                  <a:gd name="T43" fmla="*/ 1132 h 1218"/>
                  <a:gd name="T44" fmla="*/ 613 w 915"/>
                  <a:gd name="T45" fmla="*/ 1146 h 1218"/>
                  <a:gd name="T46" fmla="*/ 621 w 915"/>
                  <a:gd name="T47" fmla="*/ 1165 h 1218"/>
                  <a:gd name="T48" fmla="*/ 622 w 915"/>
                  <a:gd name="T49" fmla="*/ 1218 h 1218"/>
                  <a:gd name="T50" fmla="*/ 270 w 915"/>
                  <a:gd name="T51" fmla="*/ 1176 h 1218"/>
                  <a:gd name="T52" fmla="*/ 271 w 915"/>
                  <a:gd name="T53" fmla="*/ 1165 h 1218"/>
                  <a:gd name="T54" fmla="*/ 279 w 915"/>
                  <a:gd name="T55" fmla="*/ 1146 h 1218"/>
                  <a:gd name="T56" fmla="*/ 294 w 915"/>
                  <a:gd name="T57" fmla="*/ 1132 h 1218"/>
                  <a:gd name="T58" fmla="*/ 313 w 915"/>
                  <a:gd name="T59" fmla="*/ 1124 h 1218"/>
                  <a:gd name="T60" fmla="*/ 360 w 915"/>
                  <a:gd name="T61" fmla="*/ 1122 h 1218"/>
                  <a:gd name="T62" fmla="*/ 364 w 915"/>
                  <a:gd name="T63" fmla="*/ 1122 h 1218"/>
                  <a:gd name="T64" fmla="*/ 375 w 915"/>
                  <a:gd name="T65" fmla="*/ 1116 h 1218"/>
                  <a:gd name="T66" fmla="*/ 379 w 915"/>
                  <a:gd name="T67" fmla="*/ 1107 h 1218"/>
                  <a:gd name="T68" fmla="*/ 379 w 915"/>
                  <a:gd name="T69" fmla="*/ 504 h 1218"/>
                  <a:gd name="T70" fmla="*/ 512 w 915"/>
                  <a:gd name="T71" fmla="*/ 497 h 1218"/>
                  <a:gd name="T72" fmla="*/ 89 w 915"/>
                  <a:gd name="T73" fmla="*/ 856 h 1218"/>
                  <a:gd name="T74" fmla="*/ 102 w 915"/>
                  <a:gd name="T75" fmla="*/ 610 h 1218"/>
                  <a:gd name="T76" fmla="*/ 332 w 915"/>
                  <a:gd name="T77" fmla="*/ 869 h 1218"/>
                  <a:gd name="T78" fmla="*/ 15 w 915"/>
                  <a:gd name="T79" fmla="*/ 228 h 1218"/>
                  <a:gd name="T80" fmla="*/ 814 w 915"/>
                  <a:gd name="T81" fmla="*/ 186 h 1218"/>
                  <a:gd name="T82" fmla="*/ 827 w 915"/>
                  <a:gd name="T83" fmla="*/ 433 h 1218"/>
                  <a:gd name="T84" fmla="*/ 29 w 915"/>
                  <a:gd name="T85" fmla="*/ 476 h 1218"/>
                  <a:gd name="T86" fmla="*/ 15 w 915"/>
                  <a:gd name="T87" fmla="*/ 22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1218">
                    <a:moveTo>
                      <a:pt x="887" y="898"/>
                    </a:moveTo>
                    <a:lnTo>
                      <a:pt x="560" y="881"/>
                    </a:lnTo>
                    <a:lnTo>
                      <a:pt x="560" y="634"/>
                    </a:lnTo>
                    <a:lnTo>
                      <a:pt x="900" y="652"/>
                    </a:lnTo>
                    <a:lnTo>
                      <a:pt x="799" y="769"/>
                    </a:lnTo>
                    <a:lnTo>
                      <a:pt x="887" y="898"/>
                    </a:lnTo>
                    <a:lnTo>
                      <a:pt x="887" y="898"/>
                    </a:lnTo>
                    <a:close/>
                    <a:moveTo>
                      <a:pt x="379" y="67"/>
                    </a:moveTo>
                    <a:lnTo>
                      <a:pt x="379" y="67"/>
                    </a:lnTo>
                    <a:lnTo>
                      <a:pt x="380" y="54"/>
                    </a:lnTo>
                    <a:lnTo>
                      <a:pt x="385" y="41"/>
                    </a:lnTo>
                    <a:lnTo>
                      <a:pt x="391" y="30"/>
                    </a:lnTo>
                    <a:lnTo>
                      <a:pt x="399" y="19"/>
                    </a:lnTo>
                    <a:lnTo>
                      <a:pt x="409" y="12"/>
                    </a:lnTo>
                    <a:lnTo>
                      <a:pt x="420" y="5"/>
                    </a:lnTo>
                    <a:lnTo>
                      <a:pt x="433" y="1"/>
                    </a:lnTo>
                    <a:lnTo>
                      <a:pt x="446" y="0"/>
                    </a:lnTo>
                    <a:lnTo>
                      <a:pt x="446" y="0"/>
                    </a:lnTo>
                    <a:lnTo>
                      <a:pt x="460" y="1"/>
                    </a:lnTo>
                    <a:lnTo>
                      <a:pt x="472" y="5"/>
                    </a:lnTo>
                    <a:lnTo>
                      <a:pt x="484" y="12"/>
                    </a:lnTo>
                    <a:lnTo>
                      <a:pt x="493" y="19"/>
                    </a:lnTo>
                    <a:lnTo>
                      <a:pt x="502" y="30"/>
                    </a:lnTo>
                    <a:lnTo>
                      <a:pt x="508" y="41"/>
                    </a:lnTo>
                    <a:lnTo>
                      <a:pt x="511" y="54"/>
                    </a:lnTo>
                    <a:lnTo>
                      <a:pt x="512" y="67"/>
                    </a:lnTo>
                    <a:lnTo>
                      <a:pt x="512" y="155"/>
                    </a:lnTo>
                    <a:lnTo>
                      <a:pt x="379" y="161"/>
                    </a:lnTo>
                    <a:lnTo>
                      <a:pt x="379" y="67"/>
                    </a:lnTo>
                    <a:lnTo>
                      <a:pt x="379" y="67"/>
                    </a:lnTo>
                    <a:close/>
                    <a:moveTo>
                      <a:pt x="512" y="497"/>
                    </a:moveTo>
                    <a:lnTo>
                      <a:pt x="512" y="1103"/>
                    </a:lnTo>
                    <a:lnTo>
                      <a:pt x="512" y="1103"/>
                    </a:lnTo>
                    <a:lnTo>
                      <a:pt x="514" y="1107"/>
                    </a:lnTo>
                    <a:lnTo>
                      <a:pt x="515" y="1111"/>
                    </a:lnTo>
                    <a:lnTo>
                      <a:pt x="518" y="1116"/>
                    </a:lnTo>
                    <a:lnTo>
                      <a:pt x="524" y="1121"/>
                    </a:lnTo>
                    <a:lnTo>
                      <a:pt x="528" y="1122"/>
                    </a:lnTo>
                    <a:lnTo>
                      <a:pt x="531" y="1122"/>
                    </a:lnTo>
                    <a:lnTo>
                      <a:pt x="568" y="1122"/>
                    </a:lnTo>
                    <a:lnTo>
                      <a:pt x="568" y="1122"/>
                    </a:lnTo>
                    <a:lnTo>
                      <a:pt x="579" y="1124"/>
                    </a:lnTo>
                    <a:lnTo>
                      <a:pt x="590" y="1127"/>
                    </a:lnTo>
                    <a:lnTo>
                      <a:pt x="598" y="1132"/>
                    </a:lnTo>
                    <a:lnTo>
                      <a:pt x="606" y="1138"/>
                    </a:lnTo>
                    <a:lnTo>
                      <a:pt x="613" y="1146"/>
                    </a:lnTo>
                    <a:lnTo>
                      <a:pt x="618" y="1156"/>
                    </a:lnTo>
                    <a:lnTo>
                      <a:pt x="621" y="1165"/>
                    </a:lnTo>
                    <a:lnTo>
                      <a:pt x="622" y="1176"/>
                    </a:lnTo>
                    <a:lnTo>
                      <a:pt x="622" y="1218"/>
                    </a:lnTo>
                    <a:lnTo>
                      <a:pt x="270" y="1218"/>
                    </a:lnTo>
                    <a:lnTo>
                      <a:pt x="270" y="1176"/>
                    </a:lnTo>
                    <a:lnTo>
                      <a:pt x="270" y="1176"/>
                    </a:lnTo>
                    <a:lnTo>
                      <a:pt x="271" y="1165"/>
                    </a:lnTo>
                    <a:lnTo>
                      <a:pt x="275" y="1156"/>
                    </a:lnTo>
                    <a:lnTo>
                      <a:pt x="279" y="1146"/>
                    </a:lnTo>
                    <a:lnTo>
                      <a:pt x="285" y="1138"/>
                    </a:lnTo>
                    <a:lnTo>
                      <a:pt x="294" y="1132"/>
                    </a:lnTo>
                    <a:lnTo>
                      <a:pt x="303" y="1127"/>
                    </a:lnTo>
                    <a:lnTo>
                      <a:pt x="313" y="1124"/>
                    </a:lnTo>
                    <a:lnTo>
                      <a:pt x="323" y="1122"/>
                    </a:lnTo>
                    <a:lnTo>
                      <a:pt x="360" y="1122"/>
                    </a:lnTo>
                    <a:lnTo>
                      <a:pt x="360" y="1122"/>
                    </a:lnTo>
                    <a:lnTo>
                      <a:pt x="364" y="1122"/>
                    </a:lnTo>
                    <a:lnTo>
                      <a:pt x="367" y="1121"/>
                    </a:lnTo>
                    <a:lnTo>
                      <a:pt x="375" y="1116"/>
                    </a:lnTo>
                    <a:lnTo>
                      <a:pt x="378" y="1111"/>
                    </a:lnTo>
                    <a:lnTo>
                      <a:pt x="379" y="1107"/>
                    </a:lnTo>
                    <a:lnTo>
                      <a:pt x="379" y="1103"/>
                    </a:lnTo>
                    <a:lnTo>
                      <a:pt x="379" y="504"/>
                    </a:lnTo>
                    <a:lnTo>
                      <a:pt x="512" y="497"/>
                    </a:lnTo>
                    <a:lnTo>
                      <a:pt x="512" y="497"/>
                    </a:lnTo>
                    <a:close/>
                    <a:moveTo>
                      <a:pt x="332" y="869"/>
                    </a:moveTo>
                    <a:lnTo>
                      <a:pt x="89" y="856"/>
                    </a:lnTo>
                    <a:lnTo>
                      <a:pt x="0" y="728"/>
                    </a:lnTo>
                    <a:lnTo>
                      <a:pt x="102" y="610"/>
                    </a:lnTo>
                    <a:lnTo>
                      <a:pt x="332" y="622"/>
                    </a:lnTo>
                    <a:lnTo>
                      <a:pt x="332" y="869"/>
                    </a:lnTo>
                    <a:lnTo>
                      <a:pt x="332" y="869"/>
                    </a:lnTo>
                    <a:close/>
                    <a:moveTo>
                      <a:pt x="15" y="228"/>
                    </a:moveTo>
                    <a:lnTo>
                      <a:pt x="415" y="207"/>
                    </a:lnTo>
                    <a:lnTo>
                      <a:pt x="814" y="186"/>
                    </a:lnTo>
                    <a:lnTo>
                      <a:pt x="915" y="304"/>
                    </a:lnTo>
                    <a:lnTo>
                      <a:pt x="827" y="433"/>
                    </a:lnTo>
                    <a:lnTo>
                      <a:pt x="428" y="454"/>
                    </a:lnTo>
                    <a:lnTo>
                      <a:pt x="29" y="476"/>
                    </a:lnTo>
                    <a:lnTo>
                      <a:pt x="118" y="346"/>
                    </a:lnTo>
                    <a:lnTo>
                      <a:pt x="15" y="228"/>
                    </a:lnTo>
                    <a:lnTo>
                      <a:pt x="15" y="228"/>
                    </a:lnTo>
                    <a:close/>
                  </a:path>
                </a:pathLst>
              </a:custGeom>
              <a:solidFill>
                <a:schemeClr val="bg1">
                  <a:lumMod val="100000"/>
                </a:schemeClr>
              </a:solidFill>
              <a:ln>
                <a:noFill/>
              </a:ln>
            </p:spPr>
            <p:txBody>
              <a:bodyPr anchor="ctr"/>
              <a:lstStyle/>
              <a:p>
                <a:pPr algn="ctr"/>
                <a:endParaRPr/>
              </a:p>
            </p:txBody>
          </p:sp>
          <p:sp>
            <p:nvSpPr>
              <p:cNvPr id="19" name="TextBox 22"/>
              <p:cNvSpPr txBox="1"/>
              <p:nvPr/>
            </p:nvSpPr>
            <p:spPr bwMode="auto">
              <a:xfrm>
                <a:off x="5320657" y="3404718"/>
                <a:ext cx="1538883" cy="30777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lgn="ctr">
                  <a:buClr>
                    <a:prstClr val="white"/>
                  </a:buClr>
                  <a:defRPr/>
                </a:pPr>
                <a:r>
                  <a:rPr lang="zh-CN" altLang="en-US" sz="1500" b="1" dirty="0">
                    <a:solidFill>
                      <a:schemeClr val="bg1"/>
                    </a:solidFill>
                  </a:rPr>
                  <a:t>标题文本预设</a:t>
                </a:r>
              </a:p>
            </p:txBody>
          </p:sp>
        </p:grpSp>
      </p:grpSp>
      <p:grpSp>
        <p:nvGrpSpPr>
          <p:cNvPr id="5" name="组合 3"/>
          <p:cNvGrpSpPr/>
          <p:nvPr/>
        </p:nvGrpSpPr>
        <p:grpSpPr>
          <a:xfrm>
            <a:off x="6241604" y="1144777"/>
            <a:ext cx="2313327" cy="895153"/>
            <a:chOff x="8322139" y="1526369"/>
            <a:chExt cx="3084436" cy="1193537"/>
          </a:xfrm>
        </p:grpSpPr>
        <p:sp>
          <p:nvSpPr>
            <p:cNvPr id="20" name="矩形 19"/>
            <p:cNvSpPr/>
            <p:nvPr/>
          </p:nvSpPr>
          <p:spPr>
            <a:xfrm>
              <a:off x="8322140" y="1878993"/>
              <a:ext cx="3084435" cy="840913"/>
            </a:xfrm>
            <a:prstGeom prst="rect">
              <a:avLst/>
            </a:prstGeom>
          </p:spPr>
          <p:txBody>
            <a:bodyPr wrap="square">
              <a:spAutoFit/>
            </a:bodyPr>
            <a:lstStyle/>
            <a:p>
              <a:pPr algn="just">
                <a:lnSpc>
                  <a:spcPct val="120000"/>
                </a:lnSpc>
              </a:pPr>
              <a:r>
                <a:rPr lang="zh-CN" altLang="en-US" sz="1000" dirty="0">
                  <a:solidFill>
                    <a:schemeClr val="bg1">
                      <a:lumMod val="50000"/>
                    </a:schemeClr>
                  </a:solidFill>
                  <a:latin typeface="+mj-ea"/>
                  <a:ea typeface="+mj-ea"/>
                </a:rPr>
                <a:t>用户可以在投影仪或者计算机上进行演示也可以将演示文稿打印出来制作成胶片以便应用到更广泛的领域中</a:t>
              </a:r>
            </a:p>
          </p:txBody>
        </p:sp>
        <p:sp>
          <p:nvSpPr>
            <p:cNvPr id="21" name="矩形 20"/>
            <p:cNvSpPr/>
            <p:nvPr/>
          </p:nvSpPr>
          <p:spPr>
            <a:xfrm>
              <a:off x="8322139" y="1526369"/>
              <a:ext cx="2241975" cy="438581"/>
            </a:xfrm>
            <a:prstGeom prst="rect">
              <a:avLst/>
            </a:prstGeom>
          </p:spPr>
          <p:txBody>
            <a:bodyPr wrap="square">
              <a:spAutoFit/>
            </a:bodyPr>
            <a:lstStyle/>
            <a:p>
              <a:pPr algn="just">
                <a:lnSpc>
                  <a:spcPct val="120000"/>
                </a:lnSpc>
              </a:pPr>
              <a:r>
                <a:rPr lang="zh-CN" altLang="en-US" sz="1400" b="1" dirty="0">
                  <a:solidFill>
                    <a:schemeClr val="bg1">
                      <a:lumMod val="50000"/>
                    </a:schemeClr>
                  </a:solidFill>
                  <a:latin typeface="+mj-ea"/>
                  <a:ea typeface="+mj-ea"/>
                </a:rPr>
                <a:t>标题文字添加</a:t>
              </a:r>
            </a:p>
          </p:txBody>
        </p:sp>
      </p:grpSp>
      <p:grpSp>
        <p:nvGrpSpPr>
          <p:cNvPr id="10" name="组合 1"/>
          <p:cNvGrpSpPr/>
          <p:nvPr/>
        </p:nvGrpSpPr>
        <p:grpSpPr>
          <a:xfrm>
            <a:off x="533400" y="3400082"/>
            <a:ext cx="2294075" cy="895151"/>
            <a:chOff x="711200" y="4533446"/>
            <a:chExt cx="3058766" cy="1193535"/>
          </a:xfrm>
        </p:grpSpPr>
        <p:sp>
          <p:nvSpPr>
            <p:cNvPr id="22" name="矩形 21"/>
            <p:cNvSpPr/>
            <p:nvPr/>
          </p:nvSpPr>
          <p:spPr>
            <a:xfrm>
              <a:off x="711200" y="4886068"/>
              <a:ext cx="3058763" cy="840913"/>
            </a:xfrm>
            <a:prstGeom prst="rect">
              <a:avLst/>
            </a:prstGeom>
          </p:spPr>
          <p:txBody>
            <a:bodyPr wrap="square">
              <a:spAutoFit/>
            </a:bodyPr>
            <a:lstStyle/>
            <a:p>
              <a:pPr algn="r">
                <a:lnSpc>
                  <a:spcPct val="120000"/>
                </a:lnSpc>
              </a:pPr>
              <a:r>
                <a:rPr lang="zh-CN" altLang="en-US" sz="1000" dirty="0">
                  <a:solidFill>
                    <a:schemeClr val="bg1">
                      <a:lumMod val="50000"/>
                    </a:schemeClr>
                  </a:solidFill>
                  <a:latin typeface="+mj-ea"/>
                  <a:ea typeface="+mj-ea"/>
                </a:rPr>
                <a:t>用户可以在投影仪或者计算机上进行演示也可以将演示文稿打印出来制作成胶片以便应用到更广泛的领域中</a:t>
              </a:r>
            </a:p>
          </p:txBody>
        </p:sp>
        <p:sp>
          <p:nvSpPr>
            <p:cNvPr id="23" name="矩形 22"/>
            <p:cNvSpPr/>
            <p:nvPr/>
          </p:nvSpPr>
          <p:spPr>
            <a:xfrm>
              <a:off x="1527990" y="4533446"/>
              <a:ext cx="2241976" cy="438581"/>
            </a:xfrm>
            <a:prstGeom prst="rect">
              <a:avLst/>
            </a:prstGeom>
          </p:spPr>
          <p:txBody>
            <a:bodyPr wrap="square">
              <a:spAutoFit/>
            </a:bodyPr>
            <a:lstStyle/>
            <a:p>
              <a:pPr algn="r">
                <a:lnSpc>
                  <a:spcPct val="120000"/>
                </a:lnSpc>
              </a:pPr>
              <a:r>
                <a:rPr lang="zh-CN" altLang="en-US" sz="1400" b="1" dirty="0">
                  <a:solidFill>
                    <a:schemeClr val="bg1">
                      <a:lumMod val="50000"/>
                    </a:schemeClr>
                  </a:solidFill>
                  <a:latin typeface="+mj-ea"/>
                  <a:ea typeface="+mj-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ppt_w*1.125000"/>
                                          </p:val>
                                        </p:tav>
                                        <p:tav tm="100000">
                                          <p:val>
                                            <p:strVal val="#ppt_x"/>
                                          </p:val>
                                        </p:tav>
                                      </p:tavLst>
                                    </p:anim>
                                    <p:animEffect transition="in" filter="wipe(left)">
                                      <p:cBhvr>
                                        <p:cTn id="15" dur="500"/>
                                        <p:tgtEl>
                                          <p:spTgt spid="10"/>
                                        </p:tgtEl>
                                      </p:cBhvr>
                                    </p:animEffect>
                                  </p:childTnLst>
                                </p:cTn>
                              </p:par>
                              <p:par>
                                <p:cTn id="16" presetID="1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78135" y="1792428"/>
            <a:ext cx="4387031" cy="2282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10383" y="1792427"/>
            <a:ext cx="2377631" cy="2282429"/>
          </a:xfrm>
          <a:prstGeom prst="rect">
            <a:avLst/>
          </a:prstGeom>
          <a:blipFill dpi="0" rotWithShape="1">
            <a:blip r:embed="rId3"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p:nvPr/>
        </p:nvSpPr>
        <p:spPr>
          <a:xfrm>
            <a:off x="6776050" y="1792427"/>
            <a:ext cx="2377631" cy="2282429"/>
          </a:xfrm>
          <a:prstGeom prst="rect">
            <a:avLst/>
          </a:prstGeom>
          <a:blipFill dpi="0" rotWithShape="1">
            <a:blip r:embed="rId4"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2951157" y="2353727"/>
            <a:ext cx="3225781" cy="138575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修改文字内容，也可以直接复制你的内容到此。请替换文字内容，修改文字内容，也可以直接复制你的内容到此。</a:t>
            </a:r>
            <a:endParaRPr lang="en-US" altLang="zh-CN" sz="600"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wipe/>
      </p:transition>
    </mc:Choice>
    <mc:Fallback xmlns="">
      <p:transition spd="slow" advClick="0" advTm="0">
        <p:wip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withEffect" p14:presetBounceEnd="6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0000">
                                          <p:cBhvr additive="base">
                                            <p:cTn id="7" dur="150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accel="40000" fill="hold" grpId="0" nodeType="withEffect" p14:presetBounceEnd="6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0000">
                                          <p:cBhvr additive="base">
                                            <p:cTn id="11" dur="1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accel="40000" fill="hold" grpId="0" nodeType="withEffect" p14:presetBounceEnd="6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60000">
                                          <p:cBhvr additive="base">
                                            <p:cTn id="15" dur="1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16" dur="1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accel="4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accel="4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1+#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3457" r="3209"/>
          <a:stretch>
            <a:fillRect/>
          </a:stretch>
        </p:blipFill>
        <p:spPr>
          <a:xfrm>
            <a:off x="0" y="0"/>
            <a:ext cx="9144000" cy="514350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627534"/>
            <a:ext cx="4176464" cy="1880496"/>
          </a:xfrm>
          <a:prstGeom prst="rect">
            <a:avLst/>
          </a:prstGeom>
        </p:spPr>
      </p:pic>
      <p:sp>
        <p:nvSpPr>
          <p:cNvPr id="15" name="文本框 14"/>
          <p:cNvSpPr txBox="1"/>
          <p:nvPr/>
        </p:nvSpPr>
        <p:spPr>
          <a:xfrm>
            <a:off x="223254" y="2482372"/>
            <a:ext cx="5241108" cy="707886"/>
          </a:xfrm>
          <a:prstGeom prst="rect">
            <a:avLst/>
          </a:prstGeom>
          <a:noFill/>
        </p:spPr>
        <p:txBody>
          <a:bodyPr wrap="square" rtlCol="0">
            <a:spAutoFit/>
            <a:scene3d>
              <a:camera prst="orthographicFront"/>
              <a:lightRig rig="soft" dir="t"/>
            </a:scene3d>
            <a:sp3d prstMaterial="softEdge">
              <a:bevelT w="63500" h="12700"/>
            </a:sp3d>
          </a:bodyPr>
          <a:lstStyle/>
          <a:p>
            <a:pPr algn="dist"/>
            <a:r>
              <a:rPr lang="zh-CN" altLang="en-US" sz="4000" b="1" dirty="0">
                <a:gradFill>
                  <a:gsLst>
                    <a:gs pos="0">
                      <a:srgbClr val="FFFF5C"/>
                    </a:gs>
                    <a:gs pos="37000">
                      <a:srgbClr val="FFC000"/>
                    </a:gs>
                    <a:gs pos="74000">
                      <a:srgbClr val="FFFF00"/>
                    </a:gs>
                    <a:gs pos="100000">
                      <a:schemeClr val="bg1"/>
                    </a:gs>
                  </a:gsLst>
                  <a:lin ang="5400000" scaled="1"/>
                </a:gradFill>
                <a:effectLst>
                  <a:outerShdw blurRad="266700" dist="38100" dir="2700000" algn="tl" rotWithShape="0">
                    <a:prstClr val="black">
                      <a:alpha val="61000"/>
                    </a:prstClr>
                  </a:outerShdw>
                </a:effectLst>
                <a:latin typeface="黑体" panose="02010609060101010101" pitchFamily="49" charset="-122"/>
                <a:ea typeface="黑体" panose="02010609060101010101" pitchFamily="49" charset="-122"/>
              </a:rPr>
              <a:t>非常感谢您的观看！</a:t>
            </a:r>
          </a:p>
        </p:txBody>
      </p:sp>
      <p:sp>
        <p:nvSpPr>
          <p:cNvPr id="16" name="文本框 15"/>
          <p:cNvSpPr txBox="1"/>
          <p:nvPr/>
        </p:nvSpPr>
        <p:spPr>
          <a:xfrm>
            <a:off x="223254" y="3190258"/>
            <a:ext cx="5241108" cy="507831"/>
          </a:xfrm>
          <a:prstGeom prst="rect">
            <a:avLst/>
          </a:prstGeom>
          <a:noFill/>
        </p:spPr>
        <p:txBody>
          <a:bodyPr wrap="square" rtlCol="0">
            <a:spAutoFit/>
            <a:scene3d>
              <a:camera prst="orthographicFront"/>
              <a:lightRig rig="soft" dir="t"/>
            </a:scene3d>
            <a:sp3d prstMaterial="softEdge"/>
          </a:bodyPr>
          <a:lstStyle/>
          <a:p>
            <a:pPr algn="ctr"/>
            <a:r>
              <a:rPr lang="en-US" altLang="zh-CN" sz="900" dirty="0">
                <a:gradFill flip="none" rotWithShape="1">
                  <a:gsLst>
                    <a:gs pos="0">
                      <a:srgbClr val="FFFF5C"/>
                    </a:gs>
                    <a:gs pos="100000">
                      <a:schemeClr val="accent4">
                        <a:lumMod val="20000"/>
                        <a:lumOff val="80000"/>
                      </a:schemeClr>
                    </a:gs>
                  </a:gsLst>
                  <a:lin ang="5400000" scaled="1"/>
                  <a:tileRect/>
                </a:gradFill>
                <a:latin typeface="Century Gothic" panose="020B0502020202020204" pitchFamily="34" charset="0"/>
              </a:rPr>
              <a:t>The user can demonstrate on a projector or computer, or print the presentation and make it into a film to be used</a:t>
            </a:r>
          </a:p>
          <a:p>
            <a:pPr algn="ctr"/>
            <a:r>
              <a:rPr lang="en-US" altLang="zh-CN" sz="900" dirty="0">
                <a:gradFill flip="none" rotWithShape="1">
                  <a:gsLst>
                    <a:gs pos="0">
                      <a:srgbClr val="FFFF5C"/>
                    </a:gs>
                    <a:gs pos="100000">
                      <a:schemeClr val="accent4">
                        <a:lumMod val="20000"/>
                        <a:lumOff val="80000"/>
                      </a:schemeClr>
                    </a:gs>
                  </a:gsLst>
                  <a:lin ang="5400000" scaled="1"/>
                  <a:tileRect/>
                </a:gradFill>
                <a:latin typeface="Century Gothic" panose="020B0502020202020204" pitchFamily="34" charset="0"/>
              </a:rPr>
              <a:t> in a wider field. Using PowerPoint, not only can you create presentations,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8">
            <a:extLst>
              <a:ext uri="{28A0092B-C50C-407E-A947-70E740481C1C}">
                <a14:useLocalDpi xmlns:a14="http://schemas.microsoft.com/office/drawing/2010/main" val="0"/>
              </a:ext>
            </a:extLst>
          </a:blip>
          <a:srcRect l="13457" r="3209"/>
          <a:stretch>
            <a:fillRect/>
          </a:stretch>
        </p:blipFill>
        <p:spPr>
          <a:xfrm>
            <a:off x="0" y="0"/>
            <a:ext cx="9144000" cy="5143500"/>
          </a:xfrm>
          <a:prstGeom prst="rect">
            <a:avLst/>
          </a:prstGeom>
        </p:spPr>
      </p:pic>
      <p:sp>
        <p:nvSpPr>
          <p:cNvPr id="8" name="文本框 7"/>
          <p:cNvSpPr txBox="1"/>
          <p:nvPr>
            <p:custDataLst>
              <p:tags r:id="rId1"/>
            </p:custDataLst>
          </p:nvPr>
        </p:nvSpPr>
        <p:spPr>
          <a:xfrm>
            <a:off x="2536413" y="1599442"/>
            <a:ext cx="931345" cy="656655"/>
          </a:xfrm>
          <a:prstGeom prst="rect">
            <a:avLst/>
          </a:prstGeom>
          <a:noFill/>
        </p:spPr>
        <p:txBody>
          <a:bodyPr wrap="none" lIns="0" tIns="0" rIns="0" bIns="0">
            <a:spAutoFit/>
          </a:bodyPr>
          <a:lstStyle/>
          <a:p>
            <a:pPr algn="ctr">
              <a:defRPr/>
            </a:pPr>
            <a:r>
              <a:rPr lang="en-US" altLang="zh-CN" sz="3415" dirty="0">
                <a:solidFill>
                  <a:schemeClr val="bg1"/>
                </a:solidFill>
                <a:latin typeface="Arial" panose="020B0604020202020204" pitchFamily="34" charset="0"/>
                <a:ea typeface="微软雅黑" panose="020B0503020204020204" pitchFamily="34" charset="-122"/>
                <a:sym typeface="Arial" panose="020B0604020202020204" pitchFamily="34" charset="0"/>
              </a:rPr>
              <a:t>P</a:t>
            </a:r>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79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3"/>
          <p:cNvSpPr txBox="1">
            <a:spLocks noChangeArrowheads="1"/>
          </p:cNvSpPr>
          <p:nvPr>
            <p:custDataLst>
              <p:tags r:id="rId2"/>
            </p:custDataLst>
          </p:nvPr>
        </p:nvSpPr>
        <p:spPr bwMode="auto">
          <a:xfrm>
            <a:off x="2627784" y="1275606"/>
            <a:ext cx="748603"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560" dirty="0">
                <a:solidFill>
                  <a:schemeClr val="bg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11" name="文本框 14"/>
          <p:cNvSpPr txBox="1">
            <a:spLocks noChangeArrowheads="1"/>
          </p:cNvSpPr>
          <p:nvPr>
            <p:custDataLst>
              <p:tags r:id="rId3"/>
            </p:custDataLst>
          </p:nvPr>
        </p:nvSpPr>
        <p:spPr bwMode="auto">
          <a:xfrm>
            <a:off x="1345901" y="2280819"/>
            <a:ext cx="1025922"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标题 5"/>
          <p:cNvSpPr txBox="1"/>
          <p:nvPr>
            <p:custDataLst>
              <p:tags r:id="rId4"/>
            </p:custDataLst>
          </p:nvPr>
        </p:nvSpPr>
        <p:spPr>
          <a:xfrm>
            <a:off x="2371823" y="2614803"/>
            <a:ext cx="2621439" cy="39389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845" kern="0" dirty="0">
                <a:solidFill>
                  <a:schemeClr val="bg1"/>
                </a:solidFill>
                <a:latin typeface="Arial" panose="020B0604020202020204" pitchFamily="34" charset="0"/>
                <a:ea typeface="微软雅黑" panose="020B0503020204020204" pitchFamily="34" charset="-122"/>
                <a:sym typeface="Arial" panose="020B0604020202020204" pitchFamily="34" charset="0"/>
              </a:rPr>
              <a:t>单击输入标题</a:t>
            </a:r>
          </a:p>
        </p:txBody>
      </p:sp>
      <p:sp>
        <p:nvSpPr>
          <p:cNvPr id="13" name="文本占位符 6"/>
          <p:cNvSpPr txBox="1"/>
          <p:nvPr>
            <p:custDataLst>
              <p:tags r:id="rId5"/>
            </p:custDataLst>
          </p:nvPr>
        </p:nvSpPr>
        <p:spPr>
          <a:xfrm>
            <a:off x="2371823" y="3025260"/>
            <a:ext cx="2621439" cy="157607"/>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114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 by="(-#ppt_w*2)" calcmode="lin" valueType="num">
                                      <p:cBhvr rctx="PPT">
                                        <p:cTn id="10" dur="500" autoRev="1" fill="hold">
                                          <p:stCondLst>
                                            <p:cond delay="0"/>
                                          </p:stCondLst>
                                        </p:cTn>
                                        <p:tgtEl>
                                          <p:spTgt spid="8"/>
                                        </p:tgtEl>
                                        <p:attrNameLst>
                                          <p:attrName>ppt_w</p:attrName>
                                        </p:attrNameLst>
                                      </p:cBhvr>
                                    </p:anim>
                                    <p:anim by="(#ppt_w*0.50)" calcmode="lin" valueType="num">
                                      <p:cBhvr>
                                        <p:cTn id="11" dur="500" decel="50000" autoRev="1" fill="hold">
                                          <p:stCondLst>
                                            <p:cond delay="0"/>
                                          </p:stCondLst>
                                        </p:cTn>
                                        <p:tgtEl>
                                          <p:spTgt spid="8"/>
                                        </p:tgtEl>
                                        <p:attrNameLst>
                                          <p:attrName>ppt_x</p:attrName>
                                        </p:attrNameLst>
                                      </p:cBhvr>
                                    </p:anim>
                                    <p:anim from="(-#ppt_h/2)" to="(#ppt_y)" calcmode="lin" valueType="num">
                                      <p:cBhvr>
                                        <p:cTn id="12" dur="1000" fill="hold">
                                          <p:stCondLst>
                                            <p:cond delay="0"/>
                                          </p:stCondLst>
                                        </p:cTn>
                                        <p:tgtEl>
                                          <p:spTgt spid="8"/>
                                        </p:tgtEl>
                                        <p:attrNameLst>
                                          <p:attrName>ppt_y</p:attrName>
                                        </p:attrNameLst>
                                      </p:cBhvr>
                                    </p:anim>
                                    <p:animRot by="21600000">
                                      <p:cBhvr>
                                        <p:cTn id="13" dur="1000" fill="hold">
                                          <p:stCondLst>
                                            <p:cond delay="0"/>
                                          </p:stCondLst>
                                        </p:cTn>
                                        <p:tgtEl>
                                          <p:spTgt spid="8"/>
                                        </p:tgtEl>
                                        <p:attrNameLst>
                                          <p:attrName>r</p:attrName>
                                        </p:attrNameLst>
                                      </p:cBhvr>
                                    </p:animRot>
                                  </p:childTnLst>
                                </p:cTn>
                              </p:par>
                              <p:par>
                                <p:cTn id="14" presetID="56" presetClass="entr" presetSubtype="0" fill="hold" grpId="0" nodeType="with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by="(-#ppt_w*2)" calcmode="lin" valueType="num">
                                      <p:cBhvr rctx="PPT">
                                        <p:cTn id="16" dur="500" autoRev="1" fill="hold">
                                          <p:stCondLst>
                                            <p:cond delay="0"/>
                                          </p:stCondLst>
                                        </p:cTn>
                                        <p:tgtEl>
                                          <p:spTgt spid="10"/>
                                        </p:tgtEl>
                                        <p:attrNameLst>
                                          <p:attrName>ppt_w</p:attrName>
                                        </p:attrNameLst>
                                      </p:cBhvr>
                                    </p:anim>
                                    <p:anim by="(#ppt_w*0.50)" calcmode="lin" valueType="num">
                                      <p:cBhvr>
                                        <p:cTn id="17" dur="500" decel="50000" autoRev="1" fill="hold">
                                          <p:stCondLst>
                                            <p:cond delay="0"/>
                                          </p:stCondLst>
                                        </p:cTn>
                                        <p:tgtEl>
                                          <p:spTgt spid="10"/>
                                        </p:tgtEl>
                                        <p:attrNameLst>
                                          <p:attrName>ppt_x</p:attrName>
                                        </p:attrNameLst>
                                      </p:cBhvr>
                                    </p:anim>
                                    <p:anim from="(-#ppt_h/2)" to="(#ppt_y)" calcmode="lin" valueType="num">
                                      <p:cBhvr>
                                        <p:cTn id="18" dur="1000" fill="hold">
                                          <p:stCondLst>
                                            <p:cond delay="0"/>
                                          </p:stCondLst>
                                        </p:cTn>
                                        <p:tgtEl>
                                          <p:spTgt spid="10"/>
                                        </p:tgtEl>
                                        <p:attrNameLst>
                                          <p:attrName>ppt_y</p:attrName>
                                        </p:attrNameLst>
                                      </p:cBhvr>
                                    </p:anim>
                                    <p:animRot by="21600000">
                                      <p:cBhvr>
                                        <p:cTn id="19" dur="1000" fill="hold">
                                          <p:stCondLst>
                                            <p:cond delay="0"/>
                                          </p:stCondLst>
                                        </p:cTn>
                                        <p:tgtEl>
                                          <p:spTgt spid="10"/>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by="(-#ppt_w*2)" calcmode="lin" valueType="num">
                                      <p:cBhvr rctx="PPT">
                                        <p:cTn id="24" dur="500" autoRev="1" fill="hold">
                                          <p:stCondLst>
                                            <p:cond delay="0"/>
                                          </p:stCondLst>
                                        </p:cTn>
                                        <p:tgtEl>
                                          <p:spTgt spid="11"/>
                                        </p:tgtEl>
                                        <p:attrNameLst>
                                          <p:attrName>ppt_w</p:attrName>
                                        </p:attrNameLst>
                                      </p:cBhvr>
                                    </p:anim>
                                    <p:anim by="(#ppt_w*0.50)" calcmode="lin" valueType="num">
                                      <p:cBhvr>
                                        <p:cTn id="25" dur="500" decel="50000" autoRev="1" fill="hold">
                                          <p:stCondLst>
                                            <p:cond delay="0"/>
                                          </p:stCondLst>
                                        </p:cTn>
                                        <p:tgtEl>
                                          <p:spTgt spid="11"/>
                                        </p:tgtEl>
                                        <p:attrNameLst>
                                          <p:attrName>ppt_x</p:attrName>
                                        </p:attrNameLst>
                                      </p:cBhvr>
                                    </p:anim>
                                    <p:anim from="(-#ppt_h/2)" to="(#ppt_y)" calcmode="lin" valueType="num">
                                      <p:cBhvr>
                                        <p:cTn id="26" dur="1000" fill="hold">
                                          <p:stCondLst>
                                            <p:cond delay="0"/>
                                          </p:stCondLst>
                                        </p:cTn>
                                        <p:tgtEl>
                                          <p:spTgt spid="11"/>
                                        </p:tgtEl>
                                        <p:attrNameLst>
                                          <p:attrName>ppt_y</p:attrName>
                                        </p:attrNameLst>
                                      </p:cBhvr>
                                    </p:anim>
                                    <p:animRot by="21600000">
                                      <p:cBhvr>
                                        <p:cTn id="27" dur="1000" fill="hold">
                                          <p:stCondLst>
                                            <p:cond delay="0"/>
                                          </p:stCondLst>
                                        </p:cTn>
                                        <p:tgtEl>
                                          <p:spTgt spid="11"/>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a:spLocks noEditPoints="1"/>
          </p:cNvSpPr>
          <p:nvPr/>
        </p:nvSpPr>
        <p:spPr bwMode="auto">
          <a:xfrm>
            <a:off x="736168" y="1491069"/>
            <a:ext cx="2807941" cy="2400004"/>
          </a:xfrm>
          <a:custGeom>
            <a:avLst/>
            <a:gdLst/>
            <a:ahLst/>
            <a:cxnLst>
              <a:cxn ang="0">
                <a:pos x="585" y="0"/>
              </a:cxn>
              <a:cxn ang="0">
                <a:pos x="0" y="2016"/>
              </a:cxn>
              <a:cxn ang="0">
                <a:pos x="1769" y="1749"/>
              </a:cxn>
              <a:cxn ang="0">
                <a:pos x="585" y="0"/>
              </a:cxn>
              <a:cxn ang="0">
                <a:pos x="624" y="254"/>
              </a:cxn>
              <a:cxn ang="0">
                <a:pos x="1587" y="1683"/>
              </a:cxn>
              <a:cxn ang="0">
                <a:pos x="149" y="1905"/>
              </a:cxn>
              <a:cxn ang="0">
                <a:pos x="624" y="254"/>
              </a:cxn>
            </a:cxnLst>
            <a:rect l="0" t="0" r="r" b="b"/>
            <a:pathLst>
              <a:path w="1769" h="2016">
                <a:moveTo>
                  <a:pt x="585" y="0"/>
                </a:moveTo>
                <a:lnTo>
                  <a:pt x="0" y="2016"/>
                </a:lnTo>
                <a:lnTo>
                  <a:pt x="1769" y="1749"/>
                </a:lnTo>
                <a:lnTo>
                  <a:pt x="585" y="0"/>
                </a:lnTo>
                <a:close/>
                <a:moveTo>
                  <a:pt x="624" y="254"/>
                </a:moveTo>
                <a:lnTo>
                  <a:pt x="1587" y="1683"/>
                </a:lnTo>
                <a:lnTo>
                  <a:pt x="149" y="1905"/>
                </a:lnTo>
                <a:lnTo>
                  <a:pt x="624" y="254"/>
                </a:lnTo>
                <a:close/>
              </a:path>
            </a:pathLst>
          </a:custGeom>
          <a:solidFill>
            <a:schemeClr val="accent2"/>
          </a:solidFill>
          <a:ln w="9525">
            <a:noFill/>
            <a:round/>
          </a:ln>
        </p:spPr>
        <p:txBody>
          <a:bodyPr vert="horz" wrap="square" lIns="91429" tIns="45714" rIns="91429" bIns="45714" numCol="1" anchor="t" anchorCtr="0" compatLnSpc="1"/>
          <a:lstStyle/>
          <a:p>
            <a:endParaRPr lang="zh-CN" altLang="en-US" sz="1280"/>
          </a:p>
        </p:txBody>
      </p:sp>
      <p:sp>
        <p:nvSpPr>
          <p:cNvPr id="1030" name="Freeform 6"/>
          <p:cNvSpPr>
            <a:spLocks noEditPoints="1"/>
          </p:cNvSpPr>
          <p:nvPr/>
        </p:nvSpPr>
        <p:spPr bwMode="auto">
          <a:xfrm>
            <a:off x="1499663" y="1824402"/>
            <a:ext cx="2044447" cy="1748812"/>
          </a:xfrm>
          <a:custGeom>
            <a:avLst/>
            <a:gdLst/>
            <a:ahLst/>
            <a:cxnLst>
              <a:cxn ang="0">
                <a:pos x="839" y="0"/>
              </a:cxn>
              <a:cxn ang="0">
                <a:pos x="0" y="1273"/>
              </a:cxn>
              <a:cxn ang="0">
                <a:pos x="1288" y="1469"/>
              </a:cxn>
              <a:cxn ang="0">
                <a:pos x="839" y="0"/>
              </a:cxn>
              <a:cxn ang="0">
                <a:pos x="800" y="222"/>
              </a:cxn>
              <a:cxn ang="0">
                <a:pos x="1145" y="1345"/>
              </a:cxn>
              <a:cxn ang="0">
                <a:pos x="162" y="1195"/>
              </a:cxn>
              <a:cxn ang="0">
                <a:pos x="800" y="222"/>
              </a:cxn>
            </a:cxnLst>
            <a:rect l="0" t="0" r="r" b="b"/>
            <a:pathLst>
              <a:path w="1288" h="1469">
                <a:moveTo>
                  <a:pt x="839" y="0"/>
                </a:moveTo>
                <a:lnTo>
                  <a:pt x="0" y="1273"/>
                </a:lnTo>
                <a:lnTo>
                  <a:pt x="1288" y="1469"/>
                </a:lnTo>
                <a:lnTo>
                  <a:pt x="839" y="0"/>
                </a:lnTo>
                <a:close/>
                <a:moveTo>
                  <a:pt x="800" y="222"/>
                </a:moveTo>
                <a:lnTo>
                  <a:pt x="1145" y="1345"/>
                </a:lnTo>
                <a:lnTo>
                  <a:pt x="162" y="1195"/>
                </a:lnTo>
                <a:lnTo>
                  <a:pt x="800" y="222"/>
                </a:lnTo>
                <a:close/>
              </a:path>
            </a:pathLst>
          </a:custGeom>
          <a:solidFill>
            <a:schemeClr val="accent1"/>
          </a:solidFill>
          <a:ln w="9525">
            <a:noFill/>
            <a:round/>
          </a:ln>
        </p:spPr>
        <p:txBody>
          <a:bodyPr vert="horz" wrap="square" lIns="91429" tIns="45714" rIns="91429" bIns="45714" numCol="1" anchor="t" anchorCtr="0" compatLnSpc="1"/>
          <a:lstStyle/>
          <a:p>
            <a:endParaRPr lang="zh-CN" altLang="en-US" sz="1280"/>
          </a:p>
        </p:txBody>
      </p:sp>
      <p:grpSp>
        <p:nvGrpSpPr>
          <p:cNvPr id="2" name="组合 25"/>
          <p:cNvGrpSpPr/>
          <p:nvPr/>
        </p:nvGrpSpPr>
        <p:grpSpPr>
          <a:xfrm>
            <a:off x="1964739" y="1475591"/>
            <a:ext cx="1526987" cy="46428"/>
            <a:chOff x="3219432" y="1768462"/>
            <a:chExt cx="1527176" cy="61912"/>
          </a:xfrm>
          <a:solidFill>
            <a:schemeClr val="accent2"/>
          </a:solidFill>
        </p:grpSpPr>
        <p:sp>
          <p:nvSpPr>
            <p:cNvPr id="1032" name="Line 8"/>
            <p:cNvSpPr>
              <a:spLocks noChangeShapeType="1"/>
            </p:cNvSpPr>
            <p:nvPr/>
          </p:nvSpPr>
          <p:spPr bwMode="auto">
            <a:xfrm flipH="1">
              <a:off x="3219432" y="1798625"/>
              <a:ext cx="1497013" cy="1587"/>
            </a:xfrm>
            <a:prstGeom prst="line">
              <a:avLst/>
            </a:prstGeom>
            <a:grpFill/>
            <a:ln w="6350" cap="flat">
              <a:solidFill>
                <a:schemeClr val="accent2"/>
              </a:solidFill>
              <a:prstDash val="solid"/>
              <a:miter lim="800000"/>
            </a:ln>
          </p:spPr>
          <p:txBody>
            <a:bodyPr vert="horz" wrap="square" lIns="91429" tIns="45714" rIns="91429" bIns="45714" numCol="1" anchor="t" anchorCtr="0" compatLnSpc="1"/>
            <a:lstStyle/>
            <a:p>
              <a:endParaRPr lang="zh-CN" altLang="en-US" sz="1280"/>
            </a:p>
          </p:txBody>
        </p:sp>
        <p:sp>
          <p:nvSpPr>
            <p:cNvPr id="1033" name="Oval 9"/>
            <p:cNvSpPr>
              <a:spLocks noChangeArrowheads="1"/>
            </p:cNvSpPr>
            <p:nvPr/>
          </p:nvSpPr>
          <p:spPr bwMode="auto">
            <a:xfrm>
              <a:off x="4684695" y="1768462"/>
              <a:ext cx="61913" cy="61912"/>
            </a:xfrm>
            <a:prstGeom prst="ellipse">
              <a:avLst/>
            </a:prstGeom>
            <a:grpFill/>
            <a:ln w="6350">
              <a:solidFill>
                <a:schemeClr val="accent2"/>
              </a:solidFill>
              <a:round/>
            </a:ln>
          </p:spPr>
          <p:txBody>
            <a:bodyPr vert="horz" wrap="square" lIns="91429" tIns="45714" rIns="91429" bIns="45714" numCol="1" anchor="t" anchorCtr="0" compatLnSpc="1"/>
            <a:lstStyle/>
            <a:p>
              <a:endParaRPr lang="zh-CN" altLang="en-US" sz="1280"/>
            </a:p>
          </p:txBody>
        </p:sp>
      </p:grpSp>
      <p:grpSp>
        <p:nvGrpSpPr>
          <p:cNvPr id="4" name="组合 26"/>
          <p:cNvGrpSpPr/>
          <p:nvPr/>
        </p:nvGrpSpPr>
        <p:grpSpPr>
          <a:xfrm>
            <a:off x="3275852" y="2244639"/>
            <a:ext cx="1361908" cy="46428"/>
            <a:chOff x="4530707" y="2793987"/>
            <a:chExt cx="1362076" cy="61912"/>
          </a:xfrm>
          <a:solidFill>
            <a:schemeClr val="accent3"/>
          </a:solidFill>
        </p:grpSpPr>
        <p:sp>
          <p:nvSpPr>
            <p:cNvPr id="1034" name="Line 10"/>
            <p:cNvSpPr>
              <a:spLocks noChangeShapeType="1"/>
            </p:cNvSpPr>
            <p:nvPr/>
          </p:nvSpPr>
          <p:spPr bwMode="auto">
            <a:xfrm flipH="1">
              <a:off x="4530707" y="2814625"/>
              <a:ext cx="1331913" cy="1587"/>
            </a:xfrm>
            <a:prstGeom prst="line">
              <a:avLst/>
            </a:prstGeom>
            <a:grpFill/>
            <a:ln w="6350" cap="flat">
              <a:solidFill>
                <a:schemeClr val="accent3"/>
              </a:solidFill>
              <a:prstDash val="solid"/>
              <a:miter lim="800000"/>
            </a:ln>
          </p:spPr>
          <p:txBody>
            <a:bodyPr vert="horz" wrap="square" lIns="91429" tIns="45714" rIns="91429" bIns="45714" numCol="1" anchor="t" anchorCtr="0" compatLnSpc="1"/>
            <a:lstStyle/>
            <a:p>
              <a:endParaRPr lang="zh-CN" altLang="en-US" sz="1280"/>
            </a:p>
          </p:txBody>
        </p:sp>
        <p:sp>
          <p:nvSpPr>
            <p:cNvPr id="1035" name="Oval 11"/>
            <p:cNvSpPr>
              <a:spLocks noChangeArrowheads="1"/>
            </p:cNvSpPr>
            <p:nvPr/>
          </p:nvSpPr>
          <p:spPr bwMode="auto">
            <a:xfrm>
              <a:off x="5830870" y="2793987"/>
              <a:ext cx="61913" cy="61912"/>
            </a:xfrm>
            <a:prstGeom prst="ellipse">
              <a:avLst/>
            </a:prstGeom>
            <a:grpFill/>
            <a:ln w="6350">
              <a:solidFill>
                <a:schemeClr val="accent3"/>
              </a:solidFill>
              <a:round/>
            </a:ln>
          </p:spPr>
          <p:txBody>
            <a:bodyPr vert="horz" wrap="square" lIns="91429" tIns="45714" rIns="91429" bIns="45714" numCol="1" anchor="t" anchorCtr="0" compatLnSpc="1"/>
            <a:lstStyle/>
            <a:p>
              <a:endParaRPr lang="zh-CN" altLang="en-US" sz="1280"/>
            </a:p>
          </p:txBody>
        </p:sp>
      </p:grpSp>
      <p:grpSp>
        <p:nvGrpSpPr>
          <p:cNvPr id="5" name="组合 27"/>
          <p:cNvGrpSpPr/>
          <p:nvPr/>
        </p:nvGrpSpPr>
        <p:grpSpPr>
          <a:xfrm>
            <a:off x="3759983" y="3377974"/>
            <a:ext cx="506350" cy="47619"/>
            <a:chOff x="5014895" y="4305287"/>
            <a:chExt cx="506413" cy="63500"/>
          </a:xfrm>
          <a:solidFill>
            <a:schemeClr val="accent2"/>
          </a:solidFill>
        </p:grpSpPr>
        <p:sp>
          <p:nvSpPr>
            <p:cNvPr id="1036" name="Line 12"/>
            <p:cNvSpPr>
              <a:spLocks noChangeShapeType="1"/>
            </p:cNvSpPr>
            <p:nvPr/>
          </p:nvSpPr>
          <p:spPr bwMode="auto">
            <a:xfrm flipH="1">
              <a:off x="5014895" y="4337037"/>
              <a:ext cx="476250" cy="1587"/>
            </a:xfrm>
            <a:prstGeom prst="line">
              <a:avLst/>
            </a:prstGeom>
            <a:grpFill/>
            <a:ln w="6350" cap="flat">
              <a:solidFill>
                <a:schemeClr val="accent2"/>
              </a:solidFill>
              <a:prstDash val="solid"/>
              <a:miter lim="800000"/>
            </a:ln>
          </p:spPr>
          <p:txBody>
            <a:bodyPr vert="horz" wrap="square" lIns="91429" tIns="45714" rIns="91429" bIns="45714" numCol="1" anchor="t" anchorCtr="0" compatLnSpc="1"/>
            <a:lstStyle/>
            <a:p>
              <a:endParaRPr lang="zh-CN" altLang="en-US" sz="1280"/>
            </a:p>
          </p:txBody>
        </p:sp>
        <p:sp>
          <p:nvSpPr>
            <p:cNvPr id="1037" name="Oval 13"/>
            <p:cNvSpPr>
              <a:spLocks noChangeArrowheads="1"/>
            </p:cNvSpPr>
            <p:nvPr/>
          </p:nvSpPr>
          <p:spPr bwMode="auto">
            <a:xfrm>
              <a:off x="5459395" y="4305287"/>
              <a:ext cx="61913" cy="63500"/>
            </a:xfrm>
            <a:prstGeom prst="ellipse">
              <a:avLst/>
            </a:prstGeom>
            <a:grpFill/>
            <a:ln w="6350">
              <a:solidFill>
                <a:schemeClr val="accent2"/>
              </a:solidFill>
              <a:round/>
            </a:ln>
          </p:spPr>
          <p:txBody>
            <a:bodyPr vert="horz" wrap="square" lIns="91429" tIns="45714" rIns="91429" bIns="45714" numCol="1" anchor="t" anchorCtr="0" compatLnSpc="1"/>
            <a:lstStyle/>
            <a:p>
              <a:endParaRPr lang="zh-CN" altLang="en-US" sz="1280"/>
            </a:p>
          </p:txBody>
        </p:sp>
      </p:grpSp>
      <p:sp>
        <p:nvSpPr>
          <p:cNvPr id="1031" name="Freeform 7"/>
          <p:cNvSpPr>
            <a:spLocks noEditPoints="1"/>
          </p:cNvSpPr>
          <p:nvPr/>
        </p:nvSpPr>
        <p:spPr bwMode="auto">
          <a:xfrm>
            <a:off x="2373470" y="2306547"/>
            <a:ext cx="1568257" cy="1266669"/>
          </a:xfrm>
          <a:custGeom>
            <a:avLst/>
            <a:gdLst/>
            <a:ahLst/>
            <a:cxnLst>
              <a:cxn ang="0">
                <a:pos x="0" y="463"/>
              </a:cxn>
              <a:cxn ang="0">
                <a:pos x="709" y="1064"/>
              </a:cxn>
              <a:cxn ang="0">
                <a:pos x="988" y="0"/>
              </a:cxn>
              <a:cxn ang="0">
                <a:pos x="0" y="463"/>
              </a:cxn>
              <a:cxn ang="0">
                <a:pos x="663" y="914"/>
              </a:cxn>
              <a:cxn ang="0">
                <a:pos x="149" y="483"/>
              </a:cxn>
              <a:cxn ang="0">
                <a:pos x="865" y="144"/>
              </a:cxn>
              <a:cxn ang="0">
                <a:pos x="663" y="914"/>
              </a:cxn>
            </a:cxnLst>
            <a:rect l="0" t="0" r="r" b="b"/>
            <a:pathLst>
              <a:path w="988" h="1064">
                <a:moveTo>
                  <a:pt x="0" y="463"/>
                </a:moveTo>
                <a:lnTo>
                  <a:pt x="709" y="1064"/>
                </a:lnTo>
                <a:lnTo>
                  <a:pt x="988" y="0"/>
                </a:lnTo>
                <a:lnTo>
                  <a:pt x="0" y="463"/>
                </a:lnTo>
                <a:close/>
                <a:moveTo>
                  <a:pt x="663" y="914"/>
                </a:moveTo>
                <a:lnTo>
                  <a:pt x="149" y="483"/>
                </a:lnTo>
                <a:lnTo>
                  <a:pt x="865" y="144"/>
                </a:lnTo>
                <a:lnTo>
                  <a:pt x="663" y="914"/>
                </a:lnTo>
                <a:close/>
              </a:path>
            </a:pathLst>
          </a:custGeom>
          <a:solidFill>
            <a:schemeClr val="accent2"/>
          </a:solidFill>
          <a:ln w="9525">
            <a:noFill/>
            <a:round/>
          </a:ln>
        </p:spPr>
        <p:txBody>
          <a:bodyPr vert="horz" wrap="square" lIns="91429" tIns="45714" rIns="91429" bIns="45714" numCol="1" anchor="t" anchorCtr="0" compatLnSpc="1"/>
          <a:lstStyle/>
          <a:p>
            <a:endParaRPr lang="zh-CN" altLang="en-US" sz="1280"/>
          </a:p>
        </p:txBody>
      </p:sp>
      <p:cxnSp>
        <p:nvCxnSpPr>
          <p:cNvPr id="3" name="直接连接符 2"/>
          <p:cNvCxnSpPr/>
          <p:nvPr/>
        </p:nvCxnSpPr>
        <p:spPr>
          <a:xfrm>
            <a:off x="4682329" y="1175559"/>
            <a:ext cx="0" cy="5111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a:spLocks noChangeArrowheads="1"/>
          </p:cNvSpPr>
          <p:nvPr/>
        </p:nvSpPr>
        <p:spPr bwMode="auto">
          <a:xfrm>
            <a:off x="4772679" y="1304413"/>
            <a:ext cx="3009118" cy="54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74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4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8" name="文本框 37"/>
          <p:cNvSpPr txBox="1"/>
          <p:nvPr/>
        </p:nvSpPr>
        <p:spPr>
          <a:xfrm>
            <a:off x="4772680" y="987574"/>
            <a:ext cx="2157294" cy="354924"/>
          </a:xfrm>
          <a:prstGeom prst="rect">
            <a:avLst/>
          </a:prstGeom>
          <a:noFill/>
        </p:spPr>
        <p:txBody>
          <a:bodyPr>
            <a:spAutoFit/>
          </a:bodyPr>
          <a:lstStyle/>
          <a:p>
            <a:pPr>
              <a:defRPr/>
            </a:pPr>
            <a:r>
              <a:rPr lang="en-US" altLang="zh-CN" sz="1705" b="1" dirty="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1705" b="1" dirty="0">
              <a:solidFill>
                <a:schemeClr val="tx1">
                  <a:lumMod val="65000"/>
                  <a:lumOff val="35000"/>
                </a:schemeClr>
              </a:solidFill>
              <a:latin typeface="Franklin Gothic Book" panose="020B0503020102020204" pitchFamily="34" charset="0"/>
            </a:endParaRPr>
          </a:p>
        </p:txBody>
      </p:sp>
      <p:grpSp>
        <p:nvGrpSpPr>
          <p:cNvPr id="6" name="组合 7"/>
          <p:cNvGrpSpPr/>
          <p:nvPr/>
        </p:nvGrpSpPr>
        <p:grpSpPr>
          <a:xfrm>
            <a:off x="4112026" y="1233248"/>
            <a:ext cx="395787" cy="395787"/>
            <a:chOff x="5747657" y="2305619"/>
            <a:chExt cx="556576" cy="556576"/>
          </a:xfrm>
        </p:grpSpPr>
        <p:sp>
          <p:nvSpPr>
            <p:cNvPr id="39" name="椭圆 26"/>
            <p:cNvSpPr/>
            <p:nvPr/>
          </p:nvSpPr>
          <p:spPr bwMode="auto">
            <a:xfrm>
              <a:off x="5747657" y="2305619"/>
              <a:ext cx="556576" cy="556576"/>
            </a:xfrm>
            <a:prstGeom prst="ellipse">
              <a:avLst/>
            </a:prstGeom>
            <a:solidFill>
              <a:schemeClr val="accent2"/>
            </a:solidFill>
            <a:ln w="57150" cap="flat" cmpd="sng" algn="ctr">
              <a:solidFill>
                <a:schemeClr val="bg1"/>
              </a:solidFill>
              <a:prstDash val="solid"/>
            </a:ln>
            <a:effectLst>
              <a:outerShdw blurRad="381000" dist="127000" dir="2700000" algn="tl" rotWithShape="0">
                <a:prstClr val="black">
                  <a:alpha val="40000"/>
                </a:prstClr>
              </a:outerShdw>
            </a:effectLst>
          </p:spPr>
          <p:txBody>
            <a:bodyPr anchor="ctr"/>
            <a:lstStyle/>
            <a:p>
              <a:pPr algn="ctr">
                <a:lnSpc>
                  <a:spcPct val="130000"/>
                </a:lnSpc>
                <a:defRPr/>
              </a:pPr>
              <a:endParaRPr lang="en-US" sz="855"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燕尾形 6"/>
            <p:cNvSpPr/>
            <p:nvPr/>
          </p:nvSpPr>
          <p:spPr>
            <a:xfrm>
              <a:off x="5932500" y="2446897"/>
              <a:ext cx="186890" cy="27402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grpSp>
      <p:cxnSp>
        <p:nvCxnSpPr>
          <p:cNvPr id="48" name="直接连接符 47"/>
          <p:cNvCxnSpPr/>
          <p:nvPr/>
        </p:nvCxnSpPr>
        <p:spPr>
          <a:xfrm>
            <a:off x="5022930" y="3146921"/>
            <a:ext cx="0" cy="5111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a:spLocks noChangeArrowheads="1"/>
          </p:cNvSpPr>
          <p:nvPr/>
        </p:nvSpPr>
        <p:spPr bwMode="auto">
          <a:xfrm>
            <a:off x="5113281" y="3275775"/>
            <a:ext cx="3009118" cy="54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74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4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0" name="文本框 49"/>
          <p:cNvSpPr txBox="1"/>
          <p:nvPr/>
        </p:nvSpPr>
        <p:spPr>
          <a:xfrm>
            <a:off x="5113282" y="2958936"/>
            <a:ext cx="2157294" cy="354924"/>
          </a:xfrm>
          <a:prstGeom prst="rect">
            <a:avLst/>
          </a:prstGeom>
          <a:noFill/>
        </p:spPr>
        <p:txBody>
          <a:bodyPr>
            <a:spAutoFit/>
          </a:bodyPr>
          <a:lstStyle/>
          <a:p>
            <a:pPr>
              <a:defRPr/>
            </a:pPr>
            <a:r>
              <a:rPr lang="en-US" altLang="zh-CN" sz="1705" b="1" dirty="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1705" b="1" dirty="0">
              <a:solidFill>
                <a:schemeClr val="tx1">
                  <a:lumMod val="65000"/>
                  <a:lumOff val="35000"/>
                </a:schemeClr>
              </a:solidFill>
              <a:latin typeface="Franklin Gothic Book" panose="020B0503020102020204" pitchFamily="34" charset="0"/>
            </a:endParaRPr>
          </a:p>
        </p:txBody>
      </p:sp>
      <p:grpSp>
        <p:nvGrpSpPr>
          <p:cNvPr id="8" name="组合 50"/>
          <p:cNvGrpSpPr/>
          <p:nvPr/>
        </p:nvGrpSpPr>
        <p:grpSpPr>
          <a:xfrm>
            <a:off x="4452628" y="3204610"/>
            <a:ext cx="395787" cy="395787"/>
            <a:chOff x="5747657" y="2305619"/>
            <a:chExt cx="556576" cy="556576"/>
          </a:xfrm>
        </p:grpSpPr>
        <p:sp>
          <p:nvSpPr>
            <p:cNvPr id="52" name="椭圆 26"/>
            <p:cNvSpPr/>
            <p:nvPr/>
          </p:nvSpPr>
          <p:spPr bwMode="auto">
            <a:xfrm>
              <a:off x="5747657" y="2305619"/>
              <a:ext cx="556576" cy="556576"/>
            </a:xfrm>
            <a:prstGeom prst="ellipse">
              <a:avLst/>
            </a:prstGeom>
            <a:solidFill>
              <a:schemeClr val="accent2"/>
            </a:solidFill>
            <a:ln w="57150" cap="flat" cmpd="sng" algn="ctr">
              <a:solidFill>
                <a:schemeClr val="bg1"/>
              </a:solidFill>
              <a:prstDash val="solid"/>
            </a:ln>
            <a:effectLst>
              <a:outerShdw blurRad="381000" dist="127000" dir="2700000" algn="tl" rotWithShape="0">
                <a:prstClr val="black">
                  <a:alpha val="40000"/>
                </a:prstClr>
              </a:outerShdw>
            </a:effectLst>
          </p:spPr>
          <p:txBody>
            <a:bodyPr anchor="ctr"/>
            <a:lstStyle/>
            <a:p>
              <a:pPr algn="ctr">
                <a:lnSpc>
                  <a:spcPct val="130000"/>
                </a:lnSpc>
                <a:defRPr/>
              </a:pPr>
              <a:endParaRPr lang="en-US" sz="855"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燕尾形 52"/>
            <p:cNvSpPr/>
            <p:nvPr/>
          </p:nvSpPr>
          <p:spPr>
            <a:xfrm>
              <a:off x="5932500" y="2446897"/>
              <a:ext cx="186890" cy="27402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grpSp>
      <p:cxnSp>
        <p:nvCxnSpPr>
          <p:cNvPr id="54" name="直接连接符 53"/>
          <p:cNvCxnSpPr/>
          <p:nvPr/>
        </p:nvCxnSpPr>
        <p:spPr>
          <a:xfrm>
            <a:off x="5332569" y="2042546"/>
            <a:ext cx="0" cy="51116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a:spLocks noChangeArrowheads="1"/>
          </p:cNvSpPr>
          <p:nvPr/>
        </p:nvSpPr>
        <p:spPr bwMode="auto">
          <a:xfrm>
            <a:off x="5422919" y="2171399"/>
            <a:ext cx="3009118" cy="54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74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4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6" name="文本框 55"/>
          <p:cNvSpPr txBox="1"/>
          <p:nvPr/>
        </p:nvSpPr>
        <p:spPr>
          <a:xfrm>
            <a:off x="5422920" y="1854561"/>
            <a:ext cx="2157294" cy="354924"/>
          </a:xfrm>
          <a:prstGeom prst="rect">
            <a:avLst/>
          </a:prstGeom>
          <a:noFill/>
        </p:spPr>
        <p:txBody>
          <a:bodyPr>
            <a:spAutoFit/>
          </a:bodyPr>
          <a:lstStyle/>
          <a:p>
            <a:pPr>
              <a:defRPr/>
            </a:pPr>
            <a:r>
              <a:rPr lang="en-US" altLang="zh-CN" sz="1705" b="1" dirty="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1705" b="1" dirty="0">
              <a:solidFill>
                <a:schemeClr val="tx1">
                  <a:lumMod val="65000"/>
                  <a:lumOff val="35000"/>
                </a:schemeClr>
              </a:solidFill>
              <a:latin typeface="Franklin Gothic Book" panose="020B0503020102020204" pitchFamily="34" charset="0"/>
            </a:endParaRPr>
          </a:p>
        </p:txBody>
      </p:sp>
      <p:grpSp>
        <p:nvGrpSpPr>
          <p:cNvPr id="9" name="组合 56"/>
          <p:cNvGrpSpPr/>
          <p:nvPr/>
        </p:nvGrpSpPr>
        <p:grpSpPr>
          <a:xfrm>
            <a:off x="4766763" y="2100235"/>
            <a:ext cx="395787" cy="395787"/>
            <a:chOff x="5747657" y="2305619"/>
            <a:chExt cx="556576" cy="556576"/>
          </a:xfrm>
        </p:grpSpPr>
        <p:sp>
          <p:nvSpPr>
            <p:cNvPr id="58" name="椭圆 26"/>
            <p:cNvSpPr/>
            <p:nvPr/>
          </p:nvSpPr>
          <p:spPr bwMode="auto">
            <a:xfrm>
              <a:off x="5747657" y="2305619"/>
              <a:ext cx="556576" cy="556576"/>
            </a:xfrm>
            <a:prstGeom prst="ellipse">
              <a:avLst/>
            </a:prstGeom>
            <a:solidFill>
              <a:schemeClr val="accent3"/>
            </a:solidFill>
            <a:ln w="57150" cap="flat" cmpd="sng" algn="ctr">
              <a:solidFill>
                <a:schemeClr val="bg1"/>
              </a:solidFill>
              <a:prstDash val="solid"/>
            </a:ln>
            <a:effectLst>
              <a:outerShdw blurRad="381000" dist="127000" dir="2700000" algn="tl" rotWithShape="0">
                <a:prstClr val="black">
                  <a:alpha val="40000"/>
                </a:prstClr>
              </a:outerShdw>
            </a:effectLst>
          </p:spPr>
          <p:txBody>
            <a:bodyPr anchor="ctr"/>
            <a:lstStyle/>
            <a:p>
              <a:pPr algn="ctr">
                <a:lnSpc>
                  <a:spcPct val="130000"/>
                </a:lnSpc>
                <a:defRPr/>
              </a:pPr>
              <a:endParaRPr lang="en-US" sz="855"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燕尾形 58"/>
            <p:cNvSpPr/>
            <p:nvPr/>
          </p:nvSpPr>
          <p:spPr>
            <a:xfrm>
              <a:off x="5932500" y="2446897"/>
              <a:ext cx="186890" cy="27402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1000"/>
                                        <p:tgtEl>
                                          <p:spTgt spid="1031"/>
                                        </p:tgtEl>
                                      </p:cBhvr>
                                    </p:animEffect>
                                    <p:anim calcmode="lin" valueType="num">
                                      <p:cBhvr>
                                        <p:cTn id="8" dur="1000" fill="hold"/>
                                        <p:tgtEl>
                                          <p:spTgt spid="1031"/>
                                        </p:tgtEl>
                                        <p:attrNameLst>
                                          <p:attrName>style.rotation</p:attrName>
                                        </p:attrNameLst>
                                      </p:cBhvr>
                                      <p:tavLst>
                                        <p:tav tm="0">
                                          <p:val>
                                            <p:fltVal val="720"/>
                                          </p:val>
                                        </p:tav>
                                        <p:tav tm="100000">
                                          <p:val>
                                            <p:fltVal val="0"/>
                                          </p:val>
                                        </p:tav>
                                      </p:tavLst>
                                    </p:anim>
                                    <p:anim calcmode="lin" valueType="num">
                                      <p:cBhvr>
                                        <p:cTn id="9" dur="1000" fill="hold"/>
                                        <p:tgtEl>
                                          <p:spTgt spid="1031"/>
                                        </p:tgtEl>
                                        <p:attrNameLst>
                                          <p:attrName>ppt_h</p:attrName>
                                        </p:attrNameLst>
                                      </p:cBhvr>
                                      <p:tavLst>
                                        <p:tav tm="0">
                                          <p:val>
                                            <p:fltVal val="0"/>
                                          </p:val>
                                        </p:tav>
                                        <p:tav tm="100000">
                                          <p:val>
                                            <p:strVal val="#ppt_h"/>
                                          </p:val>
                                        </p:tav>
                                      </p:tavLst>
                                    </p:anim>
                                    <p:anim calcmode="lin" valueType="num">
                                      <p:cBhvr>
                                        <p:cTn id="10" dur="1000" fill="hold"/>
                                        <p:tgtEl>
                                          <p:spTgt spid="1031"/>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8" presetClass="entr" presetSubtype="3"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upRight)">
                                      <p:cBhvr>
                                        <p:cTn id="14" dur="500"/>
                                        <p:tgtEl>
                                          <p:spTgt spid="5"/>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up)">
                                      <p:cBhvr>
                                        <p:cTn id="28" dur="500"/>
                                        <p:tgtEl>
                                          <p:spTgt spid="5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anim calcmode="lin" valueType="num">
                                      <p:cBhvr>
                                        <p:cTn id="32" dur="500" fill="hold"/>
                                        <p:tgtEl>
                                          <p:spTgt spid="49"/>
                                        </p:tgtEl>
                                        <p:attrNameLst>
                                          <p:attrName>ppt_x</p:attrName>
                                        </p:attrNameLst>
                                      </p:cBhvr>
                                      <p:tavLst>
                                        <p:tav tm="0">
                                          <p:val>
                                            <p:strVal val="#ppt_x"/>
                                          </p:val>
                                        </p:tav>
                                        <p:tav tm="100000">
                                          <p:val>
                                            <p:strVal val="#ppt_x"/>
                                          </p:val>
                                        </p:tav>
                                      </p:tavLst>
                                    </p:anim>
                                    <p:anim calcmode="lin" valueType="num">
                                      <p:cBhvr>
                                        <p:cTn id="33" dur="500" fill="hold"/>
                                        <p:tgtEl>
                                          <p:spTgt spid="4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5" presetClass="entr" presetSubtype="0" fill="hold" grpId="0" nodeType="after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1000"/>
                                        <p:tgtEl>
                                          <p:spTgt spid="1030"/>
                                        </p:tgtEl>
                                      </p:cBhvr>
                                    </p:animEffect>
                                    <p:anim calcmode="lin" valueType="num">
                                      <p:cBhvr>
                                        <p:cTn id="38" dur="1000" fill="hold"/>
                                        <p:tgtEl>
                                          <p:spTgt spid="1030"/>
                                        </p:tgtEl>
                                        <p:attrNameLst>
                                          <p:attrName>style.rotation</p:attrName>
                                        </p:attrNameLst>
                                      </p:cBhvr>
                                      <p:tavLst>
                                        <p:tav tm="0">
                                          <p:val>
                                            <p:fltVal val="720"/>
                                          </p:val>
                                        </p:tav>
                                        <p:tav tm="100000">
                                          <p:val>
                                            <p:fltVal val="0"/>
                                          </p:val>
                                        </p:tav>
                                      </p:tavLst>
                                    </p:anim>
                                    <p:anim calcmode="lin" valueType="num">
                                      <p:cBhvr>
                                        <p:cTn id="39" dur="1000" fill="hold"/>
                                        <p:tgtEl>
                                          <p:spTgt spid="1030"/>
                                        </p:tgtEl>
                                        <p:attrNameLst>
                                          <p:attrName>ppt_h</p:attrName>
                                        </p:attrNameLst>
                                      </p:cBhvr>
                                      <p:tavLst>
                                        <p:tav tm="0">
                                          <p:val>
                                            <p:fltVal val="0"/>
                                          </p:val>
                                        </p:tav>
                                        <p:tav tm="100000">
                                          <p:val>
                                            <p:strVal val="#ppt_h"/>
                                          </p:val>
                                        </p:tav>
                                      </p:tavLst>
                                    </p:anim>
                                    <p:anim calcmode="lin" valueType="num">
                                      <p:cBhvr>
                                        <p:cTn id="40" dur="1000" fill="hold"/>
                                        <p:tgtEl>
                                          <p:spTgt spid="1030"/>
                                        </p:tgtEl>
                                        <p:attrNameLst>
                                          <p:attrName>ppt_w</p:attrName>
                                        </p:attrNameLst>
                                      </p:cBhvr>
                                      <p:tavLst>
                                        <p:tav tm="0">
                                          <p:val>
                                            <p:fltVal val="0"/>
                                          </p:val>
                                        </p:tav>
                                        <p:tav tm="100000">
                                          <p:val>
                                            <p:strVal val="#ppt_w"/>
                                          </p:val>
                                        </p:tav>
                                      </p:tavLst>
                                    </p:anim>
                                  </p:childTnLst>
                                </p:cTn>
                              </p:par>
                            </p:childTnLst>
                          </p:cTn>
                        </p:par>
                        <p:par>
                          <p:cTn id="41" fill="hold">
                            <p:stCondLst>
                              <p:cond delay="4000"/>
                            </p:stCondLst>
                            <p:childTnLst>
                              <p:par>
                                <p:cTn id="42" presetID="18" presetClass="entr" presetSubtype="3"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strips(upRight)">
                                      <p:cBhvr>
                                        <p:cTn id="44" dur="500"/>
                                        <p:tgtEl>
                                          <p:spTgt spid="4"/>
                                        </p:tgtEl>
                                      </p:cBhvr>
                                    </p:animEffect>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down)">
                                      <p:cBhvr>
                                        <p:cTn id="54" dur="500"/>
                                        <p:tgtEl>
                                          <p:spTgt spid="54"/>
                                        </p:tgtEl>
                                      </p:cBhvr>
                                    </p:animEffect>
                                  </p:childTnLst>
                                </p:cTn>
                              </p:par>
                            </p:childTnLst>
                          </p:cTn>
                        </p:par>
                        <p:par>
                          <p:cTn id="55" fill="hold">
                            <p:stCondLst>
                              <p:cond delay="5500"/>
                            </p:stCondLst>
                            <p:childTnLst>
                              <p:par>
                                <p:cTn id="56" presetID="22" presetClass="entr" presetSubtype="1"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up)">
                                      <p:cBhvr>
                                        <p:cTn id="58" dur="500"/>
                                        <p:tgtEl>
                                          <p:spTgt spid="56"/>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anim calcmode="lin" valueType="num">
                                      <p:cBhvr>
                                        <p:cTn id="62" dur="500" fill="hold"/>
                                        <p:tgtEl>
                                          <p:spTgt spid="55"/>
                                        </p:tgtEl>
                                        <p:attrNameLst>
                                          <p:attrName>ppt_x</p:attrName>
                                        </p:attrNameLst>
                                      </p:cBhvr>
                                      <p:tavLst>
                                        <p:tav tm="0">
                                          <p:val>
                                            <p:strVal val="#ppt_x"/>
                                          </p:val>
                                        </p:tav>
                                        <p:tav tm="100000">
                                          <p:val>
                                            <p:strVal val="#ppt_x"/>
                                          </p:val>
                                        </p:tav>
                                      </p:tavLst>
                                    </p:anim>
                                    <p:anim calcmode="lin" valueType="num">
                                      <p:cBhvr>
                                        <p:cTn id="63" dur="500" fill="hold"/>
                                        <p:tgtEl>
                                          <p:spTgt spid="5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5" presetClass="entr" presetSubtype="0" fill="hold" grpId="0" nodeType="afterEffect">
                                  <p:stCondLst>
                                    <p:cond delay="0"/>
                                  </p:stCondLst>
                                  <p:childTnLst>
                                    <p:set>
                                      <p:cBhvr>
                                        <p:cTn id="66" dur="1" fill="hold">
                                          <p:stCondLst>
                                            <p:cond delay="0"/>
                                          </p:stCondLst>
                                        </p:cTn>
                                        <p:tgtEl>
                                          <p:spTgt spid="1029"/>
                                        </p:tgtEl>
                                        <p:attrNameLst>
                                          <p:attrName>style.visibility</p:attrName>
                                        </p:attrNameLst>
                                      </p:cBhvr>
                                      <p:to>
                                        <p:strVal val="visible"/>
                                      </p:to>
                                    </p:set>
                                    <p:animEffect transition="in" filter="fade">
                                      <p:cBhvr>
                                        <p:cTn id="67" dur="1000"/>
                                        <p:tgtEl>
                                          <p:spTgt spid="1029"/>
                                        </p:tgtEl>
                                      </p:cBhvr>
                                    </p:animEffect>
                                    <p:anim calcmode="lin" valueType="num">
                                      <p:cBhvr>
                                        <p:cTn id="68" dur="1000" fill="hold"/>
                                        <p:tgtEl>
                                          <p:spTgt spid="1029"/>
                                        </p:tgtEl>
                                        <p:attrNameLst>
                                          <p:attrName>style.rotation</p:attrName>
                                        </p:attrNameLst>
                                      </p:cBhvr>
                                      <p:tavLst>
                                        <p:tav tm="0">
                                          <p:val>
                                            <p:fltVal val="720"/>
                                          </p:val>
                                        </p:tav>
                                        <p:tav tm="100000">
                                          <p:val>
                                            <p:fltVal val="0"/>
                                          </p:val>
                                        </p:tav>
                                      </p:tavLst>
                                    </p:anim>
                                    <p:anim calcmode="lin" valueType="num">
                                      <p:cBhvr>
                                        <p:cTn id="69" dur="1000" fill="hold"/>
                                        <p:tgtEl>
                                          <p:spTgt spid="1029"/>
                                        </p:tgtEl>
                                        <p:attrNameLst>
                                          <p:attrName>ppt_h</p:attrName>
                                        </p:attrNameLst>
                                      </p:cBhvr>
                                      <p:tavLst>
                                        <p:tav tm="0">
                                          <p:val>
                                            <p:fltVal val="0"/>
                                          </p:val>
                                        </p:tav>
                                        <p:tav tm="100000">
                                          <p:val>
                                            <p:strVal val="#ppt_h"/>
                                          </p:val>
                                        </p:tav>
                                      </p:tavLst>
                                    </p:anim>
                                    <p:anim calcmode="lin" valueType="num">
                                      <p:cBhvr>
                                        <p:cTn id="70" dur="1000" fill="hold"/>
                                        <p:tgtEl>
                                          <p:spTgt spid="1029"/>
                                        </p:tgtEl>
                                        <p:attrNameLst>
                                          <p:attrName>ppt_w</p:attrName>
                                        </p:attrNameLst>
                                      </p:cBhvr>
                                      <p:tavLst>
                                        <p:tav tm="0">
                                          <p:val>
                                            <p:fltVal val="0"/>
                                          </p:val>
                                        </p:tav>
                                        <p:tav tm="100000">
                                          <p:val>
                                            <p:strVal val="#ppt_w"/>
                                          </p:val>
                                        </p:tav>
                                      </p:tavLst>
                                    </p:anim>
                                  </p:childTnLst>
                                </p:cTn>
                              </p:par>
                            </p:childTnLst>
                          </p:cTn>
                        </p:par>
                        <p:par>
                          <p:cTn id="71" fill="hold">
                            <p:stCondLst>
                              <p:cond delay="7000"/>
                            </p:stCondLst>
                            <p:childTnLst>
                              <p:par>
                                <p:cTn id="72" presetID="18" presetClass="entr" presetSubtype="3"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strips(upRight)">
                                      <p:cBhvr>
                                        <p:cTn id="74" dur="500"/>
                                        <p:tgtEl>
                                          <p:spTgt spid="2"/>
                                        </p:tgtEl>
                                      </p:cBhvr>
                                    </p:animEffect>
                                  </p:childTnLst>
                                </p:cTn>
                              </p:par>
                            </p:childTnLst>
                          </p:cTn>
                        </p:par>
                        <p:par>
                          <p:cTn id="75" fill="hold">
                            <p:stCondLst>
                              <p:cond delay="7500"/>
                            </p:stCondLst>
                            <p:childTnLst>
                              <p:par>
                                <p:cTn id="76" presetID="53" presetClass="entr" presetSubtype="16"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wipe(down)">
                                      <p:cBhvr>
                                        <p:cTn id="84" dur="500"/>
                                        <p:tgtEl>
                                          <p:spTgt spid="3"/>
                                        </p:tgtEl>
                                      </p:cBhvr>
                                    </p:animEffect>
                                  </p:childTnLst>
                                </p:cTn>
                              </p:par>
                            </p:childTnLst>
                          </p:cTn>
                        </p:par>
                        <p:par>
                          <p:cTn id="85" fill="hold">
                            <p:stCondLst>
                              <p:cond delay="850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500"/>
                                        <p:tgtEl>
                                          <p:spTgt spid="38"/>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anim calcmode="lin" valueType="num">
                                      <p:cBhvr>
                                        <p:cTn id="92" dur="500" fill="hold"/>
                                        <p:tgtEl>
                                          <p:spTgt spid="25"/>
                                        </p:tgtEl>
                                        <p:attrNameLst>
                                          <p:attrName>ppt_x</p:attrName>
                                        </p:attrNameLst>
                                      </p:cBhvr>
                                      <p:tavLst>
                                        <p:tav tm="0">
                                          <p:val>
                                            <p:strVal val="#ppt_x"/>
                                          </p:val>
                                        </p:tav>
                                        <p:tav tm="100000">
                                          <p:val>
                                            <p:strVal val="#ppt_x"/>
                                          </p:val>
                                        </p:tav>
                                      </p:tavLst>
                                    </p:anim>
                                    <p:anim calcmode="lin" valueType="num">
                                      <p:cBhvr>
                                        <p:cTn id="9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25" grpId="0"/>
      <p:bldP spid="38" grpId="0"/>
      <p:bldP spid="49" grpId="0"/>
      <p:bldP spid="50"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7" name="矩形 15"/>
          <p:cNvSpPr/>
          <p:nvPr/>
        </p:nvSpPr>
        <p:spPr bwMode="auto">
          <a:xfrm>
            <a:off x="2555875" y="1681164"/>
            <a:ext cx="4103688" cy="2584450"/>
          </a:xfrm>
          <a:custGeom>
            <a:avLst/>
            <a:gdLst>
              <a:gd name="T0" fmla="*/ 1667551 w 4572744"/>
              <a:gd name="T1" fmla="*/ 760594 h 2736304"/>
              <a:gd name="T2" fmla="*/ 1331139 w 4572744"/>
              <a:gd name="T3" fmla="*/ 1152778 h 2736304"/>
              <a:gd name="T4" fmla="*/ 1667551 w 4572744"/>
              <a:gd name="T5" fmla="*/ 1544962 h 2736304"/>
              <a:gd name="T6" fmla="*/ 2003963 w 4572744"/>
              <a:gd name="T7" fmla="*/ 1152778 h 2736304"/>
              <a:gd name="T8" fmla="*/ 1667551 w 4572744"/>
              <a:gd name="T9" fmla="*/ 760594 h 2736304"/>
              <a:gd name="T10" fmla="*/ 1627536 w 4572744"/>
              <a:gd name="T11" fmla="*/ 0 h 2736304"/>
              <a:gd name="T12" fmla="*/ 1667551 w 4572744"/>
              <a:gd name="T13" fmla="*/ 0 h 2736304"/>
              <a:gd name="T14" fmla="*/ 3304983 w 4572744"/>
              <a:gd name="T15" fmla="*/ 0 h 2736304"/>
              <a:gd name="T16" fmla="*/ 3304983 w 4572744"/>
              <a:gd name="T17" fmla="*/ 364035 h 2736304"/>
              <a:gd name="T18" fmla="*/ 2387345 w 4572744"/>
              <a:gd name="T19" fmla="*/ 364035 h 2736304"/>
              <a:gd name="T20" fmla="*/ 2656392 w 4572744"/>
              <a:gd name="T21" fmla="*/ 1152778 h 2736304"/>
              <a:gd name="T22" fmla="*/ 1677447 w 4572744"/>
              <a:gd name="T23" fmla="*/ 2304974 h 2736304"/>
              <a:gd name="T24" fmla="*/ 1677447 w 4572744"/>
              <a:gd name="T25" fmla="*/ 2305556 h 2736304"/>
              <a:gd name="T26" fmla="*/ 1667551 w 4572744"/>
              <a:gd name="T27" fmla="*/ 2305556 h 2736304"/>
              <a:gd name="T28" fmla="*/ 0 w 4572744"/>
              <a:gd name="T29" fmla="*/ 2305556 h 2736304"/>
              <a:gd name="T30" fmla="*/ 0 w 4572744"/>
              <a:gd name="T31" fmla="*/ 1941521 h 2736304"/>
              <a:gd name="T32" fmla="*/ 947757 w 4572744"/>
              <a:gd name="T33" fmla="*/ 1941521 h 2736304"/>
              <a:gd name="T34" fmla="*/ 678710 w 4572744"/>
              <a:gd name="T35" fmla="*/ 1152778 h 2736304"/>
              <a:gd name="T36" fmla="*/ 1627536 w 4572744"/>
              <a:gd name="T37" fmla="*/ 2355 h 2736304"/>
              <a:gd name="T38" fmla="*/ 1627536 w 4572744"/>
              <a:gd name="T39" fmla="*/ 0 h 27363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72744" h="2736304">
                <a:moveTo>
                  <a:pt x="2307208" y="902696"/>
                </a:moveTo>
                <a:cubicBezTo>
                  <a:pt x="2050144" y="902696"/>
                  <a:pt x="1841752" y="1111088"/>
                  <a:pt x="1841752" y="1368152"/>
                </a:cubicBezTo>
                <a:cubicBezTo>
                  <a:pt x="1841752" y="1625216"/>
                  <a:pt x="2050144" y="1833608"/>
                  <a:pt x="2307208" y="1833608"/>
                </a:cubicBezTo>
                <a:cubicBezTo>
                  <a:pt x="2564272" y="1833608"/>
                  <a:pt x="2772664" y="1625216"/>
                  <a:pt x="2772664" y="1368152"/>
                </a:cubicBezTo>
                <a:cubicBezTo>
                  <a:pt x="2772664" y="1111088"/>
                  <a:pt x="2564272" y="902696"/>
                  <a:pt x="2307208" y="902696"/>
                </a:cubicBezTo>
                <a:close/>
                <a:moveTo>
                  <a:pt x="2251844" y="0"/>
                </a:moveTo>
                <a:lnTo>
                  <a:pt x="2307208" y="0"/>
                </a:lnTo>
                <a:lnTo>
                  <a:pt x="4572744" y="0"/>
                </a:lnTo>
                <a:lnTo>
                  <a:pt x="4572744" y="432048"/>
                </a:lnTo>
                <a:lnTo>
                  <a:pt x="3303108" y="432048"/>
                </a:lnTo>
                <a:cubicBezTo>
                  <a:pt x="3534318" y="675934"/>
                  <a:pt x="3675360" y="1005572"/>
                  <a:pt x="3675360" y="1368152"/>
                </a:cubicBezTo>
                <a:cubicBezTo>
                  <a:pt x="3675360" y="2119190"/>
                  <a:pt x="3070206" y="2728887"/>
                  <a:pt x="2320900" y="2735613"/>
                </a:cubicBezTo>
                <a:lnTo>
                  <a:pt x="2320900" y="2736304"/>
                </a:lnTo>
                <a:lnTo>
                  <a:pt x="2307208" y="2736304"/>
                </a:lnTo>
                <a:lnTo>
                  <a:pt x="0" y="2736304"/>
                </a:lnTo>
                <a:lnTo>
                  <a:pt x="0" y="2304256"/>
                </a:lnTo>
                <a:lnTo>
                  <a:pt x="1311308" y="2304256"/>
                </a:lnTo>
                <a:cubicBezTo>
                  <a:pt x="1080099" y="2060370"/>
                  <a:pt x="939056" y="1730732"/>
                  <a:pt x="939056" y="1368152"/>
                </a:cubicBezTo>
                <a:cubicBezTo>
                  <a:pt x="939056" y="631109"/>
                  <a:pt x="1521868" y="30187"/>
                  <a:pt x="2251844" y="2795"/>
                </a:cubicBezTo>
                <a:lnTo>
                  <a:pt x="2251844" y="0"/>
                </a:lnTo>
                <a:close/>
              </a:path>
            </a:pathLst>
          </a:custGeom>
          <a:solidFill>
            <a:schemeClr val="accent3"/>
          </a:solidFill>
          <a:ln w="9525">
            <a:noFill/>
            <a:round/>
          </a:ln>
          <a:effectLst>
            <a:outerShdw dist="12700" algn="ctr" rotWithShape="0">
              <a:srgbClr val="000000">
                <a:alpha val="39000"/>
              </a:srgbClr>
            </a:outerShdw>
          </a:effectLst>
        </p:spPr>
        <p:txBody>
          <a:bodyPr anchor="ctr"/>
          <a:lstStyle/>
          <a:p>
            <a:endParaRPr lang="zh-CN" altLang="en-US"/>
          </a:p>
        </p:txBody>
      </p:sp>
      <p:sp>
        <p:nvSpPr>
          <p:cNvPr id="31758" name="矩形 18"/>
          <p:cNvSpPr/>
          <p:nvPr/>
        </p:nvSpPr>
        <p:spPr bwMode="auto">
          <a:xfrm>
            <a:off x="2555875" y="2089152"/>
            <a:ext cx="4103688" cy="1768475"/>
          </a:xfrm>
          <a:custGeom>
            <a:avLst/>
            <a:gdLst>
              <a:gd name="T0" fmla="*/ 1680426 w 4561036"/>
              <a:gd name="T1" fmla="*/ 396672 h 1872208"/>
              <a:gd name="T2" fmla="*/ 1341416 w 4561036"/>
              <a:gd name="T3" fmla="*/ 788967 h 1872208"/>
              <a:gd name="T4" fmla="*/ 1680426 w 4561036"/>
              <a:gd name="T5" fmla="*/ 1181262 h 1872208"/>
              <a:gd name="T6" fmla="*/ 2019434 w 4561036"/>
              <a:gd name="T7" fmla="*/ 788967 h 1872208"/>
              <a:gd name="T8" fmla="*/ 1680426 w 4561036"/>
              <a:gd name="T9" fmla="*/ 396672 h 1872208"/>
              <a:gd name="T10" fmla="*/ 1671898 w 4561036"/>
              <a:gd name="T11" fmla="*/ 0 h 1872208"/>
              <a:gd name="T12" fmla="*/ 1680426 w 4561036"/>
              <a:gd name="T13" fmla="*/ 0 h 1872208"/>
              <a:gd name="T14" fmla="*/ 3321973 w 4561036"/>
              <a:gd name="T15" fmla="*/ 0 h 1872208"/>
              <a:gd name="T16" fmla="*/ 3321973 w 4561036"/>
              <a:gd name="T17" fmla="*/ 364139 h 1872208"/>
              <a:gd name="T18" fmla="*/ 2254337 w 4561036"/>
              <a:gd name="T19" fmla="*/ 364139 h 1872208"/>
              <a:gd name="T20" fmla="*/ 2362225 w 4561036"/>
              <a:gd name="T21" fmla="*/ 788967 h 1872208"/>
              <a:gd name="T22" fmla="*/ 1680426 w 4561036"/>
              <a:gd name="T23" fmla="*/ 1577934 h 1872208"/>
              <a:gd name="T24" fmla="*/ 1650074 w 4561036"/>
              <a:gd name="T25" fmla="*/ 1576161 h 1872208"/>
              <a:gd name="T26" fmla="*/ 1650074 w 4561036"/>
              <a:gd name="T27" fmla="*/ 1577934 h 1872208"/>
              <a:gd name="T28" fmla="*/ 0 w 4561036"/>
              <a:gd name="T29" fmla="*/ 1577934 h 1872208"/>
              <a:gd name="T30" fmla="*/ 0 w 4561036"/>
              <a:gd name="T31" fmla="*/ 1213795 h 1872208"/>
              <a:gd name="T32" fmla="*/ 1106514 w 4561036"/>
              <a:gd name="T33" fmla="*/ 1213795 h 1872208"/>
              <a:gd name="T34" fmla="*/ 998626 w 4561036"/>
              <a:gd name="T35" fmla="*/ 788967 h 1872208"/>
              <a:gd name="T36" fmla="*/ 1671898 w 4561036"/>
              <a:gd name="T37" fmla="*/ 498 h 1872208"/>
              <a:gd name="T38" fmla="*/ 1671898 w 4561036"/>
              <a:gd name="T39" fmla="*/ 0 h 18722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61036" h="1872208">
                <a:moveTo>
                  <a:pt x="2307208" y="470648"/>
                </a:moveTo>
                <a:cubicBezTo>
                  <a:pt x="2050144" y="470648"/>
                  <a:pt x="1841752" y="679040"/>
                  <a:pt x="1841752" y="936104"/>
                </a:cubicBezTo>
                <a:cubicBezTo>
                  <a:pt x="1841752" y="1193168"/>
                  <a:pt x="2050144" y="1401560"/>
                  <a:pt x="2307208" y="1401560"/>
                </a:cubicBezTo>
                <a:cubicBezTo>
                  <a:pt x="2564272" y="1401560"/>
                  <a:pt x="2772664" y="1193168"/>
                  <a:pt x="2772664" y="936104"/>
                </a:cubicBezTo>
                <a:cubicBezTo>
                  <a:pt x="2772664" y="679040"/>
                  <a:pt x="2564272" y="470648"/>
                  <a:pt x="2307208" y="470648"/>
                </a:cubicBezTo>
                <a:close/>
                <a:moveTo>
                  <a:pt x="2295500" y="0"/>
                </a:moveTo>
                <a:lnTo>
                  <a:pt x="2307208" y="0"/>
                </a:lnTo>
                <a:lnTo>
                  <a:pt x="4561036" y="0"/>
                </a:lnTo>
                <a:lnTo>
                  <a:pt x="4561036" y="432048"/>
                </a:lnTo>
                <a:lnTo>
                  <a:pt x="3095183" y="432048"/>
                </a:lnTo>
                <a:cubicBezTo>
                  <a:pt x="3189197" y="577197"/>
                  <a:pt x="3243312" y="750331"/>
                  <a:pt x="3243312" y="936104"/>
                </a:cubicBezTo>
                <a:cubicBezTo>
                  <a:pt x="3243312" y="1453100"/>
                  <a:pt x="2824204" y="1872208"/>
                  <a:pt x="2307208" y="1872208"/>
                </a:cubicBezTo>
                <a:lnTo>
                  <a:pt x="2265536" y="1870104"/>
                </a:lnTo>
                <a:lnTo>
                  <a:pt x="2265536" y="1872208"/>
                </a:lnTo>
                <a:lnTo>
                  <a:pt x="0" y="1872208"/>
                </a:lnTo>
                <a:lnTo>
                  <a:pt x="0" y="1440160"/>
                </a:lnTo>
                <a:lnTo>
                  <a:pt x="1519234" y="1440160"/>
                </a:lnTo>
                <a:cubicBezTo>
                  <a:pt x="1425219" y="1295010"/>
                  <a:pt x="1371104" y="1121877"/>
                  <a:pt x="1371104" y="936104"/>
                </a:cubicBezTo>
                <a:cubicBezTo>
                  <a:pt x="1371104" y="423018"/>
                  <a:pt x="1783896" y="6346"/>
                  <a:pt x="2295500" y="591"/>
                </a:cubicBezTo>
                <a:lnTo>
                  <a:pt x="2295500" y="0"/>
                </a:lnTo>
                <a:close/>
              </a:path>
            </a:pathLst>
          </a:custGeom>
          <a:solidFill>
            <a:schemeClr val="accent2"/>
          </a:solidFill>
          <a:ln w="9525">
            <a:noFill/>
            <a:round/>
          </a:ln>
          <a:effectLst>
            <a:outerShdw dist="12700" dir="2700000" algn="ctr" rotWithShape="0">
              <a:srgbClr val="000000">
                <a:alpha val="39000"/>
              </a:srgbClr>
            </a:outerShdw>
          </a:effectLst>
        </p:spPr>
        <p:txBody>
          <a:bodyPr anchor="ctr"/>
          <a:lstStyle/>
          <a:p>
            <a:endParaRPr lang="zh-CN" altLang="en-US"/>
          </a:p>
        </p:txBody>
      </p:sp>
      <p:pic>
        <p:nvPicPr>
          <p:cNvPr id="31759" name="组合 101"/>
          <p:cNvPicPr>
            <a:picLocks noChangeArrowheads="1"/>
          </p:cNvPicPr>
          <p:nvPr/>
        </p:nvPicPr>
        <p:blipFill>
          <a:blip r:embed="rId2" cstate="print">
            <a:biLevel thresh="50000"/>
            <a:lum bright="30000"/>
          </a:blip>
          <a:srcRect/>
          <a:stretch>
            <a:fillRect/>
          </a:stretch>
        </p:blipFill>
        <p:spPr bwMode="auto">
          <a:xfrm>
            <a:off x="4383092" y="2713039"/>
            <a:ext cx="536575" cy="566737"/>
          </a:xfrm>
          <a:prstGeom prst="rect">
            <a:avLst/>
          </a:prstGeom>
          <a:noFill/>
          <a:ln w="9525">
            <a:noFill/>
            <a:miter lim="800000"/>
            <a:headEnd/>
            <a:tailEnd/>
          </a:ln>
        </p:spPr>
      </p:pic>
      <p:sp>
        <p:nvSpPr>
          <p:cNvPr id="31760" name="TextBox 104"/>
          <p:cNvSpPr txBox="1">
            <a:spLocks noChangeArrowheads="1"/>
          </p:cNvSpPr>
          <p:nvPr/>
        </p:nvSpPr>
        <p:spPr bwMode="auto">
          <a:xfrm>
            <a:off x="2633665" y="3498851"/>
            <a:ext cx="912429" cy="30768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sp>
        <p:nvSpPr>
          <p:cNvPr id="31761" name="TextBox 105"/>
          <p:cNvSpPr txBox="1">
            <a:spLocks noChangeArrowheads="1"/>
          </p:cNvSpPr>
          <p:nvPr/>
        </p:nvSpPr>
        <p:spPr bwMode="auto">
          <a:xfrm>
            <a:off x="2633665" y="3919539"/>
            <a:ext cx="912429" cy="30768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sp>
        <p:nvSpPr>
          <p:cNvPr id="31845" name="矩形 189"/>
          <p:cNvSpPr>
            <a:spLocks noChangeArrowheads="1"/>
          </p:cNvSpPr>
          <p:nvPr/>
        </p:nvSpPr>
        <p:spPr bwMode="auto">
          <a:xfrm>
            <a:off x="6732588" y="1647289"/>
            <a:ext cx="1871662" cy="923045"/>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a:t>
            </a:r>
          </a:p>
        </p:txBody>
      </p:sp>
      <p:sp>
        <p:nvSpPr>
          <p:cNvPr id="31846" name="TextBox 190"/>
          <p:cNvSpPr txBox="1">
            <a:spLocks noChangeArrowheads="1"/>
          </p:cNvSpPr>
          <p:nvPr/>
        </p:nvSpPr>
        <p:spPr bwMode="auto">
          <a:xfrm>
            <a:off x="5724529" y="1717676"/>
            <a:ext cx="912429" cy="30768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sp>
        <p:nvSpPr>
          <p:cNvPr id="31847" name="TextBox 191"/>
          <p:cNvSpPr txBox="1">
            <a:spLocks noChangeArrowheads="1"/>
          </p:cNvSpPr>
          <p:nvPr/>
        </p:nvSpPr>
        <p:spPr bwMode="auto">
          <a:xfrm>
            <a:off x="5724529" y="2139951"/>
            <a:ext cx="912429" cy="30768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sp>
        <p:nvSpPr>
          <p:cNvPr id="31848" name="矩形 192"/>
          <p:cNvSpPr>
            <a:spLocks noChangeArrowheads="1"/>
          </p:cNvSpPr>
          <p:nvPr/>
        </p:nvSpPr>
        <p:spPr bwMode="auto">
          <a:xfrm>
            <a:off x="431540" y="3376364"/>
            <a:ext cx="1871662" cy="923045"/>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a:t>
            </a:r>
          </a:p>
        </p:txBody>
      </p:sp>
    </p:spTree>
  </p:cSld>
  <p:clrMapOvr>
    <a:masterClrMapping/>
  </p:clrMapOvr>
  <mc:AlternateContent xmlns:mc="http://schemas.openxmlformats.org/markup-compatibility/2006" xmlns:p14="http://schemas.microsoft.com/office/powerpoint/2010/main">
    <mc:Choice Requires="p14">
      <p:transition spd="slow" p14:dur="15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1757"/>
                                        </p:tgtEl>
                                        <p:attrNameLst>
                                          <p:attrName>style.visibility</p:attrName>
                                        </p:attrNameLst>
                                      </p:cBhvr>
                                      <p:to>
                                        <p:strVal val="visible"/>
                                      </p:to>
                                    </p:set>
                                    <p:anim calcmode="lin" valueType="num">
                                      <p:cBhvr>
                                        <p:cTn id="7" dur="1000" fill="hold"/>
                                        <p:tgtEl>
                                          <p:spTgt spid="31757"/>
                                        </p:tgtEl>
                                        <p:attrNameLst>
                                          <p:attrName>ppt_w</p:attrName>
                                        </p:attrNameLst>
                                      </p:cBhvr>
                                      <p:tavLst>
                                        <p:tav tm="0">
                                          <p:val>
                                            <p:fltVal val="0"/>
                                          </p:val>
                                        </p:tav>
                                        <p:tav tm="100000">
                                          <p:val>
                                            <p:strVal val="#ppt_w"/>
                                          </p:val>
                                        </p:tav>
                                      </p:tavLst>
                                    </p:anim>
                                    <p:anim calcmode="lin" valueType="num">
                                      <p:cBhvr>
                                        <p:cTn id="8" dur="1000" fill="hold"/>
                                        <p:tgtEl>
                                          <p:spTgt spid="31757"/>
                                        </p:tgtEl>
                                        <p:attrNameLst>
                                          <p:attrName>ppt_h</p:attrName>
                                        </p:attrNameLst>
                                      </p:cBhvr>
                                      <p:tavLst>
                                        <p:tav tm="0">
                                          <p:val>
                                            <p:fltVal val="0"/>
                                          </p:val>
                                        </p:tav>
                                        <p:tav tm="100000">
                                          <p:val>
                                            <p:strVal val="#ppt_h"/>
                                          </p:val>
                                        </p:tav>
                                      </p:tavLst>
                                    </p:anim>
                                    <p:anim calcmode="lin" valueType="num">
                                      <p:cBhvr>
                                        <p:cTn id="9" dur="1000" fill="hold"/>
                                        <p:tgtEl>
                                          <p:spTgt spid="31757"/>
                                        </p:tgtEl>
                                        <p:attrNameLst>
                                          <p:attrName>style.rotation</p:attrName>
                                        </p:attrNameLst>
                                      </p:cBhvr>
                                      <p:tavLst>
                                        <p:tav tm="0">
                                          <p:val>
                                            <p:fltVal val="90"/>
                                          </p:val>
                                        </p:tav>
                                        <p:tav tm="100000">
                                          <p:val>
                                            <p:fltVal val="0"/>
                                          </p:val>
                                        </p:tav>
                                      </p:tavLst>
                                    </p:anim>
                                    <p:animEffect transition="in" filter="fade">
                                      <p:cBhvr>
                                        <p:cTn id="10" dur="1000"/>
                                        <p:tgtEl>
                                          <p:spTgt spid="31757"/>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31758"/>
                                        </p:tgtEl>
                                        <p:attrNameLst>
                                          <p:attrName>style.visibility</p:attrName>
                                        </p:attrNameLst>
                                      </p:cBhvr>
                                      <p:to>
                                        <p:strVal val="visible"/>
                                      </p:to>
                                    </p:set>
                                    <p:anim calcmode="lin" valueType="num">
                                      <p:cBhvr>
                                        <p:cTn id="13" dur="1000" fill="hold"/>
                                        <p:tgtEl>
                                          <p:spTgt spid="31758"/>
                                        </p:tgtEl>
                                        <p:attrNameLst>
                                          <p:attrName>ppt_w</p:attrName>
                                        </p:attrNameLst>
                                      </p:cBhvr>
                                      <p:tavLst>
                                        <p:tav tm="0">
                                          <p:val>
                                            <p:fltVal val="0"/>
                                          </p:val>
                                        </p:tav>
                                        <p:tav tm="100000">
                                          <p:val>
                                            <p:strVal val="#ppt_w"/>
                                          </p:val>
                                        </p:tav>
                                      </p:tavLst>
                                    </p:anim>
                                    <p:anim calcmode="lin" valueType="num">
                                      <p:cBhvr>
                                        <p:cTn id="14" dur="1000" fill="hold"/>
                                        <p:tgtEl>
                                          <p:spTgt spid="31758"/>
                                        </p:tgtEl>
                                        <p:attrNameLst>
                                          <p:attrName>ppt_h</p:attrName>
                                        </p:attrNameLst>
                                      </p:cBhvr>
                                      <p:tavLst>
                                        <p:tav tm="0">
                                          <p:val>
                                            <p:fltVal val="0"/>
                                          </p:val>
                                        </p:tav>
                                        <p:tav tm="100000">
                                          <p:val>
                                            <p:strVal val="#ppt_h"/>
                                          </p:val>
                                        </p:tav>
                                      </p:tavLst>
                                    </p:anim>
                                    <p:anim calcmode="lin" valueType="num">
                                      <p:cBhvr>
                                        <p:cTn id="15" dur="1000" fill="hold"/>
                                        <p:tgtEl>
                                          <p:spTgt spid="31758"/>
                                        </p:tgtEl>
                                        <p:attrNameLst>
                                          <p:attrName>style.rotation</p:attrName>
                                        </p:attrNameLst>
                                      </p:cBhvr>
                                      <p:tavLst>
                                        <p:tav tm="0">
                                          <p:val>
                                            <p:fltVal val="90"/>
                                          </p:val>
                                        </p:tav>
                                        <p:tav tm="100000">
                                          <p:val>
                                            <p:fltVal val="0"/>
                                          </p:val>
                                        </p:tav>
                                      </p:tavLst>
                                    </p:anim>
                                    <p:animEffect transition="in" filter="fade">
                                      <p:cBhvr>
                                        <p:cTn id="16" dur="1000"/>
                                        <p:tgtEl>
                                          <p:spTgt spid="3175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1759"/>
                                        </p:tgtEl>
                                        <p:attrNameLst>
                                          <p:attrName>style.visibility</p:attrName>
                                        </p:attrNameLst>
                                      </p:cBhvr>
                                      <p:to>
                                        <p:strVal val="visible"/>
                                      </p:to>
                                    </p:set>
                                    <p:animEffect transition="in" filter="fade">
                                      <p:cBhvr>
                                        <p:cTn id="20" dur="300"/>
                                        <p:tgtEl>
                                          <p:spTgt spid="31759"/>
                                        </p:tgtEl>
                                      </p:cBhvr>
                                    </p:animEffect>
                                  </p:childTnLst>
                                </p:cTn>
                              </p:par>
                            </p:childTnLst>
                          </p:cTn>
                        </p:par>
                        <p:par>
                          <p:cTn id="21" fill="hold">
                            <p:stCondLst>
                              <p:cond delay="1500"/>
                            </p:stCondLst>
                            <p:childTnLst>
                              <p:par>
                                <p:cTn id="22" presetID="6" presetClass="emph" presetSubtype="0" autoRev="1" fill="hold" nodeType="afterEffect">
                                  <p:stCondLst>
                                    <p:cond delay="0"/>
                                  </p:stCondLst>
                                  <p:childTnLst>
                                    <p:animScale>
                                      <p:cBhvr>
                                        <p:cTn id="23" dur="150" fill="hold"/>
                                        <p:tgtEl>
                                          <p:spTgt spid="31759"/>
                                        </p:tgtEl>
                                      </p:cBhvr>
                                      <p:by x="110000" y="110000"/>
                                    </p:animScale>
                                  </p:childTnLst>
                                </p:cTn>
                              </p:par>
                            </p:childTnLst>
                          </p:cTn>
                        </p:par>
                        <p:par>
                          <p:cTn id="24" fill="hold">
                            <p:stCondLst>
                              <p:cond delay="2000"/>
                            </p:stCondLst>
                            <p:childTnLst>
                              <p:par>
                                <p:cTn id="25" presetID="2" presetClass="entr" presetSubtype="2" decel="52500" fill="hold" grpId="0" nodeType="afterEffect">
                                  <p:stCondLst>
                                    <p:cond delay="0"/>
                                  </p:stCondLst>
                                  <p:childTnLst>
                                    <p:set>
                                      <p:cBhvr>
                                        <p:cTn id="26" dur="1" fill="hold">
                                          <p:stCondLst>
                                            <p:cond delay="0"/>
                                          </p:stCondLst>
                                        </p:cTn>
                                        <p:tgtEl>
                                          <p:spTgt spid="31760"/>
                                        </p:tgtEl>
                                        <p:attrNameLst>
                                          <p:attrName>style.visibility</p:attrName>
                                        </p:attrNameLst>
                                      </p:cBhvr>
                                      <p:to>
                                        <p:strVal val="visible"/>
                                      </p:to>
                                    </p:set>
                                    <p:anim calcmode="lin" valueType="num">
                                      <p:cBhvr additive="base">
                                        <p:cTn id="27" dur="400" fill="hold"/>
                                        <p:tgtEl>
                                          <p:spTgt spid="31760"/>
                                        </p:tgtEl>
                                        <p:attrNameLst>
                                          <p:attrName>ppt_x</p:attrName>
                                        </p:attrNameLst>
                                      </p:cBhvr>
                                      <p:tavLst>
                                        <p:tav tm="0">
                                          <p:val>
                                            <p:strVal val="1+#ppt_w/2"/>
                                          </p:val>
                                        </p:tav>
                                        <p:tav tm="100000">
                                          <p:val>
                                            <p:strVal val="#ppt_x"/>
                                          </p:val>
                                        </p:tav>
                                      </p:tavLst>
                                    </p:anim>
                                    <p:anim calcmode="lin" valueType="num">
                                      <p:cBhvr additive="base">
                                        <p:cTn id="28" dur="400" fill="hold"/>
                                        <p:tgtEl>
                                          <p:spTgt spid="31760"/>
                                        </p:tgtEl>
                                        <p:attrNameLst>
                                          <p:attrName>ppt_y</p:attrName>
                                        </p:attrNameLst>
                                      </p:cBhvr>
                                      <p:tavLst>
                                        <p:tav tm="0">
                                          <p:val>
                                            <p:strVal val="#ppt_y"/>
                                          </p:val>
                                        </p:tav>
                                        <p:tav tm="100000">
                                          <p:val>
                                            <p:strVal val="#ppt_y"/>
                                          </p:val>
                                        </p:tav>
                                      </p:tavLst>
                                    </p:anim>
                                  </p:childTnLst>
                                </p:cTn>
                              </p:par>
                              <p:par>
                                <p:cTn id="29" presetID="2" presetClass="entr" presetSubtype="2" decel="52500" fill="hold" grpId="0" nodeType="withEffect">
                                  <p:stCondLst>
                                    <p:cond delay="200"/>
                                  </p:stCondLst>
                                  <p:childTnLst>
                                    <p:set>
                                      <p:cBhvr>
                                        <p:cTn id="30" dur="1" fill="hold">
                                          <p:stCondLst>
                                            <p:cond delay="0"/>
                                          </p:stCondLst>
                                        </p:cTn>
                                        <p:tgtEl>
                                          <p:spTgt spid="31761"/>
                                        </p:tgtEl>
                                        <p:attrNameLst>
                                          <p:attrName>style.visibility</p:attrName>
                                        </p:attrNameLst>
                                      </p:cBhvr>
                                      <p:to>
                                        <p:strVal val="visible"/>
                                      </p:to>
                                    </p:set>
                                    <p:anim calcmode="lin" valueType="num">
                                      <p:cBhvr additive="base">
                                        <p:cTn id="31" dur="400" fill="hold"/>
                                        <p:tgtEl>
                                          <p:spTgt spid="31761"/>
                                        </p:tgtEl>
                                        <p:attrNameLst>
                                          <p:attrName>ppt_x</p:attrName>
                                        </p:attrNameLst>
                                      </p:cBhvr>
                                      <p:tavLst>
                                        <p:tav tm="0">
                                          <p:val>
                                            <p:strVal val="1+#ppt_w/2"/>
                                          </p:val>
                                        </p:tav>
                                        <p:tav tm="100000">
                                          <p:val>
                                            <p:strVal val="#ppt_x"/>
                                          </p:val>
                                        </p:tav>
                                      </p:tavLst>
                                    </p:anim>
                                    <p:anim calcmode="lin" valueType="num">
                                      <p:cBhvr additive="base">
                                        <p:cTn id="32" dur="400" fill="hold"/>
                                        <p:tgtEl>
                                          <p:spTgt spid="3176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1848"/>
                                        </p:tgtEl>
                                        <p:attrNameLst>
                                          <p:attrName>style.visibility</p:attrName>
                                        </p:attrNameLst>
                                      </p:cBhvr>
                                      <p:to>
                                        <p:strVal val="visible"/>
                                      </p:to>
                                    </p:set>
                                    <p:anim calcmode="lin" valueType="num">
                                      <p:cBhvr>
                                        <p:cTn id="36" dur="800" fill="hold"/>
                                        <p:tgtEl>
                                          <p:spTgt spid="31848"/>
                                        </p:tgtEl>
                                        <p:attrNameLst>
                                          <p:attrName>ppt_w</p:attrName>
                                        </p:attrNameLst>
                                      </p:cBhvr>
                                      <p:tavLst>
                                        <p:tav tm="0">
                                          <p:val>
                                            <p:fltVal val="0"/>
                                          </p:val>
                                        </p:tav>
                                        <p:tav tm="100000">
                                          <p:val>
                                            <p:strVal val="#ppt_w"/>
                                          </p:val>
                                        </p:tav>
                                      </p:tavLst>
                                    </p:anim>
                                    <p:anim calcmode="lin" valueType="num">
                                      <p:cBhvr>
                                        <p:cTn id="37" dur="800" fill="hold"/>
                                        <p:tgtEl>
                                          <p:spTgt spid="31848"/>
                                        </p:tgtEl>
                                        <p:attrNameLst>
                                          <p:attrName>ppt_h</p:attrName>
                                        </p:attrNameLst>
                                      </p:cBhvr>
                                      <p:tavLst>
                                        <p:tav tm="0">
                                          <p:val>
                                            <p:fltVal val="0"/>
                                          </p:val>
                                        </p:tav>
                                        <p:tav tm="100000">
                                          <p:val>
                                            <p:strVal val="#ppt_h"/>
                                          </p:val>
                                        </p:tav>
                                      </p:tavLst>
                                    </p:anim>
                                    <p:animEffect transition="in" filter="fade">
                                      <p:cBhvr>
                                        <p:cTn id="38" dur="800"/>
                                        <p:tgtEl>
                                          <p:spTgt spid="31848"/>
                                        </p:tgtEl>
                                      </p:cBhvr>
                                    </p:animEffect>
                                  </p:childTnLst>
                                </p:cTn>
                              </p:par>
                            </p:childTnLst>
                          </p:cTn>
                        </p:par>
                        <p:par>
                          <p:cTn id="39" fill="hold">
                            <p:stCondLst>
                              <p:cond delay="3500"/>
                            </p:stCondLst>
                            <p:childTnLst>
                              <p:par>
                                <p:cTn id="40" presetID="2" presetClass="entr" presetSubtype="8" decel="52500" fill="hold" grpId="0" nodeType="afterEffect">
                                  <p:stCondLst>
                                    <p:cond delay="0"/>
                                  </p:stCondLst>
                                  <p:childTnLst>
                                    <p:set>
                                      <p:cBhvr>
                                        <p:cTn id="41" dur="1" fill="hold">
                                          <p:stCondLst>
                                            <p:cond delay="0"/>
                                          </p:stCondLst>
                                        </p:cTn>
                                        <p:tgtEl>
                                          <p:spTgt spid="31846"/>
                                        </p:tgtEl>
                                        <p:attrNameLst>
                                          <p:attrName>style.visibility</p:attrName>
                                        </p:attrNameLst>
                                      </p:cBhvr>
                                      <p:to>
                                        <p:strVal val="visible"/>
                                      </p:to>
                                    </p:set>
                                    <p:anim calcmode="lin" valueType="num">
                                      <p:cBhvr additive="base">
                                        <p:cTn id="42" dur="400" fill="hold"/>
                                        <p:tgtEl>
                                          <p:spTgt spid="31846"/>
                                        </p:tgtEl>
                                        <p:attrNameLst>
                                          <p:attrName>ppt_x</p:attrName>
                                        </p:attrNameLst>
                                      </p:cBhvr>
                                      <p:tavLst>
                                        <p:tav tm="0">
                                          <p:val>
                                            <p:strVal val="0-#ppt_w/2"/>
                                          </p:val>
                                        </p:tav>
                                        <p:tav tm="100000">
                                          <p:val>
                                            <p:strVal val="#ppt_x"/>
                                          </p:val>
                                        </p:tav>
                                      </p:tavLst>
                                    </p:anim>
                                    <p:anim calcmode="lin" valueType="num">
                                      <p:cBhvr additive="base">
                                        <p:cTn id="43" dur="400" fill="hold"/>
                                        <p:tgtEl>
                                          <p:spTgt spid="31846"/>
                                        </p:tgtEl>
                                        <p:attrNameLst>
                                          <p:attrName>ppt_y</p:attrName>
                                        </p:attrNameLst>
                                      </p:cBhvr>
                                      <p:tavLst>
                                        <p:tav tm="0">
                                          <p:val>
                                            <p:strVal val="#ppt_y"/>
                                          </p:val>
                                        </p:tav>
                                        <p:tav tm="100000">
                                          <p:val>
                                            <p:strVal val="#ppt_y"/>
                                          </p:val>
                                        </p:tav>
                                      </p:tavLst>
                                    </p:anim>
                                  </p:childTnLst>
                                </p:cTn>
                              </p:par>
                              <p:par>
                                <p:cTn id="44" presetID="2" presetClass="entr" presetSubtype="8" decel="52500" fill="hold" grpId="0" nodeType="withEffect">
                                  <p:stCondLst>
                                    <p:cond delay="200"/>
                                  </p:stCondLst>
                                  <p:childTnLst>
                                    <p:set>
                                      <p:cBhvr>
                                        <p:cTn id="45" dur="1" fill="hold">
                                          <p:stCondLst>
                                            <p:cond delay="0"/>
                                          </p:stCondLst>
                                        </p:cTn>
                                        <p:tgtEl>
                                          <p:spTgt spid="31847"/>
                                        </p:tgtEl>
                                        <p:attrNameLst>
                                          <p:attrName>style.visibility</p:attrName>
                                        </p:attrNameLst>
                                      </p:cBhvr>
                                      <p:to>
                                        <p:strVal val="visible"/>
                                      </p:to>
                                    </p:set>
                                    <p:anim calcmode="lin" valueType="num">
                                      <p:cBhvr additive="base">
                                        <p:cTn id="46" dur="400" fill="hold"/>
                                        <p:tgtEl>
                                          <p:spTgt spid="31847"/>
                                        </p:tgtEl>
                                        <p:attrNameLst>
                                          <p:attrName>ppt_x</p:attrName>
                                        </p:attrNameLst>
                                      </p:cBhvr>
                                      <p:tavLst>
                                        <p:tav tm="0">
                                          <p:val>
                                            <p:strVal val="0-#ppt_w/2"/>
                                          </p:val>
                                        </p:tav>
                                        <p:tav tm="100000">
                                          <p:val>
                                            <p:strVal val="#ppt_x"/>
                                          </p:val>
                                        </p:tav>
                                      </p:tavLst>
                                    </p:anim>
                                    <p:anim calcmode="lin" valueType="num">
                                      <p:cBhvr additive="base">
                                        <p:cTn id="47" dur="400" fill="hold"/>
                                        <p:tgtEl>
                                          <p:spTgt spid="3184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1845"/>
                                        </p:tgtEl>
                                        <p:attrNameLst>
                                          <p:attrName>style.visibility</p:attrName>
                                        </p:attrNameLst>
                                      </p:cBhvr>
                                      <p:to>
                                        <p:strVal val="visible"/>
                                      </p:to>
                                    </p:set>
                                    <p:anim calcmode="lin" valueType="num">
                                      <p:cBhvr>
                                        <p:cTn id="51" dur="800" fill="hold"/>
                                        <p:tgtEl>
                                          <p:spTgt spid="31845"/>
                                        </p:tgtEl>
                                        <p:attrNameLst>
                                          <p:attrName>ppt_w</p:attrName>
                                        </p:attrNameLst>
                                      </p:cBhvr>
                                      <p:tavLst>
                                        <p:tav tm="0">
                                          <p:val>
                                            <p:fltVal val="0"/>
                                          </p:val>
                                        </p:tav>
                                        <p:tav tm="100000">
                                          <p:val>
                                            <p:strVal val="#ppt_w"/>
                                          </p:val>
                                        </p:tav>
                                      </p:tavLst>
                                    </p:anim>
                                    <p:anim calcmode="lin" valueType="num">
                                      <p:cBhvr>
                                        <p:cTn id="52" dur="800" fill="hold"/>
                                        <p:tgtEl>
                                          <p:spTgt spid="31845"/>
                                        </p:tgtEl>
                                        <p:attrNameLst>
                                          <p:attrName>ppt_h</p:attrName>
                                        </p:attrNameLst>
                                      </p:cBhvr>
                                      <p:tavLst>
                                        <p:tav tm="0">
                                          <p:val>
                                            <p:fltVal val="0"/>
                                          </p:val>
                                        </p:tav>
                                        <p:tav tm="100000">
                                          <p:val>
                                            <p:strVal val="#ppt_h"/>
                                          </p:val>
                                        </p:tav>
                                      </p:tavLst>
                                    </p:anim>
                                    <p:animEffect transition="in" filter="fade">
                                      <p:cBhvr>
                                        <p:cTn id="53" dur="800"/>
                                        <p:tgtEl>
                                          <p:spTgt spid="31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animBg="1"/>
      <p:bldP spid="31758" grpId="0" animBg="1"/>
      <p:bldP spid="31760" grpId="0" autoUpdateAnimBg="0"/>
      <p:bldP spid="31761" grpId="0" autoUpdateAnimBg="0"/>
      <p:bldP spid="31845" grpId="0" autoUpdateAnimBg="0"/>
      <p:bldP spid="31846" grpId="0" autoUpdateAnimBg="0"/>
      <p:bldP spid="31847" grpId="0" autoUpdateAnimBg="0"/>
      <p:bldP spid="3184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1727685" y="1707921"/>
            <a:ext cx="2346643" cy="2015602"/>
          </a:xfrm>
          <a:prstGeom prst="rect">
            <a:avLst/>
          </a:prstGeom>
          <a:blipFill>
            <a:blip r:embed="rId4" cstate="print"/>
            <a:stretch>
              <a:fillRect/>
            </a:stretch>
          </a:blipFill>
        </p:spPr>
      </p:pic>
      <p:cxnSp>
        <p:nvCxnSpPr>
          <p:cNvPr id="3" name="直接连接符 2"/>
          <p:cNvCxnSpPr/>
          <p:nvPr/>
        </p:nvCxnSpPr>
        <p:spPr>
          <a:xfrm>
            <a:off x="1755265" y="1636192"/>
            <a:ext cx="2319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755265" y="3823107"/>
            <a:ext cx="2319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左大括号 5"/>
          <p:cNvSpPr/>
          <p:nvPr/>
        </p:nvSpPr>
        <p:spPr>
          <a:xfrm>
            <a:off x="4336269" y="1636193"/>
            <a:ext cx="577065" cy="2186915"/>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9" tIns="34295" rIns="68589" bIns="34295" rtlCol="0" anchor="ctr"/>
          <a:lstStyle/>
          <a:p>
            <a:pPr algn="ctr"/>
            <a:endParaRPr lang="zh-CN" altLang="en-US">
              <a:solidFill>
                <a:schemeClr val="tx1">
                  <a:lumMod val="75000"/>
                  <a:lumOff val="25000"/>
                </a:schemeClr>
              </a:solidFill>
            </a:endParaRPr>
          </a:p>
        </p:txBody>
      </p:sp>
      <p:grpSp>
        <p:nvGrpSpPr>
          <p:cNvPr id="5" name="组合 6"/>
          <p:cNvGrpSpPr/>
          <p:nvPr/>
        </p:nvGrpSpPr>
        <p:grpSpPr>
          <a:xfrm>
            <a:off x="5186917" y="1492259"/>
            <a:ext cx="2018029" cy="372534"/>
            <a:chOff x="6098739" y="1941688"/>
            <a:chExt cx="2690238" cy="496712"/>
          </a:xfrm>
        </p:grpSpPr>
        <p:sp>
          <p:nvSpPr>
            <p:cNvPr id="8" name="圆角矩形 7"/>
            <p:cNvSpPr/>
            <p:nvPr/>
          </p:nvSpPr>
          <p:spPr>
            <a:xfrm>
              <a:off x="6098739" y="1941688"/>
              <a:ext cx="2690238" cy="49671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33"/>
            <p:cNvSpPr txBox="1"/>
            <p:nvPr/>
          </p:nvSpPr>
          <p:spPr>
            <a:xfrm>
              <a:off x="6622909" y="2014531"/>
              <a:ext cx="1528359" cy="369218"/>
            </a:xfrm>
            <a:prstGeom prst="rect">
              <a:avLst/>
            </a:prstGeom>
            <a:noFill/>
          </p:spPr>
          <p:txBody>
            <a:bodyPr wrap="none" rtlCol="0">
              <a:spAutoFit/>
            </a:bodyPr>
            <a:lstStyle/>
            <a:p>
              <a:pPr algn="ctr">
                <a:spcBef>
                  <a:spcPts val="0"/>
                </a:spcBef>
                <a:spcAft>
                  <a:spcPts val="0"/>
                </a:spcAft>
                <a:defRPr/>
              </a:pPr>
              <a:r>
                <a:rPr lang="zh-CN" altLang="en-US" sz="1200" spc="50" dirty="0">
                  <a:ln w="1143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spc="50" dirty="0">
                <a:ln w="114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 name="组合 9"/>
          <p:cNvGrpSpPr/>
          <p:nvPr/>
        </p:nvGrpSpPr>
        <p:grpSpPr>
          <a:xfrm>
            <a:off x="5186917" y="2008727"/>
            <a:ext cx="2018029" cy="372534"/>
            <a:chOff x="6098739" y="2630312"/>
            <a:chExt cx="2690238" cy="496712"/>
          </a:xfrm>
        </p:grpSpPr>
        <p:sp>
          <p:nvSpPr>
            <p:cNvPr id="11" name="圆角矩形 10"/>
            <p:cNvSpPr/>
            <p:nvPr/>
          </p:nvSpPr>
          <p:spPr>
            <a:xfrm>
              <a:off x="6098739" y="2630312"/>
              <a:ext cx="2690238" cy="49671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34"/>
            <p:cNvSpPr txBox="1"/>
            <p:nvPr/>
          </p:nvSpPr>
          <p:spPr>
            <a:xfrm>
              <a:off x="6622909" y="2680578"/>
              <a:ext cx="1528359" cy="369218"/>
            </a:xfrm>
            <a:prstGeom prst="rect">
              <a:avLst/>
            </a:prstGeom>
            <a:noFill/>
          </p:spPr>
          <p:txBody>
            <a:bodyPr wrap="none" rtlCol="0">
              <a:spAutoFit/>
            </a:bodyPr>
            <a:lstStyle/>
            <a:p>
              <a:pPr algn="ctr">
                <a:spcBef>
                  <a:spcPts val="0"/>
                </a:spcBef>
                <a:spcAft>
                  <a:spcPts val="0"/>
                </a:spcAft>
                <a:defRPr/>
              </a:pPr>
              <a:r>
                <a:rPr lang="zh-CN" altLang="en-US" sz="1200" spc="50" dirty="0">
                  <a:ln w="1143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spc="50" dirty="0">
                <a:ln w="114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12"/>
          <p:cNvGrpSpPr/>
          <p:nvPr/>
        </p:nvGrpSpPr>
        <p:grpSpPr>
          <a:xfrm>
            <a:off x="5148064" y="2536419"/>
            <a:ext cx="2018029" cy="372534"/>
            <a:chOff x="6046944" y="3296361"/>
            <a:chExt cx="2690238" cy="496712"/>
          </a:xfrm>
        </p:grpSpPr>
        <p:sp>
          <p:nvSpPr>
            <p:cNvPr id="14" name="圆角矩形 13"/>
            <p:cNvSpPr/>
            <p:nvPr/>
          </p:nvSpPr>
          <p:spPr>
            <a:xfrm>
              <a:off x="6046944" y="3296361"/>
              <a:ext cx="2690238" cy="49671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35"/>
            <p:cNvSpPr txBox="1"/>
            <p:nvPr/>
          </p:nvSpPr>
          <p:spPr>
            <a:xfrm>
              <a:off x="6622909" y="3356370"/>
              <a:ext cx="1528359" cy="369218"/>
            </a:xfrm>
            <a:prstGeom prst="rect">
              <a:avLst/>
            </a:prstGeom>
            <a:noFill/>
          </p:spPr>
          <p:txBody>
            <a:bodyPr wrap="none" rtlCol="0">
              <a:spAutoFit/>
            </a:bodyPr>
            <a:lstStyle/>
            <a:p>
              <a:pPr algn="ctr">
                <a:spcBef>
                  <a:spcPts val="0"/>
                </a:spcBef>
                <a:spcAft>
                  <a:spcPts val="0"/>
                </a:spcAft>
                <a:defRPr/>
              </a:pPr>
              <a:r>
                <a:rPr lang="zh-CN" altLang="en-US" sz="1200" spc="50" dirty="0">
                  <a:ln w="1143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spc="50" dirty="0">
                <a:ln w="114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5"/>
          <p:cNvGrpSpPr/>
          <p:nvPr/>
        </p:nvGrpSpPr>
        <p:grpSpPr>
          <a:xfrm>
            <a:off x="5186917" y="3065635"/>
            <a:ext cx="2018029" cy="372534"/>
            <a:chOff x="6098739" y="4039523"/>
            <a:chExt cx="2690238" cy="496712"/>
          </a:xfrm>
        </p:grpSpPr>
        <p:sp>
          <p:nvSpPr>
            <p:cNvPr id="17" name="圆角矩形 16"/>
            <p:cNvSpPr/>
            <p:nvPr/>
          </p:nvSpPr>
          <p:spPr>
            <a:xfrm>
              <a:off x="6098739" y="4039523"/>
              <a:ext cx="2690238" cy="49671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36"/>
            <p:cNvSpPr txBox="1"/>
            <p:nvPr/>
          </p:nvSpPr>
          <p:spPr>
            <a:xfrm>
              <a:off x="6622909" y="4118411"/>
              <a:ext cx="1528359" cy="369218"/>
            </a:xfrm>
            <a:prstGeom prst="rect">
              <a:avLst/>
            </a:prstGeom>
            <a:noFill/>
          </p:spPr>
          <p:txBody>
            <a:bodyPr wrap="none" rtlCol="0">
              <a:spAutoFit/>
            </a:bodyPr>
            <a:lstStyle/>
            <a:p>
              <a:pPr algn="ctr">
                <a:spcBef>
                  <a:spcPts val="0"/>
                </a:spcBef>
                <a:spcAft>
                  <a:spcPts val="0"/>
                </a:spcAft>
                <a:defRPr/>
              </a:pPr>
              <a:r>
                <a:rPr lang="zh-CN" altLang="en-US" sz="1200" spc="50" dirty="0">
                  <a:ln w="1143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spc="50" dirty="0">
                <a:ln w="114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8"/>
          <p:cNvGrpSpPr/>
          <p:nvPr/>
        </p:nvGrpSpPr>
        <p:grpSpPr>
          <a:xfrm>
            <a:off x="5186917" y="3611250"/>
            <a:ext cx="2018029" cy="372534"/>
            <a:chOff x="6098739" y="4767008"/>
            <a:chExt cx="2690238" cy="496712"/>
          </a:xfrm>
        </p:grpSpPr>
        <p:sp>
          <p:nvSpPr>
            <p:cNvPr id="20" name="圆角矩形 19"/>
            <p:cNvSpPr/>
            <p:nvPr/>
          </p:nvSpPr>
          <p:spPr>
            <a:xfrm>
              <a:off x="6098739" y="4767008"/>
              <a:ext cx="2690238" cy="49671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37"/>
            <p:cNvSpPr txBox="1"/>
            <p:nvPr/>
          </p:nvSpPr>
          <p:spPr>
            <a:xfrm>
              <a:off x="6630455" y="4830692"/>
              <a:ext cx="1528359" cy="369218"/>
            </a:xfrm>
            <a:prstGeom prst="rect">
              <a:avLst/>
            </a:prstGeom>
            <a:noFill/>
          </p:spPr>
          <p:txBody>
            <a:bodyPr wrap="none" rtlCol="0">
              <a:spAutoFit/>
            </a:bodyPr>
            <a:lstStyle/>
            <a:p>
              <a:pPr algn="ctr">
                <a:spcBef>
                  <a:spcPts val="0"/>
                </a:spcBef>
                <a:spcAft>
                  <a:spcPts val="0"/>
                </a:spcAft>
                <a:defRPr/>
              </a:pPr>
              <a:r>
                <a:rPr lang="zh-CN" altLang="en-US" sz="1200" spc="50" dirty="0">
                  <a:ln w="1143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spc="50" dirty="0">
                <a:ln w="114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539353" y="1545636"/>
            <a:ext cx="2084044" cy="2394266"/>
            <a:chOff x="719138" y="1710161"/>
            <a:chExt cx="2475611" cy="3734438"/>
          </a:xfrm>
        </p:grpSpPr>
        <p:sp>
          <p:nvSpPr>
            <p:cNvPr id="17" name="矩形 16"/>
            <p:cNvSpPr/>
            <p:nvPr/>
          </p:nvSpPr>
          <p:spPr bwMode="auto">
            <a:xfrm>
              <a:off x="719138" y="3068961"/>
              <a:ext cx="2144490" cy="2375638"/>
            </a:xfrm>
            <a:prstGeom prst="rect">
              <a:avLst/>
            </a:prstGeom>
            <a:solidFill>
              <a:schemeClr val="bg1">
                <a:lumMod val="95000"/>
              </a:schemeClr>
            </a:solidFill>
            <a:ln w="3175">
              <a:solidFill>
                <a:schemeClr val="bg1">
                  <a:lumMod val="85000"/>
                </a:schemeClr>
              </a:solidFill>
              <a:round/>
            </a:ln>
          </p:spPr>
          <p:txBody>
            <a:bodyPr vert="horz" wrap="square" lIns="91440" tIns="45720" rIns="91440" bIns="45720" anchor="ctr" anchorCtr="1" compatLnSpc="1"/>
            <a:lstStyle/>
            <a:p>
              <a:pPr algn="ctr">
                <a:lnSpc>
                  <a:spcPct val="120000"/>
                </a:lnSpc>
              </a:pPr>
              <a:r>
                <a:rPr lang="zh-CN" altLang="en-US" sz="1100" dirty="0">
                  <a:solidFill>
                    <a:schemeClr val="bg1">
                      <a:lumMod val="50000"/>
                    </a:schemeClr>
                  </a:solidFill>
                  <a:latin typeface="+mj-ea"/>
                  <a:ea typeface="+mj-ea"/>
                </a:rPr>
                <a:t>此部分内容作为文字排版占位显示（建议使用主题字体）</a:t>
              </a:r>
            </a:p>
          </p:txBody>
        </p:sp>
        <p:sp>
          <p:nvSpPr>
            <p:cNvPr id="18" name="箭头: 五边形 17"/>
            <p:cNvSpPr/>
            <p:nvPr/>
          </p:nvSpPr>
          <p:spPr bwMode="auto">
            <a:xfrm>
              <a:off x="720779" y="2465501"/>
              <a:ext cx="2473970" cy="546905"/>
            </a:xfrm>
            <a:prstGeom prst="homePlate">
              <a:avLst/>
            </a:prstGeom>
            <a:solidFill>
              <a:schemeClr val="accent1"/>
            </a:solidFill>
            <a:ln w="19050">
              <a:noFill/>
              <a:round/>
            </a:ln>
            <a:effectLst/>
          </p:spPr>
          <p:txBody>
            <a:bodyPr vert="horz" wrap="none" lIns="91440" tIns="45720" rIns="91440" bIns="45720" anchor="ctr" anchorCtr="1" compatLnSpc="1"/>
            <a:lstStyle/>
            <a:p>
              <a:pPr algn="ctr"/>
              <a:r>
                <a:rPr lang="zh-CN" altLang="en-US" sz="1600" b="1" dirty="0">
                  <a:solidFill>
                    <a:schemeClr val="bg1"/>
                  </a:solidFill>
                  <a:latin typeface="+mj-ea"/>
                  <a:ea typeface="+mj-ea"/>
                </a:rPr>
                <a:t>标题文本预设</a:t>
              </a:r>
            </a:p>
          </p:txBody>
        </p:sp>
        <p:sp>
          <p:nvSpPr>
            <p:cNvPr id="19" name="箭头: 五边形 18"/>
            <p:cNvSpPr/>
            <p:nvPr/>
          </p:nvSpPr>
          <p:spPr bwMode="auto">
            <a:xfrm>
              <a:off x="1416393" y="1710161"/>
              <a:ext cx="1082742" cy="546906"/>
            </a:xfrm>
            <a:prstGeom prst="homePlate">
              <a:avLst/>
            </a:prstGeom>
            <a:noFill/>
            <a:ln w="19050">
              <a:noFill/>
              <a:round/>
            </a:ln>
            <a:effectLst/>
          </p:spPr>
          <p:txBody>
            <a:bodyPr vert="horz" wrap="none" lIns="91440" tIns="45720" rIns="91440" bIns="45720" anchor="ctr" anchorCtr="1" compatLnSpc="1">
              <a:prstTxWarp prst="textPlain">
                <a:avLst/>
              </a:prstTxWarp>
            </a:bodyPr>
            <a:lstStyle/>
            <a:p>
              <a:pPr algn="ctr"/>
              <a:r>
                <a:rPr lang="en-US" altLang="zh-CN" sz="2400" b="1" dirty="0">
                  <a:solidFill>
                    <a:schemeClr val="accent1"/>
                  </a:solidFill>
                  <a:latin typeface="+mj-ea"/>
                  <a:ea typeface="+mj-ea"/>
                </a:rPr>
                <a:t>2015</a:t>
              </a:r>
            </a:p>
          </p:txBody>
        </p:sp>
      </p:grpSp>
      <p:grpSp>
        <p:nvGrpSpPr>
          <p:cNvPr id="3" name="组合 4"/>
          <p:cNvGrpSpPr/>
          <p:nvPr/>
        </p:nvGrpSpPr>
        <p:grpSpPr>
          <a:xfrm>
            <a:off x="2519781" y="1545636"/>
            <a:ext cx="2084044" cy="2394266"/>
            <a:chOff x="719138" y="1710160"/>
            <a:chExt cx="2475611" cy="3734439"/>
          </a:xfrm>
        </p:grpSpPr>
        <p:sp>
          <p:nvSpPr>
            <p:cNvPr id="14" name="矩形 13"/>
            <p:cNvSpPr/>
            <p:nvPr/>
          </p:nvSpPr>
          <p:spPr bwMode="auto">
            <a:xfrm>
              <a:off x="719138" y="3068961"/>
              <a:ext cx="2144490" cy="2375638"/>
            </a:xfrm>
            <a:prstGeom prst="rect">
              <a:avLst/>
            </a:prstGeom>
            <a:solidFill>
              <a:schemeClr val="bg1">
                <a:lumMod val="95000"/>
              </a:schemeClr>
            </a:solidFill>
            <a:ln w="3175">
              <a:solidFill>
                <a:schemeClr val="bg1">
                  <a:lumMod val="85000"/>
                </a:schemeClr>
              </a:solidFill>
              <a:round/>
            </a:ln>
          </p:spPr>
          <p:txBody>
            <a:bodyPr vert="horz" wrap="square" lIns="91440" tIns="45720" rIns="91440" bIns="45720" anchor="ctr" anchorCtr="1" compatLnSpc="1"/>
            <a:lstStyle/>
            <a:p>
              <a:pPr algn="ctr">
                <a:lnSpc>
                  <a:spcPct val="120000"/>
                </a:lnSpc>
              </a:pPr>
              <a:r>
                <a:rPr lang="zh-CN" altLang="en-US" sz="1100" dirty="0">
                  <a:solidFill>
                    <a:schemeClr val="bg1">
                      <a:lumMod val="50000"/>
                    </a:schemeClr>
                  </a:solidFill>
                  <a:latin typeface="+mj-ea"/>
                  <a:ea typeface="+mj-ea"/>
                </a:rPr>
                <a:t>此部分内容作为文字排版占位显示（建议使用主题字体）</a:t>
              </a:r>
            </a:p>
          </p:txBody>
        </p:sp>
        <p:sp>
          <p:nvSpPr>
            <p:cNvPr id="15" name="箭头: V 形 14"/>
            <p:cNvSpPr/>
            <p:nvPr/>
          </p:nvSpPr>
          <p:spPr bwMode="auto">
            <a:xfrm>
              <a:off x="720779" y="2465501"/>
              <a:ext cx="2473970" cy="546906"/>
            </a:xfrm>
            <a:prstGeom prst="chevron">
              <a:avLst/>
            </a:prstGeom>
            <a:solidFill>
              <a:schemeClr val="accent2"/>
            </a:solidFill>
            <a:ln w="19050">
              <a:noFill/>
              <a:round/>
            </a:ln>
            <a:effectLst/>
          </p:spPr>
          <p:txBody>
            <a:bodyPr vert="horz" wrap="none" lIns="91440" tIns="45720" rIns="91440" bIns="45720" anchor="ctr" anchorCtr="1" compatLnSpc="1"/>
            <a:lstStyle/>
            <a:p>
              <a:pPr algn="ctr"/>
              <a:r>
                <a:rPr lang="zh-CN" altLang="en-US" sz="1600" b="1" dirty="0">
                  <a:solidFill>
                    <a:schemeClr val="bg1"/>
                  </a:solidFill>
                  <a:latin typeface="+mj-ea"/>
                  <a:ea typeface="+mj-ea"/>
                </a:rPr>
                <a:t>标题文本预设</a:t>
              </a:r>
            </a:p>
          </p:txBody>
        </p:sp>
        <p:sp>
          <p:nvSpPr>
            <p:cNvPr id="16" name="箭头: V 形 15"/>
            <p:cNvSpPr/>
            <p:nvPr/>
          </p:nvSpPr>
          <p:spPr bwMode="auto">
            <a:xfrm>
              <a:off x="1184396" y="1710160"/>
              <a:ext cx="1546737" cy="546907"/>
            </a:xfrm>
            <a:prstGeom prst="chevron">
              <a:avLst/>
            </a:prstGeom>
            <a:noFill/>
            <a:ln w="19050">
              <a:noFill/>
              <a:round/>
            </a:ln>
            <a:effectLst/>
          </p:spPr>
          <p:txBody>
            <a:bodyPr vert="horz" wrap="none" lIns="91440" tIns="45720" rIns="91440" bIns="45720" anchor="ctr" anchorCtr="1" compatLnSpc="1">
              <a:prstTxWarp prst="textPlain">
                <a:avLst/>
              </a:prstTxWarp>
            </a:bodyPr>
            <a:lstStyle/>
            <a:p>
              <a:pPr algn="ctr"/>
              <a:r>
                <a:rPr lang="en-US" altLang="zh-CN" sz="2400" b="1" dirty="0">
                  <a:solidFill>
                    <a:schemeClr val="accent2"/>
                  </a:solidFill>
                  <a:latin typeface="+mj-ea"/>
                  <a:ea typeface="+mj-ea"/>
                </a:rPr>
                <a:t>2016</a:t>
              </a:r>
            </a:p>
          </p:txBody>
        </p:sp>
      </p:grpSp>
      <p:grpSp>
        <p:nvGrpSpPr>
          <p:cNvPr id="4" name="组合 5"/>
          <p:cNvGrpSpPr/>
          <p:nvPr/>
        </p:nvGrpSpPr>
        <p:grpSpPr>
          <a:xfrm>
            <a:off x="4520190" y="1545636"/>
            <a:ext cx="2084046" cy="2394266"/>
            <a:chOff x="719136" y="1710161"/>
            <a:chExt cx="2475613" cy="3734438"/>
          </a:xfrm>
        </p:grpSpPr>
        <p:sp>
          <p:nvSpPr>
            <p:cNvPr id="11" name="矩形 10"/>
            <p:cNvSpPr/>
            <p:nvPr/>
          </p:nvSpPr>
          <p:spPr bwMode="auto">
            <a:xfrm>
              <a:off x="719136" y="3068961"/>
              <a:ext cx="2144490" cy="2375638"/>
            </a:xfrm>
            <a:prstGeom prst="rect">
              <a:avLst/>
            </a:prstGeom>
            <a:solidFill>
              <a:schemeClr val="bg1">
                <a:lumMod val="95000"/>
              </a:schemeClr>
            </a:solidFill>
            <a:ln w="3175">
              <a:solidFill>
                <a:schemeClr val="bg1">
                  <a:lumMod val="85000"/>
                </a:schemeClr>
              </a:solidFill>
              <a:round/>
            </a:ln>
          </p:spPr>
          <p:txBody>
            <a:bodyPr vert="horz" wrap="square" lIns="91440" tIns="45720" rIns="91440" bIns="45720" anchor="ctr" anchorCtr="1" compatLnSpc="1"/>
            <a:lstStyle/>
            <a:p>
              <a:pPr algn="ctr">
                <a:lnSpc>
                  <a:spcPct val="120000"/>
                </a:lnSpc>
              </a:pPr>
              <a:r>
                <a:rPr lang="zh-CN" altLang="en-US" sz="1100" dirty="0">
                  <a:solidFill>
                    <a:schemeClr val="bg1">
                      <a:lumMod val="50000"/>
                    </a:schemeClr>
                  </a:solidFill>
                  <a:latin typeface="+mj-ea"/>
                  <a:ea typeface="+mj-ea"/>
                </a:rPr>
                <a:t>此部分内容作为文字排版占位显示（建议使用主题字体）</a:t>
              </a:r>
            </a:p>
          </p:txBody>
        </p:sp>
        <p:sp>
          <p:nvSpPr>
            <p:cNvPr id="12" name="箭头: V 形 11"/>
            <p:cNvSpPr/>
            <p:nvPr/>
          </p:nvSpPr>
          <p:spPr bwMode="auto">
            <a:xfrm>
              <a:off x="720779" y="2465501"/>
              <a:ext cx="2473970" cy="546904"/>
            </a:xfrm>
            <a:prstGeom prst="chevron">
              <a:avLst/>
            </a:prstGeom>
            <a:solidFill>
              <a:schemeClr val="accent3"/>
            </a:solidFill>
            <a:ln w="19050">
              <a:noFill/>
              <a:round/>
            </a:ln>
            <a:effectLst/>
          </p:spPr>
          <p:txBody>
            <a:bodyPr vert="horz" wrap="none" lIns="91440" tIns="45720" rIns="91440" bIns="45720" anchor="ctr" anchorCtr="1" compatLnSpc="1"/>
            <a:lstStyle/>
            <a:p>
              <a:pPr algn="ctr"/>
              <a:r>
                <a:rPr lang="zh-CN" altLang="en-US" sz="1600" b="1" dirty="0">
                  <a:solidFill>
                    <a:schemeClr val="bg1"/>
                  </a:solidFill>
                  <a:latin typeface="+mj-ea"/>
                  <a:ea typeface="+mj-ea"/>
                </a:rPr>
                <a:t>标题文本预设</a:t>
              </a:r>
            </a:p>
          </p:txBody>
        </p:sp>
        <p:sp>
          <p:nvSpPr>
            <p:cNvPr id="13" name="箭头: V 形 12"/>
            <p:cNvSpPr/>
            <p:nvPr/>
          </p:nvSpPr>
          <p:spPr bwMode="auto">
            <a:xfrm>
              <a:off x="1184395" y="1710161"/>
              <a:ext cx="1546737" cy="546906"/>
            </a:xfrm>
            <a:prstGeom prst="chevron">
              <a:avLst/>
            </a:prstGeom>
            <a:noFill/>
            <a:ln w="19050">
              <a:noFill/>
              <a:round/>
            </a:ln>
            <a:effectLst/>
          </p:spPr>
          <p:txBody>
            <a:bodyPr vert="horz" wrap="none" lIns="91440" tIns="45720" rIns="91440" bIns="45720" anchor="ctr" anchorCtr="1" compatLnSpc="1">
              <a:prstTxWarp prst="textPlain">
                <a:avLst/>
              </a:prstTxWarp>
            </a:bodyPr>
            <a:lstStyle/>
            <a:p>
              <a:pPr algn="ctr"/>
              <a:r>
                <a:rPr lang="en-US" altLang="zh-CN" sz="2400" b="1" dirty="0">
                  <a:solidFill>
                    <a:schemeClr val="accent3"/>
                  </a:solidFill>
                  <a:latin typeface="+mj-ea"/>
                  <a:ea typeface="+mj-ea"/>
                </a:rPr>
                <a:t>2017</a:t>
              </a:r>
            </a:p>
          </p:txBody>
        </p:sp>
      </p:grpSp>
      <p:grpSp>
        <p:nvGrpSpPr>
          <p:cNvPr id="5" name="组合 6"/>
          <p:cNvGrpSpPr/>
          <p:nvPr/>
        </p:nvGrpSpPr>
        <p:grpSpPr>
          <a:xfrm>
            <a:off x="6520603" y="1545636"/>
            <a:ext cx="2084044" cy="2394266"/>
            <a:chOff x="719138" y="1710161"/>
            <a:chExt cx="2475611" cy="3734438"/>
          </a:xfrm>
        </p:grpSpPr>
        <p:sp>
          <p:nvSpPr>
            <p:cNvPr id="8" name="矩形 7"/>
            <p:cNvSpPr/>
            <p:nvPr/>
          </p:nvSpPr>
          <p:spPr bwMode="auto">
            <a:xfrm>
              <a:off x="719138" y="3068961"/>
              <a:ext cx="2144490" cy="2375638"/>
            </a:xfrm>
            <a:prstGeom prst="rect">
              <a:avLst/>
            </a:prstGeom>
            <a:solidFill>
              <a:schemeClr val="bg1">
                <a:lumMod val="95000"/>
              </a:schemeClr>
            </a:solidFill>
            <a:ln w="3175">
              <a:solidFill>
                <a:schemeClr val="bg1">
                  <a:lumMod val="85000"/>
                </a:schemeClr>
              </a:solidFill>
              <a:round/>
            </a:ln>
          </p:spPr>
          <p:txBody>
            <a:bodyPr vert="horz" wrap="square" lIns="91440" tIns="45720" rIns="91440" bIns="45720" anchor="ctr" anchorCtr="1" compatLnSpc="1"/>
            <a:lstStyle/>
            <a:p>
              <a:pPr algn="ctr">
                <a:lnSpc>
                  <a:spcPct val="120000"/>
                </a:lnSpc>
              </a:pPr>
              <a:r>
                <a:rPr lang="zh-CN" altLang="en-US" sz="1100" dirty="0">
                  <a:solidFill>
                    <a:schemeClr val="bg1">
                      <a:lumMod val="50000"/>
                    </a:schemeClr>
                  </a:solidFill>
                  <a:latin typeface="+mj-ea"/>
                  <a:ea typeface="+mj-ea"/>
                </a:rPr>
                <a:t>此部分内容作为文字排版占位显示（建议使用主题字体）</a:t>
              </a:r>
            </a:p>
          </p:txBody>
        </p:sp>
        <p:sp>
          <p:nvSpPr>
            <p:cNvPr id="9" name="箭头: V 形 8"/>
            <p:cNvSpPr/>
            <p:nvPr/>
          </p:nvSpPr>
          <p:spPr bwMode="auto">
            <a:xfrm>
              <a:off x="720779" y="2465501"/>
              <a:ext cx="2473970" cy="546905"/>
            </a:xfrm>
            <a:prstGeom prst="chevron">
              <a:avLst/>
            </a:prstGeom>
            <a:solidFill>
              <a:schemeClr val="accent4"/>
            </a:solidFill>
            <a:ln w="19050">
              <a:noFill/>
              <a:round/>
            </a:ln>
            <a:effectLst/>
          </p:spPr>
          <p:txBody>
            <a:bodyPr vert="horz" wrap="none" lIns="91440" tIns="45720" rIns="91440" bIns="45720" anchor="ctr" anchorCtr="1" compatLnSpc="1"/>
            <a:lstStyle/>
            <a:p>
              <a:pPr algn="ctr"/>
              <a:r>
                <a:rPr lang="zh-CN" altLang="en-US" sz="1600" b="1" dirty="0">
                  <a:solidFill>
                    <a:schemeClr val="bg1"/>
                  </a:solidFill>
                  <a:latin typeface="+mj-ea"/>
                  <a:ea typeface="+mj-ea"/>
                </a:rPr>
                <a:t>标题文本预设</a:t>
              </a:r>
            </a:p>
          </p:txBody>
        </p:sp>
        <p:sp>
          <p:nvSpPr>
            <p:cNvPr id="10" name="箭头: V 形 9"/>
            <p:cNvSpPr/>
            <p:nvPr/>
          </p:nvSpPr>
          <p:spPr bwMode="auto">
            <a:xfrm>
              <a:off x="1184396" y="1710161"/>
              <a:ext cx="1546737" cy="546906"/>
            </a:xfrm>
            <a:prstGeom prst="chevron">
              <a:avLst/>
            </a:prstGeom>
            <a:noFill/>
            <a:ln w="19050">
              <a:noFill/>
              <a:round/>
            </a:ln>
            <a:effectLst/>
          </p:spPr>
          <p:txBody>
            <a:bodyPr vert="horz" wrap="none" lIns="91440" tIns="45720" rIns="91440" bIns="45720" anchor="ctr" anchorCtr="1" compatLnSpc="1">
              <a:prstTxWarp prst="textPlain">
                <a:avLst/>
              </a:prstTxWarp>
            </a:bodyPr>
            <a:lstStyle/>
            <a:p>
              <a:pPr algn="ctr"/>
              <a:r>
                <a:rPr lang="en-US" altLang="zh-CN" sz="2400" b="1" dirty="0">
                  <a:solidFill>
                    <a:schemeClr val="accent4"/>
                  </a:solidFill>
                  <a:latin typeface="+mj-ea"/>
                  <a:ea typeface="+mj-ea"/>
                </a:rPr>
                <a:t>2018</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8">
            <a:extLst>
              <a:ext uri="{28A0092B-C50C-407E-A947-70E740481C1C}">
                <a14:useLocalDpi xmlns:a14="http://schemas.microsoft.com/office/drawing/2010/main" val="0"/>
              </a:ext>
            </a:extLst>
          </a:blip>
          <a:srcRect l="13457" r="3209"/>
          <a:stretch>
            <a:fillRect/>
          </a:stretch>
        </p:blipFill>
        <p:spPr>
          <a:xfrm>
            <a:off x="0" y="0"/>
            <a:ext cx="9144000" cy="5143500"/>
          </a:xfrm>
          <a:prstGeom prst="rect">
            <a:avLst/>
          </a:prstGeom>
        </p:spPr>
      </p:pic>
      <p:sp>
        <p:nvSpPr>
          <p:cNvPr id="8" name="文本框 7"/>
          <p:cNvSpPr txBox="1"/>
          <p:nvPr>
            <p:custDataLst>
              <p:tags r:id="rId1"/>
            </p:custDataLst>
          </p:nvPr>
        </p:nvSpPr>
        <p:spPr>
          <a:xfrm>
            <a:off x="2536413" y="1599442"/>
            <a:ext cx="931345" cy="656655"/>
          </a:xfrm>
          <a:prstGeom prst="rect">
            <a:avLst/>
          </a:prstGeom>
          <a:noFill/>
        </p:spPr>
        <p:txBody>
          <a:bodyPr wrap="none" lIns="0" tIns="0" rIns="0" bIns="0">
            <a:spAutoFit/>
          </a:bodyPr>
          <a:lstStyle/>
          <a:p>
            <a:pPr algn="ctr">
              <a:defRPr/>
            </a:pPr>
            <a:r>
              <a:rPr lang="en-US" altLang="zh-CN" sz="3415" dirty="0">
                <a:solidFill>
                  <a:schemeClr val="bg1"/>
                </a:solidFill>
                <a:latin typeface="Arial" panose="020B0604020202020204" pitchFamily="34" charset="0"/>
                <a:ea typeface="微软雅黑" panose="020B0503020204020204" pitchFamily="34" charset="-122"/>
                <a:sym typeface="Arial" panose="020B0604020202020204" pitchFamily="34" charset="0"/>
              </a:rPr>
              <a:t>P</a:t>
            </a:r>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79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3"/>
          <p:cNvSpPr txBox="1">
            <a:spLocks noChangeArrowheads="1"/>
          </p:cNvSpPr>
          <p:nvPr>
            <p:custDataLst>
              <p:tags r:id="rId2"/>
            </p:custDataLst>
          </p:nvPr>
        </p:nvSpPr>
        <p:spPr bwMode="auto">
          <a:xfrm>
            <a:off x="2627784" y="1275606"/>
            <a:ext cx="748603"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560" dirty="0">
                <a:solidFill>
                  <a:schemeClr val="bg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11" name="文本框 14"/>
          <p:cNvSpPr txBox="1">
            <a:spLocks noChangeArrowheads="1"/>
          </p:cNvSpPr>
          <p:nvPr>
            <p:custDataLst>
              <p:tags r:id="rId3"/>
            </p:custDataLst>
          </p:nvPr>
        </p:nvSpPr>
        <p:spPr bwMode="auto">
          <a:xfrm>
            <a:off x="1345901" y="2280819"/>
            <a:ext cx="1025922"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7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标题 5"/>
          <p:cNvSpPr txBox="1"/>
          <p:nvPr>
            <p:custDataLst>
              <p:tags r:id="rId4"/>
            </p:custDataLst>
          </p:nvPr>
        </p:nvSpPr>
        <p:spPr>
          <a:xfrm>
            <a:off x="2371823" y="2614803"/>
            <a:ext cx="2621439" cy="39389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845" kern="0" dirty="0">
                <a:solidFill>
                  <a:schemeClr val="bg1"/>
                </a:solidFill>
                <a:latin typeface="Arial" panose="020B0604020202020204" pitchFamily="34" charset="0"/>
                <a:ea typeface="微软雅黑" panose="020B0503020204020204" pitchFamily="34" charset="-122"/>
                <a:sym typeface="Arial" panose="020B0604020202020204" pitchFamily="34" charset="0"/>
              </a:rPr>
              <a:t>单击输入标题</a:t>
            </a:r>
          </a:p>
        </p:txBody>
      </p:sp>
      <p:sp>
        <p:nvSpPr>
          <p:cNvPr id="13" name="文本占位符 6"/>
          <p:cNvSpPr txBox="1"/>
          <p:nvPr>
            <p:custDataLst>
              <p:tags r:id="rId5"/>
            </p:custDataLst>
          </p:nvPr>
        </p:nvSpPr>
        <p:spPr>
          <a:xfrm>
            <a:off x="2371823" y="3025260"/>
            <a:ext cx="2621439" cy="157607"/>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114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 by="(-#ppt_w*2)" calcmode="lin" valueType="num">
                                      <p:cBhvr rctx="PPT">
                                        <p:cTn id="10" dur="500" autoRev="1" fill="hold">
                                          <p:stCondLst>
                                            <p:cond delay="0"/>
                                          </p:stCondLst>
                                        </p:cTn>
                                        <p:tgtEl>
                                          <p:spTgt spid="8"/>
                                        </p:tgtEl>
                                        <p:attrNameLst>
                                          <p:attrName>ppt_w</p:attrName>
                                        </p:attrNameLst>
                                      </p:cBhvr>
                                    </p:anim>
                                    <p:anim by="(#ppt_w*0.50)" calcmode="lin" valueType="num">
                                      <p:cBhvr>
                                        <p:cTn id="11" dur="500" decel="50000" autoRev="1" fill="hold">
                                          <p:stCondLst>
                                            <p:cond delay="0"/>
                                          </p:stCondLst>
                                        </p:cTn>
                                        <p:tgtEl>
                                          <p:spTgt spid="8"/>
                                        </p:tgtEl>
                                        <p:attrNameLst>
                                          <p:attrName>ppt_x</p:attrName>
                                        </p:attrNameLst>
                                      </p:cBhvr>
                                    </p:anim>
                                    <p:anim from="(-#ppt_h/2)" to="(#ppt_y)" calcmode="lin" valueType="num">
                                      <p:cBhvr>
                                        <p:cTn id="12" dur="1000" fill="hold">
                                          <p:stCondLst>
                                            <p:cond delay="0"/>
                                          </p:stCondLst>
                                        </p:cTn>
                                        <p:tgtEl>
                                          <p:spTgt spid="8"/>
                                        </p:tgtEl>
                                        <p:attrNameLst>
                                          <p:attrName>ppt_y</p:attrName>
                                        </p:attrNameLst>
                                      </p:cBhvr>
                                    </p:anim>
                                    <p:animRot by="21600000">
                                      <p:cBhvr>
                                        <p:cTn id="13" dur="1000" fill="hold">
                                          <p:stCondLst>
                                            <p:cond delay="0"/>
                                          </p:stCondLst>
                                        </p:cTn>
                                        <p:tgtEl>
                                          <p:spTgt spid="8"/>
                                        </p:tgtEl>
                                        <p:attrNameLst>
                                          <p:attrName>r</p:attrName>
                                        </p:attrNameLst>
                                      </p:cBhvr>
                                    </p:animRot>
                                  </p:childTnLst>
                                </p:cTn>
                              </p:par>
                              <p:par>
                                <p:cTn id="14" presetID="56" presetClass="entr" presetSubtype="0" fill="hold" grpId="0" nodeType="with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by="(-#ppt_w*2)" calcmode="lin" valueType="num">
                                      <p:cBhvr rctx="PPT">
                                        <p:cTn id="16" dur="500" autoRev="1" fill="hold">
                                          <p:stCondLst>
                                            <p:cond delay="0"/>
                                          </p:stCondLst>
                                        </p:cTn>
                                        <p:tgtEl>
                                          <p:spTgt spid="10"/>
                                        </p:tgtEl>
                                        <p:attrNameLst>
                                          <p:attrName>ppt_w</p:attrName>
                                        </p:attrNameLst>
                                      </p:cBhvr>
                                    </p:anim>
                                    <p:anim by="(#ppt_w*0.50)" calcmode="lin" valueType="num">
                                      <p:cBhvr>
                                        <p:cTn id="17" dur="500" decel="50000" autoRev="1" fill="hold">
                                          <p:stCondLst>
                                            <p:cond delay="0"/>
                                          </p:stCondLst>
                                        </p:cTn>
                                        <p:tgtEl>
                                          <p:spTgt spid="10"/>
                                        </p:tgtEl>
                                        <p:attrNameLst>
                                          <p:attrName>ppt_x</p:attrName>
                                        </p:attrNameLst>
                                      </p:cBhvr>
                                    </p:anim>
                                    <p:anim from="(-#ppt_h/2)" to="(#ppt_y)" calcmode="lin" valueType="num">
                                      <p:cBhvr>
                                        <p:cTn id="18" dur="1000" fill="hold">
                                          <p:stCondLst>
                                            <p:cond delay="0"/>
                                          </p:stCondLst>
                                        </p:cTn>
                                        <p:tgtEl>
                                          <p:spTgt spid="10"/>
                                        </p:tgtEl>
                                        <p:attrNameLst>
                                          <p:attrName>ppt_y</p:attrName>
                                        </p:attrNameLst>
                                      </p:cBhvr>
                                    </p:anim>
                                    <p:animRot by="21600000">
                                      <p:cBhvr>
                                        <p:cTn id="19" dur="1000" fill="hold">
                                          <p:stCondLst>
                                            <p:cond delay="0"/>
                                          </p:stCondLst>
                                        </p:cTn>
                                        <p:tgtEl>
                                          <p:spTgt spid="10"/>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by="(-#ppt_w*2)" calcmode="lin" valueType="num">
                                      <p:cBhvr rctx="PPT">
                                        <p:cTn id="24" dur="500" autoRev="1" fill="hold">
                                          <p:stCondLst>
                                            <p:cond delay="0"/>
                                          </p:stCondLst>
                                        </p:cTn>
                                        <p:tgtEl>
                                          <p:spTgt spid="11"/>
                                        </p:tgtEl>
                                        <p:attrNameLst>
                                          <p:attrName>ppt_w</p:attrName>
                                        </p:attrNameLst>
                                      </p:cBhvr>
                                    </p:anim>
                                    <p:anim by="(#ppt_w*0.50)" calcmode="lin" valueType="num">
                                      <p:cBhvr>
                                        <p:cTn id="25" dur="500" decel="50000" autoRev="1" fill="hold">
                                          <p:stCondLst>
                                            <p:cond delay="0"/>
                                          </p:stCondLst>
                                        </p:cTn>
                                        <p:tgtEl>
                                          <p:spTgt spid="11"/>
                                        </p:tgtEl>
                                        <p:attrNameLst>
                                          <p:attrName>ppt_x</p:attrName>
                                        </p:attrNameLst>
                                      </p:cBhvr>
                                    </p:anim>
                                    <p:anim from="(-#ppt_h/2)" to="(#ppt_y)" calcmode="lin" valueType="num">
                                      <p:cBhvr>
                                        <p:cTn id="26" dur="1000" fill="hold">
                                          <p:stCondLst>
                                            <p:cond delay="0"/>
                                          </p:stCondLst>
                                        </p:cTn>
                                        <p:tgtEl>
                                          <p:spTgt spid="11"/>
                                        </p:tgtEl>
                                        <p:attrNameLst>
                                          <p:attrName>ppt_y</p:attrName>
                                        </p:attrNameLst>
                                      </p:cBhvr>
                                    </p:anim>
                                    <p:animRot by="21600000">
                                      <p:cBhvr>
                                        <p:cTn id="27" dur="1000" fill="hold">
                                          <p:stCondLst>
                                            <p:cond delay="0"/>
                                          </p:stCondLst>
                                        </p:cTn>
                                        <p:tgtEl>
                                          <p:spTgt spid="11"/>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155781" y="1534768"/>
          <a:ext cx="3809791" cy="279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37714" y="1449427"/>
            <a:ext cx="2478144" cy="619655"/>
          </a:xfrm>
          <a:prstGeom prst="rect">
            <a:avLst/>
          </a:prstGeom>
          <a:noFill/>
        </p:spPr>
        <p:txBody>
          <a:bodyPr wrap="square" lIns="65023" tIns="32511" rIns="65023" bIns="32511"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4837713" y="2237489"/>
            <a:ext cx="2478145" cy="619655"/>
          </a:xfrm>
          <a:prstGeom prst="rect">
            <a:avLst/>
          </a:prstGeom>
          <a:noFill/>
        </p:spPr>
        <p:txBody>
          <a:bodyPr wrap="square" lIns="65023" tIns="32511" rIns="65023" bIns="32511"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4837714" y="3020049"/>
            <a:ext cx="2478144" cy="619655"/>
          </a:xfrm>
          <a:prstGeom prst="rect">
            <a:avLst/>
          </a:prstGeom>
          <a:noFill/>
        </p:spPr>
        <p:txBody>
          <a:bodyPr wrap="square" lIns="65023" tIns="32511" rIns="65023" bIns="32511"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4837714" y="3802609"/>
            <a:ext cx="2478144" cy="619655"/>
          </a:xfrm>
          <a:prstGeom prst="rect">
            <a:avLst/>
          </a:prstGeom>
          <a:noFill/>
        </p:spPr>
        <p:txBody>
          <a:bodyPr wrap="square" lIns="65023" tIns="32511" rIns="65023" bIns="32511"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3"/>
          <p:cNvSpPr txBox="1"/>
          <p:nvPr/>
        </p:nvSpPr>
        <p:spPr>
          <a:xfrm>
            <a:off x="7344577" y="1709596"/>
            <a:ext cx="364772" cy="21887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a:t>
            </a:r>
          </a:p>
        </p:txBody>
      </p:sp>
      <p:sp>
        <p:nvSpPr>
          <p:cNvPr id="16" name="Text Placeholder 3"/>
          <p:cNvSpPr txBox="1"/>
          <p:nvPr/>
        </p:nvSpPr>
        <p:spPr>
          <a:xfrm>
            <a:off x="7344577" y="4110902"/>
            <a:ext cx="364772" cy="21887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25%</a:t>
            </a:r>
          </a:p>
        </p:txBody>
      </p:sp>
      <p:sp>
        <p:nvSpPr>
          <p:cNvPr id="17" name="Text Placeholder 3"/>
          <p:cNvSpPr txBox="1"/>
          <p:nvPr/>
        </p:nvSpPr>
        <p:spPr>
          <a:xfrm>
            <a:off x="7344577" y="2510031"/>
            <a:ext cx="364772" cy="21887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15%</a:t>
            </a:r>
          </a:p>
        </p:txBody>
      </p:sp>
      <p:sp>
        <p:nvSpPr>
          <p:cNvPr id="18" name="Text Placeholder 3"/>
          <p:cNvSpPr txBox="1"/>
          <p:nvPr/>
        </p:nvSpPr>
        <p:spPr>
          <a:xfrm>
            <a:off x="7344577" y="3310466"/>
            <a:ext cx="364772" cy="21887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40%</a:t>
            </a:r>
          </a:p>
        </p:txBody>
      </p:sp>
      <p:grpSp>
        <p:nvGrpSpPr>
          <p:cNvPr id="2" name="Group 18"/>
          <p:cNvGrpSpPr/>
          <p:nvPr/>
        </p:nvGrpSpPr>
        <p:grpSpPr>
          <a:xfrm>
            <a:off x="4321671" y="1502193"/>
            <a:ext cx="493343" cy="479245"/>
            <a:chOff x="860271" y="1518068"/>
            <a:chExt cx="493370" cy="479245"/>
          </a:xfrm>
        </p:grpSpPr>
        <p:sp>
          <p:nvSpPr>
            <p:cNvPr id="20" name="Rounded Rectangle 19"/>
            <p:cNvSpPr/>
            <p:nvPr/>
          </p:nvSpPr>
          <p:spPr>
            <a:xfrm>
              <a:off x="860271" y="151806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1"/>
          <p:cNvGrpSpPr/>
          <p:nvPr/>
        </p:nvGrpSpPr>
        <p:grpSpPr>
          <a:xfrm>
            <a:off x="4301560" y="2290255"/>
            <a:ext cx="493343" cy="479245"/>
            <a:chOff x="840159" y="2185414"/>
            <a:chExt cx="493370" cy="479245"/>
          </a:xfrm>
        </p:grpSpPr>
        <p:sp>
          <p:nvSpPr>
            <p:cNvPr id="23" name="Rounded Rectangle 22"/>
            <p:cNvSpPr/>
            <p:nvPr/>
          </p:nvSpPr>
          <p:spPr>
            <a:xfrm>
              <a:off x="840159" y="2185414"/>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24"/>
          <p:cNvGrpSpPr/>
          <p:nvPr/>
        </p:nvGrpSpPr>
        <p:grpSpPr>
          <a:xfrm>
            <a:off x="4301560" y="3072815"/>
            <a:ext cx="493343" cy="479245"/>
            <a:chOff x="840159" y="2852760"/>
            <a:chExt cx="493370" cy="479245"/>
          </a:xfrm>
        </p:grpSpPr>
        <p:sp>
          <p:nvSpPr>
            <p:cNvPr id="26" name="Rounded Rectangle 25"/>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7"/>
          <p:cNvGrpSpPr/>
          <p:nvPr/>
        </p:nvGrpSpPr>
        <p:grpSpPr>
          <a:xfrm>
            <a:off x="4301560" y="3855375"/>
            <a:ext cx="493343" cy="479245"/>
            <a:chOff x="840159" y="3520106"/>
            <a:chExt cx="493370" cy="479245"/>
          </a:xfrm>
        </p:grpSpPr>
        <p:sp>
          <p:nvSpPr>
            <p:cNvPr id="29" name="Rounded Rectangle 28"/>
            <p:cNvSpPr/>
            <p:nvPr/>
          </p:nvSpPr>
          <p:spPr>
            <a:xfrm>
              <a:off x="840159" y="3520106"/>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8580" rtlCol="0" anchor="ctr"/>
            <a:lstStyle/>
            <a:p>
              <a:pPr algn="ctr">
                <a:lnSpc>
                  <a:spcPct val="15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3" name="Elbow Connector 32"/>
          <p:cNvCxnSpPr/>
          <p:nvPr/>
        </p:nvCxnSpPr>
        <p:spPr>
          <a:xfrm rot="10800000" flipV="1">
            <a:off x="1527307" y="1741815"/>
            <a:ext cx="2794366" cy="1164552"/>
          </a:xfrm>
          <a:prstGeom prst="bentConnector3">
            <a:avLst>
              <a:gd name="adj1" fmla="val 100445"/>
            </a:avLst>
          </a:prstGeom>
          <a:ln w="1905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a:off x="1908286" y="3802611"/>
            <a:ext cx="2413389" cy="290259"/>
          </a:xfrm>
          <a:prstGeom prst="bentConnector3">
            <a:avLst>
              <a:gd name="adj1" fmla="val 99978"/>
            </a:avLst>
          </a:prstGeom>
          <a:ln w="1905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0800000">
            <a:off x="1908286" y="2237489"/>
            <a:ext cx="2413389" cy="295100"/>
          </a:xfrm>
          <a:prstGeom prst="bentConnector3">
            <a:avLst>
              <a:gd name="adj1" fmla="val 34684"/>
            </a:avLst>
          </a:prstGeom>
          <a:ln w="1905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a:off x="2670247" y="2906370"/>
            <a:ext cx="1631315" cy="406069"/>
          </a:xfrm>
          <a:prstGeom prst="bentConnector3">
            <a:avLst>
              <a:gd name="adj1" fmla="val 50000"/>
            </a:avLst>
          </a:prstGeom>
          <a:ln w="1905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14:ferris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1000"/>
                                        <p:tgtEl>
                                          <p:spTgt spid="10"/>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trips(upRight)">
                                      <p:cBhvr>
                                        <p:cTn id="11" dur="500"/>
                                        <p:tgtEl>
                                          <p:spTgt spid="3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strips(downRight)">
                                      <p:cBhvr>
                                        <p:cTn id="31" dur="500"/>
                                        <p:tgtEl>
                                          <p:spTgt spid="39"/>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par>
                          <p:cTn id="48" fill="hold">
                            <p:stCondLst>
                              <p:cond delay="5000"/>
                            </p:stCondLst>
                            <p:childTnLst>
                              <p:par>
                                <p:cTn id="49" presetID="18" presetClass="entr" presetSubtype="6"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strips(downRight)">
                                      <p:cBhvr>
                                        <p:cTn id="51" dur="500"/>
                                        <p:tgtEl>
                                          <p:spTgt spid="4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7000"/>
                            </p:stCondLst>
                            <p:childTnLst>
                              <p:par>
                                <p:cTn id="69" presetID="18" presetClass="entr" presetSubtype="6"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strips(downRight)">
                                      <p:cBhvr>
                                        <p:cTn id="71" dur="500"/>
                                        <p:tgtEl>
                                          <p:spTgt spid="36"/>
                                        </p:tgtEl>
                                      </p:cBhvr>
                                    </p:animEffect>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p:cTn id="75" dur="500" fill="hold"/>
                                        <p:tgtEl>
                                          <p:spTgt spid="5"/>
                                        </p:tgtEl>
                                        <p:attrNameLst>
                                          <p:attrName>ppt_w</p:attrName>
                                        </p:attrNameLst>
                                      </p:cBhvr>
                                      <p:tavLst>
                                        <p:tav tm="0">
                                          <p:val>
                                            <p:fltVal val="0"/>
                                          </p:val>
                                        </p:tav>
                                        <p:tav tm="100000">
                                          <p:val>
                                            <p:strVal val="#ppt_w"/>
                                          </p:val>
                                        </p:tav>
                                      </p:tavLst>
                                    </p:anim>
                                    <p:anim calcmode="lin" valueType="num">
                                      <p:cBhvr>
                                        <p:cTn id="76" dur="500" fill="hold"/>
                                        <p:tgtEl>
                                          <p:spTgt spid="5"/>
                                        </p:tgtEl>
                                        <p:attrNameLst>
                                          <p:attrName>ppt_h</p:attrName>
                                        </p:attrNameLst>
                                      </p:cBhvr>
                                      <p:tavLst>
                                        <p:tav tm="0">
                                          <p:val>
                                            <p:fltVal val="0"/>
                                          </p:val>
                                        </p:tav>
                                        <p:tav tm="100000">
                                          <p:val>
                                            <p:strVal val="#ppt_h"/>
                                          </p:val>
                                        </p:tav>
                                      </p:tavLst>
                                    </p:anim>
                                    <p:animEffect transition="in" filter="fade">
                                      <p:cBhvr>
                                        <p:cTn id="77" dur="500"/>
                                        <p:tgtEl>
                                          <p:spTgt spid="5"/>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left)">
                                      <p:cBhvr>
                                        <p:cTn id="81" dur="500"/>
                                        <p:tgtEl>
                                          <p:spTgt spid="14"/>
                                        </p:tgtEl>
                                      </p:cBhvr>
                                    </p:animEffect>
                                  </p:childTnLst>
                                </p:cTn>
                              </p:par>
                            </p:childTnLst>
                          </p:cTn>
                        </p:par>
                        <p:par>
                          <p:cTn id="82" fill="hold">
                            <p:stCondLst>
                              <p:cond delay="8500"/>
                            </p:stCondLst>
                            <p:childTnLst>
                              <p:par>
                                <p:cTn id="83" presetID="53" presetClass="entr" presetSubtype="16"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fltVal val="0"/>
                                          </p:val>
                                        </p:tav>
                                        <p:tav tm="100000">
                                          <p:val>
                                            <p:strVal val="#ppt_w"/>
                                          </p:val>
                                        </p:tav>
                                      </p:tavLst>
                                    </p:anim>
                                    <p:anim calcmode="lin" valueType="num">
                                      <p:cBhvr>
                                        <p:cTn id="86" dur="500" fill="hold"/>
                                        <p:tgtEl>
                                          <p:spTgt spid="16"/>
                                        </p:tgtEl>
                                        <p:attrNameLst>
                                          <p:attrName>ppt_h</p:attrName>
                                        </p:attrNameLst>
                                      </p:cBhvr>
                                      <p:tavLst>
                                        <p:tav tm="0">
                                          <p:val>
                                            <p:fltVal val="0"/>
                                          </p:val>
                                        </p:tav>
                                        <p:tav tm="100000">
                                          <p:val>
                                            <p:strVal val="#ppt_h"/>
                                          </p:val>
                                        </p:tav>
                                      </p:tavLst>
                                    </p:anim>
                                    <p:animEffect transition="in" filter="fade">
                                      <p:cBhvr>
                                        <p:cTn id="8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2" grpId="0"/>
      <p:bldP spid="13" grpId="0"/>
      <p:bldP spid="14" grpId="0"/>
      <p:bldP spid="15" grpId="0"/>
      <p:bldP spid="16"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2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2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自定义 516">
      <a:dk1>
        <a:sysClr val="windowText" lastClr="000000"/>
      </a:dk1>
      <a:lt1>
        <a:sysClr val="window" lastClr="FFFFFF"/>
      </a:lt1>
      <a:dk2>
        <a:srgbClr val="455F51"/>
      </a:dk2>
      <a:lt2>
        <a:srgbClr val="E3DED1"/>
      </a:lt2>
      <a:accent1>
        <a:srgbClr val="0070C0"/>
      </a:accent1>
      <a:accent2>
        <a:srgbClr val="C00000"/>
      </a:accent2>
      <a:accent3>
        <a:srgbClr val="0070C0"/>
      </a:accent3>
      <a:accent4>
        <a:srgbClr val="C00000"/>
      </a:accent4>
      <a:accent5>
        <a:srgbClr val="0070C0"/>
      </a:accent5>
      <a:accent6>
        <a:srgbClr val="C00000"/>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2012</Words>
  <Application>Microsoft Office PowerPoint</Application>
  <PresentationFormat>全屏显示(16:9)</PresentationFormat>
  <Paragraphs>248</Paragraphs>
  <Slides>24</Slides>
  <Notes>20</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24</vt:i4>
      </vt:variant>
    </vt:vector>
  </HeadingPairs>
  <TitlesOfParts>
    <vt:vector size="42" baseType="lpstr">
      <vt:lpstr>Bebas Neue</vt:lpstr>
      <vt:lpstr>FontAwesome</vt:lpstr>
      <vt:lpstr>Lato Regular</vt:lpstr>
      <vt:lpstr>Yuanti SC</vt:lpstr>
      <vt:lpstr>等线</vt:lpstr>
      <vt:lpstr>黑体</vt:lpstr>
      <vt:lpstr>华文细黑</vt:lpstr>
      <vt:lpstr>华文中宋</vt:lpstr>
      <vt:lpstr>宋体</vt:lpstr>
      <vt:lpstr>微软雅黑</vt:lpstr>
      <vt:lpstr>Arial</vt:lpstr>
      <vt:lpstr>Calibri</vt:lpstr>
      <vt:lpstr>Calibri Light</vt:lpstr>
      <vt:lpstr>Century Gothic</vt:lpstr>
      <vt:lpstr>Franklin Gothic Book</vt:lpstr>
      <vt:lpstr>Impact</vt:lpstr>
      <vt:lpstr>Lato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0329</dc:title>
  <dc:creator>USER</dc:creator>
  <cp:lastModifiedBy>天 下</cp:lastModifiedBy>
  <cp:revision>1111</cp:revision>
  <dcterms:created xsi:type="dcterms:W3CDTF">2014-11-09T01:07:00Z</dcterms:created>
  <dcterms:modified xsi:type="dcterms:W3CDTF">2021-01-06T03:37:45Z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