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313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4" r:id="rId10"/>
    <p:sldId id="322" r:id="rId11"/>
    <p:sldId id="325" r:id="rId12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5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89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6239FDD-71E6-4E29-B451-D279FB32292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E8EB0B3-918A-4231-905F-E4B71329906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17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717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6668A7-D2BD-428B-B615-159BEAA4CF2F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2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921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922405-7ABF-441B-A8BC-8B911D9901C6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12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126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E9F7E7-9191-4D52-B7B2-E29B34C45758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33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331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5ED94F-5EBD-4C6A-BDA4-B9BF18CB60EC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A70868-BD1F-44CF-B381-5CC45DEE7C71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068170-4FE4-4AC0-BB33-A052ADC1E121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902094-90F1-448A-A863-C5CFB9A6B6AF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BC0701-4711-459A-9057-71DEA5F926BE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ACE156-4462-49B3-8BF7-BCBA3E86A97F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4763"/>
            <a:ext cx="914082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PPECLOGO-eff-0-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282700"/>
            <a:ext cx="83502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PPECLOGO-eff-0-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130925" y="1265238"/>
            <a:ext cx="773113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PECLOGO-eff-0-3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20663" y="120650"/>
            <a:ext cx="2373312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PECLOGO-eff-0-1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2919413" y="1905000"/>
            <a:ext cx="4127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PECLOGO-eff-0-1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210175" y="1374775"/>
            <a:ext cx="31591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PECLOGO-eff-0-1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3841750" y="1985963"/>
            <a:ext cx="155575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PECLOGO-eff-0-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544888" y="1030288"/>
            <a:ext cx="773112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PPECLOGO-eff-5-4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355850" y="1209675"/>
            <a:ext cx="1449388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PPECLOGO-eff-5-2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3649663" y="1030288"/>
            <a:ext cx="2268537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PPECLOGO-eff-5-4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6664325" y="650875"/>
            <a:ext cx="1401763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PPECLOGO-eff-0-1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5656263" y="1812925"/>
            <a:ext cx="411162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PPECLOGO-eff-0-1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8264525" y="1019175"/>
            <a:ext cx="41116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PPECLOGO-eff2-1-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1019175" y="1123950"/>
            <a:ext cx="1336675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070100" y="1420813"/>
            <a:ext cx="3444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PPECLOGO-eff2-1-4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110288" y="1543050"/>
            <a:ext cx="554037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677025" y="1377950"/>
            <a:ext cx="2841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075488" y="1725613"/>
            <a:ext cx="22225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椭圆 20"/>
          <p:cNvSpPr/>
          <p:nvPr userDrawn="1"/>
        </p:nvSpPr>
        <p:spPr>
          <a:xfrm rot="2270211">
            <a:off x="4456113" y="-1181100"/>
            <a:ext cx="196850" cy="201612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椭圆 21"/>
          <p:cNvSpPr/>
          <p:nvPr userDrawn="1"/>
        </p:nvSpPr>
        <p:spPr>
          <a:xfrm rot="4680544">
            <a:off x="4754562" y="-1800225"/>
            <a:ext cx="187325" cy="190500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椭圆 22"/>
          <p:cNvSpPr/>
          <p:nvPr userDrawn="1"/>
        </p:nvSpPr>
        <p:spPr>
          <a:xfrm rot="2084213" flipH="1">
            <a:off x="4041775" y="-1816100"/>
            <a:ext cx="106363" cy="107950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椭圆 23"/>
          <p:cNvSpPr/>
          <p:nvPr userDrawn="1"/>
        </p:nvSpPr>
        <p:spPr>
          <a:xfrm rot="3120000">
            <a:off x="4816476" y="-1671638"/>
            <a:ext cx="131762" cy="134937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椭圆 25"/>
          <p:cNvSpPr/>
          <p:nvPr userDrawn="1"/>
        </p:nvSpPr>
        <p:spPr>
          <a:xfrm rot="3006897">
            <a:off x="5184775" y="-1204912"/>
            <a:ext cx="185737" cy="188912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椭圆 26"/>
          <p:cNvSpPr/>
          <p:nvPr userDrawn="1"/>
        </p:nvSpPr>
        <p:spPr>
          <a:xfrm rot="1199333">
            <a:off x="4171950" y="-1455738"/>
            <a:ext cx="179388" cy="182563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椭圆 27"/>
          <p:cNvSpPr/>
          <p:nvPr userDrawn="1"/>
        </p:nvSpPr>
        <p:spPr>
          <a:xfrm rot="2270211">
            <a:off x="4432300" y="-1181100"/>
            <a:ext cx="196850" cy="201612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椭圆 28"/>
          <p:cNvSpPr/>
          <p:nvPr userDrawn="1"/>
        </p:nvSpPr>
        <p:spPr>
          <a:xfrm rot="4680544">
            <a:off x="4730750" y="-1800225"/>
            <a:ext cx="187325" cy="190500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椭圆 29"/>
          <p:cNvSpPr/>
          <p:nvPr userDrawn="1"/>
        </p:nvSpPr>
        <p:spPr>
          <a:xfrm rot="2084213" flipH="1">
            <a:off x="4017963" y="-1816100"/>
            <a:ext cx="106362" cy="107950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椭圆 30"/>
          <p:cNvSpPr/>
          <p:nvPr userDrawn="1"/>
        </p:nvSpPr>
        <p:spPr>
          <a:xfrm rot="3120000">
            <a:off x="4791076" y="-1671638"/>
            <a:ext cx="131762" cy="134937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" name="椭圆 31"/>
          <p:cNvSpPr/>
          <p:nvPr userDrawn="1"/>
        </p:nvSpPr>
        <p:spPr>
          <a:xfrm rot="3006897">
            <a:off x="5160963" y="-1204913"/>
            <a:ext cx="185737" cy="188913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1" name="椭圆 32"/>
          <p:cNvSpPr/>
          <p:nvPr userDrawn="1"/>
        </p:nvSpPr>
        <p:spPr>
          <a:xfrm rot="1199333">
            <a:off x="4148138" y="-1455738"/>
            <a:ext cx="177800" cy="182563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等腰三角形 3"/>
          <p:cNvSpPr/>
          <p:nvPr userDrawn="1"/>
        </p:nvSpPr>
        <p:spPr bwMode="auto">
          <a:xfrm flipH="1">
            <a:off x="-1624013" y="531813"/>
            <a:ext cx="8113713" cy="2576512"/>
          </a:xfrm>
          <a:custGeom>
            <a:avLst/>
            <a:gdLst>
              <a:gd name="connsiteX0" fmla="*/ 0 w 3600445"/>
              <a:gd name="connsiteY0" fmla="*/ 2160267 h 2160267"/>
              <a:gd name="connsiteX1" fmla="*/ 3600445 w 3600445"/>
              <a:gd name="connsiteY1" fmla="*/ 0 h 2160267"/>
              <a:gd name="connsiteX2" fmla="*/ 3600445 w 3600445"/>
              <a:gd name="connsiteY2" fmla="*/ 2160267 h 2160267"/>
              <a:gd name="connsiteX3" fmla="*/ 0 w 3600445"/>
              <a:gd name="connsiteY3" fmla="*/ 2160267 h 2160267"/>
              <a:gd name="connsiteX0-1" fmla="*/ 0 w 3600445"/>
              <a:gd name="connsiteY0-2" fmla="*/ 2160267 h 2934967"/>
              <a:gd name="connsiteX1-3" fmla="*/ 3600445 w 3600445"/>
              <a:gd name="connsiteY1-4" fmla="*/ 0 h 2934967"/>
              <a:gd name="connsiteX2-5" fmla="*/ 742945 w 3600445"/>
              <a:gd name="connsiteY2-6" fmla="*/ 2934967 h 2934967"/>
              <a:gd name="connsiteX3-7" fmla="*/ 0 w 3600445"/>
              <a:gd name="connsiteY3-8" fmla="*/ 2160267 h 2934967"/>
              <a:gd name="connsiteX0-9" fmla="*/ 0 w 7956545"/>
              <a:gd name="connsiteY0-10" fmla="*/ 2236467 h 3011167"/>
              <a:gd name="connsiteX1-11" fmla="*/ 7956545 w 7956545"/>
              <a:gd name="connsiteY1-12" fmla="*/ 0 h 3011167"/>
              <a:gd name="connsiteX2-13" fmla="*/ 742945 w 7956545"/>
              <a:gd name="connsiteY2-14" fmla="*/ 3011167 h 3011167"/>
              <a:gd name="connsiteX3-15" fmla="*/ 0 w 7956545"/>
              <a:gd name="connsiteY3-16" fmla="*/ 2236467 h 3011167"/>
              <a:gd name="connsiteX0-17" fmla="*/ 0 w 8032745"/>
              <a:gd name="connsiteY0-18" fmla="*/ 1804667 h 3011167"/>
              <a:gd name="connsiteX1-19" fmla="*/ 8032745 w 8032745"/>
              <a:gd name="connsiteY1-20" fmla="*/ 0 h 3011167"/>
              <a:gd name="connsiteX2-21" fmla="*/ 819145 w 8032745"/>
              <a:gd name="connsiteY2-22" fmla="*/ 3011167 h 3011167"/>
              <a:gd name="connsiteX3-23" fmla="*/ 0 w 8032745"/>
              <a:gd name="connsiteY3-24" fmla="*/ 1804667 h 3011167"/>
              <a:gd name="connsiteX0-25" fmla="*/ 146055 w 8178800"/>
              <a:gd name="connsiteY0-26" fmla="*/ 1804667 h 3442967"/>
              <a:gd name="connsiteX1-27" fmla="*/ 8178800 w 8178800"/>
              <a:gd name="connsiteY1-28" fmla="*/ 0 h 3442967"/>
              <a:gd name="connsiteX2-29" fmla="*/ 0 w 8178800"/>
              <a:gd name="connsiteY2-30" fmla="*/ 3442967 h 3442967"/>
              <a:gd name="connsiteX3-31" fmla="*/ 146055 w 8178800"/>
              <a:gd name="connsiteY3-32" fmla="*/ 1804667 h 3442967"/>
              <a:gd name="connsiteX0-33" fmla="*/ 0 w 8032745"/>
              <a:gd name="connsiteY0-34" fmla="*/ 1804667 h 3341367"/>
              <a:gd name="connsiteX1-35" fmla="*/ 8032745 w 8032745"/>
              <a:gd name="connsiteY1-36" fmla="*/ 0 h 3341367"/>
              <a:gd name="connsiteX2-37" fmla="*/ 2017652 w 8032745"/>
              <a:gd name="connsiteY2-38" fmla="*/ 3341367 h 3341367"/>
              <a:gd name="connsiteX3-39" fmla="*/ 0 w 8032745"/>
              <a:gd name="connsiteY3-40" fmla="*/ 1804667 h 3341367"/>
              <a:gd name="connsiteX0-41" fmla="*/ 0 w 7825390"/>
              <a:gd name="connsiteY0-42" fmla="*/ 1347467 h 3341367"/>
              <a:gd name="connsiteX1-43" fmla="*/ 7825390 w 7825390"/>
              <a:gd name="connsiteY1-44" fmla="*/ 0 h 3341367"/>
              <a:gd name="connsiteX2-45" fmla="*/ 1810297 w 7825390"/>
              <a:gd name="connsiteY2-46" fmla="*/ 3341367 h 3341367"/>
              <a:gd name="connsiteX3-47" fmla="*/ 0 w 7825390"/>
              <a:gd name="connsiteY3-48" fmla="*/ 1347467 h 3341367"/>
              <a:gd name="connsiteX0-49" fmla="*/ 0 w 7595496"/>
              <a:gd name="connsiteY0-50" fmla="*/ 356867 h 3341367"/>
              <a:gd name="connsiteX1-51" fmla="*/ 7595496 w 7595496"/>
              <a:gd name="connsiteY1-52" fmla="*/ 0 h 3341367"/>
              <a:gd name="connsiteX2-53" fmla="*/ 1580403 w 7595496"/>
              <a:gd name="connsiteY2-54" fmla="*/ 3341367 h 3341367"/>
              <a:gd name="connsiteX3-55" fmla="*/ 0 w 7595496"/>
              <a:gd name="connsiteY3-56" fmla="*/ 356867 h 3341367"/>
              <a:gd name="connsiteX0-57" fmla="*/ 0 w 7595496"/>
              <a:gd name="connsiteY0-58" fmla="*/ 356867 h 3398517"/>
              <a:gd name="connsiteX1-59" fmla="*/ 7595496 w 7595496"/>
              <a:gd name="connsiteY1-60" fmla="*/ 0 h 3398517"/>
              <a:gd name="connsiteX2-61" fmla="*/ 2527025 w 7595496"/>
              <a:gd name="connsiteY2-62" fmla="*/ 3398517 h 3398517"/>
              <a:gd name="connsiteX3-63" fmla="*/ 0 w 7595496"/>
              <a:gd name="connsiteY3-64" fmla="*/ 356867 h 33985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7595496" h="3398517">
                <a:moveTo>
                  <a:pt x="0" y="356867"/>
                </a:moveTo>
                <a:lnTo>
                  <a:pt x="7595496" y="0"/>
                </a:lnTo>
                <a:lnTo>
                  <a:pt x="2527025" y="3398517"/>
                </a:lnTo>
                <a:lnTo>
                  <a:pt x="0" y="356867"/>
                </a:lnTo>
                <a:close/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100000">
                <a:srgbClr val="00B0F0">
                  <a:alpha val="66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" name="等腰三角形 3"/>
          <p:cNvSpPr/>
          <p:nvPr userDrawn="1"/>
        </p:nvSpPr>
        <p:spPr bwMode="auto">
          <a:xfrm>
            <a:off x="2738955" y="-26858"/>
            <a:ext cx="5978135" cy="2619458"/>
          </a:xfrm>
          <a:custGeom>
            <a:avLst/>
            <a:gdLst>
              <a:gd name="connsiteX0" fmla="*/ 0 w 3600445"/>
              <a:gd name="connsiteY0" fmla="*/ 2160267 h 2160267"/>
              <a:gd name="connsiteX1" fmla="*/ 3600445 w 3600445"/>
              <a:gd name="connsiteY1" fmla="*/ 0 h 2160267"/>
              <a:gd name="connsiteX2" fmla="*/ 3600445 w 3600445"/>
              <a:gd name="connsiteY2" fmla="*/ 2160267 h 2160267"/>
              <a:gd name="connsiteX3" fmla="*/ 0 w 3600445"/>
              <a:gd name="connsiteY3" fmla="*/ 2160267 h 2160267"/>
              <a:gd name="connsiteX0-1" fmla="*/ 0 w 3600445"/>
              <a:gd name="connsiteY0-2" fmla="*/ 2160267 h 2934967"/>
              <a:gd name="connsiteX1-3" fmla="*/ 3600445 w 3600445"/>
              <a:gd name="connsiteY1-4" fmla="*/ 0 h 2934967"/>
              <a:gd name="connsiteX2-5" fmla="*/ 742945 w 3600445"/>
              <a:gd name="connsiteY2-6" fmla="*/ 2934967 h 2934967"/>
              <a:gd name="connsiteX3-7" fmla="*/ 0 w 3600445"/>
              <a:gd name="connsiteY3-8" fmla="*/ 2160267 h 2934967"/>
              <a:gd name="connsiteX0-9" fmla="*/ 0 w 7956545"/>
              <a:gd name="connsiteY0-10" fmla="*/ 2236467 h 3011167"/>
              <a:gd name="connsiteX1-11" fmla="*/ 7956545 w 7956545"/>
              <a:gd name="connsiteY1-12" fmla="*/ 0 h 3011167"/>
              <a:gd name="connsiteX2-13" fmla="*/ 742945 w 7956545"/>
              <a:gd name="connsiteY2-14" fmla="*/ 3011167 h 3011167"/>
              <a:gd name="connsiteX3-15" fmla="*/ 0 w 7956545"/>
              <a:gd name="connsiteY3-16" fmla="*/ 2236467 h 3011167"/>
              <a:gd name="connsiteX0-17" fmla="*/ 0 w 8032745"/>
              <a:gd name="connsiteY0-18" fmla="*/ 1804667 h 3011167"/>
              <a:gd name="connsiteX1-19" fmla="*/ 8032745 w 8032745"/>
              <a:gd name="connsiteY1-20" fmla="*/ 0 h 3011167"/>
              <a:gd name="connsiteX2-21" fmla="*/ 819145 w 8032745"/>
              <a:gd name="connsiteY2-22" fmla="*/ 3011167 h 3011167"/>
              <a:gd name="connsiteX3-23" fmla="*/ 0 w 8032745"/>
              <a:gd name="connsiteY3-24" fmla="*/ 1804667 h 3011167"/>
              <a:gd name="connsiteX0-25" fmla="*/ 146055 w 8178800"/>
              <a:gd name="connsiteY0-26" fmla="*/ 1804667 h 3442967"/>
              <a:gd name="connsiteX1-27" fmla="*/ 8178800 w 8178800"/>
              <a:gd name="connsiteY1-28" fmla="*/ 0 h 3442967"/>
              <a:gd name="connsiteX2-29" fmla="*/ 0 w 8178800"/>
              <a:gd name="connsiteY2-30" fmla="*/ 3442967 h 3442967"/>
              <a:gd name="connsiteX3-31" fmla="*/ 146055 w 8178800"/>
              <a:gd name="connsiteY3-32" fmla="*/ 1804667 h 3442967"/>
              <a:gd name="connsiteX0-33" fmla="*/ 158755 w 8178800"/>
              <a:gd name="connsiteY0-34" fmla="*/ 864867 h 3442967"/>
              <a:gd name="connsiteX1-35" fmla="*/ 8178800 w 8178800"/>
              <a:gd name="connsiteY1-36" fmla="*/ 0 h 3442967"/>
              <a:gd name="connsiteX2-37" fmla="*/ 0 w 8178800"/>
              <a:gd name="connsiteY2-38" fmla="*/ 3442967 h 3442967"/>
              <a:gd name="connsiteX3-39" fmla="*/ 158755 w 8178800"/>
              <a:gd name="connsiteY3-40" fmla="*/ 864867 h 3442967"/>
              <a:gd name="connsiteX0-41" fmla="*/ 158755 w 6959600"/>
              <a:gd name="connsiteY0-42" fmla="*/ 0 h 2578100"/>
              <a:gd name="connsiteX1-43" fmla="*/ 6959600 w 6959600"/>
              <a:gd name="connsiteY1-44" fmla="*/ 494033 h 2578100"/>
              <a:gd name="connsiteX2-45" fmla="*/ 0 w 6959600"/>
              <a:gd name="connsiteY2-46" fmla="*/ 2578100 h 2578100"/>
              <a:gd name="connsiteX3-47" fmla="*/ 158755 w 6959600"/>
              <a:gd name="connsiteY3-48" fmla="*/ 0 h 2578100"/>
              <a:gd name="connsiteX0-49" fmla="*/ 0 w 6800845"/>
              <a:gd name="connsiteY0-50" fmla="*/ 0 h 1295400"/>
              <a:gd name="connsiteX1-51" fmla="*/ 6800845 w 6800845"/>
              <a:gd name="connsiteY1-52" fmla="*/ 494033 h 1295400"/>
              <a:gd name="connsiteX2-53" fmla="*/ 463545 w 6800845"/>
              <a:gd name="connsiteY2-54" fmla="*/ 1295400 h 1295400"/>
              <a:gd name="connsiteX3-55" fmla="*/ 0 w 6800845"/>
              <a:gd name="connsiteY3-56" fmla="*/ 0 h 1295400"/>
              <a:gd name="connsiteX0-57" fmla="*/ 0 w 6800845"/>
              <a:gd name="connsiteY0-58" fmla="*/ 0 h 1905000"/>
              <a:gd name="connsiteX1-59" fmla="*/ 6800845 w 6800845"/>
              <a:gd name="connsiteY1-60" fmla="*/ 494033 h 1905000"/>
              <a:gd name="connsiteX2-61" fmla="*/ 1009645 w 6800845"/>
              <a:gd name="connsiteY2-62" fmla="*/ 1905000 h 1905000"/>
              <a:gd name="connsiteX3-63" fmla="*/ 0 w 6800845"/>
              <a:gd name="connsiteY3-64" fmla="*/ 0 h 1905000"/>
              <a:gd name="connsiteX0-65" fmla="*/ 0 w 6089645"/>
              <a:gd name="connsiteY0-66" fmla="*/ 0 h 4648200"/>
              <a:gd name="connsiteX1-67" fmla="*/ 6089645 w 6089645"/>
              <a:gd name="connsiteY1-68" fmla="*/ 3237233 h 4648200"/>
              <a:gd name="connsiteX2-69" fmla="*/ 298445 w 6089645"/>
              <a:gd name="connsiteY2-70" fmla="*/ 4648200 h 4648200"/>
              <a:gd name="connsiteX3-71" fmla="*/ 0 w 6089645"/>
              <a:gd name="connsiteY3-72" fmla="*/ 0 h 4648200"/>
              <a:gd name="connsiteX0-73" fmla="*/ 806455 w 6896100"/>
              <a:gd name="connsiteY0-74" fmla="*/ 0 h 4749800"/>
              <a:gd name="connsiteX1-75" fmla="*/ 6896100 w 6896100"/>
              <a:gd name="connsiteY1-76" fmla="*/ 3237233 h 4749800"/>
              <a:gd name="connsiteX2-77" fmla="*/ 0 w 6896100"/>
              <a:gd name="connsiteY2-78" fmla="*/ 4749800 h 4749800"/>
              <a:gd name="connsiteX3-79" fmla="*/ 806455 w 6896100"/>
              <a:gd name="connsiteY3-80" fmla="*/ 0 h 4749800"/>
              <a:gd name="connsiteX0-81" fmla="*/ 806455 w 6896100"/>
              <a:gd name="connsiteY0-82" fmla="*/ 0 h 4749800"/>
              <a:gd name="connsiteX1-83" fmla="*/ 2199269 w 6896100"/>
              <a:gd name="connsiteY1-84" fmla="*/ 771345 h 4749800"/>
              <a:gd name="connsiteX2-85" fmla="*/ 6896100 w 6896100"/>
              <a:gd name="connsiteY2-86" fmla="*/ 3237233 h 4749800"/>
              <a:gd name="connsiteX3-87" fmla="*/ 0 w 6896100"/>
              <a:gd name="connsiteY3-88" fmla="*/ 4749800 h 4749800"/>
              <a:gd name="connsiteX4" fmla="*/ 806455 w 6896100"/>
              <a:gd name="connsiteY4" fmla="*/ 0 h 4749800"/>
              <a:gd name="connsiteX0-89" fmla="*/ 806455 w 6896100"/>
              <a:gd name="connsiteY0-90" fmla="*/ 0 h 4749800"/>
              <a:gd name="connsiteX1-91" fmla="*/ 6785783 w 6896100"/>
              <a:gd name="connsiteY1-92" fmla="*/ 1743802 h 4749800"/>
              <a:gd name="connsiteX2-93" fmla="*/ 6896100 w 6896100"/>
              <a:gd name="connsiteY2-94" fmla="*/ 3237233 h 4749800"/>
              <a:gd name="connsiteX3-95" fmla="*/ 0 w 6896100"/>
              <a:gd name="connsiteY3-96" fmla="*/ 4749800 h 4749800"/>
              <a:gd name="connsiteX4-97" fmla="*/ 806455 w 6896100"/>
              <a:gd name="connsiteY4-98" fmla="*/ 0 h 4749800"/>
              <a:gd name="connsiteX0-99" fmla="*/ 806455 w 6896100"/>
              <a:gd name="connsiteY0-100" fmla="*/ 0 h 4749800"/>
              <a:gd name="connsiteX1-101" fmla="*/ 6655154 w 6896100"/>
              <a:gd name="connsiteY1-102" fmla="*/ 1569630 h 4749800"/>
              <a:gd name="connsiteX2-103" fmla="*/ 6896100 w 6896100"/>
              <a:gd name="connsiteY2-104" fmla="*/ 3237233 h 4749800"/>
              <a:gd name="connsiteX3-105" fmla="*/ 0 w 6896100"/>
              <a:gd name="connsiteY3-106" fmla="*/ 4749800 h 4749800"/>
              <a:gd name="connsiteX4-107" fmla="*/ 806455 w 6896100"/>
              <a:gd name="connsiteY4-108" fmla="*/ 0 h 4749800"/>
              <a:gd name="connsiteX0-109" fmla="*/ 690341 w 6896100"/>
              <a:gd name="connsiteY0-110" fmla="*/ 0 h 4546600"/>
              <a:gd name="connsiteX1-111" fmla="*/ 6655154 w 6896100"/>
              <a:gd name="connsiteY1-112" fmla="*/ 1366430 h 4546600"/>
              <a:gd name="connsiteX2-113" fmla="*/ 6896100 w 6896100"/>
              <a:gd name="connsiteY2-114" fmla="*/ 3034033 h 4546600"/>
              <a:gd name="connsiteX3-115" fmla="*/ 0 w 6896100"/>
              <a:gd name="connsiteY3-116" fmla="*/ 4546600 h 4546600"/>
              <a:gd name="connsiteX4-117" fmla="*/ 690341 w 6896100"/>
              <a:gd name="connsiteY4-118" fmla="*/ 0 h 4546600"/>
              <a:gd name="connsiteX0-119" fmla="*/ 2235142 w 6896100"/>
              <a:gd name="connsiteY0-120" fmla="*/ 0 h 4697312"/>
              <a:gd name="connsiteX1-121" fmla="*/ 6655154 w 6896100"/>
              <a:gd name="connsiteY1-122" fmla="*/ 1517142 h 4697312"/>
              <a:gd name="connsiteX2-123" fmla="*/ 6896100 w 6896100"/>
              <a:gd name="connsiteY2-124" fmla="*/ 3184745 h 4697312"/>
              <a:gd name="connsiteX3-125" fmla="*/ 0 w 6896100"/>
              <a:gd name="connsiteY3-126" fmla="*/ 4697312 h 4697312"/>
              <a:gd name="connsiteX4-127" fmla="*/ 2235142 w 6896100"/>
              <a:gd name="connsiteY4-128" fmla="*/ 0 h 4697312"/>
              <a:gd name="connsiteX0-129" fmla="*/ 2235142 w 6896100"/>
              <a:gd name="connsiteY0-130" fmla="*/ 0 h 4697312"/>
              <a:gd name="connsiteX1-131" fmla="*/ 6165339 w 6896100"/>
              <a:gd name="connsiteY1-132" fmla="*/ 1630177 h 4697312"/>
              <a:gd name="connsiteX2-133" fmla="*/ 6896100 w 6896100"/>
              <a:gd name="connsiteY2-134" fmla="*/ 3184745 h 4697312"/>
              <a:gd name="connsiteX3-135" fmla="*/ 0 w 6896100"/>
              <a:gd name="connsiteY3-136" fmla="*/ 4697312 h 4697312"/>
              <a:gd name="connsiteX4-137" fmla="*/ 2235142 w 6896100"/>
              <a:gd name="connsiteY4-138" fmla="*/ 0 h 4697312"/>
              <a:gd name="connsiteX0-139" fmla="*/ 1481580 w 6896100"/>
              <a:gd name="connsiteY0-140" fmla="*/ 0 h 4546600"/>
              <a:gd name="connsiteX1-141" fmla="*/ 6165339 w 6896100"/>
              <a:gd name="connsiteY1-142" fmla="*/ 1479465 h 4546600"/>
              <a:gd name="connsiteX2-143" fmla="*/ 6896100 w 6896100"/>
              <a:gd name="connsiteY2-144" fmla="*/ 3034033 h 4546600"/>
              <a:gd name="connsiteX3-145" fmla="*/ 0 w 6896100"/>
              <a:gd name="connsiteY3-146" fmla="*/ 4546600 h 4546600"/>
              <a:gd name="connsiteX4-147" fmla="*/ 1481580 w 6896100"/>
              <a:gd name="connsiteY4-148" fmla="*/ 0 h 4546600"/>
              <a:gd name="connsiteX0-149" fmla="*/ 1481580 w 6165339"/>
              <a:gd name="connsiteY0-150" fmla="*/ 0 h 4546600"/>
              <a:gd name="connsiteX1-151" fmla="*/ 6165339 w 6165339"/>
              <a:gd name="connsiteY1-152" fmla="*/ 1479465 h 4546600"/>
              <a:gd name="connsiteX2-153" fmla="*/ 5991826 w 6165339"/>
              <a:gd name="connsiteY2-154" fmla="*/ 4164376 h 4546600"/>
              <a:gd name="connsiteX3-155" fmla="*/ 0 w 6165339"/>
              <a:gd name="connsiteY3-156" fmla="*/ 4546600 h 4546600"/>
              <a:gd name="connsiteX4-157" fmla="*/ 1481580 w 6165339"/>
              <a:gd name="connsiteY4-158" fmla="*/ 0 h 4546600"/>
              <a:gd name="connsiteX0-159" fmla="*/ 1481580 w 5991826"/>
              <a:gd name="connsiteY0-160" fmla="*/ 0 h 4546600"/>
              <a:gd name="connsiteX1-161" fmla="*/ 4658215 w 5991826"/>
              <a:gd name="connsiteY1-162" fmla="*/ 1517144 h 4546600"/>
              <a:gd name="connsiteX2-163" fmla="*/ 5991826 w 5991826"/>
              <a:gd name="connsiteY2-164" fmla="*/ 4164376 h 4546600"/>
              <a:gd name="connsiteX3-165" fmla="*/ 0 w 5991826"/>
              <a:gd name="connsiteY3-166" fmla="*/ 4546600 h 4546600"/>
              <a:gd name="connsiteX4-167" fmla="*/ 1481580 w 5991826"/>
              <a:gd name="connsiteY4-168" fmla="*/ 0 h 4546600"/>
              <a:gd name="connsiteX0-169" fmla="*/ 954087 w 5991826"/>
              <a:gd name="connsiteY0-170" fmla="*/ 0 h 3680004"/>
              <a:gd name="connsiteX1-171" fmla="*/ 4658215 w 5991826"/>
              <a:gd name="connsiteY1-172" fmla="*/ 650548 h 3680004"/>
              <a:gd name="connsiteX2-173" fmla="*/ 5991826 w 5991826"/>
              <a:gd name="connsiteY2-174" fmla="*/ 3297780 h 3680004"/>
              <a:gd name="connsiteX3-175" fmla="*/ 0 w 5991826"/>
              <a:gd name="connsiteY3-176" fmla="*/ 3680004 h 3680004"/>
              <a:gd name="connsiteX4-177" fmla="*/ 954087 w 5991826"/>
              <a:gd name="connsiteY4-178" fmla="*/ 0 h 3680004"/>
              <a:gd name="connsiteX0-179" fmla="*/ 539628 w 5991826"/>
              <a:gd name="connsiteY0-180" fmla="*/ 0 h 3453935"/>
              <a:gd name="connsiteX1-181" fmla="*/ 4658215 w 5991826"/>
              <a:gd name="connsiteY1-182" fmla="*/ 424479 h 3453935"/>
              <a:gd name="connsiteX2-183" fmla="*/ 5991826 w 5991826"/>
              <a:gd name="connsiteY2-184" fmla="*/ 3071711 h 3453935"/>
              <a:gd name="connsiteX3-185" fmla="*/ 0 w 5991826"/>
              <a:gd name="connsiteY3-186" fmla="*/ 3453935 h 3453935"/>
              <a:gd name="connsiteX4-187" fmla="*/ 539628 w 5991826"/>
              <a:gd name="connsiteY4-188" fmla="*/ 0 h 3453935"/>
              <a:gd name="connsiteX0-189" fmla="*/ 539628 w 5991826"/>
              <a:gd name="connsiteY0-190" fmla="*/ 0 h 3453935"/>
              <a:gd name="connsiteX1-191" fmla="*/ 5713202 w 5991826"/>
              <a:gd name="connsiteY1-192" fmla="*/ 1441787 h 3453935"/>
              <a:gd name="connsiteX2-193" fmla="*/ 5991826 w 5991826"/>
              <a:gd name="connsiteY2-194" fmla="*/ 3071711 h 3453935"/>
              <a:gd name="connsiteX3-195" fmla="*/ 0 w 5991826"/>
              <a:gd name="connsiteY3-196" fmla="*/ 3453935 h 3453935"/>
              <a:gd name="connsiteX4-197" fmla="*/ 539628 w 5991826"/>
              <a:gd name="connsiteY4-198" fmla="*/ 0 h 3453935"/>
              <a:gd name="connsiteX0-199" fmla="*/ 539628 w 7882581"/>
              <a:gd name="connsiteY0-200" fmla="*/ 0 h 3453935"/>
              <a:gd name="connsiteX1-201" fmla="*/ 5713202 w 7882581"/>
              <a:gd name="connsiteY1-202" fmla="*/ 1441787 h 3453935"/>
              <a:gd name="connsiteX2-203" fmla="*/ 7882581 w 7882581"/>
              <a:gd name="connsiteY2-204" fmla="*/ 3386837 h 3453935"/>
              <a:gd name="connsiteX3-205" fmla="*/ 0 w 7882581"/>
              <a:gd name="connsiteY3-206" fmla="*/ 3453935 h 3453935"/>
              <a:gd name="connsiteX4-207" fmla="*/ 539628 w 7882581"/>
              <a:gd name="connsiteY4-208" fmla="*/ 0 h 34539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7" y="connsiteY4-98"/>
              </a:cxn>
            </a:cxnLst>
            <a:rect l="l" t="t" r="r" b="b"/>
            <a:pathLst>
              <a:path w="7882581" h="3453935">
                <a:moveTo>
                  <a:pt x="539628" y="0"/>
                </a:moveTo>
                <a:lnTo>
                  <a:pt x="5713202" y="1441787"/>
                </a:lnTo>
                <a:lnTo>
                  <a:pt x="7882581" y="3386837"/>
                </a:lnTo>
                <a:lnTo>
                  <a:pt x="0" y="3453935"/>
                </a:lnTo>
                <a:lnTo>
                  <a:pt x="539628" y="0"/>
                </a:lnTo>
                <a:close/>
              </a:path>
            </a:pathLst>
          </a:custGeom>
          <a:gradFill>
            <a:gsLst>
              <a:gs pos="0">
                <a:srgbClr val="035AB9"/>
              </a:gs>
              <a:gs pos="45000">
                <a:schemeClr val="bg1">
                  <a:alpha val="7000"/>
                </a:schemeClr>
              </a:gs>
              <a:gs pos="100000">
                <a:srgbClr val="005FFA">
                  <a:alpha val="59000"/>
                </a:srgb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" name="等腰三角形 3"/>
          <p:cNvSpPr/>
          <p:nvPr userDrawn="1"/>
        </p:nvSpPr>
        <p:spPr bwMode="auto">
          <a:xfrm flipH="1">
            <a:off x="5403850" y="557213"/>
            <a:ext cx="3408363" cy="3617912"/>
          </a:xfrm>
          <a:custGeom>
            <a:avLst/>
            <a:gdLst>
              <a:gd name="connsiteX0" fmla="*/ 0 w 3600445"/>
              <a:gd name="connsiteY0" fmla="*/ 2160267 h 2160267"/>
              <a:gd name="connsiteX1" fmla="*/ 3600445 w 3600445"/>
              <a:gd name="connsiteY1" fmla="*/ 0 h 2160267"/>
              <a:gd name="connsiteX2" fmla="*/ 3600445 w 3600445"/>
              <a:gd name="connsiteY2" fmla="*/ 2160267 h 2160267"/>
              <a:gd name="connsiteX3" fmla="*/ 0 w 3600445"/>
              <a:gd name="connsiteY3" fmla="*/ 2160267 h 2160267"/>
              <a:gd name="connsiteX0-1" fmla="*/ 0 w 3600445"/>
              <a:gd name="connsiteY0-2" fmla="*/ 2160267 h 2934967"/>
              <a:gd name="connsiteX1-3" fmla="*/ 3600445 w 3600445"/>
              <a:gd name="connsiteY1-4" fmla="*/ 0 h 2934967"/>
              <a:gd name="connsiteX2-5" fmla="*/ 742945 w 3600445"/>
              <a:gd name="connsiteY2-6" fmla="*/ 2934967 h 2934967"/>
              <a:gd name="connsiteX3-7" fmla="*/ 0 w 3600445"/>
              <a:gd name="connsiteY3-8" fmla="*/ 2160267 h 2934967"/>
              <a:gd name="connsiteX0-9" fmla="*/ 0 w 7956545"/>
              <a:gd name="connsiteY0-10" fmla="*/ 2236467 h 3011167"/>
              <a:gd name="connsiteX1-11" fmla="*/ 7956545 w 7956545"/>
              <a:gd name="connsiteY1-12" fmla="*/ 0 h 3011167"/>
              <a:gd name="connsiteX2-13" fmla="*/ 742945 w 7956545"/>
              <a:gd name="connsiteY2-14" fmla="*/ 3011167 h 3011167"/>
              <a:gd name="connsiteX3-15" fmla="*/ 0 w 7956545"/>
              <a:gd name="connsiteY3-16" fmla="*/ 2236467 h 3011167"/>
              <a:gd name="connsiteX0-17" fmla="*/ 0 w 8032745"/>
              <a:gd name="connsiteY0-18" fmla="*/ 1804667 h 3011167"/>
              <a:gd name="connsiteX1-19" fmla="*/ 8032745 w 8032745"/>
              <a:gd name="connsiteY1-20" fmla="*/ 0 h 3011167"/>
              <a:gd name="connsiteX2-21" fmla="*/ 819145 w 8032745"/>
              <a:gd name="connsiteY2-22" fmla="*/ 3011167 h 3011167"/>
              <a:gd name="connsiteX3-23" fmla="*/ 0 w 8032745"/>
              <a:gd name="connsiteY3-24" fmla="*/ 1804667 h 3011167"/>
              <a:gd name="connsiteX0-25" fmla="*/ 146055 w 8178800"/>
              <a:gd name="connsiteY0-26" fmla="*/ 1804667 h 3442967"/>
              <a:gd name="connsiteX1-27" fmla="*/ 8178800 w 8178800"/>
              <a:gd name="connsiteY1-28" fmla="*/ 0 h 3442967"/>
              <a:gd name="connsiteX2-29" fmla="*/ 0 w 8178800"/>
              <a:gd name="connsiteY2-30" fmla="*/ 3442967 h 3442967"/>
              <a:gd name="connsiteX3-31" fmla="*/ 146055 w 8178800"/>
              <a:gd name="connsiteY3-32" fmla="*/ 1804667 h 3442967"/>
              <a:gd name="connsiteX0-33" fmla="*/ 0 w 8032745"/>
              <a:gd name="connsiteY0-34" fmla="*/ 1804667 h 3341367"/>
              <a:gd name="connsiteX1-35" fmla="*/ 8032745 w 8032745"/>
              <a:gd name="connsiteY1-36" fmla="*/ 0 h 3341367"/>
              <a:gd name="connsiteX2-37" fmla="*/ 2017652 w 8032745"/>
              <a:gd name="connsiteY2-38" fmla="*/ 3341367 h 3341367"/>
              <a:gd name="connsiteX3-39" fmla="*/ 0 w 8032745"/>
              <a:gd name="connsiteY3-40" fmla="*/ 1804667 h 3341367"/>
              <a:gd name="connsiteX0-41" fmla="*/ 0 w 7825390"/>
              <a:gd name="connsiteY0-42" fmla="*/ 1347467 h 3341367"/>
              <a:gd name="connsiteX1-43" fmla="*/ 7825390 w 7825390"/>
              <a:gd name="connsiteY1-44" fmla="*/ 0 h 3341367"/>
              <a:gd name="connsiteX2-45" fmla="*/ 1810297 w 7825390"/>
              <a:gd name="connsiteY2-46" fmla="*/ 3341367 h 3341367"/>
              <a:gd name="connsiteX3-47" fmla="*/ 0 w 7825390"/>
              <a:gd name="connsiteY3-48" fmla="*/ 1347467 h 3341367"/>
              <a:gd name="connsiteX0-49" fmla="*/ 0 w 7825390"/>
              <a:gd name="connsiteY0-50" fmla="*/ 1347467 h 2998467"/>
              <a:gd name="connsiteX1-51" fmla="*/ 7825390 w 7825390"/>
              <a:gd name="connsiteY1-52" fmla="*/ 0 h 2998467"/>
              <a:gd name="connsiteX2-53" fmla="*/ 3690017 w 7825390"/>
              <a:gd name="connsiteY2-54" fmla="*/ 2998467 h 2998467"/>
              <a:gd name="connsiteX3-55" fmla="*/ 0 w 7825390"/>
              <a:gd name="connsiteY3-56" fmla="*/ 1347467 h 2998467"/>
              <a:gd name="connsiteX0-57" fmla="*/ 0 w 3690017"/>
              <a:gd name="connsiteY0-58" fmla="*/ 3023867 h 4674867"/>
              <a:gd name="connsiteX1-59" fmla="*/ 2321461 w 3690017"/>
              <a:gd name="connsiteY1-60" fmla="*/ 0 h 4674867"/>
              <a:gd name="connsiteX2-61" fmla="*/ 3690017 w 3690017"/>
              <a:gd name="connsiteY2-62" fmla="*/ 4674867 h 4674867"/>
              <a:gd name="connsiteX3-63" fmla="*/ 0 w 3690017"/>
              <a:gd name="connsiteY3-64" fmla="*/ 3023867 h 4674867"/>
              <a:gd name="connsiteX0-65" fmla="*/ 0 w 4460838"/>
              <a:gd name="connsiteY0-66" fmla="*/ 3023867 h 4160517"/>
              <a:gd name="connsiteX1-67" fmla="*/ 2321461 w 4460838"/>
              <a:gd name="connsiteY1-68" fmla="*/ 0 h 4160517"/>
              <a:gd name="connsiteX2-69" fmla="*/ 4460838 w 4460838"/>
              <a:gd name="connsiteY2-70" fmla="*/ 4160517 h 4160517"/>
              <a:gd name="connsiteX3-71" fmla="*/ 0 w 4460838"/>
              <a:gd name="connsiteY3-72" fmla="*/ 3023867 h 4160517"/>
              <a:gd name="connsiteX0-73" fmla="*/ 0 w 4460838"/>
              <a:gd name="connsiteY0-74" fmla="*/ 2833367 h 3970017"/>
              <a:gd name="connsiteX1-75" fmla="*/ 2727157 w 4460838"/>
              <a:gd name="connsiteY1-76" fmla="*/ 0 h 3970017"/>
              <a:gd name="connsiteX2-77" fmla="*/ 4460838 w 4460838"/>
              <a:gd name="connsiteY2-78" fmla="*/ 3970017 h 3970017"/>
              <a:gd name="connsiteX3-79" fmla="*/ 0 w 4460838"/>
              <a:gd name="connsiteY3-80" fmla="*/ 2833367 h 3970017"/>
              <a:gd name="connsiteX0-81" fmla="*/ 0 w 4366177"/>
              <a:gd name="connsiteY0-82" fmla="*/ 2833367 h 4331967"/>
              <a:gd name="connsiteX1-83" fmla="*/ 2727157 w 4366177"/>
              <a:gd name="connsiteY1-84" fmla="*/ 0 h 4331967"/>
              <a:gd name="connsiteX2-85" fmla="*/ 4366177 w 4366177"/>
              <a:gd name="connsiteY2-86" fmla="*/ 4331967 h 4331967"/>
              <a:gd name="connsiteX3-87" fmla="*/ 0 w 4366177"/>
              <a:gd name="connsiteY3-88" fmla="*/ 2833367 h 4331967"/>
              <a:gd name="connsiteX0-89" fmla="*/ 0 w 3189661"/>
              <a:gd name="connsiteY0-90" fmla="*/ 1042667 h 4331967"/>
              <a:gd name="connsiteX1-91" fmla="*/ 1550641 w 3189661"/>
              <a:gd name="connsiteY1-92" fmla="*/ 0 h 4331967"/>
              <a:gd name="connsiteX2-93" fmla="*/ 3189661 w 3189661"/>
              <a:gd name="connsiteY2-94" fmla="*/ 4331967 h 4331967"/>
              <a:gd name="connsiteX3-95" fmla="*/ 0 w 3189661"/>
              <a:gd name="connsiteY3-96" fmla="*/ 1042667 h 4331967"/>
              <a:gd name="connsiteX0-97" fmla="*/ 0 w 3189661"/>
              <a:gd name="connsiteY0-98" fmla="*/ 1480817 h 4770117"/>
              <a:gd name="connsiteX1-99" fmla="*/ 2186230 w 3189661"/>
              <a:gd name="connsiteY1-100" fmla="*/ 0 h 4770117"/>
              <a:gd name="connsiteX2-101" fmla="*/ 3189661 w 3189661"/>
              <a:gd name="connsiteY2-102" fmla="*/ 4770117 h 4770117"/>
              <a:gd name="connsiteX3-103" fmla="*/ 0 w 3189661"/>
              <a:gd name="connsiteY3-104" fmla="*/ 1480817 h 47701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189661" h="4770117">
                <a:moveTo>
                  <a:pt x="0" y="1480817"/>
                </a:moveTo>
                <a:lnTo>
                  <a:pt x="2186230" y="0"/>
                </a:lnTo>
                <a:lnTo>
                  <a:pt x="3189661" y="4770117"/>
                </a:lnTo>
                <a:lnTo>
                  <a:pt x="0" y="1480817"/>
                </a:lnTo>
                <a:close/>
              </a:path>
            </a:pathLst>
          </a:custGeom>
          <a:gradFill>
            <a:gsLst>
              <a:gs pos="0">
                <a:srgbClr val="035AB9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" name="等腰三角形 3"/>
          <p:cNvSpPr/>
          <p:nvPr userDrawn="1"/>
        </p:nvSpPr>
        <p:spPr bwMode="auto">
          <a:xfrm rot="10412591" flipH="1">
            <a:off x="1411232" y="982778"/>
            <a:ext cx="4183122" cy="2544581"/>
          </a:xfrm>
          <a:custGeom>
            <a:avLst/>
            <a:gdLst>
              <a:gd name="connsiteX0" fmla="*/ 0 w 3600445"/>
              <a:gd name="connsiteY0" fmla="*/ 2160267 h 2160267"/>
              <a:gd name="connsiteX1" fmla="*/ 3600445 w 3600445"/>
              <a:gd name="connsiteY1" fmla="*/ 0 h 2160267"/>
              <a:gd name="connsiteX2" fmla="*/ 3600445 w 3600445"/>
              <a:gd name="connsiteY2" fmla="*/ 2160267 h 2160267"/>
              <a:gd name="connsiteX3" fmla="*/ 0 w 3600445"/>
              <a:gd name="connsiteY3" fmla="*/ 2160267 h 2160267"/>
              <a:gd name="connsiteX0-1" fmla="*/ 0 w 3600445"/>
              <a:gd name="connsiteY0-2" fmla="*/ 2160267 h 2934967"/>
              <a:gd name="connsiteX1-3" fmla="*/ 3600445 w 3600445"/>
              <a:gd name="connsiteY1-4" fmla="*/ 0 h 2934967"/>
              <a:gd name="connsiteX2-5" fmla="*/ 742945 w 3600445"/>
              <a:gd name="connsiteY2-6" fmla="*/ 2934967 h 2934967"/>
              <a:gd name="connsiteX3-7" fmla="*/ 0 w 3600445"/>
              <a:gd name="connsiteY3-8" fmla="*/ 2160267 h 2934967"/>
              <a:gd name="connsiteX0-9" fmla="*/ 0 w 7956545"/>
              <a:gd name="connsiteY0-10" fmla="*/ 2236467 h 3011167"/>
              <a:gd name="connsiteX1-11" fmla="*/ 7956545 w 7956545"/>
              <a:gd name="connsiteY1-12" fmla="*/ 0 h 3011167"/>
              <a:gd name="connsiteX2-13" fmla="*/ 742945 w 7956545"/>
              <a:gd name="connsiteY2-14" fmla="*/ 3011167 h 3011167"/>
              <a:gd name="connsiteX3-15" fmla="*/ 0 w 7956545"/>
              <a:gd name="connsiteY3-16" fmla="*/ 2236467 h 3011167"/>
              <a:gd name="connsiteX0-17" fmla="*/ 0 w 8032745"/>
              <a:gd name="connsiteY0-18" fmla="*/ 1804667 h 3011167"/>
              <a:gd name="connsiteX1-19" fmla="*/ 8032745 w 8032745"/>
              <a:gd name="connsiteY1-20" fmla="*/ 0 h 3011167"/>
              <a:gd name="connsiteX2-21" fmla="*/ 819145 w 8032745"/>
              <a:gd name="connsiteY2-22" fmla="*/ 3011167 h 3011167"/>
              <a:gd name="connsiteX3-23" fmla="*/ 0 w 8032745"/>
              <a:gd name="connsiteY3-24" fmla="*/ 1804667 h 3011167"/>
              <a:gd name="connsiteX0-25" fmla="*/ 146055 w 8178800"/>
              <a:gd name="connsiteY0-26" fmla="*/ 1804667 h 3442967"/>
              <a:gd name="connsiteX1-27" fmla="*/ 8178800 w 8178800"/>
              <a:gd name="connsiteY1-28" fmla="*/ 0 h 3442967"/>
              <a:gd name="connsiteX2-29" fmla="*/ 0 w 8178800"/>
              <a:gd name="connsiteY2-30" fmla="*/ 3442967 h 3442967"/>
              <a:gd name="connsiteX3-31" fmla="*/ 146055 w 8178800"/>
              <a:gd name="connsiteY3-32" fmla="*/ 1804667 h 3442967"/>
              <a:gd name="connsiteX0-33" fmla="*/ 0 w 8032745"/>
              <a:gd name="connsiteY0-34" fmla="*/ 1804667 h 3341367"/>
              <a:gd name="connsiteX1-35" fmla="*/ 8032745 w 8032745"/>
              <a:gd name="connsiteY1-36" fmla="*/ 0 h 3341367"/>
              <a:gd name="connsiteX2-37" fmla="*/ 2017652 w 8032745"/>
              <a:gd name="connsiteY2-38" fmla="*/ 3341367 h 3341367"/>
              <a:gd name="connsiteX3-39" fmla="*/ 0 w 8032745"/>
              <a:gd name="connsiteY3-40" fmla="*/ 1804667 h 3341367"/>
              <a:gd name="connsiteX0-41" fmla="*/ 0 w 7825390"/>
              <a:gd name="connsiteY0-42" fmla="*/ 1347467 h 3341367"/>
              <a:gd name="connsiteX1-43" fmla="*/ 7825390 w 7825390"/>
              <a:gd name="connsiteY1-44" fmla="*/ 0 h 3341367"/>
              <a:gd name="connsiteX2-45" fmla="*/ 1810297 w 7825390"/>
              <a:gd name="connsiteY2-46" fmla="*/ 3341367 h 3341367"/>
              <a:gd name="connsiteX3-47" fmla="*/ 0 w 7825390"/>
              <a:gd name="connsiteY3-48" fmla="*/ 1347467 h 3341367"/>
              <a:gd name="connsiteX0-49" fmla="*/ 0 w 7825390"/>
              <a:gd name="connsiteY0-50" fmla="*/ 1347467 h 2998467"/>
              <a:gd name="connsiteX1-51" fmla="*/ 7825390 w 7825390"/>
              <a:gd name="connsiteY1-52" fmla="*/ 0 h 2998467"/>
              <a:gd name="connsiteX2-53" fmla="*/ 3690017 w 7825390"/>
              <a:gd name="connsiteY2-54" fmla="*/ 2998467 h 2998467"/>
              <a:gd name="connsiteX3-55" fmla="*/ 0 w 7825390"/>
              <a:gd name="connsiteY3-56" fmla="*/ 1347467 h 2998467"/>
              <a:gd name="connsiteX0-57" fmla="*/ 0 w 3690017"/>
              <a:gd name="connsiteY0-58" fmla="*/ 3023867 h 4674867"/>
              <a:gd name="connsiteX1-59" fmla="*/ 2321461 w 3690017"/>
              <a:gd name="connsiteY1-60" fmla="*/ 0 h 4674867"/>
              <a:gd name="connsiteX2-61" fmla="*/ 3690017 w 3690017"/>
              <a:gd name="connsiteY2-62" fmla="*/ 4674867 h 4674867"/>
              <a:gd name="connsiteX3-63" fmla="*/ 0 w 3690017"/>
              <a:gd name="connsiteY3-64" fmla="*/ 3023867 h 4674867"/>
              <a:gd name="connsiteX0-65" fmla="*/ 0 w 4460838"/>
              <a:gd name="connsiteY0-66" fmla="*/ 3023867 h 4160517"/>
              <a:gd name="connsiteX1-67" fmla="*/ 2321461 w 4460838"/>
              <a:gd name="connsiteY1-68" fmla="*/ 0 h 4160517"/>
              <a:gd name="connsiteX2-69" fmla="*/ 4460838 w 4460838"/>
              <a:gd name="connsiteY2-70" fmla="*/ 4160517 h 4160517"/>
              <a:gd name="connsiteX3-71" fmla="*/ 0 w 4460838"/>
              <a:gd name="connsiteY3-72" fmla="*/ 3023867 h 4160517"/>
              <a:gd name="connsiteX0-73" fmla="*/ 0 w 4460838"/>
              <a:gd name="connsiteY0-74" fmla="*/ 2833367 h 3970017"/>
              <a:gd name="connsiteX1-75" fmla="*/ 2727157 w 4460838"/>
              <a:gd name="connsiteY1-76" fmla="*/ 0 h 3970017"/>
              <a:gd name="connsiteX2-77" fmla="*/ 4460838 w 4460838"/>
              <a:gd name="connsiteY2-78" fmla="*/ 3970017 h 3970017"/>
              <a:gd name="connsiteX3-79" fmla="*/ 0 w 4460838"/>
              <a:gd name="connsiteY3-80" fmla="*/ 2833367 h 3970017"/>
              <a:gd name="connsiteX0-81" fmla="*/ 0 w 4366177"/>
              <a:gd name="connsiteY0-82" fmla="*/ 2833367 h 4331967"/>
              <a:gd name="connsiteX1-83" fmla="*/ 2727157 w 4366177"/>
              <a:gd name="connsiteY1-84" fmla="*/ 0 h 4331967"/>
              <a:gd name="connsiteX2-85" fmla="*/ 4366177 w 4366177"/>
              <a:gd name="connsiteY2-86" fmla="*/ 4331967 h 4331967"/>
              <a:gd name="connsiteX3-87" fmla="*/ 0 w 4366177"/>
              <a:gd name="connsiteY3-88" fmla="*/ 2833367 h 4331967"/>
              <a:gd name="connsiteX0-89" fmla="*/ 0 w 3189661"/>
              <a:gd name="connsiteY0-90" fmla="*/ 1042667 h 4331967"/>
              <a:gd name="connsiteX1-91" fmla="*/ 1550641 w 3189661"/>
              <a:gd name="connsiteY1-92" fmla="*/ 0 h 4331967"/>
              <a:gd name="connsiteX2-93" fmla="*/ 3189661 w 3189661"/>
              <a:gd name="connsiteY2-94" fmla="*/ 4331967 h 4331967"/>
              <a:gd name="connsiteX3-95" fmla="*/ 0 w 3189661"/>
              <a:gd name="connsiteY3-96" fmla="*/ 1042667 h 4331967"/>
              <a:gd name="connsiteX0-97" fmla="*/ 0 w 3189661"/>
              <a:gd name="connsiteY0-98" fmla="*/ 1480817 h 4770117"/>
              <a:gd name="connsiteX1-99" fmla="*/ 2186230 w 3189661"/>
              <a:gd name="connsiteY1-100" fmla="*/ 0 h 4770117"/>
              <a:gd name="connsiteX2-101" fmla="*/ 3189661 w 3189661"/>
              <a:gd name="connsiteY2-102" fmla="*/ 4770117 h 4770117"/>
              <a:gd name="connsiteX3-103" fmla="*/ 0 w 3189661"/>
              <a:gd name="connsiteY3-104" fmla="*/ 1480817 h 4770117"/>
              <a:gd name="connsiteX0-105" fmla="*/ 0 w 3465684"/>
              <a:gd name="connsiteY0-106" fmla="*/ 2275556 h 4770117"/>
              <a:gd name="connsiteX1-107" fmla="*/ 2462253 w 3465684"/>
              <a:gd name="connsiteY1-108" fmla="*/ 0 h 4770117"/>
              <a:gd name="connsiteX2-109" fmla="*/ 3465684 w 3465684"/>
              <a:gd name="connsiteY2-110" fmla="*/ 4770117 h 4770117"/>
              <a:gd name="connsiteX3-111" fmla="*/ 0 w 3465684"/>
              <a:gd name="connsiteY3-112" fmla="*/ 2275556 h 4770117"/>
              <a:gd name="connsiteX0-113" fmla="*/ 0 w 3465684"/>
              <a:gd name="connsiteY0-114" fmla="*/ 3335258 h 5829819"/>
              <a:gd name="connsiteX1-115" fmla="*/ 2211489 w 3465684"/>
              <a:gd name="connsiteY1-116" fmla="*/ 0 h 5829819"/>
              <a:gd name="connsiteX2-117" fmla="*/ 3465684 w 3465684"/>
              <a:gd name="connsiteY2-118" fmla="*/ 5829819 h 5829819"/>
              <a:gd name="connsiteX3-119" fmla="*/ 0 w 3465684"/>
              <a:gd name="connsiteY3-120" fmla="*/ 3335258 h 5829819"/>
              <a:gd name="connsiteX0-121" fmla="*/ 0 w 3364993"/>
              <a:gd name="connsiteY0-122" fmla="*/ 4192888 h 5829819"/>
              <a:gd name="connsiteX1-123" fmla="*/ 2110798 w 3364993"/>
              <a:gd name="connsiteY1-124" fmla="*/ 0 h 5829819"/>
              <a:gd name="connsiteX2-125" fmla="*/ 3364993 w 3364993"/>
              <a:gd name="connsiteY2-126" fmla="*/ 5829819 h 5829819"/>
              <a:gd name="connsiteX3-127" fmla="*/ 0 w 3364993"/>
              <a:gd name="connsiteY3-128" fmla="*/ 4192888 h 5829819"/>
              <a:gd name="connsiteX0-129" fmla="*/ 0 w 3364993"/>
              <a:gd name="connsiteY0-130" fmla="*/ 4192888 h 5829819"/>
              <a:gd name="connsiteX1-131" fmla="*/ 2110798 w 3364993"/>
              <a:gd name="connsiteY1-132" fmla="*/ 0 h 5829819"/>
              <a:gd name="connsiteX2-133" fmla="*/ 2940591 w 3364993"/>
              <a:gd name="connsiteY2-134" fmla="*/ 3840272 h 5829819"/>
              <a:gd name="connsiteX3-135" fmla="*/ 3364993 w 3364993"/>
              <a:gd name="connsiteY3-136" fmla="*/ 5829819 h 5829819"/>
              <a:gd name="connsiteX4" fmla="*/ 0 w 3364993"/>
              <a:gd name="connsiteY4" fmla="*/ 4192888 h 5829819"/>
              <a:gd name="connsiteX0-137" fmla="*/ 0 w 3364993"/>
              <a:gd name="connsiteY0-138" fmla="*/ 4192888 h 5829819"/>
              <a:gd name="connsiteX1-139" fmla="*/ 2110798 w 3364993"/>
              <a:gd name="connsiteY1-140" fmla="*/ 0 h 5829819"/>
              <a:gd name="connsiteX2-141" fmla="*/ 3359030 w 3364993"/>
              <a:gd name="connsiteY2-142" fmla="*/ 3486796 h 5829819"/>
              <a:gd name="connsiteX3-143" fmla="*/ 3364993 w 3364993"/>
              <a:gd name="connsiteY3-144" fmla="*/ 5829819 h 5829819"/>
              <a:gd name="connsiteX4-145" fmla="*/ 0 w 3364993"/>
              <a:gd name="connsiteY4-146" fmla="*/ 4192888 h 5829819"/>
              <a:gd name="connsiteX0-147" fmla="*/ 0 w 3359040"/>
              <a:gd name="connsiteY0-148" fmla="*/ 4192888 h 5719182"/>
              <a:gd name="connsiteX1-149" fmla="*/ 2110798 w 3359040"/>
              <a:gd name="connsiteY1-150" fmla="*/ 0 h 5719182"/>
              <a:gd name="connsiteX2-151" fmla="*/ 3359030 w 3359040"/>
              <a:gd name="connsiteY2-152" fmla="*/ 3486796 h 5719182"/>
              <a:gd name="connsiteX3-153" fmla="*/ 3083774 w 3359040"/>
              <a:gd name="connsiteY3-154" fmla="*/ 5719182 h 5719182"/>
              <a:gd name="connsiteX4-155" fmla="*/ 0 w 3359040"/>
              <a:gd name="connsiteY4-156" fmla="*/ 4192888 h 5719182"/>
              <a:gd name="connsiteX0-157" fmla="*/ 0 w 3359040"/>
              <a:gd name="connsiteY0-158" fmla="*/ 3160600 h 4686894"/>
              <a:gd name="connsiteX1-159" fmla="*/ 649496 w 3359040"/>
              <a:gd name="connsiteY1-160" fmla="*/ 0 h 4686894"/>
              <a:gd name="connsiteX2-161" fmla="*/ 3359030 w 3359040"/>
              <a:gd name="connsiteY2-162" fmla="*/ 2454508 h 4686894"/>
              <a:gd name="connsiteX3-163" fmla="*/ 3083774 w 3359040"/>
              <a:gd name="connsiteY3-164" fmla="*/ 4686894 h 4686894"/>
              <a:gd name="connsiteX4-165" fmla="*/ 0 w 3359040"/>
              <a:gd name="connsiteY4-166" fmla="*/ 3160600 h 4686894"/>
              <a:gd name="connsiteX0-167" fmla="*/ 0 w 3359045"/>
              <a:gd name="connsiteY0-168" fmla="*/ 3160600 h 4686894"/>
              <a:gd name="connsiteX1-169" fmla="*/ 649496 w 3359045"/>
              <a:gd name="connsiteY1-170" fmla="*/ 0 h 4686894"/>
              <a:gd name="connsiteX2-171" fmla="*/ 3359030 w 3359045"/>
              <a:gd name="connsiteY2-172" fmla="*/ 2454508 h 4686894"/>
              <a:gd name="connsiteX3-173" fmla="*/ 3083774 w 3359045"/>
              <a:gd name="connsiteY3-174" fmla="*/ 4686894 h 4686894"/>
              <a:gd name="connsiteX4-175" fmla="*/ 0 w 3359045"/>
              <a:gd name="connsiteY4-176" fmla="*/ 3160600 h 4686894"/>
              <a:gd name="connsiteX0-177" fmla="*/ 0 w 3359030"/>
              <a:gd name="connsiteY0-178" fmla="*/ 3160600 h 4686894"/>
              <a:gd name="connsiteX1-179" fmla="*/ 649496 w 3359030"/>
              <a:gd name="connsiteY1-180" fmla="*/ 0 h 4686894"/>
              <a:gd name="connsiteX2-181" fmla="*/ 3359030 w 3359030"/>
              <a:gd name="connsiteY2-182" fmla="*/ 2454508 h 4686894"/>
              <a:gd name="connsiteX3-183" fmla="*/ 3083774 w 3359030"/>
              <a:gd name="connsiteY3-184" fmla="*/ 4686894 h 4686894"/>
              <a:gd name="connsiteX4-185" fmla="*/ 0 w 3359030"/>
              <a:gd name="connsiteY4-186" fmla="*/ 3160600 h 4686894"/>
              <a:gd name="connsiteX0-187" fmla="*/ 0 w 3359030"/>
              <a:gd name="connsiteY0-188" fmla="*/ 3160600 h 4686894"/>
              <a:gd name="connsiteX1-189" fmla="*/ 649496 w 3359030"/>
              <a:gd name="connsiteY1-190" fmla="*/ 0 h 4686894"/>
              <a:gd name="connsiteX2-191" fmla="*/ 3359030 w 3359030"/>
              <a:gd name="connsiteY2-192" fmla="*/ 2454508 h 4686894"/>
              <a:gd name="connsiteX3-193" fmla="*/ 3083774 w 3359030"/>
              <a:gd name="connsiteY3-194" fmla="*/ 4686894 h 4686894"/>
              <a:gd name="connsiteX4-195" fmla="*/ 0 w 3359030"/>
              <a:gd name="connsiteY4-196" fmla="*/ 3160600 h 46868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45" y="connsiteY4-146"/>
              </a:cxn>
            </a:cxnLst>
            <a:rect l="l" t="t" r="r" b="b"/>
            <a:pathLst>
              <a:path w="3359030" h="4686894">
                <a:moveTo>
                  <a:pt x="0" y="3160600"/>
                </a:moveTo>
                <a:lnTo>
                  <a:pt x="649496" y="0"/>
                </a:lnTo>
                <a:lnTo>
                  <a:pt x="3359030" y="2454508"/>
                </a:lnTo>
                <a:cubicBezTo>
                  <a:pt x="3188829" y="3892352"/>
                  <a:pt x="3364521" y="2424580"/>
                  <a:pt x="3083774" y="4686894"/>
                </a:cubicBezTo>
                <a:lnTo>
                  <a:pt x="0" y="3160600"/>
                </a:lnTo>
                <a:close/>
              </a:path>
            </a:pathLst>
          </a:custGeom>
          <a:gradFill flip="none" rotWithShape="1">
            <a:gsLst>
              <a:gs pos="7000">
                <a:srgbClr val="0099FF">
                  <a:alpha val="43000"/>
                </a:srgbClr>
              </a:gs>
              <a:gs pos="44000">
                <a:schemeClr val="tx1">
                  <a:alpha val="0"/>
                </a:schemeClr>
              </a:gs>
              <a:gs pos="83000">
                <a:srgbClr val="0099FF">
                  <a:alpha val="4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6" name="Picture 14" descr="PPECLOGO-eff2-1-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1687513" y="1344613"/>
            <a:ext cx="1012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322388" y="987425"/>
            <a:ext cx="1033462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4" descr="PPECLOGO-eff2-1-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6659563" y="1208088"/>
            <a:ext cx="1012825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4" descr="PPECLOGO-eff2-1-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4583113" y="946150"/>
            <a:ext cx="8524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4" descr="PPECLOGO-eff2-1-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5629275" y="1274763"/>
            <a:ext cx="850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62013" y="1471613"/>
            <a:ext cx="736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4" descr="PPECLOGO-eff2-1-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6480175" y="1906588"/>
            <a:ext cx="8524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839913" y="912813"/>
            <a:ext cx="86042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270125" y="749300"/>
            <a:ext cx="86042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130550" y="482600"/>
            <a:ext cx="103346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12788" y="2247900"/>
            <a:ext cx="1306512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010150" y="2033588"/>
            <a:ext cx="103346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307138" y="1604963"/>
            <a:ext cx="1217612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258888" y="1778000"/>
            <a:ext cx="858837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073275" y="2520950"/>
            <a:ext cx="103346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07963" y="2232025"/>
            <a:ext cx="858837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246313" y="3344863"/>
            <a:ext cx="1246187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862263" y="2379663"/>
            <a:ext cx="86042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4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-0.61719 2.59259E-6 " pathEditMode="relative" rAng="0" ptsTypes="AA">
                                      <p:cBhvr>
                                        <p:cTn id="5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8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2465 -2.96296E-6 " pathEditMode="relative" rAng="0" ptsTypes="AA">
                                      <p:cBhvr>
                                        <p:cTn id="6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xit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xit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1521E-8 9.80392E-7 L 0.03266 1.06961 " pathEditMode="relative" rAng="0" ptsTypes="AA">
                                      <p:cBhvr>
                                        <p:cTn id="14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" y="5348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4.44444E-6 -1.11111E-6 L 0.03941 1.09639 " pathEditMode="relative" rAng="0" ptsTypes="AA">
                                      <p:cBhvr>
                                        <p:cTn id="144" dur="6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54806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repeatCount="indefinite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8159 -0.17445 L -0.02482 1.21944 " pathEditMode="relative" rAng="0" ptsTypes="AA">
                                      <p:cBhvr>
                                        <p:cTn id="146" dur="4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69694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6858 -0.49194 L 0.15521 1.08306 " pathEditMode="relative" rAng="0" ptsTypes="AA">
                                      <p:cBhvr>
                                        <p:cTn id="148" dur="6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7875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96 -0.26333 L 0.15104 1.11 " pathEditMode="relative" rAng="0" ptsTypes="AA">
                                      <p:cBhvr>
                                        <p:cTn id="15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68667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11 -0.17108 L 0.0707 1.12451 " pathEditMode="relative" rAng="0" ptsTypes="AA">
                                      <p:cBhvr>
                                        <p:cTn id="152" dur="5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3" y="6477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6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4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2" presetClass="path" presetSubtype="0" repeatCount="indefinite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-4.99449E-6 9.80392E-7 L 0.0725 1.09191 " pathEditMode="relative" rAng="0" ptsTypes="AA">
                                      <p:cBhvr>
                                        <p:cTn id="184" dur="6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5" y="54583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31 0.00444 L 0.05122 1.16361 " pathEditMode="relative" rAng="0" ptsTypes="AA">
                                      <p:cBhvr>
                                        <p:cTn id="186" dur="6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57944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42" presetClass="path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0.14983 -0.17445 L -0.1283 1.21944 " pathEditMode="relative" rAng="0" ptsTypes="AA">
                                      <p:cBhvr>
                                        <p:cTn id="188" dur="6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69694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42" presetClass="path" presetSubtype="0" repeatCount="indefinite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06753 -0.49194 L 0.05555 1.15834 " pathEditMode="relative" rAng="0" ptsTypes="AA">
                                      <p:cBhvr>
                                        <p:cTn id="190" dur="4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82500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16962 -0.32639 L 0.23524 1.12278 " pathEditMode="relative" rAng="0" ptsTypes="AA">
                                      <p:cBhvr>
                                        <p:cTn id="192" dur="8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72444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5 -0.14333 L 0.08316 1.145 " pathEditMode="relative" rAng="0" ptsTypes="AA">
                                      <p:cBhvr>
                                        <p:cTn id="194" dur="6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9" y="64417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8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4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6" dur="3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9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9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9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9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9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9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9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9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9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9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9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9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9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9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9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9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9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9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9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9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9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9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9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9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9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9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9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9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9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1" dur="9500" fill="hold"/>
                                        <p:tgtEl>
                                          <p:spTgt spid="33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27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3" dur="9500" fill="hold"/>
                                        <p:tgtEl>
                                          <p:spTgt spid="3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27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5" dur="9500" fill="hold"/>
                                        <p:tgtEl>
                                          <p:spTgt spid="35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27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7" dur="9500" fill="hold"/>
                                        <p:tgtEl>
                                          <p:spTgt spid="32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grpId="3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grpId="3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grpId="3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grpId="3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53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53" presetClass="exit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53" presetClass="exit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53" presetClass="exit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53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53" presetClass="exit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53" presetClass="exit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53" presetClass="exit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53" presetClass="exit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53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2" grpId="3" animBg="1"/>
      <p:bldP spid="33" grpId="0" animBg="1"/>
      <p:bldP spid="33" grpId="1" animBg="1"/>
      <p:bldP spid="33" grpId="2" animBg="1"/>
      <p:bldP spid="33" grpId="3" animBg="1"/>
      <p:bldP spid="34" grpId="0" animBg="1"/>
      <p:bldP spid="34" grpId="1" animBg="1"/>
      <p:bldP spid="34" grpId="2" animBg="1"/>
      <p:bldP spid="34" grpId="3" animBg="1"/>
      <p:bldP spid="35" grpId="0" animBg="1"/>
      <p:bldP spid="35" grpId="1" animBg="1"/>
      <p:bldP spid="35" grpId="2" animBg="1"/>
      <p:bldP spid="35" grpId="3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4763"/>
            <a:ext cx="914082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PPECLOGO-eff-0-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282700"/>
            <a:ext cx="83502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PPECLOGO-eff-0-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130925" y="1265238"/>
            <a:ext cx="773113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PECLOGO-eff-0-3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20663" y="120650"/>
            <a:ext cx="2373312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PECLOGO-eff-0-1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2919413" y="1905000"/>
            <a:ext cx="4127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PECLOGO-eff-0-1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210175" y="1374775"/>
            <a:ext cx="31591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PECLOGO-eff-0-1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3841750" y="1985963"/>
            <a:ext cx="155575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PECLOGO-eff-0-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544888" y="1030288"/>
            <a:ext cx="773112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PPECLOGO-eff-5-4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355850" y="1209675"/>
            <a:ext cx="1449388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PPECLOGO-eff-5-2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3649663" y="1030288"/>
            <a:ext cx="2268537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PPECLOGO-eff-5-4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6664325" y="650875"/>
            <a:ext cx="1401763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PPECLOGO-eff-0-1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5656263" y="1812925"/>
            <a:ext cx="411162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PPECLOGO-eff-0-1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8264525" y="1019175"/>
            <a:ext cx="41116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PPECLOGO-eff2-1-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1019175" y="1123950"/>
            <a:ext cx="1336675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070100" y="1420813"/>
            <a:ext cx="3444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PPECLOGO-eff2-1-4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110288" y="1543050"/>
            <a:ext cx="554037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677025" y="1377950"/>
            <a:ext cx="2841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075488" y="1725613"/>
            <a:ext cx="22225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椭圆 20"/>
          <p:cNvSpPr/>
          <p:nvPr userDrawn="1"/>
        </p:nvSpPr>
        <p:spPr>
          <a:xfrm rot="2270211">
            <a:off x="4456113" y="-1181100"/>
            <a:ext cx="196850" cy="201612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椭圆 21"/>
          <p:cNvSpPr/>
          <p:nvPr userDrawn="1"/>
        </p:nvSpPr>
        <p:spPr>
          <a:xfrm rot="4680544">
            <a:off x="4754562" y="-1800225"/>
            <a:ext cx="187325" cy="190500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椭圆 22"/>
          <p:cNvSpPr/>
          <p:nvPr userDrawn="1"/>
        </p:nvSpPr>
        <p:spPr>
          <a:xfrm rot="2084213" flipH="1">
            <a:off x="4041775" y="-1816100"/>
            <a:ext cx="106363" cy="107950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椭圆 23"/>
          <p:cNvSpPr/>
          <p:nvPr userDrawn="1"/>
        </p:nvSpPr>
        <p:spPr>
          <a:xfrm rot="3120000">
            <a:off x="4816476" y="-1671638"/>
            <a:ext cx="131762" cy="134937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椭圆 24"/>
          <p:cNvSpPr/>
          <p:nvPr userDrawn="1"/>
        </p:nvSpPr>
        <p:spPr>
          <a:xfrm rot="3006897">
            <a:off x="5184775" y="-1204912"/>
            <a:ext cx="185737" cy="188912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椭圆 25"/>
          <p:cNvSpPr/>
          <p:nvPr userDrawn="1"/>
        </p:nvSpPr>
        <p:spPr>
          <a:xfrm rot="1199333">
            <a:off x="4171950" y="-1455738"/>
            <a:ext cx="179388" cy="182563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椭圆 26"/>
          <p:cNvSpPr/>
          <p:nvPr userDrawn="1"/>
        </p:nvSpPr>
        <p:spPr>
          <a:xfrm rot="2270211">
            <a:off x="4432300" y="-1181100"/>
            <a:ext cx="196850" cy="201612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椭圆 27"/>
          <p:cNvSpPr/>
          <p:nvPr userDrawn="1"/>
        </p:nvSpPr>
        <p:spPr>
          <a:xfrm rot="4680544">
            <a:off x="4730750" y="-1800225"/>
            <a:ext cx="187325" cy="190500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椭圆 28"/>
          <p:cNvSpPr/>
          <p:nvPr userDrawn="1"/>
        </p:nvSpPr>
        <p:spPr>
          <a:xfrm rot="2084213" flipH="1">
            <a:off x="4017963" y="-1816100"/>
            <a:ext cx="106362" cy="107950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椭圆 29"/>
          <p:cNvSpPr/>
          <p:nvPr userDrawn="1"/>
        </p:nvSpPr>
        <p:spPr>
          <a:xfrm rot="3120000">
            <a:off x="4791076" y="-1671638"/>
            <a:ext cx="131762" cy="134937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" name="椭圆 30"/>
          <p:cNvSpPr/>
          <p:nvPr userDrawn="1"/>
        </p:nvSpPr>
        <p:spPr>
          <a:xfrm rot="3006897">
            <a:off x="5160963" y="-1204913"/>
            <a:ext cx="185737" cy="188913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1" name="椭圆 31"/>
          <p:cNvSpPr/>
          <p:nvPr userDrawn="1"/>
        </p:nvSpPr>
        <p:spPr>
          <a:xfrm rot="1199333">
            <a:off x="4148138" y="-1455738"/>
            <a:ext cx="177800" cy="182563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2" name="Picture 14" descr="PPECLOGO-eff2-1-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1687513" y="1344613"/>
            <a:ext cx="1012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322388" y="987425"/>
            <a:ext cx="1033462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4" descr="PPECLOGO-eff2-1-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6659563" y="1208088"/>
            <a:ext cx="1012825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4" descr="PPECLOGO-eff2-1-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4583113" y="946150"/>
            <a:ext cx="8524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4" descr="PPECLOGO-eff2-1-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5629275" y="1274763"/>
            <a:ext cx="850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62013" y="1471613"/>
            <a:ext cx="736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4" descr="PPECLOGO-eff2-1-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6480175" y="1906588"/>
            <a:ext cx="8524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839913" y="912813"/>
            <a:ext cx="86042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270125" y="749300"/>
            <a:ext cx="86042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130550" y="482600"/>
            <a:ext cx="103346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12788" y="2247900"/>
            <a:ext cx="1306512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010150" y="2033588"/>
            <a:ext cx="103346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307138" y="1604963"/>
            <a:ext cx="1217612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258888" y="1778000"/>
            <a:ext cx="858837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073275" y="2520950"/>
            <a:ext cx="103346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07963" y="2232025"/>
            <a:ext cx="858837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246313" y="3344863"/>
            <a:ext cx="1246187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862263" y="2379663"/>
            <a:ext cx="86042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4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-0.61719 2.59259E-6 " pathEditMode="relative" rAng="0" ptsTypes="AA">
                                      <p:cBhvr>
                                        <p:cTn id="5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8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2465 -2.96296E-6 " pathEditMode="relative" rAng="0" ptsTypes="AA">
                                      <p:cBhvr>
                                        <p:cTn id="6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xit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xit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1521E-8 9.80392E-7 L 0.03266 1.06961 " pathEditMode="relative" rAng="0" ptsTypes="AA">
                                      <p:cBhvr>
                                        <p:cTn id="14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" y="5348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4.44444E-6 -1.11111E-6 L 0.03941 1.09639 " pathEditMode="relative" rAng="0" ptsTypes="AA">
                                      <p:cBhvr>
                                        <p:cTn id="144" dur="6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54806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repeatCount="indefinite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8159 -0.17445 L -0.02482 1.21944 " pathEditMode="relative" rAng="0" ptsTypes="AA">
                                      <p:cBhvr>
                                        <p:cTn id="146" dur="4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69694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6858 -0.49194 L 0.15521 1.08306 " pathEditMode="relative" rAng="0" ptsTypes="AA">
                                      <p:cBhvr>
                                        <p:cTn id="148" dur="6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7875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96 -0.26333 L 0.15104 1.11 " pathEditMode="relative" rAng="0" ptsTypes="AA">
                                      <p:cBhvr>
                                        <p:cTn id="15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68667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11 -0.17108 L 0.0707 1.12451 " pathEditMode="relative" rAng="0" ptsTypes="AA">
                                      <p:cBhvr>
                                        <p:cTn id="152" dur="5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3" y="6477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6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4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2" presetClass="path" presetSubtype="0" repeatCount="indefinite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-4.99449E-6 9.80392E-7 L 0.0725 1.09191 " pathEditMode="relative" rAng="0" ptsTypes="AA">
                                      <p:cBhvr>
                                        <p:cTn id="184" dur="6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5" y="54583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31 0.00444 L 0.05122 1.16361 " pathEditMode="relative" rAng="0" ptsTypes="AA">
                                      <p:cBhvr>
                                        <p:cTn id="186" dur="6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57944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42" presetClass="path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0.14983 -0.17445 L -0.1283 1.21944 " pathEditMode="relative" rAng="0" ptsTypes="AA">
                                      <p:cBhvr>
                                        <p:cTn id="188" dur="6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69694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42" presetClass="path" presetSubtype="0" repeatCount="indefinite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06753 -0.49194 L 0.05555 1.15834 " pathEditMode="relative" rAng="0" ptsTypes="AA">
                                      <p:cBhvr>
                                        <p:cTn id="190" dur="4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82500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16962 -0.32639 L 0.23524 1.12278 " pathEditMode="relative" rAng="0" ptsTypes="AA">
                                      <p:cBhvr>
                                        <p:cTn id="192" dur="8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72444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5 -0.14333 L 0.08316 1.145 " pathEditMode="relative" rAng="0" ptsTypes="AA">
                                      <p:cBhvr>
                                        <p:cTn id="194" dur="6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9" y="64417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8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4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6" dur="3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3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3" presetClass="exit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53" presetClass="exit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53" presetClass="exit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53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53" presetClass="exit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53" presetClass="exit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3" presetClass="exit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53" presetClass="exit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53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 advTm="0">
    <p:pull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图片 27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720725"/>
            <a:ext cx="38989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" name="图片 2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720693"/>
            <a:ext cx="3899228" cy="3981545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grpSp>
        <p:nvGrpSpPr>
          <p:cNvPr id="277" name="Group 550"/>
          <p:cNvGrpSpPr/>
          <p:nvPr/>
        </p:nvGrpSpPr>
        <p:grpSpPr bwMode="auto">
          <a:xfrm>
            <a:off x="3914775" y="827088"/>
            <a:ext cx="1403350" cy="1401762"/>
            <a:chOff x="295" y="3475"/>
            <a:chExt cx="1407" cy="1407"/>
          </a:xfrm>
        </p:grpSpPr>
        <p:sp>
          <p:nvSpPr>
            <p:cNvPr id="278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5340" name="Group 552"/>
            <p:cNvGrpSpPr/>
            <p:nvPr/>
          </p:nvGrpSpPr>
          <p:grpSpPr bwMode="auto">
            <a:xfrm>
              <a:off x="475" y="3657"/>
              <a:ext cx="1056" cy="1055"/>
              <a:chOff x="-6059" y="-2209"/>
              <a:chExt cx="2219" cy="2219"/>
            </a:xfrm>
          </p:grpSpPr>
          <p:sp>
            <p:nvSpPr>
              <p:cNvPr id="5341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342" name="Group 554"/>
              <p:cNvGrpSpPr/>
              <p:nvPr/>
            </p:nvGrpSpPr>
            <p:grpSpPr bwMode="auto">
              <a:xfrm>
                <a:off x="-6059" y="-2209"/>
                <a:ext cx="2219" cy="2219"/>
                <a:chOff x="-4063" y="-880"/>
                <a:chExt cx="2219" cy="2219"/>
              </a:xfrm>
            </p:grpSpPr>
            <p:grpSp>
              <p:nvGrpSpPr>
                <p:cNvPr id="5343" name="Group 555"/>
                <p:cNvGrpSpPr/>
                <p:nvPr/>
              </p:nvGrpSpPr>
              <p:grpSpPr bwMode="auto">
                <a:xfrm>
                  <a:off x="-4063" y="-880"/>
                  <a:ext cx="2219" cy="2219"/>
                  <a:chOff x="-3927" y="-789"/>
                  <a:chExt cx="2219" cy="2219"/>
                </a:xfrm>
              </p:grpSpPr>
              <p:grpSp>
                <p:nvGrpSpPr>
                  <p:cNvPr id="5359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7" y="-788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5367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71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72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368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69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70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5360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8" y="-780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5361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65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66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362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63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64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344" name="Group 570"/>
                <p:cNvGrpSpPr/>
                <p:nvPr/>
              </p:nvGrpSpPr>
              <p:grpSpPr bwMode="auto">
                <a:xfrm rot="1320000">
                  <a:off x="-3747" y="-523"/>
                  <a:ext cx="1555" cy="1554"/>
                  <a:chOff x="-3927" y="-789"/>
                  <a:chExt cx="2219" cy="2219"/>
                </a:xfrm>
              </p:grpSpPr>
              <p:grpSp>
                <p:nvGrpSpPr>
                  <p:cNvPr id="5345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7" y="-788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5353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57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58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354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55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56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5346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8" y="-780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5347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51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52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348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49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50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  <p:sp>
        <p:nvSpPr>
          <p:cNvPr id="312" name="TextBox 311"/>
          <p:cNvSpPr txBox="1"/>
          <p:nvPr/>
        </p:nvSpPr>
        <p:spPr>
          <a:xfrm>
            <a:off x="3637768" y="2736709"/>
            <a:ext cx="180690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>
                <a:gradFill flip="none" rotWithShape="1">
                  <a:gsLst>
                    <a:gs pos="0">
                      <a:schemeClr val="accent1"/>
                    </a:gs>
                    <a:gs pos="27000">
                      <a:schemeClr val="accent2"/>
                    </a:gs>
                    <a:gs pos="87000">
                      <a:srgbClr val="FFFF00">
                        <a:lumMod val="46000"/>
                        <a:lumOff val="54000"/>
                      </a:srgbClr>
                    </a:gs>
                    <a:gs pos="67000">
                      <a:schemeClr val="accent1"/>
                    </a:gs>
                    <a:gs pos="100000">
                      <a:schemeClr val="accent1"/>
                    </a:gs>
                  </a:gsLst>
                  <a:lin ang="18900000" scaled="1"/>
                  <a:tileRect/>
                </a:gradFill>
                <a:effectLst>
                  <a:outerShdw blurRad="101600" dist="38100" dir="5400000" algn="t" rotWithShape="0">
                    <a:prstClr val="black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endParaRPr lang="zh-CN" altLang="en-US" sz="5400" b="1" dirty="0">
              <a:gradFill flip="none" rotWithShape="1">
                <a:gsLst>
                  <a:gs pos="0">
                    <a:schemeClr val="accent1"/>
                  </a:gs>
                  <a:gs pos="27000">
                    <a:schemeClr val="accent2"/>
                  </a:gs>
                  <a:gs pos="87000">
                    <a:srgbClr val="FFFF00">
                      <a:lumMod val="46000"/>
                      <a:lumOff val="54000"/>
                    </a:srgbClr>
                  </a:gs>
                  <a:gs pos="67000">
                    <a:schemeClr val="accent1"/>
                  </a:gs>
                  <a:gs pos="100000">
                    <a:schemeClr val="accent1"/>
                  </a:gs>
                </a:gsLst>
                <a:lin ang="18900000" scaled="1"/>
                <a:tileRect/>
              </a:gradFill>
              <a:effectLst>
                <a:outerShdw blurRad="101600" dist="38100" dir="5400000" algn="t" rotWithShape="0">
                  <a:prstClr val="black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3" name="图片 3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332163"/>
            <a:ext cx="5187950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" name="Picture 3" descr="C:\Users\PC\Desktop\wwe2e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180512" y="2729873"/>
            <a:ext cx="10867795" cy="617746"/>
          </a:xfrm>
          <a:prstGeom prst="rect">
            <a:avLst/>
          </a:prstGeom>
          <a:noFill/>
        </p:spPr>
      </p:pic>
      <p:pic>
        <p:nvPicPr>
          <p:cNvPr id="315" name="Picture 3" descr="C:\Users\PC\Desktop\wwe2e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0904307" y="3853573"/>
            <a:ext cx="10867795" cy="505546"/>
          </a:xfrm>
          <a:prstGeom prst="rect">
            <a:avLst/>
          </a:prstGeom>
          <a:noFill/>
        </p:spPr>
      </p:pic>
      <p:grpSp>
        <p:nvGrpSpPr>
          <p:cNvPr id="316" name="Group 550"/>
          <p:cNvGrpSpPr/>
          <p:nvPr/>
        </p:nvGrpSpPr>
        <p:grpSpPr bwMode="auto">
          <a:xfrm>
            <a:off x="2255838" y="3257550"/>
            <a:ext cx="1817687" cy="1816100"/>
            <a:chOff x="295" y="3475"/>
            <a:chExt cx="1407" cy="1407"/>
          </a:xfrm>
        </p:grpSpPr>
        <p:sp>
          <p:nvSpPr>
            <p:cNvPr id="317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5306" name="Group 552"/>
            <p:cNvGrpSpPr/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5307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308" name="Group 554"/>
              <p:cNvGrpSpPr/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5309" name="Group 555"/>
                <p:cNvGrpSpPr/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5325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333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37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38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334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35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36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5326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327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31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32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328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29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30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310" name="Group 570"/>
                <p:cNvGrpSpPr/>
                <p:nvPr/>
              </p:nvGrpSpPr>
              <p:grpSpPr bwMode="auto"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5311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319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23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24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320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21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22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5312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313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17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18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314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15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16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351" name="Group 550"/>
          <p:cNvGrpSpPr/>
          <p:nvPr/>
        </p:nvGrpSpPr>
        <p:grpSpPr bwMode="auto">
          <a:xfrm>
            <a:off x="6564313" y="2951163"/>
            <a:ext cx="3798887" cy="3797300"/>
            <a:chOff x="295" y="3475"/>
            <a:chExt cx="1407" cy="1407"/>
          </a:xfrm>
        </p:grpSpPr>
        <p:sp>
          <p:nvSpPr>
            <p:cNvPr id="352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5272" name="Group 552"/>
            <p:cNvGrpSpPr/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5273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274" name="Group 554"/>
              <p:cNvGrpSpPr/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5275" name="Group 555"/>
                <p:cNvGrpSpPr/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5291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299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03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04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300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01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02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5292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293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97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98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294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95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96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276" name="Group 570"/>
                <p:cNvGrpSpPr/>
                <p:nvPr/>
              </p:nvGrpSpPr>
              <p:grpSpPr bwMode="auto"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5277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285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89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90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286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87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88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5278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279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83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84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280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81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82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386" name="Group 550"/>
          <p:cNvGrpSpPr/>
          <p:nvPr/>
        </p:nvGrpSpPr>
        <p:grpSpPr bwMode="auto">
          <a:xfrm>
            <a:off x="5446713" y="-171450"/>
            <a:ext cx="1817687" cy="1816100"/>
            <a:chOff x="295" y="3475"/>
            <a:chExt cx="1407" cy="1407"/>
          </a:xfrm>
        </p:grpSpPr>
        <p:sp>
          <p:nvSpPr>
            <p:cNvPr id="387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5238" name="Group 552"/>
            <p:cNvGrpSpPr/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5239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240" name="Group 554"/>
              <p:cNvGrpSpPr/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5241" name="Group 555"/>
                <p:cNvGrpSpPr/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5257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265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69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70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266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67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68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5258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259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63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64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260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61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62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242" name="Group 570"/>
                <p:cNvGrpSpPr/>
                <p:nvPr/>
              </p:nvGrpSpPr>
              <p:grpSpPr bwMode="auto"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5243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251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55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56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252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53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54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5244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245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49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50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246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47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48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421" name="Group 550"/>
          <p:cNvGrpSpPr/>
          <p:nvPr/>
        </p:nvGrpSpPr>
        <p:grpSpPr bwMode="auto">
          <a:xfrm>
            <a:off x="7545388" y="912813"/>
            <a:ext cx="1817687" cy="1817687"/>
            <a:chOff x="295" y="3475"/>
            <a:chExt cx="1407" cy="1407"/>
          </a:xfrm>
        </p:grpSpPr>
        <p:sp>
          <p:nvSpPr>
            <p:cNvPr id="422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5204" name="Group 552"/>
            <p:cNvGrpSpPr/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5205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206" name="Group 554"/>
              <p:cNvGrpSpPr/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5207" name="Group 555"/>
                <p:cNvGrpSpPr/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5223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231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35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36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232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33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34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5224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225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29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30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226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27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28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208" name="Group 570"/>
                <p:cNvGrpSpPr/>
                <p:nvPr/>
              </p:nvGrpSpPr>
              <p:grpSpPr bwMode="auto"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5209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217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21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22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218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19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20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5210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211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15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16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212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13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14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456" name="Group 550"/>
          <p:cNvGrpSpPr/>
          <p:nvPr/>
        </p:nvGrpSpPr>
        <p:grpSpPr bwMode="auto">
          <a:xfrm>
            <a:off x="790575" y="717550"/>
            <a:ext cx="1817688" cy="1817688"/>
            <a:chOff x="295" y="3475"/>
            <a:chExt cx="1407" cy="1407"/>
          </a:xfrm>
        </p:grpSpPr>
        <p:sp>
          <p:nvSpPr>
            <p:cNvPr id="457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5170" name="Group 552"/>
            <p:cNvGrpSpPr/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5171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172" name="Group 554"/>
              <p:cNvGrpSpPr/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5173" name="Group 555"/>
                <p:cNvGrpSpPr/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5189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197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01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02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198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99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00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5190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191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95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196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192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93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194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174" name="Group 570"/>
                <p:cNvGrpSpPr/>
                <p:nvPr/>
              </p:nvGrpSpPr>
              <p:grpSpPr bwMode="auto"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5175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183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87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188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184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85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186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5176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177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81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182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178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79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180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491" name="Group 550"/>
          <p:cNvGrpSpPr/>
          <p:nvPr/>
        </p:nvGrpSpPr>
        <p:grpSpPr bwMode="auto">
          <a:xfrm>
            <a:off x="-1455738" y="-1830388"/>
            <a:ext cx="3798888" cy="3797301"/>
            <a:chOff x="295" y="3475"/>
            <a:chExt cx="1407" cy="1407"/>
          </a:xfrm>
        </p:grpSpPr>
        <p:sp>
          <p:nvSpPr>
            <p:cNvPr id="492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5136" name="Group 552"/>
            <p:cNvGrpSpPr/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5137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138" name="Group 554"/>
              <p:cNvGrpSpPr/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5139" name="Group 555"/>
                <p:cNvGrpSpPr/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5155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163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67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168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164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65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166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5156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157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61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162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158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59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160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140" name="Group 570"/>
                <p:cNvGrpSpPr/>
                <p:nvPr/>
              </p:nvGrpSpPr>
              <p:grpSpPr bwMode="auto"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5141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149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53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154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150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51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152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5142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143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47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148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144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45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146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32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animScale>
                                      <p:cBhvr>
                                        <p:cTn id="23" dur="750" fill="hold"/>
                                        <p:tgtEl>
                                          <p:spTgt spid="27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animScale>
                                      <p:cBhvr>
                                        <p:cTn id="25" dur="1750" fill="hold"/>
                                        <p:tgtEl>
                                          <p:spTgt spid="27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10700"/>
                                  </p:stCondLst>
                                  <p:childTnLst>
                                    <p:animMotion origin="layout" path="M -1.11111E-6 0 L 0.00122 -0.09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475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10700"/>
                                  </p:stCondLst>
                                  <p:childTnLst>
                                    <p:animMotion origin="layout" path="M -1.11111E-6 0 L 0.00122 -0.09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475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13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13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Motion origin="layout" path="M -3.88889E-6 -2.22222E-6 L -2.73628 -2.22222E-6 " pathEditMode="relative" rAng="0" ptsTypes="AA">
                                      <p:cBhvr>
                                        <p:cTn id="44" dur="225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23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Motion origin="layout" path="M 3.88889E-6 1.11111E-6 L 2.40555 1.11111E-6 " pathEditMode="relative" rAng="0" ptsTypes="AA">
                                      <p:cBhvr>
                                        <p:cTn id="46" dur="225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278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35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Scale>
                                      <p:cBhvr>
                                        <p:cTn id="53" dur="3000" fill="hold"/>
                                        <p:tgtEl>
                                          <p:spTgt spid="35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Scale>
                                      <p:cBhvr>
                                        <p:cTn id="61" dur="750" fill="hold"/>
                                        <p:tgtEl>
                                          <p:spTgt spid="31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mph" presetSubtype="0" autoRev="1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Scale>
                                      <p:cBhvr>
                                        <p:cTn id="63" dur="1750" fill="hold"/>
                                        <p:tgtEl>
                                          <p:spTgt spid="31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75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Scale>
                                      <p:cBhvr>
                                        <p:cTn id="71" dur="750" fill="hold"/>
                                        <p:tgtEl>
                                          <p:spTgt spid="42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autoRev="1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Scale>
                                      <p:cBhvr>
                                        <p:cTn id="73" dur="1750" fill="hold"/>
                                        <p:tgtEl>
                                          <p:spTgt spid="42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7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Scale>
                                      <p:cBhvr>
                                        <p:cTn id="81" dur="750" fill="hold"/>
                                        <p:tgtEl>
                                          <p:spTgt spid="38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autoRev="1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Scale>
                                      <p:cBhvr>
                                        <p:cTn id="83" dur="1750" fill="hold"/>
                                        <p:tgtEl>
                                          <p:spTgt spid="38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Scale>
                                      <p:cBhvr>
                                        <p:cTn id="91" dur="750" fill="hold"/>
                                        <p:tgtEl>
                                          <p:spTgt spid="45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6" presetClass="emph" presetSubtype="0" autoRev="1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Scale>
                                      <p:cBhvr>
                                        <p:cTn id="93" dur="1750" fill="hold"/>
                                        <p:tgtEl>
                                          <p:spTgt spid="45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7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49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Scale>
                                      <p:cBhvr>
                                        <p:cTn id="103" dur="3000" fill="hold"/>
                                        <p:tgtEl>
                                          <p:spTgt spid="49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D:\办公资源网录入\PPT录入素材\1.jp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3959" y="1344558"/>
            <a:ext cx="3501390" cy="23343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5" name="Picture 6" descr="D:\办公资源网录入\PPT录入素材\1.jp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5950" y="2864536"/>
            <a:ext cx="1996440" cy="13310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6" name="Picture 8" descr="D:\办公资源网录入\PPT录入素材\1.jp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0590" y="1956444"/>
            <a:ext cx="2341880" cy="15614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7" name="Picture 9" descr="D:\办公资源网录入\PPT录入素材\1.jp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1840" y="484022"/>
            <a:ext cx="2725420" cy="1817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8" name="Picture 10" descr="D:\办公资源网录入\PPT录入素材\1.jp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1107" y="1022828"/>
            <a:ext cx="3140710" cy="20939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9" name="Picture 11" descr="D:\办公资源网录入\PPT录入素材\1.jp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3286" y="1591529"/>
            <a:ext cx="2761885" cy="18408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" name="Picture 12" descr="D:\办公资源网录入\PPT录入素材\1.jp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3230" y="3131172"/>
            <a:ext cx="2409190" cy="16063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" name="Picture 13" descr="D:\办公资源网录入\PPT录入素材\1.jp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660" y="2104931"/>
            <a:ext cx="3082125" cy="2054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Shape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1066800" y="2339975"/>
            <a:ext cx="6096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11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19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27" dur="4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35" dur="4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1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4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3" presetClass="path" presetSubtype="0" fill="hold" nodeType="withEffect">
                                  <p:stCondLst>
                                    <p:cond delay="1410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43" dur="4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7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3" presetClass="path" presetSubtype="0" fill="hold" nodeType="withEffect">
                                  <p:stCondLst>
                                    <p:cond delay="1730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51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19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21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21200"/>
                                  </p:stCondLst>
                                  <p:childTnLst>
                                    <p:animMotion origin="layout" path="M -1.94444E-6 1.11111E-6 L -0.54305 1.11111E-6 " pathEditMode="relative" rAng="0" ptsTypes="AA">
                                      <p:cBhvr>
                                        <p:cTn id="59" dur="4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53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3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247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3" presetClass="path" presetSubtype="0" fill="hold" nodeType="withEffect">
                                  <p:stCondLst>
                                    <p:cond delay="24700"/>
                                  </p:stCondLst>
                                  <p:childTnLst>
                                    <p:animMotion origin="layout" path="M 1.94444E-6 1.11111E-6 L -0.47743 1.11111E-6 " pathEditMode="relative" rAng="0" ptsTypes="AA">
                                      <p:cBhvr>
                                        <p:cTn id="67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72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2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2124075" y="2284413"/>
            <a:ext cx="184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1142976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785918" y="5272106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357422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92892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643306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214810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929190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572132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215074" y="5336401"/>
            <a:ext cx="500066" cy="4500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85801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剪去单角的矩形 24"/>
          <p:cNvSpPr/>
          <p:nvPr/>
        </p:nvSpPr>
        <p:spPr>
          <a:xfrm>
            <a:off x="1957388" y="735013"/>
            <a:ext cx="6480175" cy="3492500"/>
          </a:xfrm>
          <a:prstGeom prst="snip1Rect">
            <a:avLst/>
          </a:prstGeom>
          <a:solidFill>
            <a:schemeClr val="accent1">
              <a:lumMod val="60000"/>
              <a:lumOff val="40000"/>
              <a:alpha val="54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769" y="2740149"/>
            <a:ext cx="1751092" cy="1990906"/>
          </a:xfrm>
          <a:prstGeom prst="rect">
            <a:avLst/>
          </a:prstGeom>
          <a:effectLst>
            <a:reflection blurRad="6350" stA="31000" endPos="35000" dir="5400000" sy="-100000" algn="bl" rotWithShape="0"/>
          </a:effectLst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309813" y="1357313"/>
            <a:ext cx="5233987" cy="2738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zh-CN" altLang="en-US" sz="1600">
                <a:latin typeface="黑体" panose="02010609060101010101" pitchFamily="2" charset="-122"/>
                <a:ea typeface="黑体" panose="02010609060101010101" pitchFamily="2" charset="-122"/>
              </a:rPr>
              <a:t>    时光流逝，不知不觉</a:t>
            </a:r>
            <a:r>
              <a:rPr lang="en-US" altLang="zh-CN" sz="1600">
                <a:latin typeface="黑体" panose="02010609060101010101" pitchFamily="2" charset="-122"/>
                <a:ea typeface="黑体" panose="02010609060101010101" pitchFamily="2" charset="-122"/>
              </a:rPr>
              <a:t>20XX</a:t>
            </a:r>
            <a:r>
              <a:rPr lang="zh-CN" altLang="en-US" sz="1600">
                <a:latin typeface="黑体" panose="02010609060101010101" pitchFamily="2" charset="-122"/>
                <a:ea typeface="黑体" panose="02010609060101010101" pitchFamily="2" charset="-122"/>
              </a:rPr>
              <a:t>年已经逝去，我们将迎来新的一年</a:t>
            </a:r>
            <a:endParaRPr lang="en-US" altLang="zh-CN" sz="160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just"/>
            <a:endParaRPr lang="zh-CN" altLang="en-US" sz="160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just"/>
            <a:r>
              <a:rPr lang="zh-CN" altLang="en-US" sz="1600">
                <a:latin typeface="黑体" panose="02010609060101010101" pitchFamily="2" charset="-122"/>
                <a:ea typeface="黑体" panose="02010609060101010101" pitchFamily="2" charset="-122"/>
              </a:rPr>
              <a:t>    过去的一年大家都很努力和怀念，因为都为了共同目标的付出了很多，为了集体的荣誉，昼夜伏笔，辛勤苦干，实地调查走访，积累了大量的资源资料，为领导的决策提供了有力的证据和材料，使得工作大获成功。</a:t>
            </a:r>
          </a:p>
          <a:p>
            <a:pPr algn="just"/>
            <a:endParaRPr lang="en-US" altLang="zh-CN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just"/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最后，预祝各位在新的一年里工作顺利，家庭幸福！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" name="Picture 5" descr="D:\办公资源网录入\PPT录入素材\3.jpg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000" y="1585754"/>
            <a:ext cx="1508125" cy="100520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993775" y="3076575"/>
            <a:ext cx="800100" cy="339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董事长</a:t>
            </a:r>
            <a:endParaRPr lang="zh-CN" altLang="en-US" sz="16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80895" y="366382"/>
            <a:ext cx="240276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gradFill>
                  <a:gsLst>
                    <a:gs pos="0">
                      <a:srgbClr val="FFE943"/>
                    </a:gs>
                    <a:gs pos="50000">
                      <a:schemeClr val="bg1"/>
                    </a:gs>
                    <a:gs pos="100000">
                      <a:srgbClr val="F5AB3D"/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  <a:reflection stA="23000" endPos="65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领导寄语</a:t>
            </a:r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838200" y="21764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4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4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4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2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28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1142976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785918" y="5272106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357422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92892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643306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214810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929190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572132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215074" y="5336401"/>
            <a:ext cx="500066" cy="4500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85801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剪去单角的矩形 31"/>
          <p:cNvSpPr/>
          <p:nvPr/>
        </p:nvSpPr>
        <p:spPr>
          <a:xfrm>
            <a:off x="-76200" y="908050"/>
            <a:ext cx="9296400" cy="3492500"/>
          </a:xfrm>
          <a:prstGeom prst="snip1Rect">
            <a:avLst>
              <a:gd name="adj" fmla="val 1394"/>
            </a:avLst>
          </a:prstGeom>
          <a:solidFill>
            <a:schemeClr val="accent1">
              <a:lumMod val="60000"/>
              <a:lumOff val="40000"/>
              <a:alpha val="54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1600200" y="1581150"/>
            <a:ext cx="4000528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2000">
                      <a:schemeClr val="accent4">
                        <a:lumMod val="20000"/>
                        <a:lumOff val="80000"/>
                      </a:schemeClr>
                    </a:gs>
                    <a:gs pos="10000">
                      <a:schemeClr val="accent4">
                        <a:lumMod val="40000"/>
                        <a:lumOff val="60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第一项：颁奖典礼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2057400" y="2201279"/>
            <a:ext cx="4000528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2000">
                      <a:schemeClr val="accent4">
                        <a:lumMod val="20000"/>
                        <a:lumOff val="80000"/>
                      </a:schemeClr>
                    </a:gs>
                    <a:gs pos="10000">
                      <a:schemeClr val="accent4">
                        <a:lumMod val="40000"/>
                        <a:lumOff val="60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第二项：才艺汇演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2628872" y="2856127"/>
            <a:ext cx="4000528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2000">
                      <a:schemeClr val="accent4">
                        <a:lumMod val="20000"/>
                        <a:lumOff val="80000"/>
                      </a:schemeClr>
                    </a:gs>
                    <a:gs pos="10000">
                      <a:schemeClr val="accent4">
                        <a:lumMod val="40000"/>
                        <a:lumOff val="60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第三项：获奖感言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3162272" y="3510975"/>
            <a:ext cx="4000528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2000">
                      <a:schemeClr val="accent4">
                        <a:lumMod val="20000"/>
                        <a:lumOff val="80000"/>
                      </a:schemeClr>
                    </a:gs>
                    <a:gs pos="10000">
                      <a:schemeClr val="accent4">
                        <a:lumMod val="40000"/>
                        <a:lumOff val="60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第四项：自由发挥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5180" y="583109"/>
            <a:ext cx="269522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gradFill>
                  <a:gsLst>
                    <a:gs pos="0">
                      <a:srgbClr val="FFE943"/>
                    </a:gs>
                    <a:gs pos="50000">
                      <a:schemeClr val="bg1"/>
                    </a:gs>
                    <a:gs pos="100000">
                      <a:srgbClr val="F5AB3D"/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  <a:reflection stA="23000" endPos="65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晚会流程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157" y="2310766"/>
            <a:ext cx="2039124" cy="2318384"/>
          </a:xfrm>
          <a:prstGeom prst="rect">
            <a:avLst/>
          </a:prstGeom>
          <a:effectLst>
            <a:reflection blurRad="6350" stA="30000" endPos="35000" dir="5400000" sy="-100000" algn="bl" rotWithShape="0"/>
          </a:effectLst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1142976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785918" y="5272106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357422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92892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643306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214810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929190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572132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215074" y="5336401"/>
            <a:ext cx="500066" cy="4500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85801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" name="Shape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914400" y="2405063"/>
            <a:ext cx="6096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剪去单角的矩形 21"/>
          <p:cNvSpPr/>
          <p:nvPr/>
        </p:nvSpPr>
        <p:spPr>
          <a:xfrm>
            <a:off x="-76200" y="908050"/>
            <a:ext cx="9296400" cy="3492500"/>
          </a:xfrm>
          <a:prstGeom prst="snip1Rect">
            <a:avLst>
              <a:gd name="adj" fmla="val 1394"/>
            </a:avLst>
          </a:prstGeom>
          <a:solidFill>
            <a:schemeClr val="accent1">
              <a:lumMod val="60000"/>
              <a:lumOff val="40000"/>
              <a:alpha val="54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1251248" y="1332904"/>
            <a:ext cx="4805521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800" b="1" dirty="0">
                <a:gradFill>
                  <a:gsLst>
                    <a:gs pos="0">
                      <a:srgbClr val="FFE943"/>
                    </a:gs>
                    <a:gs pos="50000">
                      <a:schemeClr val="bg1"/>
                    </a:gs>
                    <a:gs pos="100000">
                      <a:srgbClr val="F4B33E"/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chemeClr val="bg2">
                      <a:lumMod val="50000"/>
                    </a:schemeClr>
                  </a:outerShdw>
                  <a:reflection stA="23000" endPos="65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颁奖典礼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77555" y="2835354"/>
            <a:ext cx="3816424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1" dirty="0">
                <a:gradFill>
                  <a:gsLst>
                    <a:gs pos="0">
                      <a:srgbClr val="FFE943"/>
                    </a:gs>
                    <a:gs pos="50000">
                      <a:schemeClr val="bg1"/>
                    </a:gs>
                    <a:gs pos="100000">
                      <a:srgbClr val="F5AB3D"/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chemeClr val="bg2">
                      <a:lumMod val="50000"/>
                    </a:schemeClr>
                  </a:outerShdw>
                  <a:reflection stA="23000" endPos="65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现在开始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8528" y="1738269"/>
            <a:ext cx="2181357" cy="2480097"/>
          </a:xfrm>
          <a:prstGeom prst="rect">
            <a:avLst/>
          </a:prstGeom>
          <a:effectLst>
            <a:reflection blurRad="6350" stA="21000" endPos="35000" dir="5400000" sy="-100000" algn="bl" rotWithShape="0"/>
          </a:effectLst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63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871 -0.06512 L 0.00052 0.0049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62" y="348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3" presetClass="entr" presetSubtype="32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1142976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785918" y="5272106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357422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92892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643306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214810" y="5408156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929190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572132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215074" y="5336401"/>
            <a:ext cx="500066" cy="4500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85801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剪去单角的矩形 24"/>
          <p:cNvSpPr/>
          <p:nvPr/>
        </p:nvSpPr>
        <p:spPr>
          <a:xfrm>
            <a:off x="-76200" y="908050"/>
            <a:ext cx="9296400" cy="3492500"/>
          </a:xfrm>
          <a:prstGeom prst="snip1Rect">
            <a:avLst>
              <a:gd name="adj" fmla="val 1394"/>
            </a:avLst>
          </a:prstGeom>
          <a:solidFill>
            <a:schemeClr val="accent1">
              <a:lumMod val="60000"/>
              <a:lumOff val="40000"/>
              <a:alpha val="54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2692400"/>
            <a:ext cx="2182812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2095470" y="1928650"/>
            <a:ext cx="4214842" cy="1015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gradFill>
                  <a:gsLst>
                    <a:gs pos="0">
                      <a:srgbClr val="FFE943"/>
                    </a:gs>
                    <a:gs pos="50000">
                      <a:schemeClr val="bg1"/>
                    </a:gs>
                    <a:gs pos="100000">
                      <a:srgbClr val="F5AB3D"/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  <a:reflection stA="23000" endPos="65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最佳团队奖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2262158" y="2930664"/>
            <a:ext cx="4214842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李某某</a:t>
            </a:r>
          </a:p>
        </p:txBody>
      </p:sp>
      <p:pic>
        <p:nvPicPr>
          <p:cNvPr id="29" name="Picture 2" descr="D:\办公资源网录入\PPT录入素材\2.jpg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15" y="1530628"/>
            <a:ext cx="1444550" cy="1805305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perspectiveHeroicExtremeRightFacing"/>
            <a:lightRig rig="threePt" dir="t"/>
          </a:scene3d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479 -0.2784 L -5.55556E-7 3.82716E-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1392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1142976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785918" y="5272106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357422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92892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643306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214810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929190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572132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215074" y="5336401"/>
            <a:ext cx="500066" cy="4500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85801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" name="Shape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990600" y="2263775"/>
            <a:ext cx="6096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剪去单角的矩形 24"/>
          <p:cNvSpPr/>
          <p:nvPr/>
        </p:nvSpPr>
        <p:spPr>
          <a:xfrm>
            <a:off x="-76200" y="908050"/>
            <a:ext cx="9296400" cy="3492500"/>
          </a:xfrm>
          <a:prstGeom prst="snip1Rect">
            <a:avLst>
              <a:gd name="adj" fmla="val 1394"/>
            </a:avLst>
          </a:prstGeom>
          <a:solidFill>
            <a:schemeClr val="accent1">
              <a:lumMod val="60000"/>
              <a:lumOff val="40000"/>
              <a:alpha val="54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5463" y="2692400"/>
            <a:ext cx="2182812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2095470" y="1928650"/>
            <a:ext cx="4214842" cy="1015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gradFill>
                  <a:gsLst>
                    <a:gs pos="0">
                      <a:srgbClr val="FFE943"/>
                    </a:gs>
                    <a:gs pos="50000">
                      <a:schemeClr val="bg1"/>
                    </a:gs>
                    <a:gs pos="100000">
                      <a:srgbClr val="F5AB3D"/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  <a:reflection stA="23000" endPos="65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最佳新人奖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2262158" y="2930664"/>
            <a:ext cx="4214842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张某某</a:t>
            </a:r>
          </a:p>
        </p:txBody>
      </p:sp>
      <p:pic>
        <p:nvPicPr>
          <p:cNvPr id="29" name="Picture 2" descr="D:\办公资源网录入\PPT录入素材\2.jpg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2103" y="1319843"/>
            <a:ext cx="1508760" cy="1886593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perspectiveHeroicExtremeRightFacing"/>
            <a:lightRig rig="threePt" dir="t"/>
          </a:scene3d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20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479 -0.2784 L -5.55556E-7 3.82716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1392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1142976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785918" y="5272106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357422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92892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643306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214810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929190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572132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215074" y="5336401"/>
            <a:ext cx="500066" cy="4500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85801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1" name="Shape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914400" y="2405063"/>
            <a:ext cx="6096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剪去单角的矩形 24"/>
          <p:cNvSpPr/>
          <p:nvPr/>
        </p:nvSpPr>
        <p:spPr>
          <a:xfrm>
            <a:off x="-76200" y="908050"/>
            <a:ext cx="9296400" cy="3492500"/>
          </a:xfrm>
          <a:prstGeom prst="snip1Rect">
            <a:avLst>
              <a:gd name="adj" fmla="val 1394"/>
            </a:avLst>
          </a:prstGeom>
          <a:solidFill>
            <a:schemeClr val="accent1">
              <a:lumMod val="60000"/>
              <a:lumOff val="40000"/>
              <a:alpha val="54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8528" y="1738269"/>
            <a:ext cx="2181357" cy="2480097"/>
          </a:xfrm>
          <a:prstGeom prst="rect">
            <a:avLst/>
          </a:prstGeom>
          <a:effectLst>
            <a:reflection blurRad="6350" stA="21000" endPos="35000" dir="5400000" sy="-100000" algn="bl" rotWithShape="0"/>
          </a:effectLst>
        </p:spPr>
      </p:pic>
      <p:sp>
        <p:nvSpPr>
          <p:cNvPr id="28" name="TextBox 27"/>
          <p:cNvSpPr txBox="1"/>
          <p:nvPr/>
        </p:nvSpPr>
        <p:spPr>
          <a:xfrm>
            <a:off x="1251248" y="1332904"/>
            <a:ext cx="4805521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800" b="1" dirty="0">
                <a:gradFill>
                  <a:gsLst>
                    <a:gs pos="0">
                      <a:srgbClr val="FFE943"/>
                    </a:gs>
                    <a:gs pos="50000">
                      <a:schemeClr val="bg1"/>
                    </a:gs>
                    <a:gs pos="100000">
                      <a:srgbClr val="F4B33E"/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chemeClr val="bg2">
                      <a:lumMod val="50000"/>
                    </a:schemeClr>
                  </a:outerShdw>
                  <a:reflection stA="23000" endPos="65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获奖感言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1357290" y="2779454"/>
            <a:ext cx="4214842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下面有请宋某某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635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871 -0.06512 L 0.00052 0.0049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62" y="348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3" presetClass="entr" presetSubtype="32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1142976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785918" y="5272106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357422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92892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643306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214810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929190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572132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215074" y="5336401"/>
            <a:ext cx="500066" cy="4500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85801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" name="Shape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990600" y="2263775"/>
            <a:ext cx="6096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剪去单角的矩形 24"/>
          <p:cNvSpPr/>
          <p:nvPr/>
        </p:nvSpPr>
        <p:spPr>
          <a:xfrm>
            <a:off x="-76200" y="908050"/>
            <a:ext cx="9296400" cy="3492500"/>
          </a:xfrm>
          <a:prstGeom prst="snip1Rect">
            <a:avLst>
              <a:gd name="adj" fmla="val 1394"/>
            </a:avLst>
          </a:prstGeom>
          <a:solidFill>
            <a:schemeClr val="accent1">
              <a:lumMod val="60000"/>
              <a:lumOff val="40000"/>
              <a:alpha val="54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5463" y="2692400"/>
            <a:ext cx="2182812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1905000" y="1809750"/>
            <a:ext cx="4214842" cy="11079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1" dirty="0">
                <a:gradFill>
                  <a:gsLst>
                    <a:gs pos="0">
                      <a:srgbClr val="FFE943"/>
                    </a:gs>
                    <a:gs pos="50000">
                      <a:schemeClr val="bg1"/>
                    </a:gs>
                    <a:gs pos="100000">
                      <a:srgbClr val="F5AB3D"/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  <a:reflection stA="23000" endPos="65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才艺汇演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1957358" y="2930664"/>
            <a:ext cx="421484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下面有请李某某上台表演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20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479 -0.2784 L -5.55556E-7 3.82716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1392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1142976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785918" y="5272106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357422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92892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643306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214810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929190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572132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215074" y="5336401"/>
            <a:ext cx="500066" cy="4500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85801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1" name="Shape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914400" y="2405063"/>
            <a:ext cx="6096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剪去单角的矩形 24"/>
          <p:cNvSpPr/>
          <p:nvPr/>
        </p:nvSpPr>
        <p:spPr>
          <a:xfrm>
            <a:off x="-76200" y="908050"/>
            <a:ext cx="9296400" cy="3492500"/>
          </a:xfrm>
          <a:prstGeom prst="snip1Rect">
            <a:avLst>
              <a:gd name="adj" fmla="val 1394"/>
            </a:avLst>
          </a:prstGeom>
          <a:solidFill>
            <a:schemeClr val="accent1">
              <a:lumMod val="60000"/>
              <a:lumOff val="40000"/>
              <a:alpha val="54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583668" y="2014102"/>
            <a:ext cx="597666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gradFill>
                  <a:gsLst>
                    <a:gs pos="0">
                      <a:srgbClr val="FFE943"/>
                    </a:gs>
                    <a:gs pos="50000">
                      <a:schemeClr val="bg1"/>
                    </a:gs>
                    <a:gs pos="100000">
                      <a:srgbClr val="F4B33E"/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  <a:reflection stA="23000" endPos="65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今天的晚会到此结束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15716" y="1778149"/>
            <a:ext cx="5544616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gradFill>
                  <a:gsLst>
                    <a:gs pos="0">
                      <a:srgbClr val="FFE943"/>
                    </a:gs>
                    <a:gs pos="50000">
                      <a:schemeClr val="bg1"/>
                    </a:gs>
                    <a:gs pos="100000">
                      <a:srgbClr val="F4B33E"/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  <a:reflection stA="23000" endPos="65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祝大家春节愉快！</a:t>
            </a:r>
            <a:endParaRPr lang="en-US" altLang="zh-CN" sz="4800" b="1" dirty="0">
              <a:gradFill>
                <a:gsLst>
                  <a:gs pos="0">
                    <a:srgbClr val="FFE943"/>
                  </a:gs>
                  <a:gs pos="50000">
                    <a:schemeClr val="bg1"/>
                  </a:gs>
                  <a:gs pos="100000">
                    <a:srgbClr val="F4B33E"/>
                  </a:gs>
                </a:gsLst>
                <a:lin ang="5400000" scaled="0"/>
              </a:gradFill>
              <a:effectLst>
                <a:outerShdw blurRad="50800" dist="50800" dir="5400000" algn="ctr" rotWithShape="0">
                  <a:srgbClr val="000000">
                    <a:alpha val="45000"/>
                  </a:srgbClr>
                </a:outerShdw>
                <a:reflection stA="23000" endPos="65000" dist="508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gradFill>
                  <a:gsLst>
                    <a:gs pos="0">
                      <a:srgbClr val="FFE943"/>
                    </a:gs>
                    <a:gs pos="50000">
                      <a:schemeClr val="bg1"/>
                    </a:gs>
                    <a:gs pos="100000">
                      <a:srgbClr val="F4B33E"/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  <a:reflection stA="23000" endPos="65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合家欢乐！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635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蓝">
  <a:themeElements>
    <a:clrScheme name="自定义 25">
      <a:dk1>
        <a:sysClr val="windowText" lastClr="000000"/>
      </a:dk1>
      <a:lt1>
        <a:sysClr val="window" lastClr="FFFFFF"/>
      </a:lt1>
      <a:dk2>
        <a:srgbClr val="3F3F3F"/>
      </a:dk2>
      <a:lt2>
        <a:srgbClr val="013EB7"/>
      </a:lt2>
      <a:accent1>
        <a:srgbClr val="006DF0"/>
      </a:accent1>
      <a:accent2>
        <a:srgbClr val="FFC000"/>
      </a:accent2>
      <a:accent3>
        <a:srgbClr val="92D050"/>
      </a:accent3>
      <a:accent4>
        <a:srgbClr val="00B0F0"/>
      </a:accent4>
      <a:accent5>
        <a:srgbClr val="3F3F3F"/>
      </a:accent5>
      <a:accent6>
        <a:srgbClr val="262626"/>
      </a:accent6>
      <a:hlink>
        <a:srgbClr val="262626"/>
      </a:hlink>
      <a:folHlink>
        <a:srgbClr val="3F3F3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蓝</Template>
  <TotalTime>0</TotalTime>
  <Words>164</Words>
  <Application>Microsoft Office PowerPoint</Application>
  <PresentationFormat>全屏显示(16:9)</PresentationFormat>
  <Paragraphs>35</Paragraphs>
  <Slides>11</Slides>
  <Notes>9</Notes>
  <HiddenSlides>0</HiddenSlides>
  <MMClips>7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黑体</vt:lpstr>
      <vt:lpstr>微软雅黑</vt:lpstr>
      <vt:lpstr>Arial</vt:lpstr>
      <vt:lpstr>Calibri</vt:lpstr>
      <vt:lpstr>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</cp:revision>
  <dcterms:created xsi:type="dcterms:W3CDTF">2014-05-16T11:32:00Z</dcterms:created>
  <dcterms:modified xsi:type="dcterms:W3CDTF">2021-01-06T03:37:47Z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