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857" r:id="rId2"/>
    <p:sldId id="858" r:id="rId3"/>
    <p:sldId id="859" r:id="rId4"/>
    <p:sldId id="782" r:id="rId5"/>
    <p:sldId id="785" r:id="rId6"/>
    <p:sldId id="829" r:id="rId7"/>
    <p:sldId id="784" r:id="rId8"/>
    <p:sldId id="783" r:id="rId9"/>
    <p:sldId id="787" r:id="rId10"/>
    <p:sldId id="860" r:id="rId11"/>
    <p:sldId id="788" r:id="rId12"/>
    <p:sldId id="789" r:id="rId13"/>
    <p:sldId id="791" r:id="rId14"/>
    <p:sldId id="822" r:id="rId15"/>
    <p:sldId id="794" r:id="rId16"/>
    <p:sldId id="795" r:id="rId17"/>
    <p:sldId id="800" r:id="rId18"/>
    <p:sldId id="821" r:id="rId19"/>
    <p:sldId id="801" r:id="rId20"/>
    <p:sldId id="861" r:id="rId21"/>
    <p:sldId id="802" r:id="rId22"/>
    <p:sldId id="803" r:id="rId23"/>
    <p:sldId id="819" r:id="rId24"/>
    <p:sldId id="805" r:id="rId25"/>
    <p:sldId id="808" r:id="rId26"/>
    <p:sldId id="862" r:id="rId27"/>
    <p:sldId id="813" r:id="rId28"/>
    <p:sldId id="815" r:id="rId29"/>
    <p:sldId id="816" r:id="rId30"/>
    <p:sldId id="823" r:id="rId31"/>
    <p:sldId id="817" r:id="rId32"/>
    <p:sldId id="863" r:id="rId33"/>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2">
          <p15:clr>
            <a:srgbClr val="A4A3A4"/>
          </p15:clr>
        </p15:guide>
        <p15:guide id="2" pos="29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5F5F5F"/>
    <a:srgbClr val="333333"/>
    <a:srgbClr val="F8F8F8"/>
    <a:srgbClr val="B2B2B2"/>
    <a:srgbClr val="DDDDDD"/>
    <a:srgbClr val="F2F0F0"/>
    <a:srgbClr val="979797"/>
    <a:srgbClr val="8E8E8E"/>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79" autoAdjust="0"/>
    <p:restoredTop sz="91579" autoAdjust="0"/>
  </p:normalViewPr>
  <p:slideViewPr>
    <p:cSldViewPr>
      <p:cViewPr varScale="1">
        <p:scale>
          <a:sx n="133" d="100"/>
          <a:sy n="133" d="100"/>
        </p:scale>
        <p:origin x="1224" y="114"/>
      </p:cViewPr>
      <p:guideLst>
        <p:guide orient="horz" pos="1622"/>
        <p:guide pos="2908"/>
      </p:guideLst>
    </p:cSldViewPr>
  </p:slideViewPr>
  <p:notesTextViewPr>
    <p:cViewPr>
      <p:scale>
        <a:sx n="25" d="100"/>
        <a:sy n="2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D96D07-341D-4D88-BBFE-B431BFA04196}"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2A0F9D-3357-4A94-85C8-3B842B870DC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4</a:t>
            </a:fld>
            <a:endParaRPr lang="zh-CN" alt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14</a:t>
            </a:fld>
            <a:endParaRPr lang="zh-CN" alt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15</a:t>
            </a:fld>
            <a:endParaRPr lang="zh-CN" alt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16</a:t>
            </a:fld>
            <a:endParaRPr lang="zh-CN" alt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17</a:t>
            </a:fld>
            <a:endParaRPr lang="zh-CN" alt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18</a:t>
            </a:fld>
            <a:endParaRPr lang="zh-CN" alt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19</a:t>
            </a:fld>
            <a:endParaRPr lang="zh-CN" alt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21</a:t>
            </a:fld>
            <a:endParaRPr lang="zh-CN" alt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22</a:t>
            </a:fld>
            <a:endParaRPr lang="zh-CN" alt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23</a:t>
            </a:fld>
            <a:endParaRPr lang="zh-CN" alt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24</a:t>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5</a:t>
            </a:fld>
            <a:endParaRPr lang="zh-CN" altLang="en-US">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25</a:t>
            </a:fld>
            <a:endParaRPr lang="zh-CN" alt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27</a:t>
            </a:fld>
            <a:endParaRPr lang="zh-CN" alt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28</a:t>
            </a:fld>
            <a:endParaRPr lang="zh-CN" alt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29</a:t>
            </a:fld>
            <a:endParaRPr lang="zh-CN" alt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30</a:t>
            </a:fld>
            <a:endParaRPr lang="zh-CN" altLang="en-US">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31</a:t>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6</a:t>
            </a:fld>
            <a:endParaRPr lang="zh-CN"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7</a:t>
            </a:fld>
            <a:endParaRPr lang="zh-CN"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8</a:t>
            </a:fld>
            <a:endParaRPr lang="zh-CN"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9</a:t>
            </a:fld>
            <a:endParaRPr lang="zh-CN"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11</a:t>
            </a:fld>
            <a:endParaRPr lang="zh-CN" alt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12</a:t>
            </a:fld>
            <a:endParaRPr lang="zh-CN" alt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13</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B44CCEC7-3A54-47D1-BB25-17A0FDA63797}" type="datetimeFigureOut">
              <a:rPr lang="zh-CN" altLang="en-US" smtClean="0"/>
              <a:t>2021/1/6</a:t>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65495661-81B6-46E9-A91E-889569155CC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B44CCEC7-3A54-47D1-BB25-17A0FDA63797}" type="datetimeFigureOut">
              <a:rPr lang="zh-CN" altLang="en-US" smtClean="0"/>
              <a:t>2021/1/6</a:t>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65495661-81B6-46E9-A91E-889569155CC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B44CCEC7-3A54-47D1-BB25-17A0FDA63797}" type="datetimeFigureOut">
              <a:rPr lang="zh-CN" altLang="en-US" smtClean="0"/>
              <a:t>2021/1/6</a:t>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65495661-81B6-46E9-A91E-889569155CC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457200" y="4767263"/>
            <a:ext cx="2133600" cy="273844"/>
          </a:xfrm>
          <a:prstGeom prst="rect">
            <a:avLst/>
          </a:prstGeom>
        </p:spPr>
        <p:txBody>
          <a:bodyPr/>
          <a:lstStyle/>
          <a:p>
            <a:fld id="{B44CCEC7-3A54-47D1-BB25-17A0FDA63797}" type="datetimeFigureOut">
              <a:rPr lang="zh-CN" altLang="en-US" smtClean="0"/>
              <a:t>2021/1/6</a:t>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fld id="{65495661-81B6-46E9-A91E-889569155CC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457200" y="4767263"/>
            <a:ext cx="2133600" cy="273844"/>
          </a:xfrm>
          <a:prstGeom prst="rect">
            <a:avLst/>
          </a:prstGeom>
        </p:spPr>
        <p:txBody>
          <a:bodyPr/>
          <a:lstStyle/>
          <a:p>
            <a:fld id="{B44CCEC7-3A54-47D1-BB25-17A0FDA63797}" type="datetimeFigureOut">
              <a:rPr lang="zh-CN" altLang="en-US" smtClean="0"/>
              <a:t>2021/1/6</a:t>
            </a:fld>
            <a:endParaRPr lang="zh-CN" altLang="en-US"/>
          </a:p>
        </p:txBody>
      </p:sp>
      <p:sp>
        <p:nvSpPr>
          <p:cNvPr id="8" name="页脚占位符 7"/>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6553200" y="4767263"/>
            <a:ext cx="2133600" cy="273844"/>
          </a:xfrm>
          <a:prstGeom prst="rect">
            <a:avLst/>
          </a:prstGeom>
        </p:spPr>
        <p:txBody>
          <a:bodyPr/>
          <a:lstStyle/>
          <a:p>
            <a:fld id="{65495661-81B6-46E9-A91E-889569155CC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457200" y="4767263"/>
            <a:ext cx="2133600" cy="273844"/>
          </a:xfrm>
          <a:prstGeom prst="rect">
            <a:avLst/>
          </a:prstGeom>
        </p:spPr>
        <p:txBody>
          <a:bodyPr/>
          <a:lstStyle/>
          <a:p>
            <a:fld id="{B44CCEC7-3A54-47D1-BB25-17A0FDA63797}" type="datetimeFigureOut">
              <a:rPr lang="zh-CN" altLang="en-US" smtClean="0"/>
              <a:t>2021/1/6</a:t>
            </a:fld>
            <a:endParaRPr lang="zh-CN" altLang="en-US"/>
          </a:p>
        </p:txBody>
      </p:sp>
      <p:sp>
        <p:nvSpPr>
          <p:cNvPr id="4" name="页脚占位符 3"/>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6553200" y="4767263"/>
            <a:ext cx="2133600" cy="273844"/>
          </a:xfrm>
          <a:prstGeom prst="rect">
            <a:avLst/>
          </a:prstGeom>
        </p:spPr>
        <p:txBody>
          <a:bodyPr/>
          <a:lstStyle/>
          <a:p>
            <a:fld id="{65495661-81B6-46E9-A91E-889569155CC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a:lstStyle/>
          <a:p>
            <a:fld id="{B44CCEC7-3A54-47D1-BB25-17A0FDA63797}" type="datetimeFigureOut">
              <a:rPr lang="zh-CN" altLang="en-US" smtClean="0"/>
              <a:t>2021/1/6</a:t>
            </a:fld>
            <a:endParaRPr lang="zh-CN" altLang="en-US"/>
          </a:p>
        </p:txBody>
      </p:sp>
      <p:sp>
        <p:nvSpPr>
          <p:cNvPr id="3" name="页脚占位符 2"/>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553200" y="4767263"/>
            <a:ext cx="2133600" cy="273844"/>
          </a:xfrm>
          <a:prstGeom prst="rect">
            <a:avLst/>
          </a:prstGeom>
        </p:spPr>
        <p:txBody>
          <a:bodyPr/>
          <a:lstStyle/>
          <a:p>
            <a:fld id="{65495661-81B6-46E9-A91E-889569155CC2}"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457200" y="4767263"/>
            <a:ext cx="2133600" cy="273844"/>
          </a:xfrm>
          <a:prstGeom prst="rect">
            <a:avLst/>
          </a:prstGeom>
        </p:spPr>
        <p:txBody>
          <a:bodyPr/>
          <a:lstStyle/>
          <a:p>
            <a:fld id="{B44CCEC7-3A54-47D1-BB25-17A0FDA63797}" type="datetimeFigureOut">
              <a:rPr lang="zh-CN" altLang="en-US" smtClean="0"/>
              <a:t>2021/1/6</a:t>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fld id="{65495661-81B6-46E9-A91E-889569155CC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457200" y="4767263"/>
            <a:ext cx="2133600" cy="273844"/>
          </a:xfrm>
          <a:prstGeom prst="rect">
            <a:avLst/>
          </a:prstGeom>
        </p:spPr>
        <p:txBody>
          <a:bodyPr/>
          <a:lstStyle/>
          <a:p>
            <a:fld id="{B44CCEC7-3A54-47D1-BB25-17A0FDA63797}" type="datetimeFigureOut">
              <a:rPr lang="zh-CN" altLang="en-US" smtClean="0"/>
              <a:t>2021/1/6</a:t>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fld id="{65495661-81B6-46E9-A91E-889569155CC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13" cstate="screen"/>
          <a:stretch>
            <a:fillRect/>
          </a:stretch>
        </p:blipFill>
        <p:spPr>
          <a:xfrm>
            <a:off x="1905" y="-7620"/>
            <a:ext cx="9140825" cy="5149850"/>
          </a:xfrm>
          <a:prstGeom prst="rect">
            <a:avLst/>
          </a:prstGeom>
        </p:spPr>
      </p:pic>
      <p:sp>
        <p:nvSpPr>
          <p:cNvPr id="8" name="矩形 7"/>
          <p:cNvSpPr/>
          <p:nvPr userDrawn="1"/>
        </p:nvSpPr>
        <p:spPr>
          <a:xfrm>
            <a:off x="1588" y="226060"/>
            <a:ext cx="9140825" cy="317500"/>
          </a:xfrm>
          <a:prstGeom prst="rect">
            <a:avLst/>
          </a:prstGeom>
          <a:solidFill>
            <a:srgbClr val="970057"/>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lstStyle/>
          <a:p>
            <a:pPr algn="ctr" defTabSz="685165" eaLnBrk="1" fontAlgn="auto" hangingPunct="1">
              <a:spcBef>
                <a:spcPts val="0"/>
              </a:spcBef>
              <a:spcAft>
                <a:spcPts val="0"/>
              </a:spcAft>
              <a:defRPr/>
            </a:pPr>
            <a:endParaRPr lang="zh-CN" altLang="en-US" sz="1070"/>
          </a:p>
        </p:txBody>
      </p:sp>
      <p:sp>
        <p:nvSpPr>
          <p:cNvPr id="10" name="圆角矩形 9"/>
          <p:cNvSpPr/>
          <p:nvPr userDrawn="1"/>
        </p:nvSpPr>
        <p:spPr>
          <a:xfrm>
            <a:off x="207010" y="766445"/>
            <a:ext cx="8729980" cy="4079240"/>
          </a:xfrm>
          <a:prstGeom prst="roundRect">
            <a:avLst>
              <a:gd name="adj" fmla="val 329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screen"/>
          <a:stretch>
            <a:fillRect/>
          </a:stretch>
        </p:blipFill>
        <p:spPr>
          <a:xfrm>
            <a:off x="0" y="0"/>
            <a:ext cx="9143999" cy="5143500"/>
          </a:xfrm>
          <a:prstGeom prst="rect">
            <a:avLst/>
          </a:prstGeom>
        </p:spPr>
      </p:pic>
      <p:sp>
        <p:nvSpPr>
          <p:cNvPr id="22" name="矩形 21"/>
          <p:cNvSpPr/>
          <p:nvPr/>
        </p:nvSpPr>
        <p:spPr>
          <a:xfrm>
            <a:off x="0" y="1459764"/>
            <a:ext cx="9144000" cy="981071"/>
          </a:xfrm>
          <a:prstGeom prst="rect">
            <a:avLst/>
          </a:prstGeom>
          <a:solidFill>
            <a:srgbClr val="970057"/>
          </a:solidFill>
          <a:ln>
            <a:noFill/>
          </a:ln>
        </p:spPr>
        <p:style>
          <a:lnRef idx="2">
            <a:schemeClr val="accent1">
              <a:shade val="50000"/>
            </a:schemeClr>
          </a:lnRef>
          <a:fillRef idx="1">
            <a:schemeClr val="accent1"/>
          </a:fillRef>
          <a:effectRef idx="0">
            <a:schemeClr val="accent1"/>
          </a:effectRef>
          <a:fontRef idx="minor">
            <a:schemeClr val="lt1"/>
          </a:fontRef>
        </p:style>
        <p:txBody>
          <a:bodyPr lIns="51434" tIns="25716" rIns="51434" bIns="25716" anchor="ctr"/>
          <a:lstStyle/>
          <a:p>
            <a:pPr algn="ctr" defTabSz="685165" eaLnBrk="1" fontAlgn="auto" hangingPunct="1">
              <a:spcBef>
                <a:spcPts val="0"/>
              </a:spcBef>
              <a:spcAft>
                <a:spcPts val="0"/>
              </a:spcAft>
              <a:defRPr/>
            </a:pPr>
            <a:endParaRPr lang="zh-CN" altLang="en-US" sz="805"/>
          </a:p>
        </p:txBody>
      </p:sp>
      <p:sp>
        <p:nvSpPr>
          <p:cNvPr id="23" name="TextBox 59"/>
          <p:cNvSpPr txBox="1">
            <a:spLocks noChangeArrowheads="1"/>
          </p:cNvSpPr>
          <p:nvPr/>
        </p:nvSpPr>
        <p:spPr bwMode="auto">
          <a:xfrm>
            <a:off x="1528763" y="2739355"/>
            <a:ext cx="6415088" cy="690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8" tIns="34289" rIns="68578" bIns="34289">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4050" spc="79" dirty="0">
                <a:solidFill>
                  <a:schemeClr val="accent2"/>
                </a:solidFill>
                <a:effectLst>
                  <a:outerShdw blurRad="38100" dist="38100" dir="2700000" algn="tl">
                    <a:srgbClr val="000000">
                      <a:alpha val="43137"/>
                    </a:srgbClr>
                  </a:outerShdw>
                </a:effectLst>
                <a:latin typeface="思源黑体 Bold" panose="020B0800000000000000" charset="-122"/>
                <a:ea typeface="思源黑体 Bold" panose="020B0800000000000000" charset="-122"/>
                <a:sym typeface="+mn-ea"/>
              </a:rPr>
              <a:t>世界名媛年会聚会模板</a:t>
            </a:r>
            <a:endParaRPr lang="zh-CN" altLang="en-US" sz="4050" b="1" spc="79" dirty="0">
              <a:solidFill>
                <a:schemeClr val="accent2"/>
              </a:solidFill>
              <a:effectLst>
                <a:outerShdw blurRad="38100" dist="38100" dir="2700000" algn="tl">
                  <a:srgbClr val="000000">
                    <a:alpha val="43137"/>
                  </a:srgbClr>
                </a:outerShdw>
              </a:effectLst>
              <a:latin typeface="思源黑体 Bold" panose="020B0800000000000000" charset="-122"/>
              <a:ea typeface="思源黑体 Bold" panose="020B0800000000000000" charset="-122"/>
              <a:sym typeface="+mn-ea"/>
            </a:endParaRPr>
          </a:p>
        </p:txBody>
      </p:sp>
      <p:cxnSp>
        <p:nvCxnSpPr>
          <p:cNvPr id="24" name="直接连接符 23"/>
          <p:cNvCxnSpPr/>
          <p:nvPr/>
        </p:nvCxnSpPr>
        <p:spPr>
          <a:xfrm>
            <a:off x="2792750" y="3673404"/>
            <a:ext cx="3653501" cy="0"/>
          </a:xfrm>
          <a:prstGeom prst="line">
            <a:avLst/>
          </a:prstGeom>
          <a:ln w="19050">
            <a:solidFill>
              <a:srgbClr val="970057"/>
            </a:solidFill>
          </a:ln>
        </p:spPr>
        <p:style>
          <a:lnRef idx="1">
            <a:schemeClr val="accent1"/>
          </a:lnRef>
          <a:fillRef idx="0">
            <a:schemeClr val="accent1"/>
          </a:fillRef>
          <a:effectRef idx="0">
            <a:schemeClr val="accent1"/>
          </a:effectRef>
          <a:fontRef idx="minor">
            <a:schemeClr val="tx1"/>
          </a:fontRef>
        </p:style>
      </p:cxnSp>
      <p:sp>
        <p:nvSpPr>
          <p:cNvPr id="25" name="圆角矩形 24"/>
          <p:cNvSpPr/>
          <p:nvPr/>
        </p:nvSpPr>
        <p:spPr>
          <a:xfrm>
            <a:off x="3294072" y="3511744"/>
            <a:ext cx="2669897" cy="298285"/>
          </a:xfrm>
          <a:prstGeom prst="roundRect">
            <a:avLst/>
          </a:prstGeom>
          <a:solidFill>
            <a:srgbClr val="970057"/>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9" rIns="68578" bIns="34289" anchor="ctr"/>
          <a:lstStyle/>
          <a:p>
            <a:pPr algn="ctr" defTabSz="685165" eaLnBrk="1" fontAlgn="auto" hangingPunct="1">
              <a:spcBef>
                <a:spcPts val="0"/>
              </a:spcBef>
              <a:spcAft>
                <a:spcPts val="0"/>
              </a:spcAft>
              <a:defRPr/>
            </a:pPr>
            <a:r>
              <a:rPr lang="zh-CN" altLang="en-US" sz="1500" b="1" dirty="0">
                <a:solidFill>
                  <a:schemeClr val="accent2"/>
                </a:solidFill>
                <a:latin typeface="微软雅黑" panose="020B0503020204020204" pitchFamily="34" charset="-122"/>
                <a:ea typeface="微软雅黑" panose="020B0503020204020204" pitchFamily="34" charset="-122"/>
              </a:rPr>
              <a:t>在这里输入贵公司的名称</a:t>
            </a:r>
          </a:p>
        </p:txBody>
      </p:sp>
      <p:sp>
        <p:nvSpPr>
          <p:cNvPr id="26" name="TextBox 64"/>
          <p:cNvSpPr txBox="1">
            <a:spLocks noChangeArrowheads="1"/>
          </p:cNvSpPr>
          <p:nvPr/>
        </p:nvSpPr>
        <p:spPr bwMode="auto">
          <a:xfrm>
            <a:off x="2841778" y="3959259"/>
            <a:ext cx="3506231" cy="297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8" tIns="34289" rIns="68578" bIns="34289">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r>
              <a:rPr lang="zh-CN" altLang="en-US" sz="1500" dirty="0">
                <a:solidFill>
                  <a:schemeClr val="accent2"/>
                </a:solidFill>
                <a:latin typeface="微软雅黑" panose="020B0503020204020204" pitchFamily="34" charset="-122"/>
                <a:ea typeface="微软雅黑" panose="020B0503020204020204" pitchFamily="34" charset="-122"/>
              </a:rPr>
              <a:t>年终总结  新年计划 述职报告  工作汇报</a:t>
            </a:r>
          </a:p>
        </p:txBody>
      </p:sp>
      <p:grpSp>
        <p:nvGrpSpPr>
          <p:cNvPr id="47" name="组合 46"/>
          <p:cNvGrpSpPr/>
          <p:nvPr/>
        </p:nvGrpSpPr>
        <p:grpSpPr>
          <a:xfrm>
            <a:off x="2072940" y="1412183"/>
            <a:ext cx="1114525" cy="1114525"/>
            <a:chOff x="2763920" y="1882911"/>
            <a:chExt cx="1486033" cy="1486033"/>
          </a:xfrm>
        </p:grpSpPr>
        <p:grpSp>
          <p:nvGrpSpPr>
            <p:cNvPr id="30" name="组合 29"/>
            <p:cNvGrpSpPr/>
            <p:nvPr/>
          </p:nvGrpSpPr>
          <p:grpSpPr>
            <a:xfrm>
              <a:off x="2763920" y="1882911"/>
              <a:ext cx="1486033" cy="1486033"/>
              <a:chOff x="304799" y="673100"/>
              <a:chExt cx="4000500" cy="4000499"/>
            </a:xfrm>
            <a:effectLst>
              <a:outerShdw blurRad="444500" dist="254000" dir="8100000" algn="tr" rotWithShape="0">
                <a:prstClr val="black">
                  <a:alpha val="50000"/>
                </a:prstClr>
              </a:outerShdw>
            </a:effectLst>
          </p:grpSpPr>
          <p:sp>
            <p:nvSpPr>
              <p:cNvPr id="31" name="同心圆 30"/>
              <p:cNvSpPr/>
              <p:nvPr/>
            </p:nvSpPr>
            <p:spPr>
              <a:xfrm>
                <a:off x="304799" y="673100"/>
                <a:ext cx="4000500" cy="4000499"/>
              </a:xfrm>
              <a:prstGeom prst="donut">
                <a:avLst>
                  <a:gd name="adj" fmla="val 4879"/>
                </a:avLst>
              </a:prstGeom>
              <a:gradFill>
                <a:gsLst>
                  <a:gs pos="0">
                    <a:srgbClr val="F1F3F2"/>
                  </a:gs>
                  <a:gs pos="55000">
                    <a:srgbClr val="F1F3F2"/>
                  </a:gs>
                  <a:gs pos="100000">
                    <a:srgbClr val="B2B2B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ea typeface="微软雅黑" panose="020B0503020204020204" pitchFamily="34" charset="-122"/>
                </a:endParaRPr>
              </a:p>
            </p:txBody>
          </p:sp>
          <p:sp>
            <p:nvSpPr>
              <p:cNvPr id="32" name="椭圆 31"/>
              <p:cNvSpPr/>
              <p:nvPr/>
            </p:nvSpPr>
            <p:spPr>
              <a:xfrm>
                <a:off x="392113" y="760413"/>
                <a:ext cx="3825874" cy="3825874"/>
              </a:xfrm>
              <a:prstGeom prst="ellipse">
                <a:avLst/>
              </a:prstGeom>
              <a:gradFill>
                <a:gsLst>
                  <a:gs pos="0">
                    <a:srgbClr val="FFFFFF"/>
                  </a:gs>
                  <a:gs pos="51000">
                    <a:srgbClr val="F1F3F2"/>
                  </a:gs>
                  <a:gs pos="100000">
                    <a:srgbClr val="B2B2B2"/>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grpSp>
        <p:sp>
          <p:nvSpPr>
            <p:cNvPr id="43" name="文本框 42"/>
            <p:cNvSpPr txBox="1"/>
            <p:nvPr/>
          </p:nvSpPr>
          <p:spPr>
            <a:xfrm>
              <a:off x="3062696" y="1964207"/>
              <a:ext cx="870373" cy="1352973"/>
            </a:xfrm>
            <a:prstGeom prst="rect">
              <a:avLst/>
            </a:prstGeom>
            <a:noFill/>
          </p:spPr>
          <p:txBody>
            <a:bodyPr wrap="none" rtlCol="0">
              <a:spAutoFit/>
            </a:bodyPr>
            <a:lstStyle/>
            <a:p>
              <a:r>
                <a:rPr lang="en-US" altLang="zh-CN" sz="6000" b="1" dirty="0">
                  <a:latin typeface="微软雅黑" panose="020B0503020204020204" pitchFamily="34" charset="-122"/>
                  <a:ea typeface="微软雅黑" panose="020B0503020204020204" pitchFamily="34" charset="-122"/>
                </a:rPr>
                <a:t>2</a:t>
              </a:r>
              <a:endParaRPr lang="zh-CN" altLang="en-US" sz="6000" b="1" dirty="0">
                <a:latin typeface="微软雅黑" panose="020B0503020204020204" pitchFamily="34" charset="-122"/>
                <a:ea typeface="微软雅黑" panose="020B0503020204020204" pitchFamily="34" charset="-122"/>
              </a:endParaRPr>
            </a:p>
          </p:txBody>
        </p:sp>
      </p:grpSp>
      <p:grpSp>
        <p:nvGrpSpPr>
          <p:cNvPr id="48" name="组合 47"/>
          <p:cNvGrpSpPr/>
          <p:nvPr/>
        </p:nvGrpSpPr>
        <p:grpSpPr>
          <a:xfrm>
            <a:off x="3367471" y="1412183"/>
            <a:ext cx="1114525" cy="1114525"/>
            <a:chOff x="4489961" y="1882911"/>
            <a:chExt cx="1486033" cy="1486033"/>
          </a:xfrm>
        </p:grpSpPr>
        <p:grpSp>
          <p:nvGrpSpPr>
            <p:cNvPr id="33" name="组合 32"/>
            <p:cNvGrpSpPr/>
            <p:nvPr/>
          </p:nvGrpSpPr>
          <p:grpSpPr>
            <a:xfrm>
              <a:off x="4489961" y="1882911"/>
              <a:ext cx="1486033" cy="1486033"/>
              <a:chOff x="304799" y="673100"/>
              <a:chExt cx="4000500" cy="4000499"/>
            </a:xfrm>
            <a:effectLst>
              <a:outerShdw blurRad="444500" dist="254000" dir="8100000" algn="tr" rotWithShape="0">
                <a:prstClr val="black">
                  <a:alpha val="50000"/>
                </a:prstClr>
              </a:outerShdw>
            </a:effectLst>
          </p:grpSpPr>
          <p:sp>
            <p:nvSpPr>
              <p:cNvPr id="34" name="同心圆 33"/>
              <p:cNvSpPr/>
              <p:nvPr/>
            </p:nvSpPr>
            <p:spPr>
              <a:xfrm>
                <a:off x="304799" y="673100"/>
                <a:ext cx="4000500" cy="4000499"/>
              </a:xfrm>
              <a:prstGeom prst="donut">
                <a:avLst>
                  <a:gd name="adj" fmla="val 4879"/>
                </a:avLst>
              </a:prstGeom>
              <a:gradFill>
                <a:gsLst>
                  <a:gs pos="0">
                    <a:srgbClr val="F1F3F2"/>
                  </a:gs>
                  <a:gs pos="55000">
                    <a:srgbClr val="F1F3F2"/>
                  </a:gs>
                  <a:gs pos="100000">
                    <a:srgbClr val="B2B2B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ea typeface="微软雅黑" panose="020B0503020204020204" pitchFamily="34" charset="-122"/>
                </a:endParaRPr>
              </a:p>
            </p:txBody>
          </p:sp>
          <p:sp>
            <p:nvSpPr>
              <p:cNvPr id="35" name="椭圆 34"/>
              <p:cNvSpPr/>
              <p:nvPr/>
            </p:nvSpPr>
            <p:spPr>
              <a:xfrm>
                <a:off x="392113" y="760413"/>
                <a:ext cx="3825874" cy="3825874"/>
              </a:xfrm>
              <a:prstGeom prst="ellipse">
                <a:avLst/>
              </a:prstGeom>
              <a:gradFill>
                <a:gsLst>
                  <a:gs pos="0">
                    <a:srgbClr val="FFFFFF"/>
                  </a:gs>
                  <a:gs pos="51000">
                    <a:srgbClr val="F1F3F2"/>
                  </a:gs>
                  <a:gs pos="100000">
                    <a:srgbClr val="B2B2B2"/>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grpSp>
        <p:sp>
          <p:nvSpPr>
            <p:cNvPr id="44" name="文本框 43"/>
            <p:cNvSpPr txBox="1"/>
            <p:nvPr/>
          </p:nvSpPr>
          <p:spPr>
            <a:xfrm>
              <a:off x="4769197" y="1964207"/>
              <a:ext cx="870373" cy="1352973"/>
            </a:xfrm>
            <a:prstGeom prst="rect">
              <a:avLst/>
            </a:prstGeom>
            <a:noFill/>
          </p:spPr>
          <p:txBody>
            <a:bodyPr wrap="none" rtlCol="0">
              <a:spAutoFit/>
            </a:bodyPr>
            <a:lstStyle/>
            <a:p>
              <a:r>
                <a:rPr lang="en-US" altLang="zh-CN" sz="6000" b="1" dirty="0">
                  <a:latin typeface="微软雅黑" panose="020B0503020204020204" pitchFamily="34" charset="-122"/>
                  <a:ea typeface="微软雅黑" panose="020B0503020204020204" pitchFamily="34" charset="-122"/>
                </a:rPr>
                <a:t>0</a:t>
              </a:r>
              <a:endParaRPr lang="zh-CN" altLang="en-US" sz="6000" b="1" dirty="0">
                <a:latin typeface="微软雅黑" panose="020B0503020204020204" pitchFamily="34" charset="-122"/>
                <a:ea typeface="微软雅黑" panose="020B0503020204020204" pitchFamily="34" charset="-122"/>
              </a:endParaRPr>
            </a:p>
          </p:txBody>
        </p:sp>
      </p:grpSp>
      <p:grpSp>
        <p:nvGrpSpPr>
          <p:cNvPr id="49" name="组合 48"/>
          <p:cNvGrpSpPr/>
          <p:nvPr/>
        </p:nvGrpSpPr>
        <p:grpSpPr>
          <a:xfrm>
            <a:off x="4662002" y="1412183"/>
            <a:ext cx="1114525" cy="1114525"/>
            <a:chOff x="6216003" y="1882911"/>
            <a:chExt cx="1486033" cy="1486033"/>
          </a:xfrm>
        </p:grpSpPr>
        <p:grpSp>
          <p:nvGrpSpPr>
            <p:cNvPr id="36" name="组合 35"/>
            <p:cNvGrpSpPr/>
            <p:nvPr/>
          </p:nvGrpSpPr>
          <p:grpSpPr>
            <a:xfrm>
              <a:off x="6216003" y="1882911"/>
              <a:ext cx="1486033" cy="1486033"/>
              <a:chOff x="304799" y="673100"/>
              <a:chExt cx="4000500" cy="4000499"/>
            </a:xfrm>
            <a:effectLst>
              <a:outerShdw blurRad="444500" dist="254000" dir="8100000" algn="tr" rotWithShape="0">
                <a:prstClr val="black">
                  <a:alpha val="50000"/>
                </a:prstClr>
              </a:outerShdw>
            </a:effectLst>
          </p:grpSpPr>
          <p:sp>
            <p:nvSpPr>
              <p:cNvPr id="37" name="同心圆 36"/>
              <p:cNvSpPr/>
              <p:nvPr/>
            </p:nvSpPr>
            <p:spPr>
              <a:xfrm>
                <a:off x="304799" y="673100"/>
                <a:ext cx="4000500" cy="4000499"/>
              </a:xfrm>
              <a:prstGeom prst="donut">
                <a:avLst>
                  <a:gd name="adj" fmla="val 4879"/>
                </a:avLst>
              </a:prstGeom>
              <a:gradFill>
                <a:gsLst>
                  <a:gs pos="0">
                    <a:srgbClr val="F1F3F2"/>
                  </a:gs>
                  <a:gs pos="55000">
                    <a:srgbClr val="F1F3F2"/>
                  </a:gs>
                  <a:gs pos="100000">
                    <a:srgbClr val="B2B2B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ea typeface="微软雅黑" panose="020B0503020204020204" pitchFamily="34" charset="-122"/>
                </a:endParaRPr>
              </a:p>
            </p:txBody>
          </p:sp>
          <p:sp>
            <p:nvSpPr>
              <p:cNvPr id="38" name="椭圆 37"/>
              <p:cNvSpPr/>
              <p:nvPr/>
            </p:nvSpPr>
            <p:spPr>
              <a:xfrm>
                <a:off x="392113" y="760413"/>
                <a:ext cx="3825874" cy="3825874"/>
              </a:xfrm>
              <a:prstGeom prst="ellipse">
                <a:avLst/>
              </a:prstGeom>
              <a:gradFill>
                <a:gsLst>
                  <a:gs pos="0">
                    <a:srgbClr val="FFFFFF"/>
                  </a:gs>
                  <a:gs pos="51000">
                    <a:srgbClr val="F1F3F2"/>
                  </a:gs>
                  <a:gs pos="100000">
                    <a:srgbClr val="B2B2B2"/>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grpSp>
        <p:sp>
          <p:nvSpPr>
            <p:cNvPr id="45" name="文本框 44"/>
            <p:cNvSpPr txBox="1"/>
            <p:nvPr/>
          </p:nvSpPr>
          <p:spPr>
            <a:xfrm>
              <a:off x="6490646" y="1964207"/>
              <a:ext cx="955040" cy="1352973"/>
            </a:xfrm>
            <a:prstGeom prst="rect">
              <a:avLst/>
            </a:prstGeom>
            <a:noFill/>
          </p:spPr>
          <p:txBody>
            <a:bodyPr wrap="none" rtlCol="0">
              <a:spAutoFit/>
            </a:bodyPr>
            <a:lstStyle/>
            <a:p>
              <a:r>
                <a:rPr lang="en-US" altLang="zh-CN" sz="6000" b="1" dirty="0">
                  <a:latin typeface="微软雅黑" panose="020B0503020204020204" pitchFamily="34" charset="-122"/>
                  <a:ea typeface="微软雅黑" panose="020B0503020204020204" pitchFamily="34" charset="-122"/>
                </a:rPr>
                <a:t>X</a:t>
              </a:r>
              <a:endParaRPr lang="zh-CN" altLang="en-US" sz="6000" b="1" dirty="0">
                <a:latin typeface="微软雅黑" panose="020B0503020204020204" pitchFamily="34" charset="-122"/>
                <a:ea typeface="微软雅黑" panose="020B0503020204020204" pitchFamily="34" charset="-122"/>
              </a:endParaRPr>
            </a:p>
          </p:txBody>
        </p:sp>
      </p:grpSp>
      <p:grpSp>
        <p:nvGrpSpPr>
          <p:cNvPr id="50" name="组合 49"/>
          <p:cNvGrpSpPr/>
          <p:nvPr/>
        </p:nvGrpSpPr>
        <p:grpSpPr>
          <a:xfrm>
            <a:off x="5956534" y="1412183"/>
            <a:ext cx="1114525" cy="1114525"/>
            <a:chOff x="7942045" y="1882911"/>
            <a:chExt cx="1486033" cy="1486033"/>
          </a:xfrm>
        </p:grpSpPr>
        <p:grpSp>
          <p:nvGrpSpPr>
            <p:cNvPr id="39" name="组合 38"/>
            <p:cNvGrpSpPr/>
            <p:nvPr/>
          </p:nvGrpSpPr>
          <p:grpSpPr>
            <a:xfrm>
              <a:off x="7942045" y="1882911"/>
              <a:ext cx="1486033" cy="1486033"/>
              <a:chOff x="304799" y="673100"/>
              <a:chExt cx="4000500" cy="4000499"/>
            </a:xfrm>
            <a:effectLst>
              <a:outerShdw blurRad="444500" dist="254000" dir="8100000" algn="tr" rotWithShape="0">
                <a:prstClr val="black">
                  <a:alpha val="50000"/>
                </a:prstClr>
              </a:outerShdw>
            </a:effectLst>
          </p:grpSpPr>
          <p:sp>
            <p:nvSpPr>
              <p:cNvPr id="40" name="同心圆 39"/>
              <p:cNvSpPr/>
              <p:nvPr/>
            </p:nvSpPr>
            <p:spPr>
              <a:xfrm>
                <a:off x="304799" y="673100"/>
                <a:ext cx="4000500" cy="4000499"/>
              </a:xfrm>
              <a:prstGeom prst="donut">
                <a:avLst>
                  <a:gd name="adj" fmla="val 4879"/>
                </a:avLst>
              </a:prstGeom>
              <a:gradFill>
                <a:gsLst>
                  <a:gs pos="0">
                    <a:srgbClr val="F1F3F2"/>
                  </a:gs>
                  <a:gs pos="55000">
                    <a:srgbClr val="F1F3F2"/>
                  </a:gs>
                  <a:gs pos="100000">
                    <a:srgbClr val="B2B2B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ea typeface="微软雅黑" panose="020B0503020204020204" pitchFamily="34" charset="-122"/>
                </a:endParaRPr>
              </a:p>
            </p:txBody>
          </p:sp>
          <p:sp>
            <p:nvSpPr>
              <p:cNvPr id="41" name="椭圆 40"/>
              <p:cNvSpPr/>
              <p:nvPr/>
            </p:nvSpPr>
            <p:spPr>
              <a:xfrm>
                <a:off x="392113" y="760413"/>
                <a:ext cx="3825874" cy="3825874"/>
              </a:xfrm>
              <a:prstGeom prst="ellipse">
                <a:avLst/>
              </a:prstGeom>
              <a:gradFill>
                <a:gsLst>
                  <a:gs pos="0">
                    <a:srgbClr val="FFFFFF"/>
                  </a:gs>
                  <a:gs pos="51000">
                    <a:srgbClr val="F1F3F2"/>
                  </a:gs>
                  <a:gs pos="100000">
                    <a:srgbClr val="B2B2B2"/>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grpSp>
        <p:sp>
          <p:nvSpPr>
            <p:cNvPr id="46" name="文本框 45"/>
            <p:cNvSpPr txBox="1"/>
            <p:nvPr/>
          </p:nvSpPr>
          <p:spPr>
            <a:xfrm>
              <a:off x="8240731" y="1964207"/>
              <a:ext cx="955040" cy="1352973"/>
            </a:xfrm>
            <a:prstGeom prst="rect">
              <a:avLst/>
            </a:prstGeom>
            <a:noFill/>
          </p:spPr>
          <p:txBody>
            <a:bodyPr wrap="none" rtlCol="0">
              <a:spAutoFit/>
            </a:bodyPr>
            <a:lstStyle/>
            <a:p>
              <a:r>
                <a:rPr lang="en-US" altLang="zh-CN" sz="6000" b="1" dirty="0">
                  <a:latin typeface="微软雅黑" panose="020B0503020204020204" pitchFamily="34" charset="-122"/>
                  <a:ea typeface="微软雅黑" panose="020B0503020204020204" pitchFamily="34" charset="-122"/>
                </a:rPr>
                <a:t>X</a:t>
              </a:r>
              <a:endParaRPr lang="zh-CN" altLang="en-US" sz="6000" b="1" dirty="0">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outHorizontal)">
                                      <p:cBhvr>
                                        <p:cTn id="7" dur="500"/>
                                        <p:tgtEl>
                                          <p:spTgt spid="22"/>
                                        </p:tgtEl>
                                      </p:cBhvr>
                                    </p:animEffect>
                                  </p:childTnLst>
                                </p:cTn>
                              </p:par>
                            </p:childTnLst>
                          </p:cTn>
                        </p:par>
                        <p:par>
                          <p:cTn id="8" fill="hold">
                            <p:stCondLst>
                              <p:cond delay="500"/>
                            </p:stCondLst>
                            <p:childTnLst>
                              <p:par>
                                <p:cTn id="9" presetID="17" presetClass="entr" presetSubtype="1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17" presetClass="entr" presetSubtype="10" fill="hold" nodeType="afterEffect">
                                  <p:stCondLst>
                                    <p:cond delay="0"/>
                                  </p:stCondLst>
                                  <p:childTnLst>
                                    <p:set>
                                      <p:cBhvr>
                                        <p:cTn id="15" dur="1" fill="hold">
                                          <p:stCondLst>
                                            <p:cond delay="0"/>
                                          </p:stCondLst>
                                        </p:cTn>
                                        <p:tgtEl>
                                          <p:spTgt spid="48"/>
                                        </p:tgtEl>
                                        <p:attrNameLst>
                                          <p:attrName>style.visibility</p:attrName>
                                        </p:attrNameLst>
                                      </p:cBhvr>
                                      <p:to>
                                        <p:strVal val="visible"/>
                                      </p:to>
                                    </p:set>
                                    <p:anim calcmode="lin" valueType="num">
                                      <p:cBhvr>
                                        <p:cTn id="16" dur="500" fill="hold"/>
                                        <p:tgtEl>
                                          <p:spTgt spid="48"/>
                                        </p:tgtEl>
                                        <p:attrNameLst>
                                          <p:attrName>ppt_w</p:attrName>
                                        </p:attrNameLst>
                                      </p:cBhvr>
                                      <p:tavLst>
                                        <p:tav tm="0">
                                          <p:val>
                                            <p:fltVal val="0"/>
                                          </p:val>
                                        </p:tav>
                                        <p:tav tm="100000">
                                          <p:val>
                                            <p:strVal val="#ppt_w"/>
                                          </p:val>
                                        </p:tav>
                                      </p:tavLst>
                                    </p:anim>
                                    <p:anim calcmode="lin" valueType="num">
                                      <p:cBhvr>
                                        <p:cTn id="17" dur="500" fill="hold"/>
                                        <p:tgtEl>
                                          <p:spTgt spid="48"/>
                                        </p:tgtEl>
                                        <p:attrNameLst>
                                          <p:attrName>ppt_h</p:attrName>
                                        </p:attrNameLst>
                                      </p:cBhvr>
                                      <p:tavLst>
                                        <p:tav tm="0">
                                          <p:val>
                                            <p:strVal val="#ppt_h"/>
                                          </p:val>
                                        </p:tav>
                                        <p:tav tm="100000">
                                          <p:val>
                                            <p:strVal val="#ppt_h"/>
                                          </p:val>
                                        </p:tav>
                                      </p:tavLst>
                                    </p:anim>
                                  </p:childTnLst>
                                </p:cTn>
                              </p:par>
                            </p:childTnLst>
                          </p:cTn>
                        </p:par>
                        <p:par>
                          <p:cTn id="18" fill="hold">
                            <p:stCondLst>
                              <p:cond delay="1500"/>
                            </p:stCondLst>
                            <p:childTnLst>
                              <p:par>
                                <p:cTn id="19" presetID="17" presetClass="entr" presetSubtype="10" fill="hold" nodeType="after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p:cTn id="21" dur="500" fill="hold"/>
                                        <p:tgtEl>
                                          <p:spTgt spid="49"/>
                                        </p:tgtEl>
                                        <p:attrNameLst>
                                          <p:attrName>ppt_w</p:attrName>
                                        </p:attrNameLst>
                                      </p:cBhvr>
                                      <p:tavLst>
                                        <p:tav tm="0">
                                          <p:val>
                                            <p:fltVal val="0"/>
                                          </p:val>
                                        </p:tav>
                                        <p:tav tm="100000">
                                          <p:val>
                                            <p:strVal val="#ppt_w"/>
                                          </p:val>
                                        </p:tav>
                                      </p:tavLst>
                                    </p:anim>
                                    <p:anim calcmode="lin" valueType="num">
                                      <p:cBhvr>
                                        <p:cTn id="22" dur="500" fill="hold"/>
                                        <p:tgtEl>
                                          <p:spTgt spid="49"/>
                                        </p:tgtEl>
                                        <p:attrNameLst>
                                          <p:attrName>ppt_h</p:attrName>
                                        </p:attrNameLst>
                                      </p:cBhvr>
                                      <p:tavLst>
                                        <p:tav tm="0">
                                          <p:val>
                                            <p:strVal val="#ppt_h"/>
                                          </p:val>
                                        </p:tav>
                                        <p:tav tm="100000">
                                          <p:val>
                                            <p:strVal val="#ppt_h"/>
                                          </p:val>
                                        </p:tav>
                                      </p:tavLst>
                                    </p:anim>
                                  </p:childTnLst>
                                </p:cTn>
                              </p:par>
                            </p:childTnLst>
                          </p:cTn>
                        </p:par>
                        <p:par>
                          <p:cTn id="23" fill="hold">
                            <p:stCondLst>
                              <p:cond delay="2000"/>
                            </p:stCondLst>
                            <p:childTnLst>
                              <p:par>
                                <p:cTn id="24" presetID="17" presetClass="entr" presetSubtype="10" fill="hold" nodeType="afterEffect">
                                  <p:stCondLst>
                                    <p:cond delay="0"/>
                                  </p:stCondLst>
                                  <p:childTnLst>
                                    <p:set>
                                      <p:cBhvr>
                                        <p:cTn id="25" dur="1" fill="hold">
                                          <p:stCondLst>
                                            <p:cond delay="0"/>
                                          </p:stCondLst>
                                        </p:cTn>
                                        <p:tgtEl>
                                          <p:spTgt spid="50"/>
                                        </p:tgtEl>
                                        <p:attrNameLst>
                                          <p:attrName>style.visibility</p:attrName>
                                        </p:attrNameLst>
                                      </p:cBhvr>
                                      <p:to>
                                        <p:strVal val="visible"/>
                                      </p:to>
                                    </p:set>
                                    <p:anim calcmode="lin" valueType="num">
                                      <p:cBhvr>
                                        <p:cTn id="26" dur="500" fill="hold"/>
                                        <p:tgtEl>
                                          <p:spTgt spid="50"/>
                                        </p:tgtEl>
                                        <p:attrNameLst>
                                          <p:attrName>ppt_w</p:attrName>
                                        </p:attrNameLst>
                                      </p:cBhvr>
                                      <p:tavLst>
                                        <p:tav tm="0">
                                          <p:val>
                                            <p:fltVal val="0"/>
                                          </p:val>
                                        </p:tav>
                                        <p:tav tm="100000">
                                          <p:val>
                                            <p:strVal val="#ppt_w"/>
                                          </p:val>
                                        </p:tav>
                                      </p:tavLst>
                                    </p:anim>
                                    <p:anim calcmode="lin" valueType="num">
                                      <p:cBhvr>
                                        <p:cTn id="27" dur="500" fill="hold"/>
                                        <p:tgtEl>
                                          <p:spTgt spid="50"/>
                                        </p:tgtEl>
                                        <p:attrNameLst>
                                          <p:attrName>ppt_h</p:attrName>
                                        </p:attrNameLst>
                                      </p:cBhvr>
                                      <p:tavLst>
                                        <p:tav tm="0">
                                          <p:val>
                                            <p:strVal val="#ppt_h"/>
                                          </p:val>
                                        </p:tav>
                                        <p:tav tm="100000">
                                          <p:val>
                                            <p:strVal val="#ppt_h"/>
                                          </p:val>
                                        </p:tav>
                                      </p:tavLst>
                                    </p:anim>
                                  </p:childTnLst>
                                </p:cTn>
                              </p:par>
                            </p:childTnLst>
                          </p:cTn>
                        </p:par>
                        <p:par>
                          <p:cTn id="28" fill="hold">
                            <p:stCondLst>
                              <p:cond delay="2500"/>
                            </p:stCondLst>
                            <p:childTnLst>
                              <p:par>
                                <p:cTn id="29" presetID="16" presetClass="entr" presetSubtype="21"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barn(inVertical)">
                                      <p:cBhvr>
                                        <p:cTn id="31" dur="500"/>
                                        <p:tgtEl>
                                          <p:spTgt spid="24"/>
                                        </p:tgtEl>
                                      </p:cBhvr>
                                    </p:animEffect>
                                  </p:childTnLst>
                                </p:cTn>
                              </p:par>
                            </p:childTnLst>
                          </p:cTn>
                        </p:par>
                        <p:par>
                          <p:cTn id="32" fill="hold">
                            <p:stCondLst>
                              <p:cond delay="3000"/>
                            </p:stCondLst>
                            <p:childTnLst>
                              <p:par>
                                <p:cTn id="33" presetID="16" presetClass="entr" presetSubtype="37"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barn(outVertical)">
                                      <p:cBhvr>
                                        <p:cTn id="35" dur="500"/>
                                        <p:tgtEl>
                                          <p:spTgt spid="25"/>
                                        </p:tgtEl>
                                      </p:cBhvr>
                                    </p:animEffect>
                                  </p:childTnLst>
                                </p:cTn>
                              </p:par>
                            </p:childTnLst>
                          </p:cTn>
                        </p:par>
                        <p:par>
                          <p:cTn id="36" fill="hold">
                            <p:stCondLst>
                              <p:cond delay="3500"/>
                            </p:stCondLst>
                            <p:childTnLst>
                              <p:par>
                                <p:cTn id="37" presetID="12" presetClass="entr" presetSubtype="4" fill="hold" grpId="0" nodeType="afterEffect">
                                  <p:stCondLst>
                                    <p:cond delay="0"/>
                                  </p:stCondLst>
                                  <p:iterate type="lt">
                                    <p:tmPct val="10000"/>
                                  </p:iterate>
                                  <p:childTnLst>
                                    <p:set>
                                      <p:cBhvr>
                                        <p:cTn id="38" dur="1" fill="hold">
                                          <p:stCondLst>
                                            <p:cond delay="0"/>
                                          </p:stCondLst>
                                        </p:cTn>
                                        <p:tgtEl>
                                          <p:spTgt spid="23"/>
                                        </p:tgtEl>
                                        <p:attrNameLst>
                                          <p:attrName>style.visibility</p:attrName>
                                        </p:attrNameLst>
                                      </p:cBhvr>
                                      <p:to>
                                        <p:strVal val="visible"/>
                                      </p:to>
                                    </p:set>
                                    <p:anim calcmode="lin" valueType="num">
                                      <p:cBhvr additive="base">
                                        <p:cTn id="39" dur="750"/>
                                        <p:tgtEl>
                                          <p:spTgt spid="23"/>
                                        </p:tgtEl>
                                        <p:attrNameLst>
                                          <p:attrName>ppt_y</p:attrName>
                                        </p:attrNameLst>
                                      </p:cBhvr>
                                      <p:tavLst>
                                        <p:tav tm="0">
                                          <p:val>
                                            <p:strVal val="#ppt_y+#ppt_h*1.125000"/>
                                          </p:val>
                                        </p:tav>
                                        <p:tav tm="100000">
                                          <p:val>
                                            <p:strVal val="#ppt_y"/>
                                          </p:val>
                                        </p:tav>
                                      </p:tavLst>
                                    </p:anim>
                                    <p:animEffect transition="in" filter="wipe(up)">
                                      <p:cBhvr>
                                        <p:cTn id="40" dur="750"/>
                                        <p:tgtEl>
                                          <p:spTgt spid="23"/>
                                        </p:tgtEl>
                                      </p:cBhvr>
                                    </p:animEffect>
                                  </p:childTnLst>
                                </p:cTn>
                              </p:par>
                            </p:childTnLst>
                          </p:cTn>
                        </p:par>
                        <p:par>
                          <p:cTn id="41" fill="hold">
                            <p:stCondLst>
                              <p:cond delay="4425"/>
                            </p:stCondLst>
                            <p:childTnLst>
                              <p:par>
                                <p:cTn id="42" presetID="42" presetClass="entr" presetSubtype="0"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fade">
                                      <p:cBhvr>
                                        <p:cTn id="44" dur="1000"/>
                                        <p:tgtEl>
                                          <p:spTgt spid="26"/>
                                        </p:tgtEl>
                                      </p:cBhvr>
                                    </p:animEffect>
                                    <p:anim calcmode="lin" valueType="num">
                                      <p:cBhvr>
                                        <p:cTn id="45" dur="1000" fill="hold"/>
                                        <p:tgtEl>
                                          <p:spTgt spid="26"/>
                                        </p:tgtEl>
                                        <p:attrNameLst>
                                          <p:attrName>ppt_x</p:attrName>
                                        </p:attrNameLst>
                                      </p:cBhvr>
                                      <p:tavLst>
                                        <p:tav tm="0">
                                          <p:val>
                                            <p:strVal val="#ppt_x"/>
                                          </p:val>
                                        </p:tav>
                                        <p:tav tm="100000">
                                          <p:val>
                                            <p:strVal val="#ppt_x"/>
                                          </p:val>
                                        </p:tav>
                                      </p:tavLst>
                                    </p:anim>
                                    <p:anim calcmode="lin" valueType="num">
                                      <p:cBhvr>
                                        <p:cTn id="46"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ldLvl="0" animBg="1"/>
      <p:bldP spid="23" grpId="0"/>
      <p:bldP spid="25" grpId="0" bldLvl="0" animBg="1"/>
      <p:bldP spid="2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screen"/>
          <a:stretch>
            <a:fillRect/>
          </a:stretch>
        </p:blipFill>
        <p:spPr>
          <a:xfrm>
            <a:off x="0" y="0"/>
            <a:ext cx="9144000" cy="5143500"/>
          </a:xfrm>
          <a:prstGeom prst="rect">
            <a:avLst/>
          </a:prstGeom>
        </p:spPr>
      </p:pic>
      <p:sp>
        <p:nvSpPr>
          <p:cNvPr id="3" name="文本框 2"/>
          <p:cNvSpPr txBox="1"/>
          <p:nvPr/>
        </p:nvSpPr>
        <p:spPr>
          <a:xfrm>
            <a:off x="979713" y="2210051"/>
            <a:ext cx="1325880" cy="783590"/>
          </a:xfrm>
          <a:prstGeom prst="rect">
            <a:avLst/>
          </a:prstGeom>
          <a:noFill/>
        </p:spPr>
        <p:txBody>
          <a:bodyPr wrap="none" rtlCol="0">
            <a:spAutoFit/>
          </a:bodyPr>
          <a:lstStyle/>
          <a:p>
            <a:r>
              <a:rPr lang="zh-CN" altLang="en-US" sz="4500" b="1" dirty="0">
                <a:solidFill>
                  <a:srgbClr val="970057"/>
                </a:solidFill>
                <a:latin typeface="微软雅黑" panose="020B0503020204020204" pitchFamily="34" charset="-122"/>
                <a:ea typeface="微软雅黑" panose="020B0503020204020204" pitchFamily="34" charset="-122"/>
              </a:rPr>
              <a:t>目录</a:t>
            </a:r>
          </a:p>
        </p:txBody>
      </p:sp>
      <p:sp>
        <p:nvSpPr>
          <p:cNvPr id="5" name="椭圆 4"/>
          <p:cNvSpPr/>
          <p:nvPr/>
        </p:nvSpPr>
        <p:spPr>
          <a:xfrm>
            <a:off x="853159" y="1796143"/>
            <a:ext cx="1545771" cy="1545771"/>
          </a:xfrm>
          <a:prstGeom prst="ellipse">
            <a:avLst/>
          </a:prstGeom>
          <a:noFill/>
          <a:ln>
            <a:solidFill>
              <a:srgbClr val="9700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圆角矩形 5"/>
          <p:cNvSpPr/>
          <p:nvPr/>
        </p:nvSpPr>
        <p:spPr>
          <a:xfrm>
            <a:off x="2852056" y="2024743"/>
            <a:ext cx="6291944" cy="1088571"/>
          </a:xfrm>
          <a:prstGeom prst="roundRect">
            <a:avLst>
              <a:gd name="adj" fmla="val 0"/>
            </a:avLst>
          </a:prstGeom>
          <a:solidFill>
            <a:srgbClr val="970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000" b="1" dirty="0">
                <a:solidFill>
                  <a:schemeClr val="accent2"/>
                </a:solidFill>
                <a:latin typeface="微软雅黑" panose="020B0503020204020204" pitchFamily="34" charset="-122"/>
                <a:ea typeface="微软雅黑" panose="020B0503020204020204" pitchFamily="34" charset="-122"/>
              </a:rPr>
              <a:t>第二部分</a:t>
            </a:r>
            <a:endParaRPr lang="en-US" altLang="zh-CN" sz="3000" b="1" dirty="0">
              <a:solidFill>
                <a:schemeClr val="accent2"/>
              </a:solidFill>
              <a:latin typeface="微软雅黑" panose="020B0503020204020204" pitchFamily="34" charset="-122"/>
              <a:ea typeface="微软雅黑" panose="020B0503020204020204" pitchFamily="34" charset="-122"/>
            </a:endParaRPr>
          </a:p>
          <a:p>
            <a:pPr algn="ctr"/>
            <a:r>
              <a:rPr lang="zh-CN" altLang="en-US" sz="3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75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500"/>
                            </p:stCondLst>
                            <p:childTnLst>
                              <p:par>
                                <p:cTn id="13" presetID="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P spid="6"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500" dirty="0">
                <a:solidFill>
                  <a:schemeClr val="accent1"/>
                </a:solidFill>
                <a:latin typeface="微软雅黑" panose="020B0503020204020204" pitchFamily="34" charset="-122"/>
                <a:ea typeface="微软雅黑" panose="020B0503020204020204" pitchFamily="34" charset="-122"/>
              </a:rPr>
              <a:t>标题内容</a:t>
            </a: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五边形 3"/>
          <p:cNvSpPr>
            <a:spLocks noChangeArrowheads="1"/>
          </p:cNvSpPr>
          <p:nvPr/>
        </p:nvSpPr>
        <p:spPr bwMode="auto">
          <a:xfrm>
            <a:off x="-47625" y="2452688"/>
            <a:ext cx="5326856" cy="875110"/>
          </a:xfrm>
          <a:prstGeom prst="homePlate">
            <a:avLst>
              <a:gd name="adj" fmla="val 47936"/>
            </a:avLst>
          </a:prstGeom>
          <a:noFill/>
          <a:ln w="12700">
            <a:solidFill>
              <a:schemeClr val="accent3"/>
            </a:solidFill>
            <a:bevel/>
          </a:ln>
          <a:extLst>
            <a:ext uri="{909E8E84-426E-40DD-AFC4-6F175D3DCCD1}">
              <a14:hiddenFill xmlns:a14="http://schemas.microsoft.com/office/drawing/2010/main">
                <a:solidFill>
                  <a:srgbClr val="FFFFFF"/>
                </a:solidFill>
              </a14:hiddenFill>
            </a:ext>
          </a:extLst>
        </p:spPr>
        <p:txBody>
          <a:bodyPr lIns="68573" tIns="34287" rIns="68573" bIns="34287"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35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6" name="燕尾形 2"/>
          <p:cNvSpPr>
            <a:spLocks noChangeArrowheads="1"/>
          </p:cNvSpPr>
          <p:nvPr/>
        </p:nvSpPr>
        <p:spPr bwMode="auto">
          <a:xfrm>
            <a:off x="717947" y="2459831"/>
            <a:ext cx="798909" cy="867966"/>
          </a:xfrm>
          <a:prstGeom prst="chevron">
            <a:avLst>
              <a:gd name="adj" fmla="val 54426"/>
            </a:avLst>
          </a:prstGeom>
          <a:solidFill>
            <a:schemeClr val="bg1"/>
          </a:solidFill>
          <a:ln>
            <a:noFill/>
          </a:ln>
          <a:effectLst/>
        </p:spPr>
        <p:txBody>
          <a:bodyPr vert="horz" wrap="square" lIns="68580" tIns="34290" rIns="68580" bIns="34290" numCol="1" anchor="t" anchorCtr="0" compatLnSpc="1"/>
          <a:lstStyle/>
          <a:p>
            <a:endParaRPr lang="zh-CN" altLang="zh-CN">
              <a:solidFill>
                <a:schemeClr val="accent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7" name="燕尾形 4"/>
          <p:cNvSpPr>
            <a:spLocks noChangeArrowheads="1"/>
          </p:cNvSpPr>
          <p:nvPr/>
        </p:nvSpPr>
        <p:spPr bwMode="auto">
          <a:xfrm>
            <a:off x="1275160" y="2459831"/>
            <a:ext cx="798909" cy="867966"/>
          </a:xfrm>
          <a:prstGeom prst="chevron">
            <a:avLst>
              <a:gd name="adj" fmla="val 54426"/>
            </a:avLst>
          </a:prstGeom>
          <a:solidFill>
            <a:schemeClr val="tx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sym typeface="宋体" panose="02010600030101010101" pitchFamily="2" charset="-122"/>
            </a:endParaRPr>
          </a:p>
        </p:txBody>
      </p:sp>
      <p:sp>
        <p:nvSpPr>
          <p:cNvPr id="8" name="燕尾形 5"/>
          <p:cNvSpPr>
            <a:spLocks noChangeArrowheads="1"/>
          </p:cNvSpPr>
          <p:nvPr/>
        </p:nvSpPr>
        <p:spPr bwMode="auto">
          <a:xfrm>
            <a:off x="1832372" y="2459831"/>
            <a:ext cx="798909" cy="867966"/>
          </a:xfrm>
          <a:prstGeom prst="chevron">
            <a:avLst>
              <a:gd name="adj" fmla="val 54426"/>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sym typeface="宋体" panose="02010600030101010101" pitchFamily="2" charset="-122"/>
            </a:endParaRPr>
          </a:p>
        </p:txBody>
      </p:sp>
      <p:sp>
        <p:nvSpPr>
          <p:cNvPr id="9" name="燕尾形 6"/>
          <p:cNvSpPr>
            <a:spLocks noChangeArrowheads="1"/>
          </p:cNvSpPr>
          <p:nvPr/>
        </p:nvSpPr>
        <p:spPr bwMode="auto">
          <a:xfrm>
            <a:off x="2389585" y="2459831"/>
            <a:ext cx="798909" cy="867966"/>
          </a:xfrm>
          <a:prstGeom prst="chevron">
            <a:avLst>
              <a:gd name="adj" fmla="val 54426"/>
            </a:avLst>
          </a:prstGeom>
          <a:solidFill>
            <a:schemeClr val="tx1"/>
          </a:solidFill>
          <a:ln>
            <a:noFill/>
          </a:ln>
          <a:effectLst/>
        </p:spPr>
        <p:txBody>
          <a:bodyPr vert="horz" wrap="square" lIns="68580" tIns="34290" rIns="68580" bIns="34290" numCol="1" anchor="t" anchorCtr="0" compatLnSpc="1"/>
          <a:lstStyle/>
          <a:p>
            <a:endParaRPr lang="zh-CN" altLang="zh-CN">
              <a:solidFill>
                <a:schemeClr val="accent2"/>
              </a:solidFill>
              <a:latin typeface="微软雅黑" panose="020B0503020204020204" pitchFamily="34" charset="-122"/>
              <a:ea typeface="微软雅黑" panose="020B0503020204020204" pitchFamily="34" charset="-122"/>
              <a:sym typeface="宋体" panose="02010600030101010101" pitchFamily="2" charset="-122"/>
            </a:endParaRPr>
          </a:p>
        </p:txBody>
      </p:sp>
      <p:grpSp>
        <p:nvGrpSpPr>
          <p:cNvPr id="10" name="组合 30"/>
          <p:cNvGrpSpPr/>
          <p:nvPr/>
        </p:nvGrpSpPr>
        <p:grpSpPr bwMode="auto">
          <a:xfrm>
            <a:off x="3157537" y="2170510"/>
            <a:ext cx="1777604" cy="1695450"/>
            <a:chOff x="0" y="0"/>
            <a:chExt cx="533400" cy="487363"/>
          </a:xfrm>
        </p:grpSpPr>
        <p:sp>
          <p:nvSpPr>
            <p:cNvPr id="11" name="Oval 312"/>
            <p:cNvSpPr>
              <a:spLocks noChangeArrowheads="1"/>
            </p:cNvSpPr>
            <p:nvPr/>
          </p:nvSpPr>
          <p:spPr bwMode="auto">
            <a:xfrm>
              <a:off x="371475" y="0"/>
              <a:ext cx="93663" cy="88900"/>
            </a:xfrm>
            <a:prstGeom prst="ellipse">
              <a:avLst/>
            </a:prstGeom>
            <a:solidFill>
              <a:schemeClr val="bg1"/>
            </a:solidFill>
            <a:ln>
              <a:noFill/>
            </a:ln>
            <a:effectLst/>
          </p:spPr>
          <p:txBody>
            <a:bodyPr vert="horz" wrap="square" lIns="68580" tIns="34290" rIns="68580" bIns="34290" numCol="1" anchor="t" anchorCtr="0" compatLnSpc="1"/>
            <a:lstStyle/>
            <a:p>
              <a:endParaRPr lang="zh-CN" altLang="zh-CN">
                <a:solidFill>
                  <a:schemeClr val="accent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2" name="Freeform 313"/>
            <p:cNvSpPr>
              <a:spLocks noChangeArrowheads="1"/>
            </p:cNvSpPr>
            <p:nvPr/>
          </p:nvSpPr>
          <p:spPr bwMode="auto">
            <a:xfrm>
              <a:off x="0" y="55563"/>
              <a:ext cx="533400" cy="431800"/>
            </a:xfrm>
            <a:custGeom>
              <a:avLst/>
              <a:gdLst>
                <a:gd name="T0" fmla="*/ 98769152 w 142"/>
                <a:gd name="T1" fmla="*/ 845903710 h 115"/>
                <a:gd name="T2" fmla="*/ 126990520 w 142"/>
                <a:gd name="T3" fmla="*/ 845903710 h 115"/>
                <a:gd name="T4" fmla="*/ 507962079 w 142"/>
                <a:gd name="T5" fmla="*/ 845903710 h 115"/>
                <a:gd name="T6" fmla="*/ 1086475699 w 142"/>
                <a:gd name="T7" fmla="*/ 169179240 h 115"/>
                <a:gd name="T8" fmla="*/ 945376373 w 142"/>
                <a:gd name="T9" fmla="*/ 169179240 h 115"/>
                <a:gd name="T10" fmla="*/ 677282772 w 142"/>
                <a:gd name="T11" fmla="*/ 479346812 h 115"/>
                <a:gd name="T12" fmla="*/ 606734987 w 142"/>
                <a:gd name="T13" fmla="*/ 507541475 h 115"/>
                <a:gd name="T14" fmla="*/ 522074641 w 142"/>
                <a:gd name="T15" fmla="*/ 422949977 h 115"/>
                <a:gd name="T16" fmla="*/ 550292252 w 142"/>
                <a:gd name="T17" fmla="*/ 352461443 h 115"/>
                <a:gd name="T18" fmla="*/ 832494659 w 142"/>
                <a:gd name="T19" fmla="*/ 28198417 h 115"/>
                <a:gd name="T20" fmla="*/ 903046200 w 142"/>
                <a:gd name="T21" fmla="*/ 0 h 115"/>
                <a:gd name="T22" fmla="*/ 1312235370 w 142"/>
                <a:gd name="T23" fmla="*/ 0 h 115"/>
                <a:gd name="T24" fmla="*/ 1608550339 w 142"/>
                <a:gd name="T25" fmla="*/ 211476866 h 115"/>
                <a:gd name="T26" fmla="*/ 1608550339 w 142"/>
                <a:gd name="T27" fmla="*/ 451148395 h 115"/>
                <a:gd name="T28" fmla="*/ 1904861552 w 142"/>
                <a:gd name="T29" fmla="*/ 451148395 h 115"/>
                <a:gd name="T30" fmla="*/ 1961300531 w 142"/>
                <a:gd name="T31" fmla="*/ 479346812 h 115"/>
                <a:gd name="T32" fmla="*/ 1961300531 w 142"/>
                <a:gd name="T33" fmla="*/ 606232181 h 115"/>
                <a:gd name="T34" fmla="*/ 1904861552 w 142"/>
                <a:gd name="T35" fmla="*/ 634426843 h 115"/>
                <a:gd name="T36" fmla="*/ 1537998799 w 142"/>
                <a:gd name="T37" fmla="*/ 634426843 h 115"/>
                <a:gd name="T38" fmla="*/ 1425117085 w 142"/>
                <a:gd name="T39" fmla="*/ 535739892 h 115"/>
                <a:gd name="T40" fmla="*/ 1425117085 w 142"/>
                <a:gd name="T41" fmla="*/ 380656106 h 115"/>
                <a:gd name="T42" fmla="*/ 1213466218 w 142"/>
                <a:gd name="T43" fmla="*/ 634426843 h 115"/>
                <a:gd name="T44" fmla="*/ 1411008279 w 142"/>
                <a:gd name="T45" fmla="*/ 831804501 h 115"/>
                <a:gd name="T46" fmla="*/ 1425117085 w 142"/>
                <a:gd name="T47" fmla="*/ 972789078 h 115"/>
                <a:gd name="T48" fmla="*/ 1298126565 w 142"/>
                <a:gd name="T49" fmla="*/ 1536723633 h 115"/>
                <a:gd name="T50" fmla="*/ 1199357413 w 142"/>
                <a:gd name="T51" fmla="*/ 1621315130 h 115"/>
                <a:gd name="T52" fmla="*/ 1086475699 w 142"/>
                <a:gd name="T53" fmla="*/ 1522628179 h 115"/>
                <a:gd name="T54" fmla="*/ 1086475699 w 142"/>
                <a:gd name="T55" fmla="*/ 1494429762 h 115"/>
                <a:gd name="T56" fmla="*/ 1199357413 w 142"/>
                <a:gd name="T57" fmla="*/ 1015082950 h 115"/>
                <a:gd name="T58" fmla="*/ 931263811 w 142"/>
                <a:gd name="T59" fmla="*/ 761312212 h 115"/>
                <a:gd name="T60" fmla="*/ 705504139 w 142"/>
                <a:gd name="T61" fmla="*/ 1015082950 h 115"/>
                <a:gd name="T62" fmla="*/ 578513620 w 142"/>
                <a:gd name="T63" fmla="*/ 1057380576 h 115"/>
                <a:gd name="T64" fmla="*/ 112881714 w 142"/>
                <a:gd name="T65" fmla="*/ 1057380576 h 115"/>
                <a:gd name="T66" fmla="*/ 14108806 w 142"/>
                <a:gd name="T67" fmla="*/ 972789078 h 115"/>
                <a:gd name="T68" fmla="*/ 98769152 w 142"/>
                <a:gd name="T69" fmla="*/ 845903710 h 1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2"/>
                <a:gd name="T106" fmla="*/ 0 h 115"/>
                <a:gd name="T107" fmla="*/ 142 w 142"/>
                <a:gd name="T108" fmla="*/ 115 h 1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2" h="115">
                  <a:moveTo>
                    <a:pt x="7" y="60"/>
                  </a:moveTo>
                  <a:cubicBezTo>
                    <a:pt x="7" y="60"/>
                    <a:pt x="8" y="60"/>
                    <a:pt x="9" y="60"/>
                  </a:cubicBezTo>
                  <a:cubicBezTo>
                    <a:pt x="36" y="60"/>
                    <a:pt x="36" y="60"/>
                    <a:pt x="36" y="60"/>
                  </a:cubicBezTo>
                  <a:cubicBezTo>
                    <a:pt x="77" y="12"/>
                    <a:pt x="77" y="12"/>
                    <a:pt x="77" y="12"/>
                  </a:cubicBezTo>
                  <a:cubicBezTo>
                    <a:pt x="67" y="12"/>
                    <a:pt x="67" y="12"/>
                    <a:pt x="67" y="12"/>
                  </a:cubicBezTo>
                  <a:cubicBezTo>
                    <a:pt x="48" y="34"/>
                    <a:pt x="48" y="34"/>
                    <a:pt x="48" y="34"/>
                  </a:cubicBezTo>
                  <a:cubicBezTo>
                    <a:pt x="47" y="35"/>
                    <a:pt x="45" y="36"/>
                    <a:pt x="43" y="36"/>
                  </a:cubicBezTo>
                  <a:cubicBezTo>
                    <a:pt x="40" y="36"/>
                    <a:pt x="37" y="33"/>
                    <a:pt x="37" y="30"/>
                  </a:cubicBezTo>
                  <a:cubicBezTo>
                    <a:pt x="37" y="28"/>
                    <a:pt x="38" y="26"/>
                    <a:pt x="39" y="25"/>
                  </a:cubicBezTo>
                  <a:cubicBezTo>
                    <a:pt x="59" y="2"/>
                    <a:pt x="59" y="2"/>
                    <a:pt x="59" y="2"/>
                  </a:cubicBezTo>
                  <a:cubicBezTo>
                    <a:pt x="61" y="1"/>
                    <a:pt x="62" y="0"/>
                    <a:pt x="64" y="0"/>
                  </a:cubicBezTo>
                  <a:cubicBezTo>
                    <a:pt x="93" y="0"/>
                    <a:pt x="93" y="0"/>
                    <a:pt x="93" y="0"/>
                  </a:cubicBezTo>
                  <a:cubicBezTo>
                    <a:pt x="93" y="0"/>
                    <a:pt x="112" y="14"/>
                    <a:pt x="114" y="15"/>
                  </a:cubicBezTo>
                  <a:cubicBezTo>
                    <a:pt x="114" y="32"/>
                    <a:pt x="114" y="32"/>
                    <a:pt x="114" y="32"/>
                  </a:cubicBezTo>
                  <a:cubicBezTo>
                    <a:pt x="135" y="32"/>
                    <a:pt x="135" y="32"/>
                    <a:pt x="135" y="32"/>
                  </a:cubicBezTo>
                  <a:cubicBezTo>
                    <a:pt x="137" y="32"/>
                    <a:pt x="138" y="33"/>
                    <a:pt x="139" y="34"/>
                  </a:cubicBezTo>
                  <a:cubicBezTo>
                    <a:pt x="142" y="36"/>
                    <a:pt x="142" y="40"/>
                    <a:pt x="139" y="43"/>
                  </a:cubicBezTo>
                  <a:cubicBezTo>
                    <a:pt x="138" y="44"/>
                    <a:pt x="137" y="44"/>
                    <a:pt x="135" y="45"/>
                  </a:cubicBezTo>
                  <a:cubicBezTo>
                    <a:pt x="109" y="45"/>
                    <a:pt x="109" y="45"/>
                    <a:pt x="109" y="45"/>
                  </a:cubicBezTo>
                  <a:cubicBezTo>
                    <a:pt x="101" y="44"/>
                    <a:pt x="101" y="38"/>
                    <a:pt x="101" y="38"/>
                  </a:cubicBezTo>
                  <a:cubicBezTo>
                    <a:pt x="101" y="27"/>
                    <a:pt x="101" y="27"/>
                    <a:pt x="101" y="27"/>
                  </a:cubicBezTo>
                  <a:cubicBezTo>
                    <a:pt x="86" y="45"/>
                    <a:pt x="86" y="45"/>
                    <a:pt x="86" y="45"/>
                  </a:cubicBezTo>
                  <a:cubicBezTo>
                    <a:pt x="100" y="59"/>
                    <a:pt x="100" y="59"/>
                    <a:pt x="100" y="59"/>
                  </a:cubicBezTo>
                  <a:cubicBezTo>
                    <a:pt x="100" y="59"/>
                    <a:pt x="103" y="62"/>
                    <a:pt x="101" y="69"/>
                  </a:cubicBezTo>
                  <a:cubicBezTo>
                    <a:pt x="92" y="109"/>
                    <a:pt x="92" y="109"/>
                    <a:pt x="92" y="109"/>
                  </a:cubicBezTo>
                  <a:cubicBezTo>
                    <a:pt x="92" y="113"/>
                    <a:pt x="88" y="115"/>
                    <a:pt x="85" y="115"/>
                  </a:cubicBezTo>
                  <a:cubicBezTo>
                    <a:pt x="80" y="115"/>
                    <a:pt x="77" y="112"/>
                    <a:pt x="77" y="108"/>
                  </a:cubicBezTo>
                  <a:cubicBezTo>
                    <a:pt x="77" y="107"/>
                    <a:pt x="77" y="106"/>
                    <a:pt x="77" y="106"/>
                  </a:cubicBezTo>
                  <a:cubicBezTo>
                    <a:pt x="85" y="72"/>
                    <a:pt x="85" y="72"/>
                    <a:pt x="85" y="72"/>
                  </a:cubicBezTo>
                  <a:cubicBezTo>
                    <a:pt x="66" y="54"/>
                    <a:pt x="66" y="54"/>
                    <a:pt x="66" y="54"/>
                  </a:cubicBezTo>
                  <a:cubicBezTo>
                    <a:pt x="50" y="72"/>
                    <a:pt x="50" y="72"/>
                    <a:pt x="50" y="72"/>
                  </a:cubicBezTo>
                  <a:cubicBezTo>
                    <a:pt x="50" y="72"/>
                    <a:pt x="48" y="75"/>
                    <a:pt x="41" y="75"/>
                  </a:cubicBezTo>
                  <a:cubicBezTo>
                    <a:pt x="8" y="75"/>
                    <a:pt x="8" y="75"/>
                    <a:pt x="8" y="75"/>
                  </a:cubicBezTo>
                  <a:cubicBezTo>
                    <a:pt x="5" y="75"/>
                    <a:pt x="2" y="73"/>
                    <a:pt x="1" y="69"/>
                  </a:cubicBezTo>
                  <a:cubicBezTo>
                    <a:pt x="0" y="65"/>
                    <a:pt x="2" y="61"/>
                    <a:pt x="7" y="60"/>
                  </a:cubicBezTo>
                  <a:close/>
                </a:path>
              </a:pathLst>
            </a:custGeom>
            <a:solidFill>
              <a:schemeClr val="bg1"/>
            </a:solidFill>
            <a:ln>
              <a:noFill/>
            </a:ln>
            <a:effectLst/>
          </p:spPr>
          <p:txBody>
            <a:bodyPr vert="horz" wrap="square" lIns="68580" tIns="34290" rIns="68580" bIns="34290" numCol="1" anchor="t" anchorCtr="0" compatLnSpc="1"/>
            <a:lstStyle/>
            <a:p>
              <a:endParaRPr lang="zh-CN" altLang="en-US">
                <a:solidFill>
                  <a:schemeClr val="accent2"/>
                </a:solidFill>
                <a:latin typeface="微软雅黑" panose="020B0503020204020204" pitchFamily="34" charset="-122"/>
                <a:ea typeface="微软雅黑" panose="020B0503020204020204" pitchFamily="34" charset="-122"/>
              </a:endParaRPr>
            </a:p>
          </p:txBody>
        </p:sp>
      </p:grpSp>
      <p:sp>
        <p:nvSpPr>
          <p:cNvPr id="13" name="直接连接符 31"/>
          <p:cNvSpPr>
            <a:spLocks noChangeShapeType="1"/>
          </p:cNvSpPr>
          <p:nvPr/>
        </p:nvSpPr>
        <p:spPr bwMode="auto">
          <a:xfrm rot="5400000">
            <a:off x="4033243" y="2872384"/>
            <a:ext cx="3186113" cy="1190"/>
          </a:xfrm>
          <a:prstGeom prst="line">
            <a:avLst/>
          </a:prstGeom>
          <a:noFill/>
          <a:ln w="12700">
            <a:solidFill>
              <a:schemeClr val="accent3"/>
            </a:solidFill>
            <a:bevel/>
          </a:ln>
          <a:extLst>
            <a:ext uri="{909E8E84-426E-40DD-AFC4-6F175D3DCCD1}">
              <a14:hiddenFill xmlns:a14="http://schemas.microsoft.com/office/drawing/2010/main">
                <a:noFill/>
              </a14:hiddenFill>
            </a:ext>
          </a:extLst>
        </p:spPr>
        <p:txBody>
          <a:bodyPr/>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14" name="直接连接符 24"/>
          <p:cNvSpPr>
            <a:spLocks noChangeShapeType="1"/>
          </p:cNvSpPr>
          <p:nvPr/>
        </p:nvSpPr>
        <p:spPr bwMode="auto">
          <a:xfrm rot="5400000">
            <a:off x="1550789" y="2169914"/>
            <a:ext cx="567929" cy="0"/>
          </a:xfrm>
          <a:prstGeom prst="line">
            <a:avLst/>
          </a:prstGeom>
          <a:noFill/>
          <a:ln w="12700">
            <a:solidFill>
              <a:schemeClr val="accent3"/>
            </a:solidFill>
            <a:bevel/>
            <a:headEnd type="stealth" w="med" len="med"/>
          </a:ln>
          <a:extLst>
            <a:ext uri="{909E8E84-426E-40DD-AFC4-6F175D3DCCD1}">
              <a14:hiddenFill xmlns:a14="http://schemas.microsoft.com/office/drawing/2010/main">
                <a:noFill/>
              </a14:hiddenFill>
            </a:ext>
          </a:extLst>
        </p:spPr>
        <p:txBody>
          <a:bodyPr/>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15" name="直接连接符 32"/>
          <p:cNvSpPr>
            <a:spLocks noChangeShapeType="1"/>
          </p:cNvSpPr>
          <p:nvPr/>
        </p:nvSpPr>
        <p:spPr bwMode="auto">
          <a:xfrm rot="5400000">
            <a:off x="438745" y="2171105"/>
            <a:ext cx="566738" cy="1191"/>
          </a:xfrm>
          <a:prstGeom prst="line">
            <a:avLst/>
          </a:prstGeom>
          <a:noFill/>
          <a:ln w="12700">
            <a:solidFill>
              <a:schemeClr val="accent3"/>
            </a:solidFill>
            <a:bevel/>
            <a:headEnd type="stealth" w="med" len="med"/>
          </a:ln>
          <a:extLst>
            <a:ext uri="{909E8E84-426E-40DD-AFC4-6F175D3DCCD1}">
              <a14:hiddenFill xmlns:a14="http://schemas.microsoft.com/office/drawing/2010/main">
                <a:noFill/>
              </a14:hiddenFill>
            </a:ext>
          </a:extLst>
        </p:spPr>
        <p:txBody>
          <a:bodyPr/>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16" name="直接连接符 34"/>
          <p:cNvSpPr>
            <a:spLocks noChangeShapeType="1"/>
          </p:cNvSpPr>
          <p:nvPr/>
        </p:nvSpPr>
        <p:spPr bwMode="auto">
          <a:xfrm rot="16200000" flipV="1">
            <a:off x="2106216" y="3629025"/>
            <a:ext cx="566738" cy="0"/>
          </a:xfrm>
          <a:prstGeom prst="line">
            <a:avLst/>
          </a:prstGeom>
          <a:noFill/>
          <a:ln w="12700">
            <a:solidFill>
              <a:schemeClr val="accent3"/>
            </a:solidFill>
            <a:bevel/>
            <a:headEnd type="stealth" w="med" len="med"/>
          </a:ln>
          <a:extLst>
            <a:ext uri="{909E8E84-426E-40DD-AFC4-6F175D3DCCD1}">
              <a14:hiddenFill xmlns:a14="http://schemas.microsoft.com/office/drawing/2010/main">
                <a:noFill/>
              </a14:hiddenFill>
            </a:ext>
          </a:extLst>
        </p:spPr>
        <p:txBody>
          <a:bodyPr/>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17" name="直接连接符 33"/>
          <p:cNvSpPr>
            <a:spLocks noChangeShapeType="1"/>
          </p:cNvSpPr>
          <p:nvPr/>
        </p:nvSpPr>
        <p:spPr bwMode="auto">
          <a:xfrm rot="16200000" flipV="1">
            <a:off x="992386" y="3628430"/>
            <a:ext cx="566738" cy="1190"/>
          </a:xfrm>
          <a:prstGeom prst="line">
            <a:avLst/>
          </a:prstGeom>
          <a:noFill/>
          <a:ln w="12700">
            <a:solidFill>
              <a:schemeClr val="accent3"/>
            </a:solidFill>
            <a:bevel/>
            <a:headEnd type="stealth" w="med" len="med"/>
          </a:ln>
          <a:extLst>
            <a:ext uri="{909E8E84-426E-40DD-AFC4-6F175D3DCCD1}">
              <a14:hiddenFill xmlns:a14="http://schemas.microsoft.com/office/drawing/2010/main">
                <a:noFill/>
              </a14:hiddenFill>
            </a:ext>
          </a:extLst>
        </p:spPr>
        <p:txBody>
          <a:bodyPr/>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18" name="直接连接符 9"/>
          <p:cNvSpPr>
            <a:spLocks noChangeShapeType="1"/>
          </p:cNvSpPr>
          <p:nvPr/>
        </p:nvSpPr>
        <p:spPr bwMode="auto">
          <a:xfrm>
            <a:off x="5881688" y="1976438"/>
            <a:ext cx="1918097" cy="0"/>
          </a:xfrm>
          <a:prstGeom prst="line">
            <a:avLst/>
          </a:prstGeom>
          <a:noFill/>
          <a:ln w="12700">
            <a:solidFill>
              <a:schemeClr val="accent3"/>
            </a:solidFill>
            <a:bevel/>
          </a:ln>
          <a:extLst>
            <a:ext uri="{909E8E84-426E-40DD-AFC4-6F175D3DCCD1}">
              <a14:hiddenFill xmlns:a14="http://schemas.microsoft.com/office/drawing/2010/main">
                <a:noFill/>
              </a14:hiddenFill>
            </a:ext>
          </a:extLst>
        </p:spPr>
        <p:txBody>
          <a:bodyPr/>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19" name="直接连接符 20"/>
          <p:cNvSpPr>
            <a:spLocks noChangeShapeType="1"/>
          </p:cNvSpPr>
          <p:nvPr/>
        </p:nvSpPr>
        <p:spPr bwMode="auto">
          <a:xfrm>
            <a:off x="5881688" y="2964656"/>
            <a:ext cx="1918097" cy="0"/>
          </a:xfrm>
          <a:prstGeom prst="line">
            <a:avLst/>
          </a:prstGeom>
          <a:noFill/>
          <a:ln w="12700">
            <a:solidFill>
              <a:schemeClr val="accent3"/>
            </a:solidFill>
            <a:bevel/>
          </a:ln>
          <a:extLst>
            <a:ext uri="{909E8E84-426E-40DD-AFC4-6F175D3DCCD1}">
              <a14:hiddenFill xmlns:a14="http://schemas.microsoft.com/office/drawing/2010/main">
                <a:noFill/>
              </a14:hiddenFill>
            </a:ext>
          </a:extLst>
        </p:spPr>
        <p:txBody>
          <a:bodyPr/>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20" name="直接连接符 42"/>
          <p:cNvSpPr>
            <a:spLocks noChangeShapeType="1"/>
          </p:cNvSpPr>
          <p:nvPr/>
        </p:nvSpPr>
        <p:spPr bwMode="auto">
          <a:xfrm>
            <a:off x="5881688" y="3774281"/>
            <a:ext cx="1918097" cy="0"/>
          </a:xfrm>
          <a:prstGeom prst="line">
            <a:avLst/>
          </a:prstGeom>
          <a:noFill/>
          <a:ln w="12700">
            <a:solidFill>
              <a:schemeClr val="accent3"/>
            </a:solidFill>
            <a:bevel/>
          </a:ln>
          <a:extLst>
            <a:ext uri="{909E8E84-426E-40DD-AFC4-6F175D3DCCD1}">
              <a14:hiddenFill xmlns:a14="http://schemas.microsoft.com/office/drawing/2010/main">
                <a:noFill/>
              </a14:hiddenFill>
            </a:ext>
          </a:extLst>
        </p:spPr>
        <p:txBody>
          <a:bodyPr/>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21" name="矩形 43"/>
          <p:cNvSpPr>
            <a:spLocks noChangeArrowheads="1"/>
          </p:cNvSpPr>
          <p:nvPr/>
        </p:nvSpPr>
        <p:spPr bwMode="auto">
          <a:xfrm>
            <a:off x="5841206" y="1254919"/>
            <a:ext cx="1100287" cy="3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添加标题一</a:t>
            </a:r>
            <a:endParaRPr 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22" name="矩形 47"/>
          <p:cNvSpPr>
            <a:spLocks noChangeArrowheads="1"/>
          </p:cNvSpPr>
          <p:nvPr/>
        </p:nvSpPr>
        <p:spPr bwMode="auto">
          <a:xfrm>
            <a:off x="5841207" y="1498998"/>
            <a:ext cx="2364581" cy="424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10000"/>
              </a:lnSpc>
              <a:spcBef>
                <a:spcPct val="0"/>
              </a:spcBef>
              <a:buFont typeface="Arial" panose="020B0604020202020204" pitchFamily="34" charset="0"/>
              <a:buNone/>
            </a:pPr>
            <a:r>
              <a:rPr lang="zh-CN" alt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在此录入上述图表的描述说明，在此录入上述图表的描述说明。</a:t>
            </a:r>
            <a:endParaRPr lang="zh-CN" altLang="en-US" sz="1350">
              <a:solidFill>
                <a:schemeClr val="accent1"/>
              </a:solidFill>
              <a:latin typeface="微软雅黑" panose="020B0503020204020204" pitchFamily="34" charset="-122"/>
              <a:ea typeface="微软雅黑" panose="020B0503020204020204" pitchFamily="34" charset="-122"/>
            </a:endParaRPr>
          </a:p>
        </p:txBody>
      </p:sp>
      <p:sp>
        <p:nvSpPr>
          <p:cNvPr id="23" name="矩形 45"/>
          <p:cNvSpPr>
            <a:spLocks noChangeArrowheads="1"/>
          </p:cNvSpPr>
          <p:nvPr/>
        </p:nvSpPr>
        <p:spPr bwMode="auto">
          <a:xfrm>
            <a:off x="5841206" y="3862388"/>
            <a:ext cx="1100287" cy="3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添加标题四</a:t>
            </a:r>
            <a:endParaRPr 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24" name="矩形 47"/>
          <p:cNvSpPr>
            <a:spLocks noChangeArrowheads="1"/>
          </p:cNvSpPr>
          <p:nvPr/>
        </p:nvSpPr>
        <p:spPr bwMode="auto">
          <a:xfrm>
            <a:off x="5841207" y="4107657"/>
            <a:ext cx="2364581" cy="424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10000"/>
              </a:lnSpc>
              <a:spcBef>
                <a:spcPct val="0"/>
              </a:spcBef>
              <a:buFont typeface="Arial" panose="020B0604020202020204" pitchFamily="34" charset="0"/>
              <a:buNone/>
            </a:pPr>
            <a:r>
              <a:rPr lang="zh-CN" alt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在此录入上述图表的描述说明，在此录入上述图表的描述说明。</a:t>
            </a:r>
            <a:endParaRPr lang="zh-CN" altLang="en-US" sz="1350">
              <a:solidFill>
                <a:schemeClr val="accent1"/>
              </a:solidFill>
              <a:latin typeface="微软雅黑" panose="020B0503020204020204" pitchFamily="34" charset="-122"/>
              <a:ea typeface="微软雅黑" panose="020B0503020204020204" pitchFamily="34" charset="-122"/>
            </a:endParaRPr>
          </a:p>
        </p:txBody>
      </p:sp>
      <p:sp>
        <p:nvSpPr>
          <p:cNvPr id="25" name="矩形 47"/>
          <p:cNvSpPr>
            <a:spLocks noChangeArrowheads="1"/>
          </p:cNvSpPr>
          <p:nvPr/>
        </p:nvSpPr>
        <p:spPr bwMode="auto">
          <a:xfrm>
            <a:off x="5841206" y="2064544"/>
            <a:ext cx="1100287" cy="3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添加标题二</a:t>
            </a:r>
            <a:endParaRPr 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29" name="矩形 47"/>
          <p:cNvSpPr>
            <a:spLocks noChangeArrowheads="1"/>
          </p:cNvSpPr>
          <p:nvPr/>
        </p:nvSpPr>
        <p:spPr bwMode="auto">
          <a:xfrm>
            <a:off x="5841207" y="2309813"/>
            <a:ext cx="2364581" cy="602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10000"/>
              </a:lnSpc>
              <a:spcBef>
                <a:spcPct val="0"/>
              </a:spcBef>
              <a:buFont typeface="Arial" panose="020B0604020202020204" pitchFamily="34" charset="0"/>
              <a:buNone/>
            </a:pPr>
            <a:r>
              <a:rPr lang="zh-CN" alt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在此录入上述图表的描述说明，在此录入上述图表的描述说明，在此录入上述图表的描述说明。</a:t>
            </a:r>
            <a:endParaRPr lang="zh-CN" altLang="en-US" sz="1350">
              <a:solidFill>
                <a:schemeClr val="accent1"/>
              </a:solidFill>
              <a:latin typeface="微软雅黑" panose="020B0503020204020204" pitchFamily="34" charset="-122"/>
              <a:ea typeface="微软雅黑" panose="020B0503020204020204" pitchFamily="34" charset="-122"/>
            </a:endParaRPr>
          </a:p>
        </p:txBody>
      </p:sp>
      <p:sp>
        <p:nvSpPr>
          <p:cNvPr id="30" name="矩形 51"/>
          <p:cNvSpPr>
            <a:spLocks noChangeArrowheads="1"/>
          </p:cNvSpPr>
          <p:nvPr/>
        </p:nvSpPr>
        <p:spPr bwMode="auto">
          <a:xfrm>
            <a:off x="5841206" y="3052763"/>
            <a:ext cx="1100287" cy="3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添加标题三</a:t>
            </a:r>
            <a:endParaRPr 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31" name="矩形 30"/>
          <p:cNvSpPr>
            <a:spLocks noChangeArrowheads="1"/>
          </p:cNvSpPr>
          <p:nvPr/>
        </p:nvSpPr>
        <p:spPr bwMode="auto">
          <a:xfrm>
            <a:off x="5841207" y="3296842"/>
            <a:ext cx="2364581" cy="424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10000"/>
              </a:lnSpc>
              <a:spcBef>
                <a:spcPct val="0"/>
              </a:spcBef>
              <a:buFont typeface="Arial" panose="020B0604020202020204" pitchFamily="34" charset="0"/>
              <a:buNone/>
            </a:pPr>
            <a:r>
              <a:rPr lang="zh-CN" alt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在此录入上述图表的描述说明，在此录入上述图表的描述说明。</a:t>
            </a:r>
            <a:endParaRPr lang="zh-CN" altLang="en-US" sz="1350">
              <a:solidFill>
                <a:schemeClr val="accent1"/>
              </a:solidFill>
              <a:latin typeface="微软雅黑" panose="020B0503020204020204" pitchFamily="34" charset="-122"/>
              <a:ea typeface="微软雅黑" panose="020B0503020204020204" pitchFamily="34" charset="-122"/>
            </a:endParaRPr>
          </a:p>
        </p:txBody>
      </p:sp>
      <p:sp>
        <p:nvSpPr>
          <p:cNvPr id="32" name="矩形 53"/>
          <p:cNvSpPr>
            <a:spLocks noChangeArrowheads="1"/>
          </p:cNvSpPr>
          <p:nvPr/>
        </p:nvSpPr>
        <p:spPr bwMode="auto">
          <a:xfrm>
            <a:off x="638175" y="1597819"/>
            <a:ext cx="907927" cy="253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2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添加标题一</a:t>
            </a:r>
            <a:endParaRPr lang="en-US" sz="12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33" name="矩形 54"/>
          <p:cNvSpPr>
            <a:spLocks noChangeArrowheads="1"/>
          </p:cNvSpPr>
          <p:nvPr/>
        </p:nvSpPr>
        <p:spPr bwMode="auto">
          <a:xfrm>
            <a:off x="1739504" y="1597819"/>
            <a:ext cx="907927" cy="253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2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添加标题三</a:t>
            </a:r>
            <a:endParaRPr lang="en-US" sz="12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34" name="矩形 55"/>
          <p:cNvSpPr>
            <a:spLocks noChangeArrowheads="1"/>
          </p:cNvSpPr>
          <p:nvPr/>
        </p:nvSpPr>
        <p:spPr bwMode="auto">
          <a:xfrm>
            <a:off x="1176338" y="3952876"/>
            <a:ext cx="907927" cy="253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2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添加标题二</a:t>
            </a:r>
            <a:endParaRPr lang="en-US" sz="12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35" name="矩形 56"/>
          <p:cNvSpPr>
            <a:spLocks noChangeArrowheads="1"/>
          </p:cNvSpPr>
          <p:nvPr/>
        </p:nvSpPr>
        <p:spPr bwMode="auto">
          <a:xfrm>
            <a:off x="2277666" y="3952876"/>
            <a:ext cx="907927" cy="253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2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添加标题四</a:t>
            </a:r>
            <a:endParaRPr lang="en-US" sz="12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400" fill="hold"/>
                                        <p:tgtEl>
                                          <p:spTgt spid="5"/>
                                        </p:tgtEl>
                                        <p:attrNameLst>
                                          <p:attrName>ppt_x</p:attrName>
                                        </p:attrNameLst>
                                      </p:cBhvr>
                                      <p:tavLst>
                                        <p:tav tm="0">
                                          <p:val>
                                            <p:strVal val="0-#ppt_w/2"/>
                                          </p:val>
                                        </p:tav>
                                        <p:tav tm="100000">
                                          <p:val>
                                            <p:strVal val="#ppt_x"/>
                                          </p:val>
                                        </p:tav>
                                      </p:tavLst>
                                    </p:anim>
                                    <p:anim calcmode="lin" valueType="num">
                                      <p:cBhvr>
                                        <p:cTn id="8" dur="4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400" fill="hold"/>
                                        <p:tgtEl>
                                          <p:spTgt spid="10"/>
                                        </p:tgtEl>
                                        <p:attrNameLst>
                                          <p:attrName>ppt_x</p:attrName>
                                        </p:attrNameLst>
                                      </p:cBhvr>
                                      <p:tavLst>
                                        <p:tav tm="0">
                                          <p:val>
                                            <p:strVal val="0-#ppt_w/2"/>
                                          </p:val>
                                        </p:tav>
                                        <p:tav tm="100000">
                                          <p:val>
                                            <p:strVal val="#ppt_x"/>
                                          </p:val>
                                        </p:tav>
                                      </p:tavLst>
                                    </p:anim>
                                    <p:anim calcmode="lin" valueType="num">
                                      <p:cBhvr>
                                        <p:cTn id="12" dur="400" fill="hold"/>
                                        <p:tgtEl>
                                          <p:spTgt spid="10"/>
                                        </p:tgtEl>
                                        <p:attrNameLst>
                                          <p:attrName>ppt_y</p:attrName>
                                        </p:attrNameLst>
                                      </p:cBhvr>
                                      <p:tavLst>
                                        <p:tav tm="0">
                                          <p:val>
                                            <p:strVal val="#ppt_y"/>
                                          </p:val>
                                        </p:tav>
                                        <p:tav tm="100000">
                                          <p:val>
                                            <p:strVal val="#ppt_y"/>
                                          </p:val>
                                        </p:tav>
                                      </p:tavLst>
                                    </p:anim>
                                  </p:childTnLst>
                                </p:cTn>
                              </p:par>
                              <p:par>
                                <p:cTn id="13" presetID="12" presetClass="entr" presetSubtype="8" fill="hold" grpId="0" nodeType="withEffect">
                                  <p:stCondLst>
                                    <p:cond delay="750"/>
                                  </p:stCondLst>
                                  <p:childTnLst>
                                    <p:set>
                                      <p:cBhvr>
                                        <p:cTn id="14" dur="1" fill="hold">
                                          <p:stCondLst>
                                            <p:cond delay="0"/>
                                          </p:stCondLst>
                                        </p:cTn>
                                        <p:tgtEl>
                                          <p:spTgt spid="6"/>
                                        </p:tgtEl>
                                        <p:attrNameLst>
                                          <p:attrName>style.visibility</p:attrName>
                                        </p:attrNameLst>
                                      </p:cBhvr>
                                      <p:to>
                                        <p:strVal val="visible"/>
                                      </p:to>
                                    </p:set>
                                    <p:anim calcmode="lin" valueType="num">
                                      <p:cBhvr>
                                        <p:cTn id="15" dur="400"/>
                                        <p:tgtEl>
                                          <p:spTgt spid="6"/>
                                        </p:tgtEl>
                                        <p:attrNameLst>
                                          <p:attrName>ppt_x</p:attrName>
                                        </p:attrNameLst>
                                      </p:cBhvr>
                                      <p:tavLst>
                                        <p:tav tm="0">
                                          <p:val>
                                            <p:strVal val="#ppt_x-#ppt_w*1.125000"/>
                                          </p:val>
                                        </p:tav>
                                        <p:tav tm="100000">
                                          <p:val>
                                            <p:strVal val="#ppt_x"/>
                                          </p:val>
                                        </p:tav>
                                      </p:tavLst>
                                    </p:anim>
                                    <p:animEffect>
                                      <p:cBhvr>
                                        <p:cTn id="16" dur="400"/>
                                        <p:tgtEl>
                                          <p:spTgt spid="6"/>
                                        </p:tgtEl>
                                      </p:cBhvr>
                                    </p:animEffect>
                                  </p:childTnLst>
                                </p:cTn>
                              </p:par>
                              <p:par>
                                <p:cTn id="17" presetID="12" presetClass="entr" presetSubtype="4" fill="hold" grpId="0" nodeType="withEffect">
                                  <p:stCondLst>
                                    <p:cond delay="1500"/>
                                  </p:stCondLst>
                                  <p:childTnLst>
                                    <p:set>
                                      <p:cBhvr>
                                        <p:cTn id="18" dur="1" fill="hold">
                                          <p:stCondLst>
                                            <p:cond delay="0"/>
                                          </p:stCondLst>
                                        </p:cTn>
                                        <p:tgtEl>
                                          <p:spTgt spid="15"/>
                                        </p:tgtEl>
                                        <p:attrNameLst>
                                          <p:attrName>style.visibility</p:attrName>
                                        </p:attrNameLst>
                                      </p:cBhvr>
                                      <p:to>
                                        <p:strVal val="visible"/>
                                      </p:to>
                                    </p:set>
                                    <p:anim calcmode="lin" valueType="num">
                                      <p:cBhvr>
                                        <p:cTn id="19" dur="400"/>
                                        <p:tgtEl>
                                          <p:spTgt spid="15"/>
                                        </p:tgtEl>
                                        <p:attrNameLst>
                                          <p:attrName>ppt_y</p:attrName>
                                        </p:attrNameLst>
                                      </p:cBhvr>
                                      <p:tavLst>
                                        <p:tav tm="0">
                                          <p:val>
                                            <p:strVal val="#ppt_y+#ppt_h*1.125000"/>
                                          </p:val>
                                        </p:tav>
                                        <p:tav tm="100000">
                                          <p:val>
                                            <p:strVal val="#ppt_y"/>
                                          </p:val>
                                        </p:tav>
                                      </p:tavLst>
                                    </p:anim>
                                    <p:animEffect>
                                      <p:cBhvr>
                                        <p:cTn id="20" dur="400"/>
                                        <p:tgtEl>
                                          <p:spTgt spid="15"/>
                                        </p:tgtEl>
                                      </p:cBhvr>
                                    </p:animEffect>
                                  </p:childTnLst>
                                </p:cTn>
                              </p:par>
                              <p:par>
                                <p:cTn id="21" presetID="12" presetClass="entr" presetSubtype="4" fill="hold" grpId="0" nodeType="withEffect">
                                  <p:stCondLst>
                                    <p:cond delay="1500"/>
                                  </p:stCondLst>
                                  <p:childTnLst>
                                    <p:set>
                                      <p:cBhvr>
                                        <p:cTn id="22" dur="1" fill="hold">
                                          <p:stCondLst>
                                            <p:cond delay="0"/>
                                          </p:stCondLst>
                                        </p:cTn>
                                        <p:tgtEl>
                                          <p:spTgt spid="32"/>
                                        </p:tgtEl>
                                        <p:attrNameLst>
                                          <p:attrName>style.visibility</p:attrName>
                                        </p:attrNameLst>
                                      </p:cBhvr>
                                      <p:to>
                                        <p:strVal val="visible"/>
                                      </p:to>
                                    </p:set>
                                    <p:anim calcmode="lin" valueType="num">
                                      <p:cBhvr>
                                        <p:cTn id="23" dur="400"/>
                                        <p:tgtEl>
                                          <p:spTgt spid="32"/>
                                        </p:tgtEl>
                                        <p:attrNameLst>
                                          <p:attrName>ppt_y</p:attrName>
                                        </p:attrNameLst>
                                      </p:cBhvr>
                                      <p:tavLst>
                                        <p:tav tm="0">
                                          <p:val>
                                            <p:strVal val="#ppt_y+#ppt_h*1.125000"/>
                                          </p:val>
                                        </p:tav>
                                        <p:tav tm="100000">
                                          <p:val>
                                            <p:strVal val="#ppt_y"/>
                                          </p:val>
                                        </p:tav>
                                      </p:tavLst>
                                    </p:anim>
                                    <p:animEffect>
                                      <p:cBhvr>
                                        <p:cTn id="24" dur="400"/>
                                        <p:tgtEl>
                                          <p:spTgt spid="32"/>
                                        </p:tgtEl>
                                      </p:cBhvr>
                                    </p:animEffect>
                                  </p:childTnLst>
                                </p:cTn>
                              </p:par>
                              <p:par>
                                <p:cTn id="25" presetID="12" presetClass="entr" presetSubtype="8" fill="hold" grpId="0" nodeType="withEffect">
                                  <p:stCondLst>
                                    <p:cond delay="2250"/>
                                  </p:stCondLst>
                                  <p:childTnLst>
                                    <p:set>
                                      <p:cBhvr>
                                        <p:cTn id="26" dur="1" fill="hold">
                                          <p:stCondLst>
                                            <p:cond delay="0"/>
                                          </p:stCondLst>
                                        </p:cTn>
                                        <p:tgtEl>
                                          <p:spTgt spid="7"/>
                                        </p:tgtEl>
                                        <p:attrNameLst>
                                          <p:attrName>style.visibility</p:attrName>
                                        </p:attrNameLst>
                                      </p:cBhvr>
                                      <p:to>
                                        <p:strVal val="visible"/>
                                      </p:to>
                                    </p:set>
                                    <p:anim calcmode="lin" valueType="num">
                                      <p:cBhvr>
                                        <p:cTn id="27" dur="400"/>
                                        <p:tgtEl>
                                          <p:spTgt spid="7"/>
                                        </p:tgtEl>
                                        <p:attrNameLst>
                                          <p:attrName>ppt_x</p:attrName>
                                        </p:attrNameLst>
                                      </p:cBhvr>
                                      <p:tavLst>
                                        <p:tav tm="0">
                                          <p:val>
                                            <p:strVal val="#ppt_x-#ppt_w*1.125000"/>
                                          </p:val>
                                        </p:tav>
                                        <p:tav tm="100000">
                                          <p:val>
                                            <p:strVal val="#ppt_x"/>
                                          </p:val>
                                        </p:tav>
                                      </p:tavLst>
                                    </p:anim>
                                    <p:animEffect>
                                      <p:cBhvr>
                                        <p:cTn id="28" dur="400"/>
                                        <p:tgtEl>
                                          <p:spTgt spid="7"/>
                                        </p:tgtEl>
                                      </p:cBhvr>
                                    </p:animEffect>
                                  </p:childTnLst>
                                </p:cTn>
                              </p:par>
                              <p:par>
                                <p:cTn id="29" presetID="12" presetClass="entr" presetSubtype="1" fill="hold" grpId="0" nodeType="withEffect">
                                  <p:stCondLst>
                                    <p:cond delay="3000"/>
                                  </p:stCondLst>
                                  <p:childTnLst>
                                    <p:set>
                                      <p:cBhvr>
                                        <p:cTn id="30" dur="1" fill="hold">
                                          <p:stCondLst>
                                            <p:cond delay="0"/>
                                          </p:stCondLst>
                                        </p:cTn>
                                        <p:tgtEl>
                                          <p:spTgt spid="17"/>
                                        </p:tgtEl>
                                        <p:attrNameLst>
                                          <p:attrName>style.visibility</p:attrName>
                                        </p:attrNameLst>
                                      </p:cBhvr>
                                      <p:to>
                                        <p:strVal val="visible"/>
                                      </p:to>
                                    </p:set>
                                    <p:anim calcmode="lin" valueType="num">
                                      <p:cBhvr>
                                        <p:cTn id="31" dur="400"/>
                                        <p:tgtEl>
                                          <p:spTgt spid="17"/>
                                        </p:tgtEl>
                                        <p:attrNameLst>
                                          <p:attrName>ppt_y</p:attrName>
                                        </p:attrNameLst>
                                      </p:cBhvr>
                                      <p:tavLst>
                                        <p:tav tm="0">
                                          <p:val>
                                            <p:strVal val="#ppt_y-#ppt_h*1.125000"/>
                                          </p:val>
                                        </p:tav>
                                        <p:tav tm="100000">
                                          <p:val>
                                            <p:strVal val="#ppt_y"/>
                                          </p:val>
                                        </p:tav>
                                      </p:tavLst>
                                    </p:anim>
                                    <p:animEffect>
                                      <p:cBhvr>
                                        <p:cTn id="32" dur="400"/>
                                        <p:tgtEl>
                                          <p:spTgt spid="17"/>
                                        </p:tgtEl>
                                      </p:cBhvr>
                                    </p:animEffect>
                                  </p:childTnLst>
                                </p:cTn>
                              </p:par>
                              <p:par>
                                <p:cTn id="33" presetID="12" presetClass="entr" presetSubtype="1" fill="hold" grpId="0" nodeType="withEffect">
                                  <p:stCondLst>
                                    <p:cond delay="3000"/>
                                  </p:stCondLst>
                                  <p:childTnLst>
                                    <p:set>
                                      <p:cBhvr>
                                        <p:cTn id="34" dur="1" fill="hold">
                                          <p:stCondLst>
                                            <p:cond delay="0"/>
                                          </p:stCondLst>
                                        </p:cTn>
                                        <p:tgtEl>
                                          <p:spTgt spid="34"/>
                                        </p:tgtEl>
                                        <p:attrNameLst>
                                          <p:attrName>style.visibility</p:attrName>
                                        </p:attrNameLst>
                                      </p:cBhvr>
                                      <p:to>
                                        <p:strVal val="visible"/>
                                      </p:to>
                                    </p:set>
                                    <p:anim calcmode="lin" valueType="num">
                                      <p:cBhvr>
                                        <p:cTn id="35" dur="400"/>
                                        <p:tgtEl>
                                          <p:spTgt spid="34"/>
                                        </p:tgtEl>
                                        <p:attrNameLst>
                                          <p:attrName>ppt_y</p:attrName>
                                        </p:attrNameLst>
                                      </p:cBhvr>
                                      <p:tavLst>
                                        <p:tav tm="0">
                                          <p:val>
                                            <p:strVal val="#ppt_y-#ppt_h*1.125000"/>
                                          </p:val>
                                        </p:tav>
                                        <p:tav tm="100000">
                                          <p:val>
                                            <p:strVal val="#ppt_y"/>
                                          </p:val>
                                        </p:tav>
                                      </p:tavLst>
                                    </p:anim>
                                    <p:animEffect>
                                      <p:cBhvr>
                                        <p:cTn id="36" dur="400"/>
                                        <p:tgtEl>
                                          <p:spTgt spid="34"/>
                                        </p:tgtEl>
                                      </p:cBhvr>
                                    </p:animEffect>
                                  </p:childTnLst>
                                </p:cTn>
                              </p:par>
                              <p:par>
                                <p:cTn id="37" presetID="12" presetClass="entr" presetSubtype="8" fill="hold" grpId="0" nodeType="withEffect">
                                  <p:stCondLst>
                                    <p:cond delay="3750"/>
                                  </p:stCondLst>
                                  <p:childTnLst>
                                    <p:set>
                                      <p:cBhvr>
                                        <p:cTn id="38" dur="1" fill="hold">
                                          <p:stCondLst>
                                            <p:cond delay="0"/>
                                          </p:stCondLst>
                                        </p:cTn>
                                        <p:tgtEl>
                                          <p:spTgt spid="8"/>
                                        </p:tgtEl>
                                        <p:attrNameLst>
                                          <p:attrName>style.visibility</p:attrName>
                                        </p:attrNameLst>
                                      </p:cBhvr>
                                      <p:to>
                                        <p:strVal val="visible"/>
                                      </p:to>
                                    </p:set>
                                    <p:anim calcmode="lin" valueType="num">
                                      <p:cBhvr>
                                        <p:cTn id="39" dur="400"/>
                                        <p:tgtEl>
                                          <p:spTgt spid="8"/>
                                        </p:tgtEl>
                                        <p:attrNameLst>
                                          <p:attrName>ppt_x</p:attrName>
                                        </p:attrNameLst>
                                      </p:cBhvr>
                                      <p:tavLst>
                                        <p:tav tm="0">
                                          <p:val>
                                            <p:strVal val="#ppt_x-#ppt_w*1.125000"/>
                                          </p:val>
                                        </p:tav>
                                        <p:tav tm="100000">
                                          <p:val>
                                            <p:strVal val="#ppt_x"/>
                                          </p:val>
                                        </p:tav>
                                      </p:tavLst>
                                    </p:anim>
                                    <p:animEffect>
                                      <p:cBhvr>
                                        <p:cTn id="40" dur="400"/>
                                        <p:tgtEl>
                                          <p:spTgt spid="8"/>
                                        </p:tgtEl>
                                      </p:cBhvr>
                                    </p:animEffect>
                                  </p:childTnLst>
                                </p:cTn>
                              </p:par>
                              <p:par>
                                <p:cTn id="41" presetID="12" presetClass="entr" presetSubtype="4" fill="hold" grpId="0" nodeType="withEffect">
                                  <p:stCondLst>
                                    <p:cond delay="4500"/>
                                  </p:stCondLst>
                                  <p:childTnLst>
                                    <p:set>
                                      <p:cBhvr>
                                        <p:cTn id="42" dur="1" fill="hold">
                                          <p:stCondLst>
                                            <p:cond delay="0"/>
                                          </p:stCondLst>
                                        </p:cTn>
                                        <p:tgtEl>
                                          <p:spTgt spid="14"/>
                                        </p:tgtEl>
                                        <p:attrNameLst>
                                          <p:attrName>style.visibility</p:attrName>
                                        </p:attrNameLst>
                                      </p:cBhvr>
                                      <p:to>
                                        <p:strVal val="visible"/>
                                      </p:to>
                                    </p:set>
                                    <p:anim calcmode="lin" valueType="num">
                                      <p:cBhvr>
                                        <p:cTn id="43" dur="400"/>
                                        <p:tgtEl>
                                          <p:spTgt spid="14"/>
                                        </p:tgtEl>
                                        <p:attrNameLst>
                                          <p:attrName>ppt_y</p:attrName>
                                        </p:attrNameLst>
                                      </p:cBhvr>
                                      <p:tavLst>
                                        <p:tav tm="0">
                                          <p:val>
                                            <p:strVal val="#ppt_y+#ppt_h*1.125000"/>
                                          </p:val>
                                        </p:tav>
                                        <p:tav tm="100000">
                                          <p:val>
                                            <p:strVal val="#ppt_y"/>
                                          </p:val>
                                        </p:tav>
                                      </p:tavLst>
                                    </p:anim>
                                    <p:animEffect>
                                      <p:cBhvr>
                                        <p:cTn id="44" dur="400"/>
                                        <p:tgtEl>
                                          <p:spTgt spid="14"/>
                                        </p:tgtEl>
                                      </p:cBhvr>
                                    </p:animEffect>
                                  </p:childTnLst>
                                </p:cTn>
                              </p:par>
                              <p:par>
                                <p:cTn id="45" presetID="12" presetClass="entr" presetSubtype="4" fill="hold" grpId="0" nodeType="withEffect">
                                  <p:stCondLst>
                                    <p:cond delay="4500"/>
                                  </p:stCondLst>
                                  <p:childTnLst>
                                    <p:set>
                                      <p:cBhvr>
                                        <p:cTn id="46" dur="1" fill="hold">
                                          <p:stCondLst>
                                            <p:cond delay="0"/>
                                          </p:stCondLst>
                                        </p:cTn>
                                        <p:tgtEl>
                                          <p:spTgt spid="33"/>
                                        </p:tgtEl>
                                        <p:attrNameLst>
                                          <p:attrName>style.visibility</p:attrName>
                                        </p:attrNameLst>
                                      </p:cBhvr>
                                      <p:to>
                                        <p:strVal val="visible"/>
                                      </p:to>
                                    </p:set>
                                    <p:anim calcmode="lin" valueType="num">
                                      <p:cBhvr>
                                        <p:cTn id="47" dur="400"/>
                                        <p:tgtEl>
                                          <p:spTgt spid="33"/>
                                        </p:tgtEl>
                                        <p:attrNameLst>
                                          <p:attrName>ppt_y</p:attrName>
                                        </p:attrNameLst>
                                      </p:cBhvr>
                                      <p:tavLst>
                                        <p:tav tm="0">
                                          <p:val>
                                            <p:strVal val="#ppt_y+#ppt_h*1.125000"/>
                                          </p:val>
                                        </p:tav>
                                        <p:tav tm="100000">
                                          <p:val>
                                            <p:strVal val="#ppt_y"/>
                                          </p:val>
                                        </p:tav>
                                      </p:tavLst>
                                    </p:anim>
                                    <p:animEffect>
                                      <p:cBhvr>
                                        <p:cTn id="48" dur="400"/>
                                        <p:tgtEl>
                                          <p:spTgt spid="33"/>
                                        </p:tgtEl>
                                      </p:cBhvr>
                                    </p:animEffect>
                                  </p:childTnLst>
                                </p:cTn>
                              </p:par>
                              <p:par>
                                <p:cTn id="49" presetID="12" presetClass="entr" presetSubtype="8" fill="hold" grpId="0" nodeType="withEffect">
                                  <p:stCondLst>
                                    <p:cond delay="5250"/>
                                  </p:stCondLst>
                                  <p:childTnLst>
                                    <p:set>
                                      <p:cBhvr>
                                        <p:cTn id="50" dur="1" fill="hold">
                                          <p:stCondLst>
                                            <p:cond delay="0"/>
                                          </p:stCondLst>
                                        </p:cTn>
                                        <p:tgtEl>
                                          <p:spTgt spid="9"/>
                                        </p:tgtEl>
                                        <p:attrNameLst>
                                          <p:attrName>style.visibility</p:attrName>
                                        </p:attrNameLst>
                                      </p:cBhvr>
                                      <p:to>
                                        <p:strVal val="visible"/>
                                      </p:to>
                                    </p:set>
                                    <p:anim calcmode="lin" valueType="num">
                                      <p:cBhvr>
                                        <p:cTn id="51" dur="400"/>
                                        <p:tgtEl>
                                          <p:spTgt spid="9"/>
                                        </p:tgtEl>
                                        <p:attrNameLst>
                                          <p:attrName>ppt_x</p:attrName>
                                        </p:attrNameLst>
                                      </p:cBhvr>
                                      <p:tavLst>
                                        <p:tav tm="0">
                                          <p:val>
                                            <p:strVal val="#ppt_x-#ppt_w*1.125000"/>
                                          </p:val>
                                        </p:tav>
                                        <p:tav tm="100000">
                                          <p:val>
                                            <p:strVal val="#ppt_x"/>
                                          </p:val>
                                        </p:tav>
                                      </p:tavLst>
                                    </p:anim>
                                    <p:animEffect>
                                      <p:cBhvr>
                                        <p:cTn id="52" dur="400"/>
                                        <p:tgtEl>
                                          <p:spTgt spid="9"/>
                                        </p:tgtEl>
                                      </p:cBhvr>
                                    </p:animEffect>
                                  </p:childTnLst>
                                </p:cTn>
                              </p:par>
                              <p:par>
                                <p:cTn id="53" presetID="12" presetClass="entr" presetSubtype="1" fill="hold" grpId="0" nodeType="withEffect">
                                  <p:stCondLst>
                                    <p:cond delay="6000"/>
                                  </p:stCondLst>
                                  <p:childTnLst>
                                    <p:set>
                                      <p:cBhvr>
                                        <p:cTn id="54" dur="1" fill="hold">
                                          <p:stCondLst>
                                            <p:cond delay="0"/>
                                          </p:stCondLst>
                                        </p:cTn>
                                        <p:tgtEl>
                                          <p:spTgt spid="16"/>
                                        </p:tgtEl>
                                        <p:attrNameLst>
                                          <p:attrName>style.visibility</p:attrName>
                                        </p:attrNameLst>
                                      </p:cBhvr>
                                      <p:to>
                                        <p:strVal val="visible"/>
                                      </p:to>
                                    </p:set>
                                    <p:anim calcmode="lin" valueType="num">
                                      <p:cBhvr>
                                        <p:cTn id="55" dur="400"/>
                                        <p:tgtEl>
                                          <p:spTgt spid="16"/>
                                        </p:tgtEl>
                                        <p:attrNameLst>
                                          <p:attrName>ppt_y</p:attrName>
                                        </p:attrNameLst>
                                      </p:cBhvr>
                                      <p:tavLst>
                                        <p:tav tm="0">
                                          <p:val>
                                            <p:strVal val="#ppt_y-#ppt_h*1.125000"/>
                                          </p:val>
                                        </p:tav>
                                        <p:tav tm="100000">
                                          <p:val>
                                            <p:strVal val="#ppt_y"/>
                                          </p:val>
                                        </p:tav>
                                      </p:tavLst>
                                    </p:anim>
                                    <p:animEffect>
                                      <p:cBhvr>
                                        <p:cTn id="56" dur="400"/>
                                        <p:tgtEl>
                                          <p:spTgt spid="16"/>
                                        </p:tgtEl>
                                      </p:cBhvr>
                                    </p:animEffect>
                                  </p:childTnLst>
                                </p:cTn>
                              </p:par>
                              <p:par>
                                <p:cTn id="57" presetID="12" presetClass="entr" presetSubtype="1" fill="hold" grpId="0" nodeType="withEffect">
                                  <p:stCondLst>
                                    <p:cond delay="6000"/>
                                  </p:stCondLst>
                                  <p:childTnLst>
                                    <p:set>
                                      <p:cBhvr>
                                        <p:cTn id="58" dur="1" fill="hold">
                                          <p:stCondLst>
                                            <p:cond delay="0"/>
                                          </p:stCondLst>
                                        </p:cTn>
                                        <p:tgtEl>
                                          <p:spTgt spid="35"/>
                                        </p:tgtEl>
                                        <p:attrNameLst>
                                          <p:attrName>style.visibility</p:attrName>
                                        </p:attrNameLst>
                                      </p:cBhvr>
                                      <p:to>
                                        <p:strVal val="visible"/>
                                      </p:to>
                                    </p:set>
                                    <p:anim calcmode="lin" valueType="num">
                                      <p:cBhvr>
                                        <p:cTn id="59" dur="400"/>
                                        <p:tgtEl>
                                          <p:spTgt spid="35"/>
                                        </p:tgtEl>
                                        <p:attrNameLst>
                                          <p:attrName>ppt_y</p:attrName>
                                        </p:attrNameLst>
                                      </p:cBhvr>
                                      <p:tavLst>
                                        <p:tav tm="0">
                                          <p:val>
                                            <p:strVal val="#ppt_y-#ppt_h*1.125000"/>
                                          </p:val>
                                        </p:tav>
                                        <p:tav tm="100000">
                                          <p:val>
                                            <p:strVal val="#ppt_y"/>
                                          </p:val>
                                        </p:tav>
                                      </p:tavLst>
                                    </p:anim>
                                    <p:animEffect>
                                      <p:cBhvr>
                                        <p:cTn id="60" dur="400"/>
                                        <p:tgtEl>
                                          <p:spTgt spid="35"/>
                                        </p:tgtEl>
                                      </p:cBhvr>
                                    </p:animEffect>
                                  </p:childTnLst>
                                </p:cTn>
                              </p:par>
                              <p:par>
                                <p:cTn id="61" presetID="16" presetClass="entr" presetSubtype="42" fill="hold" grpId="0" nodeType="withEffect">
                                  <p:stCondLst>
                                    <p:cond delay="6750"/>
                                  </p:stCondLst>
                                  <p:childTnLst>
                                    <p:set>
                                      <p:cBhvr>
                                        <p:cTn id="62" dur="1" fill="hold">
                                          <p:stCondLst>
                                            <p:cond delay="0"/>
                                          </p:stCondLst>
                                        </p:cTn>
                                        <p:tgtEl>
                                          <p:spTgt spid="13"/>
                                        </p:tgtEl>
                                        <p:attrNameLst>
                                          <p:attrName>style.visibility</p:attrName>
                                        </p:attrNameLst>
                                      </p:cBhvr>
                                      <p:to>
                                        <p:strVal val="visible"/>
                                      </p:to>
                                    </p:set>
                                    <p:animEffect>
                                      <p:cBhvr>
                                        <p:cTn id="63" dur="400"/>
                                        <p:tgtEl>
                                          <p:spTgt spid="13"/>
                                        </p:tgtEl>
                                      </p:cBhvr>
                                    </p:animEffect>
                                  </p:childTnLst>
                                </p:cTn>
                              </p:par>
                            </p:childTnLst>
                          </p:cTn>
                        </p:par>
                        <p:par>
                          <p:cTn id="64" fill="hold">
                            <p:stCondLst>
                              <p:cond delay="500"/>
                            </p:stCondLst>
                            <p:childTnLst>
                              <p:par>
                                <p:cTn id="65" presetID="14" presetClass="entr" presetSubtype="10" fill="hold" grpId="0" nodeType="afterEffect">
                                  <p:stCondLst>
                                    <p:cond delay="0"/>
                                  </p:stCondLst>
                                  <p:childTnLst>
                                    <p:set>
                                      <p:cBhvr>
                                        <p:cTn id="66" dur="1" fill="hold">
                                          <p:stCondLst>
                                            <p:cond delay="0"/>
                                          </p:stCondLst>
                                        </p:cTn>
                                        <p:tgtEl>
                                          <p:spTgt spid="21"/>
                                        </p:tgtEl>
                                        <p:attrNameLst>
                                          <p:attrName>style.visibility</p:attrName>
                                        </p:attrNameLst>
                                      </p:cBhvr>
                                      <p:to>
                                        <p:strVal val="visible"/>
                                      </p:to>
                                    </p:set>
                                    <p:animEffect>
                                      <p:cBhvr>
                                        <p:cTn id="67" dur="400"/>
                                        <p:tgtEl>
                                          <p:spTgt spid="21"/>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2"/>
                                        </p:tgtEl>
                                        <p:attrNameLst>
                                          <p:attrName>style.visibility</p:attrName>
                                        </p:attrNameLst>
                                      </p:cBhvr>
                                      <p:to>
                                        <p:strVal val="visible"/>
                                      </p:to>
                                    </p:set>
                                    <p:animEffect>
                                      <p:cBhvr>
                                        <p:cTn id="70" dur="400"/>
                                        <p:tgtEl>
                                          <p:spTgt spid="22"/>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23"/>
                                        </p:tgtEl>
                                        <p:attrNameLst>
                                          <p:attrName>style.visibility</p:attrName>
                                        </p:attrNameLst>
                                      </p:cBhvr>
                                      <p:to>
                                        <p:strVal val="visible"/>
                                      </p:to>
                                    </p:set>
                                    <p:animEffect>
                                      <p:cBhvr>
                                        <p:cTn id="73" dur="400"/>
                                        <p:tgtEl>
                                          <p:spTgt spid="23"/>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24"/>
                                        </p:tgtEl>
                                        <p:attrNameLst>
                                          <p:attrName>style.visibility</p:attrName>
                                        </p:attrNameLst>
                                      </p:cBhvr>
                                      <p:to>
                                        <p:strVal val="visible"/>
                                      </p:to>
                                    </p:set>
                                    <p:animEffect>
                                      <p:cBhvr>
                                        <p:cTn id="76" dur="400"/>
                                        <p:tgtEl>
                                          <p:spTgt spid="24"/>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25"/>
                                        </p:tgtEl>
                                        <p:attrNameLst>
                                          <p:attrName>style.visibility</p:attrName>
                                        </p:attrNameLst>
                                      </p:cBhvr>
                                      <p:to>
                                        <p:strVal val="visible"/>
                                      </p:to>
                                    </p:set>
                                    <p:animEffect>
                                      <p:cBhvr>
                                        <p:cTn id="79" dur="400"/>
                                        <p:tgtEl>
                                          <p:spTgt spid="25"/>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p:cBhvr>
                                        <p:cTn id="82" dur="400"/>
                                        <p:tgtEl>
                                          <p:spTgt spid="29"/>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p:cBhvr>
                                        <p:cTn id="85" dur="400"/>
                                        <p:tgtEl>
                                          <p:spTgt spid="30"/>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p:cBhvr>
                                        <p:cTn id="88" dur="400"/>
                                        <p:tgtEl>
                                          <p:spTgt spid="31"/>
                                        </p:tgtEl>
                                      </p:cBhvr>
                                    </p:animEffect>
                                  </p:childTnLst>
                                </p:cTn>
                              </p:par>
                            </p:childTnLst>
                          </p:cTn>
                        </p:par>
                        <p:par>
                          <p:cTn id="89" fill="hold">
                            <p:stCondLst>
                              <p:cond delay="1000"/>
                            </p:stCondLst>
                            <p:childTnLst>
                              <p:par>
                                <p:cTn id="90" presetID="16" presetClass="entr" presetSubtype="37" fill="hold" grpId="0" nodeType="afterEffect">
                                  <p:stCondLst>
                                    <p:cond delay="0"/>
                                  </p:stCondLst>
                                  <p:childTnLst>
                                    <p:set>
                                      <p:cBhvr>
                                        <p:cTn id="91" dur="1" fill="hold">
                                          <p:stCondLst>
                                            <p:cond delay="0"/>
                                          </p:stCondLst>
                                        </p:cTn>
                                        <p:tgtEl>
                                          <p:spTgt spid="18"/>
                                        </p:tgtEl>
                                        <p:attrNameLst>
                                          <p:attrName>style.visibility</p:attrName>
                                        </p:attrNameLst>
                                      </p:cBhvr>
                                      <p:to>
                                        <p:strVal val="visible"/>
                                      </p:to>
                                    </p:set>
                                    <p:animEffect>
                                      <p:cBhvr>
                                        <p:cTn id="92" dur="500"/>
                                        <p:tgtEl>
                                          <p:spTgt spid="18"/>
                                        </p:tgtEl>
                                      </p:cBhvr>
                                    </p:animEffect>
                                  </p:childTnLst>
                                </p:cTn>
                              </p:par>
                              <p:par>
                                <p:cTn id="93" presetID="16" presetClass="entr" presetSubtype="37" fill="hold" grpId="0" nodeType="withEffect">
                                  <p:stCondLst>
                                    <p:cond delay="0"/>
                                  </p:stCondLst>
                                  <p:childTnLst>
                                    <p:set>
                                      <p:cBhvr>
                                        <p:cTn id="94" dur="1" fill="hold">
                                          <p:stCondLst>
                                            <p:cond delay="0"/>
                                          </p:stCondLst>
                                        </p:cTn>
                                        <p:tgtEl>
                                          <p:spTgt spid="19"/>
                                        </p:tgtEl>
                                        <p:attrNameLst>
                                          <p:attrName>style.visibility</p:attrName>
                                        </p:attrNameLst>
                                      </p:cBhvr>
                                      <p:to>
                                        <p:strVal val="visible"/>
                                      </p:to>
                                    </p:set>
                                    <p:animEffect>
                                      <p:cBhvr>
                                        <p:cTn id="95" dur="500"/>
                                        <p:tgtEl>
                                          <p:spTgt spid="19"/>
                                        </p:tgtEl>
                                      </p:cBhvr>
                                    </p:animEffect>
                                  </p:childTnLst>
                                </p:cTn>
                              </p:par>
                              <p:par>
                                <p:cTn id="96" presetID="16" presetClass="entr" presetSubtype="37" fill="hold" grpId="0" nodeType="withEffect">
                                  <p:stCondLst>
                                    <p:cond delay="0"/>
                                  </p:stCondLst>
                                  <p:childTnLst>
                                    <p:set>
                                      <p:cBhvr>
                                        <p:cTn id="97" dur="1" fill="hold">
                                          <p:stCondLst>
                                            <p:cond delay="0"/>
                                          </p:stCondLst>
                                        </p:cTn>
                                        <p:tgtEl>
                                          <p:spTgt spid="20"/>
                                        </p:tgtEl>
                                        <p:attrNameLst>
                                          <p:attrName>style.visibility</p:attrName>
                                        </p:attrNameLst>
                                      </p:cBhvr>
                                      <p:to>
                                        <p:strVal val="visible"/>
                                      </p:to>
                                    </p:set>
                                    <p:animEffect>
                                      <p:cBhvr>
                                        <p:cTn id="9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autoUpdateAnimBg="0"/>
      <p:bldP spid="6" grpId="0" bldLvl="0" animBg="1" autoUpdateAnimBg="0"/>
      <p:bldP spid="7" grpId="0" bldLvl="0" animBg="1" autoUpdateAnimBg="0"/>
      <p:bldP spid="8" grpId="0" bldLvl="0" animBg="1" autoUpdateAnimBg="0"/>
      <p:bldP spid="9" grpId="0" bldLvl="0" animBg="1" autoUpdateAnimBg="0"/>
      <p:bldP spid="13" grpId="0" animBg="1"/>
      <p:bldP spid="14" grpId="0" animBg="1"/>
      <p:bldP spid="15" grpId="0" animBg="1"/>
      <p:bldP spid="16" grpId="0" animBg="1"/>
      <p:bldP spid="17" grpId="0" animBg="1"/>
      <p:bldP spid="18" grpId="0" animBg="1"/>
      <p:bldP spid="19" grpId="0" animBg="1"/>
      <p:bldP spid="20" grpId="0" animBg="1"/>
      <p:bldP spid="21" grpId="0" bldLvl="0" autoUpdateAnimBg="0"/>
      <p:bldP spid="22" grpId="0" bldLvl="0" autoUpdateAnimBg="0"/>
      <p:bldP spid="23" grpId="0" bldLvl="0" autoUpdateAnimBg="0"/>
      <p:bldP spid="24" grpId="0" bldLvl="0" autoUpdateAnimBg="0"/>
      <p:bldP spid="25" grpId="0" bldLvl="0" autoUpdateAnimBg="0"/>
      <p:bldP spid="29" grpId="0" bldLvl="0" autoUpdateAnimBg="0"/>
      <p:bldP spid="30" grpId="0" bldLvl="0" autoUpdateAnimBg="0"/>
      <p:bldP spid="31" grpId="0" bldLvl="0" autoUpdateAnimBg="0"/>
      <p:bldP spid="32" grpId="0" bldLvl="0" autoUpdateAnimBg="0"/>
      <p:bldP spid="33" grpId="0" bldLvl="0" autoUpdateAnimBg="0"/>
      <p:bldP spid="34" grpId="0" bldLvl="0" autoUpdateAnimBg="0"/>
      <p:bldP spid="35" grpId="0" bldLvl="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13"/>
          <p:cNvGrpSpPr/>
          <p:nvPr/>
        </p:nvGrpSpPr>
        <p:grpSpPr bwMode="auto">
          <a:xfrm>
            <a:off x="1033462" y="1282303"/>
            <a:ext cx="2758679" cy="346249"/>
            <a:chOff x="0" y="0"/>
            <a:chExt cx="3240360" cy="346442"/>
          </a:xfrm>
        </p:grpSpPr>
        <p:sp>
          <p:nvSpPr>
            <p:cNvPr id="6" name="矩形 14"/>
            <p:cNvSpPr>
              <a:spLocks noChangeArrowheads="1"/>
            </p:cNvSpPr>
            <p:nvPr/>
          </p:nvSpPr>
          <p:spPr bwMode="auto">
            <a:xfrm>
              <a:off x="0" y="1900"/>
              <a:ext cx="3240360" cy="326896"/>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35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7" name="文本框 11"/>
            <p:cNvSpPr>
              <a:spLocks noChangeArrowheads="1"/>
            </p:cNvSpPr>
            <p:nvPr/>
          </p:nvSpPr>
          <p:spPr bwMode="auto">
            <a:xfrm>
              <a:off x="72008" y="0"/>
              <a:ext cx="1640379" cy="346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1650" dirty="0">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rPr>
                <a:t>1    </a:t>
              </a:r>
              <a:r>
                <a:rPr lang="zh-CN" altLang="en-US" sz="1650" dirty="0">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rPr>
                <a:t>标题内容</a:t>
              </a:r>
            </a:p>
          </p:txBody>
        </p:sp>
      </p:grpSp>
      <p:sp>
        <p:nvSpPr>
          <p:cNvPr id="8" name="矩形 17"/>
          <p:cNvSpPr>
            <a:spLocks noChangeArrowheads="1"/>
          </p:cNvSpPr>
          <p:nvPr/>
        </p:nvSpPr>
        <p:spPr bwMode="auto">
          <a:xfrm>
            <a:off x="1000126" y="1663304"/>
            <a:ext cx="2908697" cy="644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14000"/>
              </a:lnSpc>
              <a:spcBef>
                <a:spcPct val="0"/>
              </a:spcBef>
              <a:buFont typeface="Arial" panose="020B0604020202020204" pitchFamily="34" charset="0"/>
              <a:buNone/>
            </a:pPr>
            <a:r>
              <a:rPr lang="zh-CN" alt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在此录入上述图表的综合分析说明，在此录入上述图表的综合分析说明，在此录入上述图表的综合分析说明。</a:t>
            </a:r>
            <a:endParaRPr lang="zh-CN" altLang="en-US" sz="105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grpSp>
        <p:nvGrpSpPr>
          <p:cNvPr id="9" name="组合 18"/>
          <p:cNvGrpSpPr/>
          <p:nvPr/>
        </p:nvGrpSpPr>
        <p:grpSpPr bwMode="auto">
          <a:xfrm>
            <a:off x="1033462" y="2530078"/>
            <a:ext cx="2758679" cy="346249"/>
            <a:chOff x="0" y="0"/>
            <a:chExt cx="3240360" cy="346442"/>
          </a:xfrm>
        </p:grpSpPr>
        <p:sp>
          <p:nvSpPr>
            <p:cNvPr id="10" name="矩形 19"/>
            <p:cNvSpPr>
              <a:spLocks noChangeArrowheads="1"/>
            </p:cNvSpPr>
            <p:nvPr/>
          </p:nvSpPr>
          <p:spPr bwMode="auto">
            <a:xfrm>
              <a:off x="0" y="1900"/>
              <a:ext cx="3240360" cy="326896"/>
            </a:xfrm>
            <a:prstGeom prst="rect">
              <a:avLst/>
            </a:prstGeom>
            <a:solidFill>
              <a:schemeClr val="tx1"/>
            </a:solidFill>
            <a:ln>
              <a:noFill/>
            </a:ln>
            <a:extLst>
              <a:ext uri="{91240B29-F687-4F45-9708-019B960494DF}">
                <a14:hiddenLine xmlns:a14="http://schemas.microsoft.com/office/drawing/2010/main" w="12700">
                  <a:solidFill>
                    <a:srgbClr val="42719B"/>
                  </a:solidFill>
                  <a:bevel/>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35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1" name="文本框 11"/>
            <p:cNvSpPr>
              <a:spLocks noChangeArrowheads="1"/>
            </p:cNvSpPr>
            <p:nvPr/>
          </p:nvSpPr>
          <p:spPr bwMode="auto">
            <a:xfrm>
              <a:off x="72008" y="0"/>
              <a:ext cx="1636613" cy="346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1650" dirty="0">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rPr>
                <a:t>2    </a:t>
              </a:r>
              <a:r>
                <a:rPr lang="zh-CN" altLang="en-US" sz="1650" dirty="0">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rPr>
                <a:t>标题内容</a:t>
              </a:r>
            </a:p>
          </p:txBody>
        </p:sp>
      </p:grpSp>
      <p:sp>
        <p:nvSpPr>
          <p:cNvPr id="12" name="矩形 21"/>
          <p:cNvSpPr>
            <a:spLocks noChangeArrowheads="1"/>
          </p:cNvSpPr>
          <p:nvPr/>
        </p:nvSpPr>
        <p:spPr bwMode="auto">
          <a:xfrm>
            <a:off x="1000126" y="2911079"/>
            <a:ext cx="2908697" cy="46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14000"/>
              </a:lnSpc>
              <a:spcBef>
                <a:spcPct val="0"/>
              </a:spcBef>
              <a:buFont typeface="Arial" panose="020B0604020202020204" pitchFamily="34" charset="0"/>
              <a:buNone/>
            </a:pPr>
            <a:r>
              <a:rPr lang="zh-CN" alt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在此录入上述图表的综合分析说明，在此录入上述图表的综合分析说明。</a:t>
            </a:r>
            <a:endParaRPr lang="zh-CN" altLang="en-US" sz="105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grpSp>
        <p:nvGrpSpPr>
          <p:cNvPr id="13" name="组合 22"/>
          <p:cNvGrpSpPr/>
          <p:nvPr/>
        </p:nvGrpSpPr>
        <p:grpSpPr bwMode="auto">
          <a:xfrm>
            <a:off x="1033462" y="3581400"/>
            <a:ext cx="2758679" cy="346249"/>
            <a:chOff x="0" y="0"/>
            <a:chExt cx="3240360" cy="346442"/>
          </a:xfrm>
        </p:grpSpPr>
        <p:sp>
          <p:nvSpPr>
            <p:cNvPr id="14" name="矩形 23"/>
            <p:cNvSpPr>
              <a:spLocks noChangeArrowheads="1"/>
            </p:cNvSpPr>
            <p:nvPr/>
          </p:nvSpPr>
          <p:spPr bwMode="auto">
            <a:xfrm>
              <a:off x="0" y="1900"/>
              <a:ext cx="3240360" cy="326896"/>
            </a:xfrm>
            <a:prstGeom prst="rect">
              <a:avLst/>
            </a:prstGeom>
            <a:solidFill>
              <a:schemeClr val="bg2"/>
            </a:solidFill>
            <a:ln>
              <a:noFill/>
            </a:ln>
            <a:extLst>
              <a:ext uri="{91240B29-F687-4F45-9708-019B960494DF}">
                <a14:hiddenLine xmlns:a14="http://schemas.microsoft.com/office/drawing/2010/main" w="12700">
                  <a:solidFill>
                    <a:srgbClr val="42719B"/>
                  </a:solidFill>
                  <a:bevel/>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35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5" name="文本框 11"/>
            <p:cNvSpPr>
              <a:spLocks noChangeArrowheads="1"/>
            </p:cNvSpPr>
            <p:nvPr/>
          </p:nvSpPr>
          <p:spPr bwMode="auto">
            <a:xfrm>
              <a:off x="72008" y="0"/>
              <a:ext cx="1638497" cy="346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1650" dirty="0">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rPr>
                <a:t>3    </a:t>
              </a:r>
              <a:r>
                <a:rPr lang="zh-CN" altLang="en-US" sz="1650" dirty="0">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rPr>
                <a:t>标题内容</a:t>
              </a:r>
            </a:p>
          </p:txBody>
        </p:sp>
      </p:grpSp>
      <p:sp>
        <p:nvSpPr>
          <p:cNvPr id="16" name="矩形 25"/>
          <p:cNvSpPr>
            <a:spLocks noChangeArrowheads="1"/>
          </p:cNvSpPr>
          <p:nvPr/>
        </p:nvSpPr>
        <p:spPr bwMode="auto">
          <a:xfrm>
            <a:off x="1000126" y="3962401"/>
            <a:ext cx="2908697" cy="644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14000"/>
              </a:lnSpc>
              <a:spcBef>
                <a:spcPct val="0"/>
              </a:spcBef>
              <a:buFont typeface="Arial" panose="020B0604020202020204" pitchFamily="34" charset="0"/>
              <a:buNone/>
            </a:pPr>
            <a:r>
              <a:rPr lang="zh-CN" alt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在此录入上述图表的综合分析说明，在此录入上述图表的综合分析说明，在此录入上述图表的综合分析说明。</a:t>
            </a:r>
            <a:endParaRPr lang="zh-CN" altLang="en-US" sz="105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pic>
        <p:nvPicPr>
          <p:cNvPr id="17" name="图片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5985" y="1277541"/>
            <a:ext cx="4070747" cy="3294459"/>
          </a:xfrm>
          <a:prstGeom prst="rect">
            <a:avLst/>
          </a:prstGeom>
          <a:noFill/>
          <a:ln w="28575">
            <a:noFill/>
            <a:bevel/>
          </a:ln>
          <a:extLst>
            <a:ext uri="{909E8E84-426E-40DD-AFC4-6F175D3DCCD1}">
              <a14:hiddenFill xmlns:a14="http://schemas.microsoft.com/office/drawing/2010/main">
                <a:solidFill>
                  <a:srgbClr val="FFFFFF"/>
                </a:solidFill>
              </a14:hiddenFill>
            </a:ext>
          </a:extLst>
        </p:spPr>
      </p:pic>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750" fill="hold"/>
                                        <p:tgtEl>
                                          <p:spTgt spid="17"/>
                                        </p:tgtEl>
                                        <p:attrNameLst>
                                          <p:attrName>ppt_x</p:attrName>
                                        </p:attrNameLst>
                                      </p:cBhvr>
                                      <p:tavLst>
                                        <p:tav tm="0">
                                          <p:val>
                                            <p:strVal val="0-#ppt_w/2"/>
                                          </p:val>
                                        </p:tav>
                                        <p:tav tm="100000">
                                          <p:val>
                                            <p:strVal val="#ppt_x"/>
                                          </p:val>
                                        </p:tav>
                                      </p:tavLst>
                                    </p:anim>
                                    <p:anim calcmode="lin" valueType="num">
                                      <p:cBhvr>
                                        <p:cTn id="8" dur="750" fill="hold"/>
                                        <p:tgtEl>
                                          <p:spTgt spid="17"/>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750" fill="hold"/>
                                        <p:tgtEl>
                                          <p:spTgt spid="5"/>
                                        </p:tgtEl>
                                        <p:attrNameLst>
                                          <p:attrName>ppt_x</p:attrName>
                                        </p:attrNameLst>
                                      </p:cBhvr>
                                      <p:tavLst>
                                        <p:tav tm="0">
                                          <p:val>
                                            <p:strVal val="1+#ppt_w/2"/>
                                          </p:val>
                                        </p:tav>
                                        <p:tav tm="100000">
                                          <p:val>
                                            <p:strVal val="#ppt_x"/>
                                          </p:val>
                                        </p:tav>
                                      </p:tavLst>
                                    </p:anim>
                                    <p:anim calcmode="lin" valueType="num">
                                      <p:cBhvr>
                                        <p:cTn id="12" dur="75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750" fill="hold"/>
                                        <p:tgtEl>
                                          <p:spTgt spid="9"/>
                                        </p:tgtEl>
                                        <p:attrNameLst>
                                          <p:attrName>ppt_x</p:attrName>
                                        </p:attrNameLst>
                                      </p:cBhvr>
                                      <p:tavLst>
                                        <p:tav tm="0">
                                          <p:val>
                                            <p:strVal val="1+#ppt_w/2"/>
                                          </p:val>
                                        </p:tav>
                                        <p:tav tm="100000">
                                          <p:val>
                                            <p:strVal val="#ppt_x"/>
                                          </p:val>
                                        </p:tav>
                                      </p:tavLst>
                                    </p:anim>
                                    <p:anim calcmode="lin" valueType="num">
                                      <p:cBhvr>
                                        <p:cTn id="16" dur="750" fill="hold"/>
                                        <p:tgtEl>
                                          <p:spTgt spid="9"/>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750" fill="hold"/>
                                        <p:tgtEl>
                                          <p:spTgt spid="13"/>
                                        </p:tgtEl>
                                        <p:attrNameLst>
                                          <p:attrName>ppt_x</p:attrName>
                                        </p:attrNameLst>
                                      </p:cBhvr>
                                      <p:tavLst>
                                        <p:tav tm="0">
                                          <p:val>
                                            <p:strVal val="1+#ppt_w/2"/>
                                          </p:val>
                                        </p:tav>
                                        <p:tav tm="100000">
                                          <p:val>
                                            <p:strVal val="#ppt_x"/>
                                          </p:val>
                                        </p:tav>
                                      </p:tavLst>
                                    </p:anim>
                                    <p:anim calcmode="lin" valueType="num">
                                      <p:cBhvr>
                                        <p:cTn id="20" dur="750" fill="hold"/>
                                        <p:tgtEl>
                                          <p:spTgt spid="13"/>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22" presetClass="entr" presetSubtype="1" fill="hold" grpId="0" nodeType="afterEffect">
                                  <p:stCondLst>
                                    <p:cond delay="250"/>
                                  </p:stCondLst>
                                  <p:childTnLst>
                                    <p:set>
                                      <p:cBhvr>
                                        <p:cTn id="23" dur="1" fill="hold">
                                          <p:stCondLst>
                                            <p:cond delay="0"/>
                                          </p:stCondLst>
                                        </p:cTn>
                                        <p:tgtEl>
                                          <p:spTgt spid="8"/>
                                        </p:tgtEl>
                                        <p:attrNameLst>
                                          <p:attrName>style.visibility</p:attrName>
                                        </p:attrNameLst>
                                      </p:cBhvr>
                                      <p:to>
                                        <p:strVal val="visible"/>
                                      </p:to>
                                    </p:set>
                                    <p:animEffect>
                                      <p:cBhvr>
                                        <p:cTn id="24" dur="750"/>
                                        <p:tgtEl>
                                          <p:spTgt spid="8"/>
                                        </p:tgtEl>
                                      </p:cBhvr>
                                    </p:animEffect>
                                  </p:childTnLst>
                                </p:cTn>
                              </p:par>
                            </p:childTnLst>
                          </p:cTn>
                        </p:par>
                        <p:par>
                          <p:cTn id="25" fill="hold">
                            <p:stCondLst>
                              <p:cond delay="2250"/>
                            </p:stCondLst>
                            <p:childTnLst>
                              <p:par>
                                <p:cTn id="26" presetID="22" presetClass="entr" presetSubtype="1"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p:cBhvr>
                                        <p:cTn id="28" dur="500"/>
                                        <p:tgtEl>
                                          <p:spTgt spid="12"/>
                                        </p:tgtEl>
                                      </p:cBhvr>
                                    </p:animEffect>
                                  </p:childTnLst>
                                </p:cTn>
                              </p:par>
                            </p:childTnLst>
                          </p:cTn>
                        </p:par>
                        <p:par>
                          <p:cTn id="29" fill="hold">
                            <p:stCondLst>
                              <p:cond delay="2750"/>
                            </p:stCondLst>
                            <p:childTnLst>
                              <p:par>
                                <p:cTn id="30" presetID="22" presetClass="entr" presetSubtype="1"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Effect>
                                      <p:cBhvr>
                                        <p:cTn id="32"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utoUpdateAnimBg="0"/>
      <p:bldP spid="12" grpId="0" bldLvl="0" autoUpdateAnimBg="0"/>
      <p:bldP spid="16" grpId="0" bldLvl="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肘形连接符 4"/>
          <p:cNvCxnSpPr>
            <a:cxnSpLocks noChangeShapeType="1"/>
          </p:cNvCxnSpPr>
          <p:nvPr/>
        </p:nvCxnSpPr>
        <p:spPr bwMode="auto">
          <a:xfrm flipH="1" flipV="1">
            <a:off x="4781550" y="1404938"/>
            <a:ext cx="2827735" cy="409575"/>
          </a:xfrm>
          <a:prstGeom prst="bentConnector3">
            <a:avLst>
              <a:gd name="adj1" fmla="val 218"/>
            </a:avLst>
          </a:prstGeom>
          <a:noFill/>
          <a:ln w="19050">
            <a:solidFill>
              <a:schemeClr val="accent3"/>
            </a:solidFill>
            <a:bevel/>
            <a:headEnd type="oval" w="med" len="med"/>
            <a:tailEnd type="oval" w="med" len="med"/>
          </a:ln>
          <a:extLst>
            <a:ext uri="{909E8E84-426E-40DD-AFC4-6F175D3DCCD1}">
              <a14:hiddenFill xmlns:a14="http://schemas.microsoft.com/office/drawing/2010/main">
                <a:noFill/>
              </a14:hiddenFill>
            </a:ext>
          </a:extLst>
        </p:spPr>
      </p:cxnSp>
      <p:cxnSp>
        <p:nvCxnSpPr>
          <p:cNvPr id="6" name="肘形连接符 2"/>
          <p:cNvCxnSpPr>
            <a:cxnSpLocks noChangeShapeType="1"/>
          </p:cNvCxnSpPr>
          <p:nvPr/>
        </p:nvCxnSpPr>
        <p:spPr bwMode="auto">
          <a:xfrm flipH="1">
            <a:off x="4781550" y="3976688"/>
            <a:ext cx="2827735" cy="408385"/>
          </a:xfrm>
          <a:prstGeom prst="bentConnector3">
            <a:avLst>
              <a:gd name="adj1" fmla="val 218"/>
            </a:avLst>
          </a:prstGeom>
          <a:noFill/>
          <a:ln w="19050">
            <a:solidFill>
              <a:schemeClr val="accent3"/>
            </a:solidFill>
            <a:bevel/>
            <a:headEnd type="oval" w="med" len="med"/>
            <a:tailEnd type="oval" w="med" len="med"/>
          </a:ln>
          <a:extLst>
            <a:ext uri="{909E8E84-426E-40DD-AFC4-6F175D3DCCD1}">
              <a14:hiddenFill xmlns:a14="http://schemas.microsoft.com/office/drawing/2010/main">
                <a:noFill/>
              </a14:hiddenFill>
            </a:ext>
          </a:extLst>
        </p:spPr>
      </p:cxnSp>
      <p:cxnSp>
        <p:nvCxnSpPr>
          <p:cNvPr id="7" name="肘形连接符 3"/>
          <p:cNvCxnSpPr>
            <a:cxnSpLocks noChangeShapeType="1"/>
          </p:cNvCxnSpPr>
          <p:nvPr/>
        </p:nvCxnSpPr>
        <p:spPr bwMode="auto">
          <a:xfrm flipV="1">
            <a:off x="1595438" y="1404938"/>
            <a:ext cx="2726531" cy="409575"/>
          </a:xfrm>
          <a:prstGeom prst="bentConnector3">
            <a:avLst>
              <a:gd name="adj1" fmla="val 218"/>
            </a:avLst>
          </a:prstGeom>
          <a:noFill/>
          <a:ln w="19050">
            <a:solidFill>
              <a:schemeClr val="accent3"/>
            </a:solidFill>
            <a:bevel/>
            <a:headEnd type="oval" w="med" len="med"/>
            <a:tailEnd type="oval" w="med" len="med"/>
          </a:ln>
          <a:extLst>
            <a:ext uri="{909E8E84-426E-40DD-AFC4-6F175D3DCCD1}">
              <a14:hiddenFill xmlns:a14="http://schemas.microsoft.com/office/drawing/2010/main">
                <a:noFill/>
              </a14:hiddenFill>
            </a:ext>
          </a:extLst>
        </p:spPr>
      </p:cxnSp>
      <p:cxnSp>
        <p:nvCxnSpPr>
          <p:cNvPr id="8" name="肘形连接符 4"/>
          <p:cNvCxnSpPr>
            <a:cxnSpLocks noChangeShapeType="1"/>
          </p:cNvCxnSpPr>
          <p:nvPr/>
        </p:nvCxnSpPr>
        <p:spPr bwMode="auto">
          <a:xfrm>
            <a:off x="1595438" y="3976688"/>
            <a:ext cx="2726531" cy="408385"/>
          </a:xfrm>
          <a:prstGeom prst="bentConnector3">
            <a:avLst>
              <a:gd name="adj1" fmla="val 218"/>
            </a:avLst>
          </a:prstGeom>
          <a:noFill/>
          <a:ln w="19050">
            <a:solidFill>
              <a:schemeClr val="accent3"/>
            </a:solidFill>
            <a:bevel/>
            <a:headEnd type="oval" w="med" len="med"/>
            <a:tailEnd type="oval" w="med" len="med"/>
          </a:ln>
          <a:extLst>
            <a:ext uri="{909E8E84-426E-40DD-AFC4-6F175D3DCCD1}">
              <a14:hiddenFill xmlns:a14="http://schemas.microsoft.com/office/drawing/2010/main">
                <a:noFill/>
              </a14:hiddenFill>
            </a:ext>
          </a:extLst>
        </p:spPr>
      </p:cxnSp>
      <p:sp>
        <p:nvSpPr>
          <p:cNvPr id="9" name="文本框 5"/>
          <p:cNvSpPr>
            <a:spLocks noChangeArrowheads="1"/>
          </p:cNvSpPr>
          <p:nvPr/>
        </p:nvSpPr>
        <p:spPr bwMode="auto">
          <a:xfrm>
            <a:off x="2164556" y="3706416"/>
            <a:ext cx="2157413"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20000"/>
              </a:lnSpc>
              <a:spcBef>
                <a:spcPct val="0"/>
              </a:spcBef>
              <a:buFont typeface="Arial" panose="020B0604020202020204" pitchFamily="34" charset="0"/>
              <a:buNone/>
            </a:pPr>
            <a:r>
              <a:rPr lang="zh-CN" altLang="en-US" sz="1050"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在此录入上述图表的描述说明，在此录入上述图表的描述说明</a:t>
            </a:r>
            <a:endParaRPr lang="zh-CN" altLang="en-US" sz="1350" dirty="0">
              <a:solidFill>
                <a:schemeClr val="accent1"/>
              </a:solidFill>
              <a:latin typeface="微软雅黑" panose="020B0503020204020204" pitchFamily="34" charset="-122"/>
              <a:ea typeface="微软雅黑" panose="020B0503020204020204" pitchFamily="34" charset="-122"/>
            </a:endParaRPr>
          </a:p>
        </p:txBody>
      </p:sp>
      <p:sp>
        <p:nvSpPr>
          <p:cNvPr id="10" name="文本框 6"/>
          <p:cNvSpPr>
            <a:spLocks noChangeArrowheads="1"/>
          </p:cNvSpPr>
          <p:nvPr/>
        </p:nvSpPr>
        <p:spPr bwMode="auto">
          <a:xfrm>
            <a:off x="2159794" y="4401741"/>
            <a:ext cx="87716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350" dirty="0">
                <a:solidFill>
                  <a:schemeClr val="accent1"/>
                </a:solidFill>
                <a:latin typeface="微软雅黑" panose="020B0503020204020204" pitchFamily="34" charset="-122"/>
                <a:ea typeface="微软雅黑" panose="020B0503020204020204" pitchFamily="34" charset="-122"/>
              </a:rPr>
              <a:t>标题内容</a:t>
            </a:r>
          </a:p>
        </p:txBody>
      </p:sp>
      <p:grpSp>
        <p:nvGrpSpPr>
          <p:cNvPr id="11" name="组合 7"/>
          <p:cNvGrpSpPr/>
          <p:nvPr/>
        </p:nvGrpSpPr>
        <p:grpSpPr bwMode="auto">
          <a:xfrm>
            <a:off x="1072754" y="2952750"/>
            <a:ext cx="1008459" cy="1009650"/>
            <a:chOff x="0" y="0"/>
            <a:chExt cx="1403797" cy="1403797"/>
          </a:xfrm>
        </p:grpSpPr>
        <p:sp>
          <p:nvSpPr>
            <p:cNvPr id="12" name="椭圆 8"/>
            <p:cNvSpPr>
              <a:spLocks noChangeArrowheads="1"/>
            </p:cNvSpPr>
            <p:nvPr/>
          </p:nvSpPr>
          <p:spPr bwMode="auto">
            <a:xfrm>
              <a:off x="0" y="0"/>
              <a:ext cx="1403797" cy="1403797"/>
            </a:xfrm>
            <a:prstGeom prst="ellipse">
              <a:avLst/>
            </a:prstGeom>
            <a:solidFill>
              <a:schemeClr val="tx1"/>
            </a:solidFill>
            <a:ln>
              <a:noFill/>
            </a:ln>
            <a:effectLst/>
          </p:spPr>
          <p:txBody>
            <a:bodyPr vert="horz" wrap="square" lIns="68580" tIns="34290" rIns="68580" bIns="34290" numCol="1" anchor="t" anchorCtr="0" compatLnSpc="1"/>
            <a:lstStyle/>
            <a:p>
              <a:endParaRPr lang="zh-CN" altLang="zh-CN">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grpSp>
          <p:nvGrpSpPr>
            <p:cNvPr id="13" name="组合 9"/>
            <p:cNvGrpSpPr/>
            <p:nvPr/>
          </p:nvGrpSpPr>
          <p:grpSpPr bwMode="auto">
            <a:xfrm>
              <a:off x="486136" y="362881"/>
              <a:ext cx="392888" cy="661931"/>
              <a:chOff x="0" y="0"/>
              <a:chExt cx="292099" cy="492124"/>
            </a:xfrm>
          </p:grpSpPr>
          <p:sp>
            <p:nvSpPr>
              <p:cNvPr id="14" name="Freeform 15"/>
              <p:cNvSpPr>
                <a:spLocks noEditPoints="1" noChangeArrowheads="1"/>
              </p:cNvSpPr>
              <p:nvPr/>
            </p:nvSpPr>
            <p:spPr bwMode="auto">
              <a:xfrm>
                <a:off x="0" y="0"/>
                <a:ext cx="292099" cy="492124"/>
              </a:xfrm>
              <a:custGeom>
                <a:avLst/>
                <a:gdLst>
                  <a:gd name="T0" fmla="*/ 0 w 166"/>
                  <a:gd name="T1" fmla="*/ 2147483646 h 280"/>
                  <a:gd name="T2" fmla="*/ 2147483646 w 166"/>
                  <a:gd name="T3" fmla="*/ 2147483646 h 280"/>
                  <a:gd name="T4" fmla="*/ 2147483646 w 166"/>
                  <a:gd name="T5" fmla="*/ 2147483646 h 280"/>
                  <a:gd name="T6" fmla="*/ 2147483646 w 166"/>
                  <a:gd name="T7" fmla="*/ 2147483646 h 280"/>
                  <a:gd name="T8" fmla="*/ 2147483646 w 166"/>
                  <a:gd name="T9" fmla="*/ 2147483646 h 280"/>
                  <a:gd name="T10" fmla="*/ 2147483646 w 166"/>
                  <a:gd name="T11" fmla="*/ 2147483646 h 280"/>
                  <a:gd name="T12" fmla="*/ 2147483646 w 166"/>
                  <a:gd name="T13" fmla="*/ 2147483646 h 280"/>
                  <a:gd name="T14" fmla="*/ 2147483646 w 166"/>
                  <a:gd name="T15" fmla="*/ 2147483646 h 280"/>
                  <a:gd name="T16" fmla="*/ 2147483646 w 166"/>
                  <a:gd name="T17" fmla="*/ 2147483646 h 280"/>
                  <a:gd name="T18" fmla="*/ 0 w 166"/>
                  <a:gd name="T19" fmla="*/ 2147483646 h 280"/>
                  <a:gd name="T20" fmla="*/ 0 w 166"/>
                  <a:gd name="T21" fmla="*/ 2147483646 h 280"/>
                  <a:gd name="T22" fmla="*/ 0 w 166"/>
                  <a:gd name="T23" fmla="*/ 2147483646 h 280"/>
                  <a:gd name="T24" fmla="*/ 0 w 166"/>
                  <a:gd name="T25" fmla="*/ 0 h 280"/>
                  <a:gd name="T26" fmla="*/ 2147483646 w 166"/>
                  <a:gd name="T27" fmla="*/ 0 h 280"/>
                  <a:gd name="T28" fmla="*/ 2147483646 w 166"/>
                  <a:gd name="T29" fmla="*/ 2147483646 h 280"/>
                  <a:gd name="T30" fmla="*/ 2147483646 w 166"/>
                  <a:gd name="T31" fmla="*/ 2147483646 h 280"/>
                  <a:gd name="T32" fmla="*/ 2147483646 w 166"/>
                  <a:gd name="T33" fmla="*/ 2147483646 h 280"/>
                  <a:gd name="T34" fmla="*/ 2147483646 w 166"/>
                  <a:gd name="T35" fmla="*/ 2147483646 h 280"/>
                  <a:gd name="T36" fmla="*/ 2147483646 w 166"/>
                  <a:gd name="T37" fmla="*/ 2147483646 h 280"/>
                  <a:gd name="T38" fmla="*/ 2147483646 w 166"/>
                  <a:gd name="T39" fmla="*/ 2147483646 h 280"/>
                  <a:gd name="T40" fmla="*/ 2147483646 w 166"/>
                  <a:gd name="T41" fmla="*/ 2147483646 h 280"/>
                  <a:gd name="T42" fmla="*/ 0 w 166"/>
                  <a:gd name="T43" fmla="*/ 2147483646 h 280"/>
                  <a:gd name="T44" fmla="*/ 0 w 166"/>
                  <a:gd name="T45" fmla="*/ 0 h 2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66"/>
                  <a:gd name="T70" fmla="*/ 0 h 280"/>
                  <a:gd name="T71" fmla="*/ 166 w 166"/>
                  <a:gd name="T72" fmla="*/ 280 h 28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66" h="280">
                    <a:moveTo>
                      <a:pt x="0" y="280"/>
                    </a:moveTo>
                    <a:lnTo>
                      <a:pt x="166" y="280"/>
                    </a:lnTo>
                    <a:lnTo>
                      <a:pt x="166" y="268"/>
                    </a:lnTo>
                    <a:lnTo>
                      <a:pt x="164" y="264"/>
                    </a:lnTo>
                    <a:lnTo>
                      <a:pt x="160" y="262"/>
                    </a:lnTo>
                    <a:lnTo>
                      <a:pt x="6" y="262"/>
                    </a:lnTo>
                    <a:lnTo>
                      <a:pt x="2" y="264"/>
                    </a:lnTo>
                    <a:lnTo>
                      <a:pt x="0" y="268"/>
                    </a:lnTo>
                    <a:lnTo>
                      <a:pt x="0" y="280"/>
                    </a:lnTo>
                    <a:close/>
                    <a:moveTo>
                      <a:pt x="0" y="0"/>
                    </a:moveTo>
                    <a:lnTo>
                      <a:pt x="166" y="0"/>
                    </a:lnTo>
                    <a:lnTo>
                      <a:pt x="166" y="12"/>
                    </a:lnTo>
                    <a:lnTo>
                      <a:pt x="164" y="16"/>
                    </a:lnTo>
                    <a:lnTo>
                      <a:pt x="160" y="18"/>
                    </a:lnTo>
                    <a:lnTo>
                      <a:pt x="6" y="18"/>
                    </a:lnTo>
                    <a:lnTo>
                      <a:pt x="2" y="16"/>
                    </a:lnTo>
                    <a:lnTo>
                      <a:pt x="0" y="12"/>
                    </a:lnTo>
                    <a:lnTo>
                      <a:pt x="0" y="0"/>
                    </a:lnTo>
                    <a:close/>
                  </a:path>
                </a:pathLst>
              </a:custGeom>
              <a:solidFill>
                <a:schemeClr val="accent2"/>
              </a:solidFill>
              <a:ln>
                <a:noFill/>
              </a:ln>
              <a:effectLst/>
            </p:spPr>
            <p:txBody>
              <a:bodyPr vert="horz" wrap="square" lIns="68580" tIns="34290" rIns="68580" bIns="34290" numCol="1" anchor="t" anchorCtr="0" compatLnSpc="1"/>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15" name="Freeform 16"/>
              <p:cNvSpPr>
                <a:spLocks noEditPoints="1" noChangeArrowheads="1"/>
              </p:cNvSpPr>
              <p:nvPr/>
            </p:nvSpPr>
            <p:spPr bwMode="auto">
              <a:xfrm>
                <a:off x="23812" y="46039"/>
                <a:ext cx="244476" cy="400050"/>
              </a:xfrm>
              <a:custGeom>
                <a:avLst/>
                <a:gdLst>
                  <a:gd name="T0" fmla="*/ 2147483646 w 138"/>
                  <a:gd name="T1" fmla="*/ 2147483646 h 228"/>
                  <a:gd name="T2" fmla="*/ 2147483646 w 138"/>
                  <a:gd name="T3" fmla="*/ 2147483646 h 228"/>
                  <a:gd name="T4" fmla="*/ 2147483646 w 138"/>
                  <a:gd name="T5" fmla="*/ 2147483646 h 228"/>
                  <a:gd name="T6" fmla="*/ 2147483646 w 138"/>
                  <a:gd name="T7" fmla="*/ 2147483646 h 228"/>
                  <a:gd name="T8" fmla="*/ 2147483646 w 138"/>
                  <a:gd name="T9" fmla="*/ 2147483646 h 228"/>
                  <a:gd name="T10" fmla="*/ 2147483646 w 138"/>
                  <a:gd name="T11" fmla="*/ 2147483646 h 228"/>
                  <a:gd name="T12" fmla="*/ 2147483646 w 138"/>
                  <a:gd name="T13" fmla="*/ 2147483646 h 228"/>
                  <a:gd name="T14" fmla="*/ 2147483646 w 138"/>
                  <a:gd name="T15" fmla="*/ 2147483646 h 228"/>
                  <a:gd name="T16" fmla="*/ 2147483646 w 138"/>
                  <a:gd name="T17" fmla="*/ 2147483646 h 228"/>
                  <a:gd name="T18" fmla="*/ 2147483646 w 138"/>
                  <a:gd name="T19" fmla="*/ 2147483646 h 228"/>
                  <a:gd name="T20" fmla="*/ 0 w 138"/>
                  <a:gd name="T21" fmla="*/ 2147483646 h 228"/>
                  <a:gd name="T22" fmla="*/ 0 w 138"/>
                  <a:gd name="T23" fmla="*/ 2147483646 h 228"/>
                  <a:gd name="T24" fmla="*/ 2147483646 w 138"/>
                  <a:gd name="T25" fmla="*/ 2147483646 h 228"/>
                  <a:gd name="T26" fmla="*/ 2147483646 w 138"/>
                  <a:gd name="T27" fmla="*/ 2147483646 h 228"/>
                  <a:gd name="T28" fmla="*/ 2147483646 w 138"/>
                  <a:gd name="T29" fmla="*/ 2147483646 h 228"/>
                  <a:gd name="T30" fmla="*/ 2147483646 w 138"/>
                  <a:gd name="T31" fmla="*/ 2147483646 h 228"/>
                  <a:gd name="T32" fmla="*/ 2147483646 w 138"/>
                  <a:gd name="T33" fmla="*/ 2147483646 h 228"/>
                  <a:gd name="T34" fmla="*/ 2147483646 w 138"/>
                  <a:gd name="T35" fmla="*/ 2147483646 h 228"/>
                  <a:gd name="T36" fmla="*/ 2147483646 w 138"/>
                  <a:gd name="T37" fmla="*/ 2147483646 h 228"/>
                  <a:gd name="T38" fmla="*/ 0 w 138"/>
                  <a:gd name="T39" fmla="*/ 2147483646 h 228"/>
                  <a:gd name="T40" fmla="*/ 2147483646 w 138"/>
                  <a:gd name="T41" fmla="*/ 0 h 228"/>
                  <a:gd name="T42" fmla="*/ 2147483646 w 138"/>
                  <a:gd name="T43" fmla="*/ 2147483646 h 228"/>
                  <a:gd name="T44" fmla="*/ 2147483646 w 138"/>
                  <a:gd name="T45" fmla="*/ 2147483646 h 228"/>
                  <a:gd name="T46" fmla="*/ 2147483646 w 138"/>
                  <a:gd name="T47" fmla="*/ 2147483646 h 228"/>
                  <a:gd name="T48" fmla="*/ 2147483646 w 138"/>
                  <a:gd name="T49" fmla="*/ 2147483646 h 228"/>
                  <a:gd name="T50" fmla="*/ 2147483646 w 138"/>
                  <a:gd name="T51" fmla="*/ 2147483646 h 228"/>
                  <a:gd name="T52" fmla="*/ 2147483646 w 138"/>
                  <a:gd name="T53" fmla="*/ 2147483646 h 228"/>
                  <a:gd name="T54" fmla="*/ 2147483646 w 138"/>
                  <a:gd name="T55" fmla="*/ 2147483646 h 228"/>
                  <a:gd name="T56" fmla="*/ 2147483646 w 138"/>
                  <a:gd name="T57" fmla="*/ 2147483646 h 228"/>
                  <a:gd name="T58" fmla="*/ 2147483646 w 138"/>
                  <a:gd name="T59" fmla="*/ 2147483646 h 228"/>
                  <a:gd name="T60" fmla="*/ 2147483646 w 138"/>
                  <a:gd name="T61" fmla="*/ 2147483646 h 228"/>
                  <a:gd name="T62" fmla="*/ 2147483646 w 138"/>
                  <a:gd name="T63" fmla="*/ 0 h 228"/>
                  <a:gd name="T64" fmla="*/ 2147483646 w 138"/>
                  <a:gd name="T65" fmla="*/ 2147483646 h 228"/>
                  <a:gd name="T66" fmla="*/ 2147483646 w 138"/>
                  <a:gd name="T67" fmla="*/ 2147483646 h 228"/>
                  <a:gd name="T68" fmla="*/ 2147483646 w 138"/>
                  <a:gd name="T69" fmla="*/ 2147483646 h 228"/>
                  <a:gd name="T70" fmla="*/ 2147483646 w 138"/>
                  <a:gd name="T71" fmla="*/ 2147483646 h 228"/>
                  <a:gd name="T72" fmla="*/ 2147483646 w 138"/>
                  <a:gd name="T73" fmla="*/ 2147483646 h 228"/>
                  <a:gd name="T74" fmla="*/ 2147483646 w 138"/>
                  <a:gd name="T75" fmla="*/ 2147483646 h 228"/>
                  <a:gd name="T76" fmla="*/ 2147483646 w 138"/>
                  <a:gd name="T77" fmla="*/ 2147483646 h 228"/>
                  <a:gd name="T78" fmla="*/ 2147483646 w 138"/>
                  <a:gd name="T79" fmla="*/ 2147483646 h 228"/>
                  <a:gd name="T80" fmla="*/ 2147483646 w 138"/>
                  <a:gd name="T81" fmla="*/ 2147483646 h 228"/>
                  <a:gd name="T82" fmla="*/ 2147483646 w 138"/>
                  <a:gd name="T83" fmla="*/ 2147483646 h 22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8"/>
                  <a:gd name="T127" fmla="*/ 0 h 228"/>
                  <a:gd name="T128" fmla="*/ 138 w 138"/>
                  <a:gd name="T129" fmla="*/ 228 h 22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8" h="228">
                    <a:moveTo>
                      <a:pt x="14" y="0"/>
                    </a:moveTo>
                    <a:lnTo>
                      <a:pt x="14" y="50"/>
                    </a:lnTo>
                    <a:lnTo>
                      <a:pt x="14" y="58"/>
                    </a:lnTo>
                    <a:lnTo>
                      <a:pt x="16" y="66"/>
                    </a:lnTo>
                    <a:lnTo>
                      <a:pt x="20" y="70"/>
                    </a:lnTo>
                    <a:lnTo>
                      <a:pt x="24" y="76"/>
                    </a:lnTo>
                    <a:lnTo>
                      <a:pt x="48" y="96"/>
                    </a:lnTo>
                    <a:lnTo>
                      <a:pt x="56" y="104"/>
                    </a:lnTo>
                    <a:lnTo>
                      <a:pt x="58" y="110"/>
                    </a:lnTo>
                    <a:lnTo>
                      <a:pt x="58" y="114"/>
                    </a:lnTo>
                    <a:lnTo>
                      <a:pt x="56" y="122"/>
                    </a:lnTo>
                    <a:lnTo>
                      <a:pt x="48" y="132"/>
                    </a:lnTo>
                    <a:lnTo>
                      <a:pt x="24" y="152"/>
                    </a:lnTo>
                    <a:lnTo>
                      <a:pt x="20" y="156"/>
                    </a:lnTo>
                    <a:lnTo>
                      <a:pt x="16" y="162"/>
                    </a:lnTo>
                    <a:lnTo>
                      <a:pt x="14" y="168"/>
                    </a:lnTo>
                    <a:lnTo>
                      <a:pt x="14" y="176"/>
                    </a:lnTo>
                    <a:lnTo>
                      <a:pt x="14" y="228"/>
                    </a:lnTo>
                    <a:lnTo>
                      <a:pt x="0" y="228"/>
                    </a:lnTo>
                    <a:lnTo>
                      <a:pt x="0" y="172"/>
                    </a:lnTo>
                    <a:lnTo>
                      <a:pt x="0" y="162"/>
                    </a:lnTo>
                    <a:lnTo>
                      <a:pt x="2" y="154"/>
                    </a:lnTo>
                    <a:lnTo>
                      <a:pt x="8" y="148"/>
                    </a:lnTo>
                    <a:lnTo>
                      <a:pt x="14" y="142"/>
                    </a:lnTo>
                    <a:lnTo>
                      <a:pt x="36" y="122"/>
                    </a:lnTo>
                    <a:lnTo>
                      <a:pt x="40" y="118"/>
                    </a:lnTo>
                    <a:lnTo>
                      <a:pt x="42" y="114"/>
                    </a:lnTo>
                    <a:lnTo>
                      <a:pt x="40" y="110"/>
                    </a:lnTo>
                    <a:lnTo>
                      <a:pt x="36" y="106"/>
                    </a:lnTo>
                    <a:lnTo>
                      <a:pt x="14" y="86"/>
                    </a:lnTo>
                    <a:lnTo>
                      <a:pt x="8" y="80"/>
                    </a:lnTo>
                    <a:lnTo>
                      <a:pt x="2" y="72"/>
                    </a:lnTo>
                    <a:lnTo>
                      <a:pt x="0" y="66"/>
                    </a:lnTo>
                    <a:lnTo>
                      <a:pt x="0" y="56"/>
                    </a:lnTo>
                    <a:lnTo>
                      <a:pt x="0" y="0"/>
                    </a:lnTo>
                    <a:lnTo>
                      <a:pt x="14" y="0"/>
                    </a:lnTo>
                    <a:close/>
                    <a:moveTo>
                      <a:pt x="124" y="228"/>
                    </a:moveTo>
                    <a:lnTo>
                      <a:pt x="124" y="176"/>
                    </a:lnTo>
                    <a:lnTo>
                      <a:pt x="124" y="168"/>
                    </a:lnTo>
                    <a:lnTo>
                      <a:pt x="122" y="162"/>
                    </a:lnTo>
                    <a:lnTo>
                      <a:pt x="118" y="156"/>
                    </a:lnTo>
                    <a:lnTo>
                      <a:pt x="114" y="152"/>
                    </a:lnTo>
                    <a:lnTo>
                      <a:pt x="90" y="132"/>
                    </a:lnTo>
                    <a:lnTo>
                      <a:pt x="82" y="122"/>
                    </a:lnTo>
                    <a:lnTo>
                      <a:pt x="80" y="114"/>
                    </a:lnTo>
                    <a:lnTo>
                      <a:pt x="80" y="110"/>
                    </a:lnTo>
                    <a:lnTo>
                      <a:pt x="82" y="104"/>
                    </a:lnTo>
                    <a:lnTo>
                      <a:pt x="90" y="96"/>
                    </a:lnTo>
                    <a:lnTo>
                      <a:pt x="114" y="76"/>
                    </a:lnTo>
                    <a:lnTo>
                      <a:pt x="118" y="70"/>
                    </a:lnTo>
                    <a:lnTo>
                      <a:pt x="122" y="66"/>
                    </a:lnTo>
                    <a:lnTo>
                      <a:pt x="124" y="58"/>
                    </a:lnTo>
                    <a:lnTo>
                      <a:pt x="124" y="50"/>
                    </a:lnTo>
                    <a:lnTo>
                      <a:pt x="124" y="0"/>
                    </a:lnTo>
                    <a:lnTo>
                      <a:pt x="138" y="0"/>
                    </a:lnTo>
                    <a:lnTo>
                      <a:pt x="138" y="56"/>
                    </a:lnTo>
                    <a:lnTo>
                      <a:pt x="138" y="66"/>
                    </a:lnTo>
                    <a:lnTo>
                      <a:pt x="136" y="72"/>
                    </a:lnTo>
                    <a:lnTo>
                      <a:pt x="132" y="80"/>
                    </a:lnTo>
                    <a:lnTo>
                      <a:pt x="124" y="86"/>
                    </a:lnTo>
                    <a:lnTo>
                      <a:pt x="102" y="106"/>
                    </a:lnTo>
                    <a:lnTo>
                      <a:pt x="98" y="110"/>
                    </a:lnTo>
                    <a:lnTo>
                      <a:pt x="96" y="114"/>
                    </a:lnTo>
                    <a:lnTo>
                      <a:pt x="98" y="118"/>
                    </a:lnTo>
                    <a:lnTo>
                      <a:pt x="102" y="122"/>
                    </a:lnTo>
                    <a:lnTo>
                      <a:pt x="124" y="142"/>
                    </a:lnTo>
                    <a:lnTo>
                      <a:pt x="132" y="148"/>
                    </a:lnTo>
                    <a:lnTo>
                      <a:pt x="136" y="154"/>
                    </a:lnTo>
                    <a:lnTo>
                      <a:pt x="138" y="162"/>
                    </a:lnTo>
                    <a:lnTo>
                      <a:pt x="138" y="172"/>
                    </a:lnTo>
                    <a:lnTo>
                      <a:pt x="138" y="228"/>
                    </a:lnTo>
                    <a:lnTo>
                      <a:pt x="124" y="228"/>
                    </a:lnTo>
                    <a:close/>
                  </a:path>
                </a:pathLst>
              </a:custGeom>
              <a:solidFill>
                <a:schemeClr val="accent2"/>
              </a:solidFill>
              <a:ln>
                <a:noFill/>
              </a:ln>
              <a:effectLst/>
            </p:spPr>
            <p:txBody>
              <a:bodyPr vert="horz" wrap="square" lIns="68580" tIns="34290" rIns="68580" bIns="34290" numCol="1" anchor="t" anchorCtr="0" compatLnSpc="1"/>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16" name="Freeform 17"/>
              <p:cNvSpPr>
                <a:spLocks noChangeArrowheads="1"/>
              </p:cNvSpPr>
              <p:nvPr/>
            </p:nvSpPr>
            <p:spPr bwMode="auto">
              <a:xfrm>
                <a:off x="63499" y="166689"/>
                <a:ext cx="165100" cy="279400"/>
              </a:xfrm>
              <a:custGeom>
                <a:avLst/>
                <a:gdLst>
                  <a:gd name="T0" fmla="*/ 0 w 94"/>
                  <a:gd name="T1" fmla="*/ 2147483646 h 160"/>
                  <a:gd name="T2" fmla="*/ 2147483646 w 94"/>
                  <a:gd name="T3" fmla="*/ 2147483646 h 160"/>
                  <a:gd name="T4" fmla="*/ 2147483646 w 94"/>
                  <a:gd name="T5" fmla="*/ 2147483646 h 160"/>
                  <a:gd name="T6" fmla="*/ 2147483646 w 94"/>
                  <a:gd name="T7" fmla="*/ 2147483646 h 160"/>
                  <a:gd name="T8" fmla="*/ 2147483646 w 94"/>
                  <a:gd name="T9" fmla="*/ 2147483646 h 160"/>
                  <a:gd name="T10" fmla="*/ 2147483646 w 94"/>
                  <a:gd name="T11" fmla="*/ 2147483646 h 160"/>
                  <a:gd name="T12" fmla="*/ 2147483646 w 94"/>
                  <a:gd name="T13" fmla="*/ 2147483646 h 160"/>
                  <a:gd name="T14" fmla="*/ 2147483646 w 94"/>
                  <a:gd name="T15" fmla="*/ 2147483646 h 160"/>
                  <a:gd name="T16" fmla="*/ 2147483646 w 94"/>
                  <a:gd name="T17" fmla="*/ 2147483646 h 160"/>
                  <a:gd name="T18" fmla="*/ 2147483646 w 94"/>
                  <a:gd name="T19" fmla="*/ 2147483646 h 160"/>
                  <a:gd name="T20" fmla="*/ 2147483646 w 94"/>
                  <a:gd name="T21" fmla="*/ 2147483646 h 160"/>
                  <a:gd name="T22" fmla="*/ 2147483646 w 94"/>
                  <a:gd name="T23" fmla="*/ 2147483646 h 160"/>
                  <a:gd name="T24" fmla="*/ 2147483646 w 94"/>
                  <a:gd name="T25" fmla="*/ 2147483646 h 160"/>
                  <a:gd name="T26" fmla="*/ 2147483646 w 94"/>
                  <a:gd name="T27" fmla="*/ 2147483646 h 160"/>
                  <a:gd name="T28" fmla="*/ 2147483646 w 94"/>
                  <a:gd name="T29" fmla="*/ 2147483646 h 160"/>
                  <a:gd name="T30" fmla="*/ 2147483646 w 94"/>
                  <a:gd name="T31" fmla="*/ 2147483646 h 160"/>
                  <a:gd name="T32" fmla="*/ 2147483646 w 94"/>
                  <a:gd name="T33" fmla="*/ 2147483646 h 160"/>
                  <a:gd name="T34" fmla="*/ 2147483646 w 94"/>
                  <a:gd name="T35" fmla="*/ 0 h 160"/>
                  <a:gd name="T36" fmla="*/ 2147483646 w 94"/>
                  <a:gd name="T37" fmla="*/ 0 h 160"/>
                  <a:gd name="T38" fmla="*/ 2147483646 w 94"/>
                  <a:gd name="T39" fmla="*/ 0 h 160"/>
                  <a:gd name="T40" fmla="*/ 2147483646 w 94"/>
                  <a:gd name="T41" fmla="*/ 0 h 160"/>
                  <a:gd name="T42" fmla="*/ 2147483646 w 94"/>
                  <a:gd name="T43" fmla="*/ 2147483646 h 160"/>
                  <a:gd name="T44" fmla="*/ 2147483646 w 94"/>
                  <a:gd name="T45" fmla="*/ 2147483646 h 160"/>
                  <a:gd name="T46" fmla="*/ 2147483646 w 94"/>
                  <a:gd name="T47" fmla="*/ 2147483646 h 160"/>
                  <a:gd name="T48" fmla="*/ 2147483646 w 94"/>
                  <a:gd name="T49" fmla="*/ 2147483646 h 160"/>
                  <a:gd name="T50" fmla="*/ 2147483646 w 94"/>
                  <a:gd name="T51" fmla="*/ 2147483646 h 160"/>
                  <a:gd name="T52" fmla="*/ 2147483646 w 94"/>
                  <a:gd name="T53" fmla="*/ 2147483646 h 160"/>
                  <a:gd name="T54" fmla="*/ 2147483646 w 94"/>
                  <a:gd name="T55" fmla="*/ 2147483646 h 160"/>
                  <a:gd name="T56" fmla="*/ 2147483646 w 94"/>
                  <a:gd name="T57" fmla="*/ 2147483646 h 160"/>
                  <a:gd name="T58" fmla="*/ 2147483646 w 94"/>
                  <a:gd name="T59" fmla="*/ 2147483646 h 160"/>
                  <a:gd name="T60" fmla="*/ 2147483646 w 94"/>
                  <a:gd name="T61" fmla="*/ 2147483646 h 160"/>
                  <a:gd name="T62" fmla="*/ 2147483646 w 94"/>
                  <a:gd name="T63" fmla="*/ 2147483646 h 160"/>
                  <a:gd name="T64" fmla="*/ 2147483646 w 94"/>
                  <a:gd name="T65" fmla="*/ 2147483646 h 160"/>
                  <a:gd name="T66" fmla="*/ 0 w 94"/>
                  <a:gd name="T67" fmla="*/ 2147483646 h 160"/>
                  <a:gd name="T68" fmla="*/ 0 w 94"/>
                  <a:gd name="T69" fmla="*/ 2147483646 h 1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4"/>
                  <a:gd name="T106" fmla="*/ 0 h 160"/>
                  <a:gd name="T107" fmla="*/ 94 w 94"/>
                  <a:gd name="T108" fmla="*/ 160 h 1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4" h="160">
                    <a:moveTo>
                      <a:pt x="0" y="160"/>
                    </a:moveTo>
                    <a:lnTo>
                      <a:pt x="48" y="160"/>
                    </a:lnTo>
                    <a:lnTo>
                      <a:pt x="94" y="160"/>
                    </a:lnTo>
                    <a:lnTo>
                      <a:pt x="94" y="134"/>
                    </a:lnTo>
                    <a:lnTo>
                      <a:pt x="58" y="98"/>
                    </a:lnTo>
                    <a:lnTo>
                      <a:pt x="54" y="94"/>
                    </a:lnTo>
                    <a:lnTo>
                      <a:pt x="52" y="90"/>
                    </a:lnTo>
                    <a:lnTo>
                      <a:pt x="52" y="78"/>
                    </a:lnTo>
                    <a:lnTo>
                      <a:pt x="52" y="44"/>
                    </a:lnTo>
                    <a:lnTo>
                      <a:pt x="52" y="38"/>
                    </a:lnTo>
                    <a:lnTo>
                      <a:pt x="54" y="32"/>
                    </a:lnTo>
                    <a:lnTo>
                      <a:pt x="62" y="22"/>
                    </a:lnTo>
                    <a:lnTo>
                      <a:pt x="76" y="10"/>
                    </a:lnTo>
                    <a:lnTo>
                      <a:pt x="82" y="6"/>
                    </a:lnTo>
                    <a:lnTo>
                      <a:pt x="88" y="0"/>
                    </a:lnTo>
                    <a:lnTo>
                      <a:pt x="48" y="0"/>
                    </a:lnTo>
                    <a:lnTo>
                      <a:pt x="6" y="0"/>
                    </a:lnTo>
                    <a:lnTo>
                      <a:pt x="12" y="6"/>
                    </a:lnTo>
                    <a:lnTo>
                      <a:pt x="18" y="10"/>
                    </a:lnTo>
                    <a:lnTo>
                      <a:pt x="32" y="22"/>
                    </a:lnTo>
                    <a:lnTo>
                      <a:pt x="38" y="32"/>
                    </a:lnTo>
                    <a:lnTo>
                      <a:pt x="42" y="38"/>
                    </a:lnTo>
                    <a:lnTo>
                      <a:pt x="42" y="44"/>
                    </a:lnTo>
                    <a:lnTo>
                      <a:pt x="42" y="78"/>
                    </a:lnTo>
                    <a:lnTo>
                      <a:pt x="42" y="90"/>
                    </a:lnTo>
                    <a:lnTo>
                      <a:pt x="40" y="94"/>
                    </a:lnTo>
                    <a:lnTo>
                      <a:pt x="38" y="98"/>
                    </a:lnTo>
                    <a:lnTo>
                      <a:pt x="0" y="134"/>
                    </a:lnTo>
                    <a:lnTo>
                      <a:pt x="0" y="160"/>
                    </a:lnTo>
                    <a:close/>
                  </a:path>
                </a:pathLst>
              </a:custGeom>
              <a:solidFill>
                <a:schemeClr val="accent2"/>
              </a:solidFill>
              <a:ln>
                <a:noFill/>
              </a:ln>
              <a:effectLst/>
            </p:spPr>
            <p:txBody>
              <a:bodyPr vert="horz" wrap="square" lIns="68580" tIns="34290" rIns="68580" bIns="34290" numCol="1" anchor="t" anchorCtr="0" compatLnSpc="1"/>
              <a:lstStyle/>
              <a:p>
                <a:endParaRPr lang="zh-CN" altLang="en-US">
                  <a:solidFill>
                    <a:schemeClr val="accent1"/>
                  </a:solidFill>
                  <a:latin typeface="微软雅黑" panose="020B0503020204020204" pitchFamily="34" charset="-122"/>
                  <a:ea typeface="微软雅黑" panose="020B0503020204020204" pitchFamily="34" charset="-122"/>
                </a:endParaRPr>
              </a:p>
            </p:txBody>
          </p:sp>
        </p:grpSp>
      </p:grpSp>
      <p:sp>
        <p:nvSpPr>
          <p:cNvPr id="17" name="文本框 13"/>
          <p:cNvSpPr>
            <a:spLocks noChangeArrowheads="1"/>
          </p:cNvSpPr>
          <p:nvPr/>
        </p:nvSpPr>
        <p:spPr bwMode="auto">
          <a:xfrm>
            <a:off x="4837510" y="3694510"/>
            <a:ext cx="2149078"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20000"/>
              </a:lnSpc>
              <a:spcBef>
                <a:spcPct val="0"/>
              </a:spcBef>
              <a:buFont typeface="Arial" panose="020B0604020202020204" pitchFamily="34" charset="0"/>
              <a:buNone/>
            </a:pPr>
            <a:r>
              <a:rPr lang="zh-CN" altLang="en-US" sz="1050"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在此录入上述图表的描述说明，在此录入上述图表的描述说明</a:t>
            </a:r>
            <a:endParaRPr lang="zh-CN" altLang="en-US" sz="1350" dirty="0">
              <a:solidFill>
                <a:schemeClr val="accent1"/>
              </a:solidFill>
              <a:latin typeface="微软雅黑" panose="020B0503020204020204" pitchFamily="34" charset="-122"/>
              <a:ea typeface="微软雅黑" panose="020B0503020204020204" pitchFamily="34" charset="-122"/>
            </a:endParaRPr>
          </a:p>
        </p:txBody>
      </p:sp>
      <p:sp>
        <p:nvSpPr>
          <p:cNvPr id="18" name="文本框 14"/>
          <p:cNvSpPr>
            <a:spLocks noChangeArrowheads="1"/>
          </p:cNvSpPr>
          <p:nvPr/>
        </p:nvSpPr>
        <p:spPr bwMode="auto">
          <a:xfrm>
            <a:off x="6005513" y="4401741"/>
            <a:ext cx="87716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350" dirty="0">
                <a:solidFill>
                  <a:schemeClr val="accent1"/>
                </a:solidFill>
                <a:latin typeface="微软雅黑" panose="020B0503020204020204" pitchFamily="34" charset="-122"/>
                <a:ea typeface="微软雅黑" panose="020B0503020204020204" pitchFamily="34" charset="-122"/>
              </a:rPr>
              <a:t>标题内容</a:t>
            </a:r>
          </a:p>
        </p:txBody>
      </p:sp>
      <p:sp>
        <p:nvSpPr>
          <p:cNvPr id="19" name="文本框 15"/>
          <p:cNvSpPr>
            <a:spLocks noChangeArrowheads="1"/>
          </p:cNvSpPr>
          <p:nvPr/>
        </p:nvSpPr>
        <p:spPr bwMode="auto">
          <a:xfrm>
            <a:off x="2164556" y="1454944"/>
            <a:ext cx="2157413" cy="754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20000"/>
              </a:lnSpc>
              <a:spcBef>
                <a:spcPct val="0"/>
              </a:spcBef>
              <a:buFont typeface="Arial" panose="020B0604020202020204" pitchFamily="34" charset="0"/>
              <a:buNone/>
            </a:pPr>
            <a:r>
              <a:rPr lang="zh-CN" altLang="en-US" sz="1050"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在此录入上述图表的描述说明，在此录入上述图表的描述说明</a:t>
            </a:r>
            <a:endParaRPr lang="zh-CN" altLang="en-US" sz="1350" dirty="0">
              <a:solidFill>
                <a:schemeClr val="accent1"/>
              </a:solidFill>
              <a:latin typeface="微软雅黑" panose="020B0503020204020204" pitchFamily="34" charset="-122"/>
              <a:ea typeface="微软雅黑" panose="020B0503020204020204" pitchFamily="34" charset="-122"/>
            </a:endParaRPr>
          </a:p>
        </p:txBody>
      </p:sp>
      <p:sp>
        <p:nvSpPr>
          <p:cNvPr id="20" name="文本框 16"/>
          <p:cNvSpPr>
            <a:spLocks noChangeArrowheads="1"/>
          </p:cNvSpPr>
          <p:nvPr/>
        </p:nvSpPr>
        <p:spPr bwMode="auto">
          <a:xfrm>
            <a:off x="2169319" y="1097757"/>
            <a:ext cx="87716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350" dirty="0">
                <a:solidFill>
                  <a:schemeClr val="accent1"/>
                </a:solidFill>
                <a:latin typeface="微软雅黑" panose="020B0503020204020204" pitchFamily="34" charset="-122"/>
                <a:ea typeface="微软雅黑" panose="020B0503020204020204" pitchFamily="34" charset="-122"/>
              </a:rPr>
              <a:t>标题内容</a:t>
            </a:r>
          </a:p>
        </p:txBody>
      </p:sp>
      <p:sp>
        <p:nvSpPr>
          <p:cNvPr id="21" name="文本框 17"/>
          <p:cNvSpPr>
            <a:spLocks noChangeArrowheads="1"/>
          </p:cNvSpPr>
          <p:nvPr/>
        </p:nvSpPr>
        <p:spPr bwMode="auto">
          <a:xfrm>
            <a:off x="4837510" y="1454944"/>
            <a:ext cx="2149078" cy="872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20000"/>
              </a:lnSpc>
              <a:spcBef>
                <a:spcPct val="0"/>
              </a:spcBef>
              <a:buFont typeface="Arial" panose="020B0604020202020204" pitchFamily="34" charset="0"/>
              <a:buNone/>
            </a:pPr>
            <a:r>
              <a:rPr lang="zh-CN" altLang="en-US" sz="1050"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在此录入上述图表的描述说明，在此录入上述图表的描述说明</a:t>
            </a:r>
          </a:p>
        </p:txBody>
      </p:sp>
      <p:sp>
        <p:nvSpPr>
          <p:cNvPr id="22" name="文本框 18"/>
          <p:cNvSpPr>
            <a:spLocks noChangeArrowheads="1"/>
          </p:cNvSpPr>
          <p:nvPr/>
        </p:nvSpPr>
        <p:spPr bwMode="auto">
          <a:xfrm>
            <a:off x="6015038" y="1097757"/>
            <a:ext cx="87716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350" dirty="0">
                <a:solidFill>
                  <a:schemeClr val="accent1"/>
                </a:solidFill>
                <a:latin typeface="微软雅黑" panose="020B0503020204020204" pitchFamily="34" charset="-122"/>
                <a:ea typeface="微软雅黑" panose="020B0503020204020204" pitchFamily="34" charset="-122"/>
              </a:rPr>
              <a:t>标题内容</a:t>
            </a:r>
          </a:p>
        </p:txBody>
      </p:sp>
      <p:grpSp>
        <p:nvGrpSpPr>
          <p:cNvPr id="23" name="组合 19"/>
          <p:cNvGrpSpPr/>
          <p:nvPr/>
        </p:nvGrpSpPr>
        <p:grpSpPr bwMode="auto">
          <a:xfrm>
            <a:off x="7072313" y="2952750"/>
            <a:ext cx="1009650" cy="1009650"/>
            <a:chOff x="0" y="0"/>
            <a:chExt cx="1403797" cy="1403797"/>
          </a:xfrm>
        </p:grpSpPr>
        <p:sp>
          <p:nvSpPr>
            <p:cNvPr id="24" name="椭圆 20"/>
            <p:cNvSpPr>
              <a:spLocks noChangeArrowheads="1"/>
            </p:cNvSpPr>
            <p:nvPr/>
          </p:nvSpPr>
          <p:spPr bwMode="auto">
            <a:xfrm>
              <a:off x="0" y="0"/>
              <a:ext cx="1403797" cy="1403797"/>
            </a:xfrm>
            <a:prstGeom prst="ellipse">
              <a:avLst/>
            </a:prstGeom>
            <a:solidFill>
              <a:schemeClr val="tx2"/>
            </a:solidFill>
            <a:ln>
              <a:noFill/>
            </a:ln>
            <a:effectLst/>
          </p:spPr>
          <p:txBody>
            <a:bodyPr vert="horz" wrap="square" lIns="68580" tIns="34290" rIns="68580" bIns="34290" numCol="1" anchor="t" anchorCtr="0" compatLnSpc="1"/>
            <a:lstStyle/>
            <a:p>
              <a:endParaRPr lang="zh-CN" altLang="zh-CN">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25" name="Freeform 12"/>
            <p:cNvSpPr>
              <a:spLocks noEditPoints="1" noChangeArrowheads="1"/>
            </p:cNvSpPr>
            <p:nvPr/>
          </p:nvSpPr>
          <p:spPr bwMode="auto">
            <a:xfrm>
              <a:off x="479640" y="362881"/>
              <a:ext cx="471466" cy="666418"/>
            </a:xfrm>
            <a:custGeom>
              <a:avLst/>
              <a:gdLst>
                <a:gd name="T0" fmla="*/ 2147483646 w 408"/>
                <a:gd name="T1" fmla="*/ 2147483646 h 578"/>
                <a:gd name="T2" fmla="*/ 2147483646 w 408"/>
                <a:gd name="T3" fmla="*/ 2147483646 h 578"/>
                <a:gd name="T4" fmla="*/ 2147483646 w 408"/>
                <a:gd name="T5" fmla="*/ 2147483646 h 578"/>
                <a:gd name="T6" fmla="*/ 2147483646 w 408"/>
                <a:gd name="T7" fmla="*/ 2147483646 h 578"/>
                <a:gd name="T8" fmla="*/ 2147483646 w 408"/>
                <a:gd name="T9" fmla="*/ 2147483646 h 578"/>
                <a:gd name="T10" fmla="*/ 2147483646 w 408"/>
                <a:gd name="T11" fmla="*/ 2147483646 h 578"/>
                <a:gd name="T12" fmla="*/ 2147483646 w 408"/>
                <a:gd name="T13" fmla="*/ 2147483646 h 578"/>
                <a:gd name="T14" fmla="*/ 2147483646 w 408"/>
                <a:gd name="T15" fmla="*/ 2147483646 h 578"/>
                <a:gd name="T16" fmla="*/ 2147483646 w 408"/>
                <a:gd name="T17" fmla="*/ 2147483646 h 578"/>
                <a:gd name="T18" fmla="*/ 2147483646 w 408"/>
                <a:gd name="T19" fmla="*/ 2147483646 h 578"/>
                <a:gd name="T20" fmla="*/ 2147483646 w 408"/>
                <a:gd name="T21" fmla="*/ 2147483646 h 578"/>
                <a:gd name="T22" fmla="*/ 2147483646 w 408"/>
                <a:gd name="T23" fmla="*/ 2147483646 h 578"/>
                <a:gd name="T24" fmla="*/ 2147483646 w 408"/>
                <a:gd name="T25" fmla="*/ 2147483646 h 578"/>
                <a:gd name="T26" fmla="*/ 2147483646 w 408"/>
                <a:gd name="T27" fmla="*/ 2147483646 h 578"/>
                <a:gd name="T28" fmla="*/ 2147483646 w 408"/>
                <a:gd name="T29" fmla="*/ 2147483646 h 578"/>
                <a:gd name="T30" fmla="*/ 2147483646 w 408"/>
                <a:gd name="T31" fmla="*/ 2147483646 h 578"/>
                <a:gd name="T32" fmla="*/ 2147483646 w 408"/>
                <a:gd name="T33" fmla="*/ 2147483646 h 578"/>
                <a:gd name="T34" fmla="*/ 0 w 408"/>
                <a:gd name="T35" fmla="*/ 2147483646 h 578"/>
                <a:gd name="T36" fmla="*/ 2147483646 w 408"/>
                <a:gd name="T37" fmla="*/ 2147483646 h 578"/>
                <a:gd name="T38" fmla="*/ 2147483646 w 408"/>
                <a:gd name="T39" fmla="*/ 2147483646 h 578"/>
                <a:gd name="T40" fmla="*/ 2147483646 w 408"/>
                <a:gd name="T41" fmla="*/ 2147483646 h 578"/>
                <a:gd name="T42" fmla="*/ 2147483646 w 408"/>
                <a:gd name="T43" fmla="*/ 2147483646 h 578"/>
                <a:gd name="T44" fmla="*/ 2147483646 w 408"/>
                <a:gd name="T45" fmla="*/ 0 h 578"/>
                <a:gd name="T46" fmla="*/ 2147483646 w 408"/>
                <a:gd name="T47" fmla="*/ 2147483646 h 578"/>
                <a:gd name="T48" fmla="*/ 2147483646 w 408"/>
                <a:gd name="T49" fmla="*/ 2147483646 h 578"/>
                <a:gd name="T50" fmla="*/ 2147483646 w 408"/>
                <a:gd name="T51" fmla="*/ 2147483646 h 578"/>
                <a:gd name="T52" fmla="*/ 2147483646 w 408"/>
                <a:gd name="T53" fmla="*/ 2147483646 h 578"/>
                <a:gd name="T54" fmla="*/ 2147483646 w 408"/>
                <a:gd name="T55" fmla="*/ 2147483646 h 578"/>
                <a:gd name="T56" fmla="*/ 2147483646 w 408"/>
                <a:gd name="T57" fmla="*/ 2147483646 h 578"/>
                <a:gd name="T58" fmla="*/ 2147483646 w 408"/>
                <a:gd name="T59" fmla="*/ 2147483646 h 578"/>
                <a:gd name="T60" fmla="*/ 2147483646 w 408"/>
                <a:gd name="T61" fmla="*/ 2147483646 h 578"/>
                <a:gd name="T62" fmla="*/ 2147483646 w 408"/>
                <a:gd name="T63" fmla="*/ 2147483646 h 578"/>
                <a:gd name="T64" fmla="*/ 2147483646 w 408"/>
                <a:gd name="T65" fmla="*/ 2147483646 h 578"/>
                <a:gd name="T66" fmla="*/ 2147483646 w 408"/>
                <a:gd name="T67" fmla="*/ 2147483646 h 578"/>
                <a:gd name="T68" fmla="*/ 2147483646 w 408"/>
                <a:gd name="T69" fmla="*/ 2147483646 h 578"/>
                <a:gd name="T70" fmla="*/ 2147483646 w 408"/>
                <a:gd name="T71" fmla="*/ 2147483646 h 578"/>
                <a:gd name="T72" fmla="*/ 2147483646 w 408"/>
                <a:gd name="T73" fmla="*/ 2147483646 h 578"/>
                <a:gd name="T74" fmla="*/ 2147483646 w 408"/>
                <a:gd name="T75" fmla="*/ 2147483646 h 578"/>
                <a:gd name="T76" fmla="*/ 2147483646 w 408"/>
                <a:gd name="T77" fmla="*/ 2147483646 h 578"/>
                <a:gd name="T78" fmla="*/ 2147483646 w 408"/>
                <a:gd name="T79" fmla="*/ 2147483646 h 578"/>
                <a:gd name="T80" fmla="*/ 2147483646 w 408"/>
                <a:gd name="T81" fmla="*/ 2147483646 h 578"/>
                <a:gd name="T82" fmla="*/ 2147483646 w 408"/>
                <a:gd name="T83" fmla="*/ 2147483646 h 578"/>
                <a:gd name="T84" fmla="*/ 2147483646 w 408"/>
                <a:gd name="T85" fmla="*/ 2147483646 h 578"/>
                <a:gd name="T86" fmla="*/ 2147483646 w 408"/>
                <a:gd name="T87" fmla="*/ 2147483646 h 5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08"/>
                <a:gd name="T133" fmla="*/ 0 h 578"/>
                <a:gd name="T134" fmla="*/ 408 w 408"/>
                <a:gd name="T135" fmla="*/ 578 h 5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08" h="578">
                  <a:moveTo>
                    <a:pt x="248" y="430"/>
                  </a:moveTo>
                  <a:lnTo>
                    <a:pt x="166" y="430"/>
                  </a:lnTo>
                  <a:lnTo>
                    <a:pt x="158" y="430"/>
                  </a:lnTo>
                  <a:lnTo>
                    <a:pt x="154" y="426"/>
                  </a:lnTo>
                  <a:lnTo>
                    <a:pt x="150" y="422"/>
                  </a:lnTo>
                  <a:lnTo>
                    <a:pt x="148" y="414"/>
                  </a:lnTo>
                  <a:lnTo>
                    <a:pt x="148" y="404"/>
                  </a:lnTo>
                  <a:lnTo>
                    <a:pt x="150" y="382"/>
                  </a:lnTo>
                  <a:lnTo>
                    <a:pt x="152" y="360"/>
                  </a:lnTo>
                  <a:lnTo>
                    <a:pt x="158" y="342"/>
                  </a:lnTo>
                  <a:lnTo>
                    <a:pt x="164" y="326"/>
                  </a:lnTo>
                  <a:lnTo>
                    <a:pt x="174" y="308"/>
                  </a:lnTo>
                  <a:lnTo>
                    <a:pt x="188" y="292"/>
                  </a:lnTo>
                  <a:lnTo>
                    <a:pt x="206" y="274"/>
                  </a:lnTo>
                  <a:lnTo>
                    <a:pt x="228" y="254"/>
                  </a:lnTo>
                  <a:lnTo>
                    <a:pt x="268" y="222"/>
                  </a:lnTo>
                  <a:lnTo>
                    <a:pt x="286" y="204"/>
                  </a:lnTo>
                  <a:lnTo>
                    <a:pt x="292" y="194"/>
                  </a:lnTo>
                  <a:lnTo>
                    <a:pt x="296" y="184"/>
                  </a:lnTo>
                  <a:lnTo>
                    <a:pt x="300" y="172"/>
                  </a:lnTo>
                  <a:lnTo>
                    <a:pt x="300" y="162"/>
                  </a:lnTo>
                  <a:lnTo>
                    <a:pt x="298" y="146"/>
                  </a:lnTo>
                  <a:lnTo>
                    <a:pt x="294" y="132"/>
                  </a:lnTo>
                  <a:lnTo>
                    <a:pt x="286" y="118"/>
                  </a:lnTo>
                  <a:lnTo>
                    <a:pt x="276" y="106"/>
                  </a:lnTo>
                  <a:lnTo>
                    <a:pt x="262" y="96"/>
                  </a:lnTo>
                  <a:lnTo>
                    <a:pt x="244" y="90"/>
                  </a:lnTo>
                  <a:lnTo>
                    <a:pt x="226" y="86"/>
                  </a:lnTo>
                  <a:lnTo>
                    <a:pt x="206" y="84"/>
                  </a:lnTo>
                  <a:lnTo>
                    <a:pt x="186" y="86"/>
                  </a:lnTo>
                  <a:lnTo>
                    <a:pt x="168" y="90"/>
                  </a:lnTo>
                  <a:lnTo>
                    <a:pt x="152" y="98"/>
                  </a:lnTo>
                  <a:lnTo>
                    <a:pt x="136" y="108"/>
                  </a:lnTo>
                  <a:lnTo>
                    <a:pt x="124" y="122"/>
                  </a:lnTo>
                  <a:lnTo>
                    <a:pt x="112" y="138"/>
                  </a:lnTo>
                  <a:lnTo>
                    <a:pt x="104" y="158"/>
                  </a:lnTo>
                  <a:lnTo>
                    <a:pt x="98" y="180"/>
                  </a:lnTo>
                  <a:lnTo>
                    <a:pt x="12" y="170"/>
                  </a:lnTo>
                  <a:lnTo>
                    <a:pt x="6" y="168"/>
                  </a:lnTo>
                  <a:lnTo>
                    <a:pt x="2" y="164"/>
                  </a:lnTo>
                  <a:lnTo>
                    <a:pt x="0" y="158"/>
                  </a:lnTo>
                  <a:lnTo>
                    <a:pt x="0" y="152"/>
                  </a:lnTo>
                  <a:lnTo>
                    <a:pt x="4" y="140"/>
                  </a:lnTo>
                  <a:lnTo>
                    <a:pt x="14" y="112"/>
                  </a:lnTo>
                  <a:lnTo>
                    <a:pt x="22" y="96"/>
                  </a:lnTo>
                  <a:lnTo>
                    <a:pt x="32" y="78"/>
                  </a:lnTo>
                  <a:lnTo>
                    <a:pt x="44" y="62"/>
                  </a:lnTo>
                  <a:lnTo>
                    <a:pt x="56" y="50"/>
                  </a:lnTo>
                  <a:lnTo>
                    <a:pt x="70" y="38"/>
                  </a:lnTo>
                  <a:lnTo>
                    <a:pt x="86" y="28"/>
                  </a:lnTo>
                  <a:lnTo>
                    <a:pt x="102" y="20"/>
                  </a:lnTo>
                  <a:lnTo>
                    <a:pt x="120" y="12"/>
                  </a:lnTo>
                  <a:lnTo>
                    <a:pt x="138" y="8"/>
                  </a:lnTo>
                  <a:lnTo>
                    <a:pt x="158" y="4"/>
                  </a:lnTo>
                  <a:lnTo>
                    <a:pt x="180" y="2"/>
                  </a:lnTo>
                  <a:lnTo>
                    <a:pt x="202" y="0"/>
                  </a:lnTo>
                  <a:lnTo>
                    <a:pt x="224" y="2"/>
                  </a:lnTo>
                  <a:lnTo>
                    <a:pt x="246" y="4"/>
                  </a:lnTo>
                  <a:lnTo>
                    <a:pt x="266" y="8"/>
                  </a:lnTo>
                  <a:lnTo>
                    <a:pt x="286" y="12"/>
                  </a:lnTo>
                  <a:lnTo>
                    <a:pt x="304" y="20"/>
                  </a:lnTo>
                  <a:lnTo>
                    <a:pt x="322" y="28"/>
                  </a:lnTo>
                  <a:lnTo>
                    <a:pt x="338" y="38"/>
                  </a:lnTo>
                  <a:lnTo>
                    <a:pt x="352" y="50"/>
                  </a:lnTo>
                  <a:lnTo>
                    <a:pt x="364" y="62"/>
                  </a:lnTo>
                  <a:lnTo>
                    <a:pt x="376" y="76"/>
                  </a:lnTo>
                  <a:lnTo>
                    <a:pt x="386" y="88"/>
                  </a:lnTo>
                  <a:lnTo>
                    <a:pt x="394" y="104"/>
                  </a:lnTo>
                  <a:lnTo>
                    <a:pt x="400" y="118"/>
                  </a:lnTo>
                  <a:lnTo>
                    <a:pt x="404" y="132"/>
                  </a:lnTo>
                  <a:lnTo>
                    <a:pt x="406" y="148"/>
                  </a:lnTo>
                  <a:lnTo>
                    <a:pt x="408" y="164"/>
                  </a:lnTo>
                  <a:lnTo>
                    <a:pt x="406" y="182"/>
                  </a:lnTo>
                  <a:lnTo>
                    <a:pt x="402" y="200"/>
                  </a:lnTo>
                  <a:lnTo>
                    <a:pt x="396" y="216"/>
                  </a:lnTo>
                  <a:lnTo>
                    <a:pt x="388" y="234"/>
                  </a:lnTo>
                  <a:lnTo>
                    <a:pt x="374" y="250"/>
                  </a:lnTo>
                  <a:lnTo>
                    <a:pt x="354" y="272"/>
                  </a:lnTo>
                  <a:lnTo>
                    <a:pt x="330" y="296"/>
                  </a:lnTo>
                  <a:lnTo>
                    <a:pt x="300" y="322"/>
                  </a:lnTo>
                  <a:lnTo>
                    <a:pt x="272" y="348"/>
                  </a:lnTo>
                  <a:lnTo>
                    <a:pt x="262" y="358"/>
                  </a:lnTo>
                  <a:lnTo>
                    <a:pt x="256" y="368"/>
                  </a:lnTo>
                  <a:lnTo>
                    <a:pt x="252" y="378"/>
                  </a:lnTo>
                  <a:lnTo>
                    <a:pt x="250" y="392"/>
                  </a:lnTo>
                  <a:lnTo>
                    <a:pt x="248" y="410"/>
                  </a:lnTo>
                  <a:lnTo>
                    <a:pt x="248" y="430"/>
                  </a:lnTo>
                  <a:close/>
                  <a:moveTo>
                    <a:pt x="166" y="578"/>
                  </a:moveTo>
                  <a:lnTo>
                    <a:pt x="166" y="578"/>
                  </a:lnTo>
                  <a:lnTo>
                    <a:pt x="158" y="578"/>
                  </a:lnTo>
                  <a:lnTo>
                    <a:pt x="154" y="574"/>
                  </a:lnTo>
                  <a:lnTo>
                    <a:pt x="150" y="568"/>
                  </a:lnTo>
                  <a:lnTo>
                    <a:pt x="150" y="562"/>
                  </a:lnTo>
                  <a:lnTo>
                    <a:pt x="150" y="484"/>
                  </a:lnTo>
                  <a:lnTo>
                    <a:pt x="150" y="478"/>
                  </a:lnTo>
                  <a:lnTo>
                    <a:pt x="154" y="474"/>
                  </a:lnTo>
                  <a:lnTo>
                    <a:pt x="158" y="470"/>
                  </a:lnTo>
                  <a:lnTo>
                    <a:pt x="166" y="468"/>
                  </a:lnTo>
                  <a:lnTo>
                    <a:pt x="242" y="468"/>
                  </a:lnTo>
                  <a:lnTo>
                    <a:pt x="250" y="470"/>
                  </a:lnTo>
                  <a:lnTo>
                    <a:pt x="254" y="474"/>
                  </a:lnTo>
                  <a:lnTo>
                    <a:pt x="258" y="478"/>
                  </a:lnTo>
                  <a:lnTo>
                    <a:pt x="258" y="484"/>
                  </a:lnTo>
                  <a:lnTo>
                    <a:pt x="258" y="562"/>
                  </a:lnTo>
                  <a:lnTo>
                    <a:pt x="258" y="568"/>
                  </a:lnTo>
                  <a:lnTo>
                    <a:pt x="254" y="574"/>
                  </a:lnTo>
                  <a:lnTo>
                    <a:pt x="250" y="578"/>
                  </a:lnTo>
                  <a:lnTo>
                    <a:pt x="242" y="578"/>
                  </a:lnTo>
                  <a:lnTo>
                    <a:pt x="166" y="578"/>
                  </a:lnTo>
                  <a:close/>
                </a:path>
              </a:pathLst>
            </a:custGeom>
            <a:solidFill>
              <a:schemeClr val="accent2"/>
            </a:solidFill>
            <a:ln>
              <a:noFill/>
            </a:ln>
            <a:effectLst/>
          </p:spPr>
          <p:txBody>
            <a:bodyPr vert="horz" wrap="square" lIns="68580" tIns="34290" rIns="68580" bIns="34290" numCol="1" anchor="t" anchorCtr="0" compatLnSpc="1"/>
            <a:lstStyle/>
            <a:p>
              <a:endParaRPr lang="zh-CN" altLang="en-US">
                <a:solidFill>
                  <a:schemeClr val="accent1"/>
                </a:solidFill>
                <a:latin typeface="微软雅黑" panose="020B0503020204020204" pitchFamily="34" charset="-122"/>
                <a:ea typeface="微软雅黑" panose="020B0503020204020204" pitchFamily="34" charset="-122"/>
              </a:endParaRPr>
            </a:p>
          </p:txBody>
        </p:sp>
      </p:grpSp>
      <p:grpSp>
        <p:nvGrpSpPr>
          <p:cNvPr id="29" name="组合 22"/>
          <p:cNvGrpSpPr/>
          <p:nvPr/>
        </p:nvGrpSpPr>
        <p:grpSpPr bwMode="auto">
          <a:xfrm>
            <a:off x="1072754" y="1826419"/>
            <a:ext cx="1008459" cy="1008460"/>
            <a:chOff x="0" y="0"/>
            <a:chExt cx="1403797" cy="1403797"/>
          </a:xfrm>
        </p:grpSpPr>
        <p:sp>
          <p:nvSpPr>
            <p:cNvPr id="30" name="椭圆 23"/>
            <p:cNvSpPr>
              <a:spLocks noChangeArrowheads="1"/>
            </p:cNvSpPr>
            <p:nvPr/>
          </p:nvSpPr>
          <p:spPr bwMode="auto">
            <a:xfrm>
              <a:off x="0" y="0"/>
              <a:ext cx="1403797" cy="1403797"/>
            </a:xfrm>
            <a:prstGeom prst="ellipse">
              <a:avLst/>
            </a:prstGeom>
            <a:solidFill>
              <a:schemeClr val="bg1"/>
            </a:solidFill>
            <a:ln>
              <a:noFill/>
            </a:ln>
            <a:effectLst/>
          </p:spPr>
          <p:txBody>
            <a:bodyPr vert="horz" wrap="square" lIns="68580" tIns="34290" rIns="68580" bIns="34290" numCol="1" anchor="t" anchorCtr="0" compatLnSpc="1"/>
            <a:lstStyle/>
            <a:p>
              <a:endParaRPr lang="zh-CN" altLang="zh-CN">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grpSp>
          <p:nvGrpSpPr>
            <p:cNvPr id="31" name="组合 24"/>
            <p:cNvGrpSpPr/>
            <p:nvPr/>
          </p:nvGrpSpPr>
          <p:grpSpPr bwMode="auto">
            <a:xfrm>
              <a:off x="282958" y="324214"/>
              <a:ext cx="799244" cy="731504"/>
              <a:chOff x="0" y="0"/>
              <a:chExt cx="550987" cy="504288"/>
            </a:xfrm>
          </p:grpSpPr>
          <p:sp>
            <p:nvSpPr>
              <p:cNvPr id="32" name="Freeform 26"/>
              <p:cNvSpPr>
                <a:spLocks noEditPoints="1" noChangeArrowheads="1"/>
              </p:cNvSpPr>
              <p:nvPr/>
            </p:nvSpPr>
            <p:spPr bwMode="auto">
              <a:xfrm>
                <a:off x="0" y="0"/>
                <a:ext cx="357759" cy="359114"/>
              </a:xfrm>
              <a:custGeom>
                <a:avLst/>
                <a:gdLst>
                  <a:gd name="T0" fmla="*/ 2147483646 w 52"/>
                  <a:gd name="T1" fmla="*/ 1287720650 h 52"/>
                  <a:gd name="T2" fmla="*/ 2147483646 w 52"/>
                  <a:gd name="T3" fmla="*/ 1096948243 h 52"/>
                  <a:gd name="T4" fmla="*/ 2147483646 w 52"/>
                  <a:gd name="T5" fmla="*/ 953868938 h 52"/>
                  <a:gd name="T6" fmla="*/ 2147483646 w 52"/>
                  <a:gd name="T7" fmla="*/ 620017227 h 52"/>
                  <a:gd name="T8" fmla="*/ 2147483646 w 52"/>
                  <a:gd name="T9" fmla="*/ 572317219 h 52"/>
                  <a:gd name="T10" fmla="*/ 1893363828 w 52"/>
                  <a:gd name="T11" fmla="*/ 620017227 h 52"/>
                  <a:gd name="T12" fmla="*/ 2035366631 w 52"/>
                  <a:gd name="T13" fmla="*/ 333851711 h 52"/>
                  <a:gd name="T14" fmla="*/ 1751361025 w 52"/>
                  <a:gd name="T15" fmla="*/ 95386203 h 52"/>
                  <a:gd name="T16" fmla="*/ 1514689686 w 52"/>
                  <a:gd name="T17" fmla="*/ 333851711 h 52"/>
                  <a:gd name="T18" fmla="*/ 1372686883 w 52"/>
                  <a:gd name="T19" fmla="*/ 47693102 h 52"/>
                  <a:gd name="T20" fmla="*/ 1278018348 w 52"/>
                  <a:gd name="T21" fmla="*/ 0 h 52"/>
                  <a:gd name="T22" fmla="*/ 899351086 w 52"/>
                  <a:gd name="T23" fmla="*/ 95386203 h 52"/>
                  <a:gd name="T24" fmla="*/ 852016818 w 52"/>
                  <a:gd name="T25" fmla="*/ 429237915 h 52"/>
                  <a:gd name="T26" fmla="*/ 568011212 w 52"/>
                  <a:gd name="T27" fmla="*/ 190772406 h 52"/>
                  <a:gd name="T28" fmla="*/ 284005606 w 52"/>
                  <a:gd name="T29" fmla="*/ 476931016 h 52"/>
                  <a:gd name="T30" fmla="*/ 473342677 w 52"/>
                  <a:gd name="T31" fmla="*/ 715403430 h 52"/>
                  <a:gd name="T32" fmla="*/ 142002803 w 52"/>
                  <a:gd name="T33" fmla="*/ 763096532 h 52"/>
                  <a:gd name="T34" fmla="*/ 94668535 w 52"/>
                  <a:gd name="T35" fmla="*/ 810789634 h 52"/>
                  <a:gd name="T36" fmla="*/ 0 w 52"/>
                  <a:gd name="T37" fmla="*/ 1192334446 h 52"/>
                  <a:gd name="T38" fmla="*/ 331339874 w 52"/>
                  <a:gd name="T39" fmla="*/ 1287720650 h 52"/>
                  <a:gd name="T40" fmla="*/ 94668535 w 52"/>
                  <a:gd name="T41" fmla="*/ 1478493056 h 52"/>
                  <a:gd name="T42" fmla="*/ 189337071 w 52"/>
                  <a:gd name="T43" fmla="*/ 1860044775 h 52"/>
                  <a:gd name="T44" fmla="*/ 284005606 w 52"/>
                  <a:gd name="T45" fmla="*/ 1907737877 h 52"/>
                  <a:gd name="T46" fmla="*/ 568011212 w 52"/>
                  <a:gd name="T47" fmla="*/ 1907737877 h 52"/>
                  <a:gd name="T48" fmla="*/ 473342677 w 52"/>
                  <a:gd name="T49" fmla="*/ 2147483646 h 52"/>
                  <a:gd name="T50" fmla="*/ 804682551 w 52"/>
                  <a:gd name="T51" fmla="*/ 2147483646 h 52"/>
                  <a:gd name="T52" fmla="*/ 994019622 w 52"/>
                  <a:gd name="T53" fmla="*/ 2146203385 h 52"/>
                  <a:gd name="T54" fmla="*/ 1088688157 w 52"/>
                  <a:gd name="T55" fmla="*/ 2147483646 h 52"/>
                  <a:gd name="T56" fmla="*/ 1136022425 w 52"/>
                  <a:gd name="T57" fmla="*/ 2147483646 h 52"/>
                  <a:gd name="T58" fmla="*/ 1514689686 w 52"/>
                  <a:gd name="T59" fmla="*/ 2147483646 h 52"/>
                  <a:gd name="T60" fmla="*/ 1562023954 w 52"/>
                  <a:gd name="T61" fmla="*/ 2147483646 h 52"/>
                  <a:gd name="T62" fmla="*/ 1656692489 w 52"/>
                  <a:gd name="T63" fmla="*/ 2098510283 h 52"/>
                  <a:gd name="T64" fmla="*/ 1893363828 w 52"/>
                  <a:gd name="T65" fmla="*/ 2147483646 h 52"/>
                  <a:gd name="T66" fmla="*/ 2147483646 w 52"/>
                  <a:gd name="T67" fmla="*/ 2050817182 h 52"/>
                  <a:gd name="T68" fmla="*/ 2147483646 w 52"/>
                  <a:gd name="T69" fmla="*/ 1955430978 h 52"/>
                  <a:gd name="T70" fmla="*/ 2035366631 w 52"/>
                  <a:gd name="T71" fmla="*/ 1669265463 h 52"/>
                  <a:gd name="T72" fmla="*/ 2147483646 w 52"/>
                  <a:gd name="T73" fmla="*/ 1716958564 h 52"/>
                  <a:gd name="T74" fmla="*/ 2147483646 w 52"/>
                  <a:gd name="T75" fmla="*/ 1383106853 h 52"/>
                  <a:gd name="T76" fmla="*/ 1562023954 w 52"/>
                  <a:gd name="T77" fmla="*/ 1335413751 h 52"/>
                  <a:gd name="T78" fmla="*/ 899351086 w 52"/>
                  <a:gd name="T79" fmla="*/ 1192334446 h 52"/>
                  <a:gd name="T80" fmla="*/ 1562023954 w 52"/>
                  <a:gd name="T81" fmla="*/ 1335413751 h 5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2"/>
                  <a:gd name="T124" fmla="*/ 0 h 52"/>
                  <a:gd name="T125" fmla="*/ 52 w 52"/>
                  <a:gd name="T126" fmla="*/ 52 h 5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2" h="52">
                    <a:moveTo>
                      <a:pt x="52" y="27"/>
                    </a:moveTo>
                    <a:cubicBezTo>
                      <a:pt x="52" y="27"/>
                      <a:pt x="52" y="27"/>
                      <a:pt x="51" y="27"/>
                    </a:cubicBezTo>
                    <a:cubicBezTo>
                      <a:pt x="46" y="26"/>
                      <a:pt x="46" y="26"/>
                      <a:pt x="46" y="26"/>
                    </a:cubicBezTo>
                    <a:cubicBezTo>
                      <a:pt x="46" y="23"/>
                      <a:pt x="46" y="23"/>
                      <a:pt x="46" y="23"/>
                    </a:cubicBezTo>
                    <a:cubicBezTo>
                      <a:pt x="51" y="21"/>
                      <a:pt x="51" y="21"/>
                      <a:pt x="51" y="21"/>
                    </a:cubicBezTo>
                    <a:cubicBezTo>
                      <a:pt x="51" y="21"/>
                      <a:pt x="51" y="21"/>
                      <a:pt x="52" y="20"/>
                    </a:cubicBezTo>
                    <a:cubicBezTo>
                      <a:pt x="52" y="20"/>
                      <a:pt x="52" y="20"/>
                      <a:pt x="51" y="19"/>
                    </a:cubicBezTo>
                    <a:cubicBezTo>
                      <a:pt x="49" y="13"/>
                      <a:pt x="49" y="13"/>
                      <a:pt x="49" y="13"/>
                    </a:cubicBezTo>
                    <a:cubicBezTo>
                      <a:pt x="49" y="12"/>
                      <a:pt x="48" y="12"/>
                      <a:pt x="48" y="12"/>
                    </a:cubicBezTo>
                    <a:cubicBezTo>
                      <a:pt x="48" y="12"/>
                      <a:pt x="47" y="12"/>
                      <a:pt x="47" y="12"/>
                    </a:cubicBezTo>
                    <a:cubicBezTo>
                      <a:pt x="42" y="14"/>
                      <a:pt x="42" y="14"/>
                      <a:pt x="42" y="14"/>
                    </a:cubicBezTo>
                    <a:cubicBezTo>
                      <a:pt x="40" y="13"/>
                      <a:pt x="40" y="13"/>
                      <a:pt x="40" y="13"/>
                    </a:cubicBezTo>
                    <a:cubicBezTo>
                      <a:pt x="43" y="8"/>
                      <a:pt x="43" y="8"/>
                      <a:pt x="43" y="8"/>
                    </a:cubicBezTo>
                    <a:cubicBezTo>
                      <a:pt x="43" y="7"/>
                      <a:pt x="43" y="7"/>
                      <a:pt x="43" y="7"/>
                    </a:cubicBezTo>
                    <a:cubicBezTo>
                      <a:pt x="43" y="6"/>
                      <a:pt x="43" y="6"/>
                      <a:pt x="43" y="6"/>
                    </a:cubicBezTo>
                    <a:cubicBezTo>
                      <a:pt x="37" y="2"/>
                      <a:pt x="37" y="2"/>
                      <a:pt x="37" y="2"/>
                    </a:cubicBezTo>
                    <a:cubicBezTo>
                      <a:pt x="36" y="2"/>
                      <a:pt x="35" y="2"/>
                      <a:pt x="35" y="3"/>
                    </a:cubicBezTo>
                    <a:cubicBezTo>
                      <a:pt x="32" y="7"/>
                      <a:pt x="32" y="7"/>
                      <a:pt x="32" y="7"/>
                    </a:cubicBezTo>
                    <a:cubicBezTo>
                      <a:pt x="30" y="7"/>
                      <a:pt x="30" y="7"/>
                      <a:pt x="30" y="7"/>
                    </a:cubicBezTo>
                    <a:cubicBezTo>
                      <a:pt x="29" y="1"/>
                      <a:pt x="29" y="1"/>
                      <a:pt x="29" y="1"/>
                    </a:cubicBezTo>
                    <a:cubicBezTo>
                      <a:pt x="29" y="1"/>
                      <a:pt x="29" y="1"/>
                      <a:pt x="29" y="0"/>
                    </a:cubicBezTo>
                    <a:cubicBezTo>
                      <a:pt x="28" y="0"/>
                      <a:pt x="28" y="0"/>
                      <a:pt x="27" y="0"/>
                    </a:cubicBezTo>
                    <a:cubicBezTo>
                      <a:pt x="20" y="1"/>
                      <a:pt x="20" y="1"/>
                      <a:pt x="20" y="1"/>
                    </a:cubicBezTo>
                    <a:cubicBezTo>
                      <a:pt x="20" y="1"/>
                      <a:pt x="19" y="1"/>
                      <a:pt x="19" y="2"/>
                    </a:cubicBezTo>
                    <a:cubicBezTo>
                      <a:pt x="20" y="8"/>
                      <a:pt x="20" y="8"/>
                      <a:pt x="20" y="8"/>
                    </a:cubicBezTo>
                    <a:cubicBezTo>
                      <a:pt x="18" y="9"/>
                      <a:pt x="18" y="9"/>
                      <a:pt x="18" y="9"/>
                    </a:cubicBezTo>
                    <a:cubicBezTo>
                      <a:pt x="14" y="4"/>
                      <a:pt x="14" y="4"/>
                      <a:pt x="14" y="4"/>
                    </a:cubicBezTo>
                    <a:cubicBezTo>
                      <a:pt x="13" y="4"/>
                      <a:pt x="12" y="4"/>
                      <a:pt x="12" y="4"/>
                    </a:cubicBezTo>
                    <a:cubicBezTo>
                      <a:pt x="7" y="9"/>
                      <a:pt x="7" y="9"/>
                      <a:pt x="7" y="9"/>
                    </a:cubicBezTo>
                    <a:cubicBezTo>
                      <a:pt x="6" y="9"/>
                      <a:pt x="6" y="9"/>
                      <a:pt x="6" y="10"/>
                    </a:cubicBezTo>
                    <a:cubicBezTo>
                      <a:pt x="6" y="10"/>
                      <a:pt x="6" y="11"/>
                      <a:pt x="6" y="11"/>
                    </a:cubicBezTo>
                    <a:cubicBezTo>
                      <a:pt x="10" y="15"/>
                      <a:pt x="10" y="15"/>
                      <a:pt x="10" y="15"/>
                    </a:cubicBezTo>
                    <a:cubicBezTo>
                      <a:pt x="9" y="17"/>
                      <a:pt x="9" y="17"/>
                      <a:pt x="9" y="17"/>
                    </a:cubicBezTo>
                    <a:cubicBezTo>
                      <a:pt x="3" y="16"/>
                      <a:pt x="3" y="16"/>
                      <a:pt x="3" y="16"/>
                    </a:cubicBezTo>
                    <a:cubicBezTo>
                      <a:pt x="3" y="16"/>
                      <a:pt x="3" y="16"/>
                      <a:pt x="2" y="16"/>
                    </a:cubicBezTo>
                    <a:cubicBezTo>
                      <a:pt x="2" y="16"/>
                      <a:pt x="2" y="16"/>
                      <a:pt x="2" y="17"/>
                    </a:cubicBezTo>
                    <a:cubicBezTo>
                      <a:pt x="0" y="24"/>
                      <a:pt x="0" y="24"/>
                      <a:pt x="0" y="24"/>
                    </a:cubicBezTo>
                    <a:cubicBezTo>
                      <a:pt x="0" y="24"/>
                      <a:pt x="0" y="24"/>
                      <a:pt x="0" y="25"/>
                    </a:cubicBezTo>
                    <a:cubicBezTo>
                      <a:pt x="1" y="25"/>
                      <a:pt x="1" y="25"/>
                      <a:pt x="1" y="25"/>
                    </a:cubicBezTo>
                    <a:cubicBezTo>
                      <a:pt x="7" y="27"/>
                      <a:pt x="7" y="27"/>
                      <a:pt x="7" y="27"/>
                    </a:cubicBezTo>
                    <a:cubicBezTo>
                      <a:pt x="7" y="29"/>
                      <a:pt x="7" y="29"/>
                      <a:pt x="7" y="29"/>
                    </a:cubicBezTo>
                    <a:cubicBezTo>
                      <a:pt x="2" y="31"/>
                      <a:pt x="2" y="31"/>
                      <a:pt x="2" y="31"/>
                    </a:cubicBezTo>
                    <a:cubicBezTo>
                      <a:pt x="1" y="31"/>
                      <a:pt x="1" y="32"/>
                      <a:pt x="1" y="33"/>
                    </a:cubicBezTo>
                    <a:cubicBezTo>
                      <a:pt x="4" y="39"/>
                      <a:pt x="4" y="39"/>
                      <a:pt x="4" y="39"/>
                    </a:cubicBezTo>
                    <a:cubicBezTo>
                      <a:pt x="4" y="40"/>
                      <a:pt x="4" y="40"/>
                      <a:pt x="5" y="40"/>
                    </a:cubicBezTo>
                    <a:cubicBezTo>
                      <a:pt x="5" y="40"/>
                      <a:pt x="5" y="40"/>
                      <a:pt x="6" y="40"/>
                    </a:cubicBezTo>
                    <a:cubicBezTo>
                      <a:pt x="11" y="38"/>
                      <a:pt x="11" y="38"/>
                      <a:pt x="11" y="38"/>
                    </a:cubicBezTo>
                    <a:cubicBezTo>
                      <a:pt x="12" y="40"/>
                      <a:pt x="12" y="40"/>
                      <a:pt x="12" y="40"/>
                    </a:cubicBezTo>
                    <a:cubicBezTo>
                      <a:pt x="9" y="45"/>
                      <a:pt x="9" y="45"/>
                      <a:pt x="9" y="45"/>
                    </a:cubicBezTo>
                    <a:cubicBezTo>
                      <a:pt x="9" y="45"/>
                      <a:pt x="9" y="46"/>
                      <a:pt x="10" y="47"/>
                    </a:cubicBezTo>
                    <a:cubicBezTo>
                      <a:pt x="16" y="50"/>
                      <a:pt x="16" y="50"/>
                      <a:pt x="16" y="50"/>
                    </a:cubicBezTo>
                    <a:cubicBezTo>
                      <a:pt x="16" y="50"/>
                      <a:pt x="17" y="50"/>
                      <a:pt x="17" y="50"/>
                    </a:cubicBezTo>
                    <a:cubicBezTo>
                      <a:pt x="17" y="50"/>
                      <a:pt x="18" y="50"/>
                      <a:pt x="18" y="50"/>
                    </a:cubicBezTo>
                    <a:cubicBezTo>
                      <a:pt x="21" y="45"/>
                      <a:pt x="21" y="45"/>
                      <a:pt x="21" y="45"/>
                    </a:cubicBezTo>
                    <a:cubicBezTo>
                      <a:pt x="23" y="45"/>
                      <a:pt x="23" y="45"/>
                      <a:pt x="23" y="45"/>
                    </a:cubicBezTo>
                    <a:cubicBezTo>
                      <a:pt x="23" y="51"/>
                      <a:pt x="23" y="51"/>
                      <a:pt x="23" y="51"/>
                    </a:cubicBezTo>
                    <a:cubicBezTo>
                      <a:pt x="23" y="51"/>
                      <a:pt x="24" y="52"/>
                      <a:pt x="24" y="52"/>
                    </a:cubicBezTo>
                    <a:cubicBezTo>
                      <a:pt x="24" y="52"/>
                      <a:pt x="24" y="52"/>
                      <a:pt x="24" y="52"/>
                    </a:cubicBezTo>
                    <a:cubicBezTo>
                      <a:pt x="25" y="52"/>
                      <a:pt x="25" y="52"/>
                      <a:pt x="25" y="52"/>
                    </a:cubicBezTo>
                    <a:cubicBezTo>
                      <a:pt x="32" y="52"/>
                      <a:pt x="32" y="52"/>
                      <a:pt x="32" y="52"/>
                    </a:cubicBezTo>
                    <a:cubicBezTo>
                      <a:pt x="32" y="52"/>
                      <a:pt x="33" y="51"/>
                      <a:pt x="33" y="51"/>
                    </a:cubicBezTo>
                    <a:cubicBezTo>
                      <a:pt x="33" y="51"/>
                      <a:pt x="33" y="50"/>
                      <a:pt x="33" y="50"/>
                    </a:cubicBezTo>
                    <a:cubicBezTo>
                      <a:pt x="33" y="44"/>
                      <a:pt x="33" y="44"/>
                      <a:pt x="33" y="44"/>
                    </a:cubicBezTo>
                    <a:cubicBezTo>
                      <a:pt x="35" y="44"/>
                      <a:pt x="35" y="44"/>
                      <a:pt x="35" y="44"/>
                    </a:cubicBezTo>
                    <a:cubicBezTo>
                      <a:pt x="39" y="48"/>
                      <a:pt x="39" y="48"/>
                      <a:pt x="39" y="48"/>
                    </a:cubicBezTo>
                    <a:cubicBezTo>
                      <a:pt x="39" y="48"/>
                      <a:pt x="39" y="48"/>
                      <a:pt x="40" y="48"/>
                    </a:cubicBezTo>
                    <a:cubicBezTo>
                      <a:pt x="40" y="48"/>
                      <a:pt x="40" y="48"/>
                      <a:pt x="41" y="48"/>
                    </a:cubicBezTo>
                    <a:cubicBezTo>
                      <a:pt x="46" y="43"/>
                      <a:pt x="46" y="43"/>
                      <a:pt x="46" y="43"/>
                    </a:cubicBezTo>
                    <a:cubicBezTo>
                      <a:pt x="46" y="43"/>
                      <a:pt x="46" y="43"/>
                      <a:pt x="46" y="42"/>
                    </a:cubicBezTo>
                    <a:cubicBezTo>
                      <a:pt x="46" y="42"/>
                      <a:pt x="46" y="42"/>
                      <a:pt x="46" y="41"/>
                    </a:cubicBezTo>
                    <a:cubicBezTo>
                      <a:pt x="42" y="37"/>
                      <a:pt x="42" y="37"/>
                      <a:pt x="42" y="37"/>
                    </a:cubicBezTo>
                    <a:cubicBezTo>
                      <a:pt x="43" y="35"/>
                      <a:pt x="43" y="35"/>
                      <a:pt x="43" y="35"/>
                    </a:cubicBezTo>
                    <a:cubicBezTo>
                      <a:pt x="49" y="36"/>
                      <a:pt x="49" y="36"/>
                      <a:pt x="49" y="36"/>
                    </a:cubicBezTo>
                    <a:cubicBezTo>
                      <a:pt x="49" y="37"/>
                      <a:pt x="50" y="36"/>
                      <a:pt x="50" y="36"/>
                    </a:cubicBezTo>
                    <a:cubicBezTo>
                      <a:pt x="50" y="36"/>
                      <a:pt x="51" y="36"/>
                      <a:pt x="51" y="35"/>
                    </a:cubicBezTo>
                    <a:cubicBezTo>
                      <a:pt x="52" y="29"/>
                      <a:pt x="52" y="29"/>
                      <a:pt x="52" y="29"/>
                    </a:cubicBezTo>
                    <a:cubicBezTo>
                      <a:pt x="52" y="28"/>
                      <a:pt x="52" y="28"/>
                      <a:pt x="52" y="27"/>
                    </a:cubicBezTo>
                    <a:close/>
                    <a:moveTo>
                      <a:pt x="33" y="28"/>
                    </a:moveTo>
                    <a:cubicBezTo>
                      <a:pt x="32" y="31"/>
                      <a:pt x="28" y="34"/>
                      <a:pt x="25" y="33"/>
                    </a:cubicBezTo>
                    <a:cubicBezTo>
                      <a:pt x="21" y="32"/>
                      <a:pt x="18" y="28"/>
                      <a:pt x="19" y="25"/>
                    </a:cubicBezTo>
                    <a:cubicBezTo>
                      <a:pt x="20" y="21"/>
                      <a:pt x="24" y="18"/>
                      <a:pt x="28" y="19"/>
                    </a:cubicBezTo>
                    <a:cubicBezTo>
                      <a:pt x="32" y="20"/>
                      <a:pt x="34" y="24"/>
                      <a:pt x="33" y="28"/>
                    </a:cubicBezTo>
                    <a:close/>
                  </a:path>
                </a:pathLst>
              </a:custGeom>
              <a:solidFill>
                <a:schemeClr val="accent2"/>
              </a:solidFill>
              <a:ln>
                <a:noFill/>
              </a:ln>
              <a:effectLst/>
            </p:spPr>
            <p:txBody>
              <a:bodyPr vert="horz" wrap="square" lIns="68580" tIns="34290" rIns="68580" bIns="34290" numCol="1" anchor="t" anchorCtr="0" compatLnSpc="1"/>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33" name="Freeform 27"/>
              <p:cNvSpPr>
                <a:spLocks noEditPoints="1" noChangeArrowheads="1"/>
              </p:cNvSpPr>
              <p:nvPr/>
            </p:nvSpPr>
            <p:spPr bwMode="auto">
              <a:xfrm>
                <a:off x="296538" y="248324"/>
                <a:ext cx="254449" cy="255964"/>
              </a:xfrm>
              <a:custGeom>
                <a:avLst/>
                <a:gdLst>
                  <a:gd name="T0" fmla="*/ 1560673257 w 37"/>
                  <a:gd name="T1" fmla="*/ 1387878316 h 37"/>
                  <a:gd name="T2" fmla="*/ 1466086999 w 37"/>
                  <a:gd name="T3" fmla="*/ 1148593483 h 37"/>
                  <a:gd name="T4" fmla="*/ 1702552644 w 37"/>
                  <a:gd name="T5" fmla="*/ 1196451833 h 37"/>
                  <a:gd name="T6" fmla="*/ 1749845773 w 37"/>
                  <a:gd name="T7" fmla="*/ 957160083 h 37"/>
                  <a:gd name="T8" fmla="*/ 1702552644 w 37"/>
                  <a:gd name="T9" fmla="*/ 861443383 h 37"/>
                  <a:gd name="T10" fmla="*/ 1513380128 w 37"/>
                  <a:gd name="T11" fmla="*/ 765726683 h 37"/>
                  <a:gd name="T12" fmla="*/ 1749845773 w 37"/>
                  <a:gd name="T13" fmla="*/ 670009983 h 37"/>
                  <a:gd name="T14" fmla="*/ 1655259515 w 37"/>
                  <a:gd name="T15" fmla="*/ 430725150 h 37"/>
                  <a:gd name="T16" fmla="*/ 1418793870 w 37"/>
                  <a:gd name="T17" fmla="*/ 478576583 h 37"/>
                  <a:gd name="T18" fmla="*/ 1466086999 w 37"/>
                  <a:gd name="T19" fmla="*/ 239291750 h 37"/>
                  <a:gd name="T20" fmla="*/ 1418793870 w 37"/>
                  <a:gd name="T21" fmla="*/ 191433400 h 37"/>
                  <a:gd name="T22" fmla="*/ 1135035096 w 37"/>
                  <a:gd name="T23" fmla="*/ 95716700 h 37"/>
                  <a:gd name="T24" fmla="*/ 993155709 w 37"/>
                  <a:gd name="T25" fmla="*/ 239291750 h 37"/>
                  <a:gd name="T26" fmla="*/ 898569451 w 37"/>
                  <a:gd name="T27" fmla="*/ 0 h 37"/>
                  <a:gd name="T28" fmla="*/ 662103806 w 37"/>
                  <a:gd name="T29" fmla="*/ 47858350 h 37"/>
                  <a:gd name="T30" fmla="*/ 662103806 w 37"/>
                  <a:gd name="T31" fmla="*/ 239291750 h 37"/>
                  <a:gd name="T32" fmla="*/ 472931290 w 37"/>
                  <a:gd name="T33" fmla="*/ 143575050 h 37"/>
                  <a:gd name="T34" fmla="*/ 378345032 w 37"/>
                  <a:gd name="T35" fmla="*/ 143575050 h 37"/>
                  <a:gd name="T36" fmla="*/ 189172516 w 37"/>
                  <a:gd name="T37" fmla="*/ 335008450 h 37"/>
                  <a:gd name="T38" fmla="*/ 331051903 w 37"/>
                  <a:gd name="T39" fmla="*/ 526434933 h 37"/>
                  <a:gd name="T40" fmla="*/ 141879387 w 37"/>
                  <a:gd name="T41" fmla="*/ 526434933 h 37"/>
                  <a:gd name="T42" fmla="*/ 0 w 37"/>
                  <a:gd name="T43" fmla="*/ 813585033 h 37"/>
                  <a:gd name="T44" fmla="*/ 47293129 w 37"/>
                  <a:gd name="T45" fmla="*/ 861443383 h 37"/>
                  <a:gd name="T46" fmla="*/ 236465645 w 37"/>
                  <a:gd name="T47" fmla="*/ 957160083 h 37"/>
                  <a:gd name="T48" fmla="*/ 47293129 w 37"/>
                  <a:gd name="T49" fmla="*/ 1100735133 h 37"/>
                  <a:gd name="T50" fmla="*/ 189172516 w 37"/>
                  <a:gd name="T51" fmla="*/ 1340019966 h 37"/>
                  <a:gd name="T52" fmla="*/ 378345032 w 37"/>
                  <a:gd name="T53" fmla="*/ 1292168534 h 37"/>
                  <a:gd name="T54" fmla="*/ 331051903 w 37"/>
                  <a:gd name="T55" fmla="*/ 1483595016 h 37"/>
                  <a:gd name="T56" fmla="*/ 331051903 w 37"/>
                  <a:gd name="T57" fmla="*/ 1579311716 h 37"/>
                  <a:gd name="T58" fmla="*/ 567517548 w 37"/>
                  <a:gd name="T59" fmla="*/ 1675028416 h 37"/>
                  <a:gd name="T60" fmla="*/ 614810677 w 37"/>
                  <a:gd name="T61" fmla="*/ 1675028416 h 37"/>
                  <a:gd name="T62" fmla="*/ 803983193 w 37"/>
                  <a:gd name="T63" fmla="*/ 1531453366 h 37"/>
                  <a:gd name="T64" fmla="*/ 803983193 w 37"/>
                  <a:gd name="T65" fmla="*/ 1770745116 h 37"/>
                  <a:gd name="T66" fmla="*/ 1087741967 w 37"/>
                  <a:gd name="T67" fmla="*/ 1722886766 h 37"/>
                  <a:gd name="T68" fmla="*/ 1135035096 w 37"/>
                  <a:gd name="T69" fmla="*/ 1675028416 h 37"/>
                  <a:gd name="T70" fmla="*/ 1182328225 w 37"/>
                  <a:gd name="T71" fmla="*/ 1483595016 h 37"/>
                  <a:gd name="T72" fmla="*/ 1324207612 w 37"/>
                  <a:gd name="T73" fmla="*/ 1627170066 h 37"/>
                  <a:gd name="T74" fmla="*/ 1560673257 w 37"/>
                  <a:gd name="T75" fmla="*/ 1435736666 h 37"/>
                  <a:gd name="T76" fmla="*/ 1040448838 w 37"/>
                  <a:gd name="T77" fmla="*/ 1052876783 h 37"/>
                  <a:gd name="T78" fmla="*/ 709396935 w 37"/>
                  <a:gd name="T79" fmla="*/ 717868333 h 37"/>
                  <a:gd name="T80" fmla="*/ 1040448838 w 37"/>
                  <a:gd name="T81" fmla="*/ 1052876783 h 3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
                  <a:gd name="T124" fmla="*/ 0 h 37"/>
                  <a:gd name="T125" fmla="*/ 37 w 37"/>
                  <a:gd name="T126" fmla="*/ 37 h 3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 h="37">
                    <a:moveTo>
                      <a:pt x="33" y="29"/>
                    </a:moveTo>
                    <a:cubicBezTo>
                      <a:pt x="33" y="29"/>
                      <a:pt x="33" y="29"/>
                      <a:pt x="33" y="29"/>
                    </a:cubicBezTo>
                    <a:cubicBezTo>
                      <a:pt x="30" y="26"/>
                      <a:pt x="30" y="26"/>
                      <a:pt x="30" y="26"/>
                    </a:cubicBezTo>
                    <a:cubicBezTo>
                      <a:pt x="31" y="24"/>
                      <a:pt x="31" y="24"/>
                      <a:pt x="31" y="24"/>
                    </a:cubicBezTo>
                    <a:cubicBezTo>
                      <a:pt x="35" y="25"/>
                      <a:pt x="35" y="25"/>
                      <a:pt x="35" y="25"/>
                    </a:cubicBezTo>
                    <a:cubicBezTo>
                      <a:pt x="35" y="25"/>
                      <a:pt x="36" y="25"/>
                      <a:pt x="36" y="25"/>
                    </a:cubicBezTo>
                    <a:cubicBezTo>
                      <a:pt x="36" y="25"/>
                      <a:pt x="36" y="25"/>
                      <a:pt x="36" y="24"/>
                    </a:cubicBezTo>
                    <a:cubicBezTo>
                      <a:pt x="37" y="20"/>
                      <a:pt x="37" y="20"/>
                      <a:pt x="37" y="20"/>
                    </a:cubicBezTo>
                    <a:cubicBezTo>
                      <a:pt x="37" y="19"/>
                      <a:pt x="37" y="19"/>
                      <a:pt x="37" y="19"/>
                    </a:cubicBezTo>
                    <a:cubicBezTo>
                      <a:pt x="37" y="19"/>
                      <a:pt x="37" y="18"/>
                      <a:pt x="36" y="18"/>
                    </a:cubicBezTo>
                    <a:cubicBezTo>
                      <a:pt x="33" y="18"/>
                      <a:pt x="33" y="18"/>
                      <a:pt x="33" y="18"/>
                    </a:cubicBezTo>
                    <a:cubicBezTo>
                      <a:pt x="32" y="16"/>
                      <a:pt x="32" y="16"/>
                      <a:pt x="32" y="16"/>
                    </a:cubicBezTo>
                    <a:cubicBezTo>
                      <a:pt x="36" y="14"/>
                      <a:pt x="36" y="14"/>
                      <a:pt x="36" y="14"/>
                    </a:cubicBezTo>
                    <a:cubicBezTo>
                      <a:pt x="36" y="14"/>
                      <a:pt x="37" y="14"/>
                      <a:pt x="37" y="14"/>
                    </a:cubicBezTo>
                    <a:cubicBezTo>
                      <a:pt x="37" y="14"/>
                      <a:pt x="37" y="13"/>
                      <a:pt x="37" y="13"/>
                    </a:cubicBezTo>
                    <a:cubicBezTo>
                      <a:pt x="35" y="9"/>
                      <a:pt x="35" y="9"/>
                      <a:pt x="35" y="9"/>
                    </a:cubicBezTo>
                    <a:cubicBezTo>
                      <a:pt x="34" y="8"/>
                      <a:pt x="34" y="8"/>
                      <a:pt x="33" y="8"/>
                    </a:cubicBezTo>
                    <a:cubicBezTo>
                      <a:pt x="30" y="10"/>
                      <a:pt x="30" y="10"/>
                      <a:pt x="30" y="10"/>
                    </a:cubicBezTo>
                    <a:cubicBezTo>
                      <a:pt x="29" y="8"/>
                      <a:pt x="29" y="8"/>
                      <a:pt x="29" y="8"/>
                    </a:cubicBezTo>
                    <a:cubicBezTo>
                      <a:pt x="31" y="5"/>
                      <a:pt x="31" y="5"/>
                      <a:pt x="31" y="5"/>
                    </a:cubicBezTo>
                    <a:cubicBezTo>
                      <a:pt x="31" y="5"/>
                      <a:pt x="31" y="4"/>
                      <a:pt x="31" y="4"/>
                    </a:cubicBezTo>
                    <a:cubicBezTo>
                      <a:pt x="31" y="4"/>
                      <a:pt x="30" y="4"/>
                      <a:pt x="30" y="4"/>
                    </a:cubicBezTo>
                    <a:cubicBezTo>
                      <a:pt x="26" y="1"/>
                      <a:pt x="26" y="1"/>
                      <a:pt x="26" y="1"/>
                    </a:cubicBezTo>
                    <a:cubicBezTo>
                      <a:pt x="25" y="1"/>
                      <a:pt x="25" y="1"/>
                      <a:pt x="24" y="2"/>
                    </a:cubicBezTo>
                    <a:cubicBezTo>
                      <a:pt x="22" y="5"/>
                      <a:pt x="22" y="5"/>
                      <a:pt x="22" y="5"/>
                    </a:cubicBezTo>
                    <a:cubicBezTo>
                      <a:pt x="21" y="5"/>
                      <a:pt x="21" y="5"/>
                      <a:pt x="21" y="5"/>
                    </a:cubicBezTo>
                    <a:cubicBezTo>
                      <a:pt x="21" y="1"/>
                      <a:pt x="21" y="1"/>
                      <a:pt x="21" y="1"/>
                    </a:cubicBezTo>
                    <a:cubicBezTo>
                      <a:pt x="20" y="0"/>
                      <a:pt x="20" y="0"/>
                      <a:pt x="19" y="0"/>
                    </a:cubicBezTo>
                    <a:cubicBezTo>
                      <a:pt x="14" y="0"/>
                      <a:pt x="14" y="0"/>
                      <a:pt x="14" y="0"/>
                    </a:cubicBezTo>
                    <a:cubicBezTo>
                      <a:pt x="14" y="0"/>
                      <a:pt x="14" y="0"/>
                      <a:pt x="14" y="1"/>
                    </a:cubicBezTo>
                    <a:cubicBezTo>
                      <a:pt x="14" y="1"/>
                      <a:pt x="14" y="1"/>
                      <a:pt x="14" y="1"/>
                    </a:cubicBezTo>
                    <a:cubicBezTo>
                      <a:pt x="14" y="5"/>
                      <a:pt x="14" y="5"/>
                      <a:pt x="14" y="5"/>
                    </a:cubicBezTo>
                    <a:cubicBezTo>
                      <a:pt x="13" y="6"/>
                      <a:pt x="13" y="6"/>
                      <a:pt x="13" y="6"/>
                    </a:cubicBezTo>
                    <a:cubicBezTo>
                      <a:pt x="10" y="3"/>
                      <a:pt x="10" y="3"/>
                      <a:pt x="10" y="3"/>
                    </a:cubicBezTo>
                    <a:cubicBezTo>
                      <a:pt x="10" y="3"/>
                      <a:pt x="9" y="3"/>
                      <a:pt x="9" y="3"/>
                    </a:cubicBezTo>
                    <a:cubicBezTo>
                      <a:pt x="9" y="3"/>
                      <a:pt x="9" y="3"/>
                      <a:pt x="8" y="3"/>
                    </a:cubicBezTo>
                    <a:cubicBezTo>
                      <a:pt x="5" y="6"/>
                      <a:pt x="5" y="6"/>
                      <a:pt x="5" y="6"/>
                    </a:cubicBezTo>
                    <a:cubicBezTo>
                      <a:pt x="5" y="6"/>
                      <a:pt x="4" y="7"/>
                      <a:pt x="4" y="7"/>
                    </a:cubicBezTo>
                    <a:cubicBezTo>
                      <a:pt x="4" y="7"/>
                      <a:pt x="4" y="8"/>
                      <a:pt x="5" y="8"/>
                    </a:cubicBezTo>
                    <a:cubicBezTo>
                      <a:pt x="7" y="11"/>
                      <a:pt x="7" y="11"/>
                      <a:pt x="7" y="11"/>
                    </a:cubicBezTo>
                    <a:cubicBezTo>
                      <a:pt x="7" y="12"/>
                      <a:pt x="7" y="12"/>
                      <a:pt x="7" y="12"/>
                    </a:cubicBezTo>
                    <a:cubicBezTo>
                      <a:pt x="3" y="11"/>
                      <a:pt x="3" y="11"/>
                      <a:pt x="3" y="11"/>
                    </a:cubicBezTo>
                    <a:cubicBezTo>
                      <a:pt x="2" y="11"/>
                      <a:pt x="2" y="11"/>
                      <a:pt x="1" y="12"/>
                    </a:cubicBezTo>
                    <a:cubicBezTo>
                      <a:pt x="0" y="17"/>
                      <a:pt x="0" y="17"/>
                      <a:pt x="0" y="17"/>
                    </a:cubicBezTo>
                    <a:cubicBezTo>
                      <a:pt x="0" y="17"/>
                      <a:pt x="0" y="17"/>
                      <a:pt x="1" y="18"/>
                    </a:cubicBezTo>
                    <a:cubicBezTo>
                      <a:pt x="1" y="18"/>
                      <a:pt x="1" y="18"/>
                      <a:pt x="1" y="18"/>
                    </a:cubicBezTo>
                    <a:cubicBezTo>
                      <a:pt x="5" y="19"/>
                      <a:pt x="5" y="19"/>
                      <a:pt x="5" y="19"/>
                    </a:cubicBezTo>
                    <a:cubicBezTo>
                      <a:pt x="5" y="20"/>
                      <a:pt x="5" y="20"/>
                      <a:pt x="5" y="20"/>
                    </a:cubicBezTo>
                    <a:cubicBezTo>
                      <a:pt x="2" y="22"/>
                      <a:pt x="2" y="22"/>
                      <a:pt x="2" y="22"/>
                    </a:cubicBezTo>
                    <a:cubicBezTo>
                      <a:pt x="1" y="22"/>
                      <a:pt x="1" y="23"/>
                      <a:pt x="1" y="23"/>
                    </a:cubicBezTo>
                    <a:cubicBezTo>
                      <a:pt x="3" y="28"/>
                      <a:pt x="3" y="28"/>
                      <a:pt x="3" y="28"/>
                    </a:cubicBezTo>
                    <a:cubicBezTo>
                      <a:pt x="3" y="28"/>
                      <a:pt x="3" y="28"/>
                      <a:pt x="4" y="28"/>
                    </a:cubicBezTo>
                    <a:cubicBezTo>
                      <a:pt x="4" y="29"/>
                      <a:pt x="4" y="29"/>
                      <a:pt x="4" y="28"/>
                    </a:cubicBezTo>
                    <a:cubicBezTo>
                      <a:pt x="8" y="27"/>
                      <a:pt x="8" y="27"/>
                      <a:pt x="8" y="27"/>
                    </a:cubicBezTo>
                    <a:cubicBezTo>
                      <a:pt x="9" y="28"/>
                      <a:pt x="9" y="28"/>
                      <a:pt x="9" y="28"/>
                    </a:cubicBezTo>
                    <a:cubicBezTo>
                      <a:pt x="7" y="31"/>
                      <a:pt x="7" y="31"/>
                      <a:pt x="7" y="31"/>
                    </a:cubicBezTo>
                    <a:cubicBezTo>
                      <a:pt x="7" y="32"/>
                      <a:pt x="7" y="32"/>
                      <a:pt x="7" y="32"/>
                    </a:cubicBezTo>
                    <a:cubicBezTo>
                      <a:pt x="7" y="32"/>
                      <a:pt x="7" y="33"/>
                      <a:pt x="7" y="33"/>
                    </a:cubicBezTo>
                    <a:cubicBezTo>
                      <a:pt x="7" y="33"/>
                      <a:pt x="7" y="33"/>
                      <a:pt x="7" y="33"/>
                    </a:cubicBezTo>
                    <a:cubicBezTo>
                      <a:pt x="12" y="35"/>
                      <a:pt x="12" y="35"/>
                      <a:pt x="12" y="35"/>
                    </a:cubicBezTo>
                    <a:cubicBezTo>
                      <a:pt x="12" y="35"/>
                      <a:pt x="12" y="35"/>
                      <a:pt x="13" y="35"/>
                    </a:cubicBezTo>
                    <a:cubicBezTo>
                      <a:pt x="13" y="35"/>
                      <a:pt x="13" y="35"/>
                      <a:pt x="13" y="35"/>
                    </a:cubicBezTo>
                    <a:cubicBezTo>
                      <a:pt x="15" y="31"/>
                      <a:pt x="15" y="31"/>
                      <a:pt x="15" y="31"/>
                    </a:cubicBezTo>
                    <a:cubicBezTo>
                      <a:pt x="17" y="32"/>
                      <a:pt x="17" y="32"/>
                      <a:pt x="17" y="32"/>
                    </a:cubicBezTo>
                    <a:cubicBezTo>
                      <a:pt x="17" y="36"/>
                      <a:pt x="17" y="36"/>
                      <a:pt x="17" y="36"/>
                    </a:cubicBezTo>
                    <a:cubicBezTo>
                      <a:pt x="17" y="36"/>
                      <a:pt x="17" y="36"/>
                      <a:pt x="17" y="37"/>
                    </a:cubicBezTo>
                    <a:cubicBezTo>
                      <a:pt x="18" y="37"/>
                      <a:pt x="18" y="37"/>
                      <a:pt x="18" y="37"/>
                    </a:cubicBezTo>
                    <a:cubicBezTo>
                      <a:pt x="23" y="36"/>
                      <a:pt x="23" y="36"/>
                      <a:pt x="23" y="36"/>
                    </a:cubicBezTo>
                    <a:cubicBezTo>
                      <a:pt x="23" y="36"/>
                      <a:pt x="24" y="36"/>
                      <a:pt x="24" y="36"/>
                    </a:cubicBezTo>
                    <a:cubicBezTo>
                      <a:pt x="24" y="36"/>
                      <a:pt x="24" y="35"/>
                      <a:pt x="24" y="35"/>
                    </a:cubicBezTo>
                    <a:cubicBezTo>
                      <a:pt x="24" y="31"/>
                      <a:pt x="24" y="31"/>
                      <a:pt x="24" y="31"/>
                    </a:cubicBezTo>
                    <a:cubicBezTo>
                      <a:pt x="25" y="31"/>
                      <a:pt x="25" y="31"/>
                      <a:pt x="25" y="31"/>
                    </a:cubicBezTo>
                    <a:cubicBezTo>
                      <a:pt x="28" y="33"/>
                      <a:pt x="28" y="33"/>
                      <a:pt x="28" y="33"/>
                    </a:cubicBezTo>
                    <a:cubicBezTo>
                      <a:pt x="28" y="34"/>
                      <a:pt x="28" y="34"/>
                      <a:pt x="28" y="34"/>
                    </a:cubicBezTo>
                    <a:cubicBezTo>
                      <a:pt x="29" y="34"/>
                      <a:pt x="29" y="34"/>
                      <a:pt x="29" y="34"/>
                    </a:cubicBezTo>
                    <a:cubicBezTo>
                      <a:pt x="33" y="30"/>
                      <a:pt x="33" y="30"/>
                      <a:pt x="33" y="30"/>
                    </a:cubicBezTo>
                    <a:cubicBezTo>
                      <a:pt x="33" y="30"/>
                      <a:pt x="33" y="30"/>
                      <a:pt x="33" y="29"/>
                    </a:cubicBezTo>
                    <a:close/>
                    <a:moveTo>
                      <a:pt x="22" y="22"/>
                    </a:moveTo>
                    <a:cubicBezTo>
                      <a:pt x="20" y="24"/>
                      <a:pt x="17" y="24"/>
                      <a:pt x="15" y="22"/>
                    </a:cubicBezTo>
                    <a:cubicBezTo>
                      <a:pt x="13" y="20"/>
                      <a:pt x="13" y="16"/>
                      <a:pt x="15" y="15"/>
                    </a:cubicBezTo>
                    <a:cubicBezTo>
                      <a:pt x="17" y="13"/>
                      <a:pt x="21" y="13"/>
                      <a:pt x="23" y="15"/>
                    </a:cubicBezTo>
                    <a:cubicBezTo>
                      <a:pt x="24" y="17"/>
                      <a:pt x="24" y="20"/>
                      <a:pt x="22" y="22"/>
                    </a:cubicBezTo>
                    <a:close/>
                  </a:path>
                </a:pathLst>
              </a:custGeom>
              <a:solidFill>
                <a:schemeClr val="accent2"/>
              </a:solidFill>
              <a:ln>
                <a:noFill/>
              </a:ln>
              <a:effectLst/>
            </p:spPr>
            <p:txBody>
              <a:bodyPr vert="horz" wrap="square" lIns="68580" tIns="34290" rIns="68580" bIns="34290" numCol="1" anchor="t" anchorCtr="0" compatLnSpc="1"/>
              <a:lstStyle/>
              <a:p>
                <a:endParaRPr lang="zh-CN" altLang="en-US">
                  <a:solidFill>
                    <a:schemeClr val="accent1"/>
                  </a:solidFill>
                  <a:latin typeface="微软雅黑" panose="020B0503020204020204" pitchFamily="34" charset="-122"/>
                  <a:ea typeface="微软雅黑" panose="020B0503020204020204" pitchFamily="34" charset="-122"/>
                </a:endParaRPr>
              </a:p>
            </p:txBody>
          </p:sp>
        </p:grpSp>
      </p:grpSp>
      <p:grpSp>
        <p:nvGrpSpPr>
          <p:cNvPr id="34" name="组合 27"/>
          <p:cNvGrpSpPr/>
          <p:nvPr/>
        </p:nvGrpSpPr>
        <p:grpSpPr bwMode="auto">
          <a:xfrm>
            <a:off x="7072313" y="1826419"/>
            <a:ext cx="1009650" cy="1008460"/>
            <a:chOff x="0" y="0"/>
            <a:chExt cx="1403797" cy="1403797"/>
          </a:xfrm>
        </p:grpSpPr>
        <p:sp>
          <p:nvSpPr>
            <p:cNvPr id="35" name="椭圆 28"/>
            <p:cNvSpPr>
              <a:spLocks noChangeArrowheads="1"/>
            </p:cNvSpPr>
            <p:nvPr/>
          </p:nvSpPr>
          <p:spPr bwMode="auto">
            <a:xfrm>
              <a:off x="0" y="0"/>
              <a:ext cx="1403797" cy="1403797"/>
            </a:xfrm>
            <a:prstGeom prst="ellipse">
              <a:avLst/>
            </a:prstGeom>
            <a:solidFill>
              <a:schemeClr val="bg2"/>
            </a:solidFill>
            <a:ln>
              <a:noFill/>
            </a:ln>
            <a:effectLst/>
          </p:spPr>
          <p:txBody>
            <a:bodyPr vert="horz" wrap="square" lIns="68580" tIns="34290" rIns="68580" bIns="34290" numCol="1" anchor="t" anchorCtr="0" compatLnSpc="1"/>
            <a:lstStyle/>
            <a:p>
              <a:endParaRPr lang="zh-CN" altLang="zh-CN">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36" name="Freeform 41"/>
            <p:cNvSpPr>
              <a:spLocks noEditPoints="1" noChangeArrowheads="1"/>
            </p:cNvSpPr>
            <p:nvPr/>
          </p:nvSpPr>
          <p:spPr bwMode="auto">
            <a:xfrm>
              <a:off x="363893" y="385180"/>
              <a:ext cx="661930" cy="531751"/>
            </a:xfrm>
            <a:custGeom>
              <a:avLst/>
              <a:gdLst>
                <a:gd name="T0" fmla="*/ 2147483646 w 72"/>
                <a:gd name="T1" fmla="*/ 2147483646 h 58"/>
                <a:gd name="T2" fmla="*/ 2147483646 w 72"/>
                <a:gd name="T3" fmla="*/ 2147483646 h 58"/>
                <a:gd name="T4" fmla="*/ 2147483646 w 72"/>
                <a:gd name="T5" fmla="*/ 2147483646 h 58"/>
                <a:gd name="T6" fmla="*/ 2147483646 w 72"/>
                <a:gd name="T7" fmla="*/ 2147483646 h 58"/>
                <a:gd name="T8" fmla="*/ 2147483646 w 72"/>
                <a:gd name="T9" fmla="*/ 2147483646 h 58"/>
                <a:gd name="T10" fmla="*/ 2147483646 w 72"/>
                <a:gd name="T11" fmla="*/ 0 h 58"/>
                <a:gd name="T12" fmla="*/ 2147483646 w 72"/>
                <a:gd name="T13" fmla="*/ 0 h 58"/>
                <a:gd name="T14" fmla="*/ 2147483646 w 72"/>
                <a:gd name="T15" fmla="*/ 2147483646 h 58"/>
                <a:gd name="T16" fmla="*/ 2147483646 w 72"/>
                <a:gd name="T17" fmla="*/ 2147483646 h 58"/>
                <a:gd name="T18" fmla="*/ 2147483646 w 72"/>
                <a:gd name="T19" fmla="*/ 2147483646 h 58"/>
                <a:gd name="T20" fmla="*/ 2147483646 w 72"/>
                <a:gd name="T21" fmla="*/ 2147483646 h 58"/>
                <a:gd name="T22" fmla="*/ 0 w 72"/>
                <a:gd name="T23" fmla="*/ 2147483646 h 58"/>
                <a:gd name="T24" fmla="*/ 0 w 72"/>
                <a:gd name="T25" fmla="*/ 2147483646 h 58"/>
                <a:gd name="T26" fmla="*/ 2147483646 w 72"/>
                <a:gd name="T27" fmla="*/ 2147483646 h 58"/>
                <a:gd name="T28" fmla="*/ 2147483646 w 72"/>
                <a:gd name="T29" fmla="*/ 2147483646 h 58"/>
                <a:gd name="T30" fmla="*/ 2147483646 w 72"/>
                <a:gd name="T31" fmla="*/ 2147483646 h 58"/>
                <a:gd name="T32" fmla="*/ 2147483646 w 72"/>
                <a:gd name="T33" fmla="*/ 2147483646 h 58"/>
                <a:gd name="T34" fmla="*/ 0 w 72"/>
                <a:gd name="T35" fmla="*/ 2147483646 h 58"/>
                <a:gd name="T36" fmla="*/ 2147483646 w 72"/>
                <a:gd name="T37" fmla="*/ 2147483646 h 58"/>
                <a:gd name="T38" fmla="*/ 2147483646 w 72"/>
                <a:gd name="T39" fmla="*/ 2147483646 h 58"/>
                <a:gd name="T40" fmla="*/ 2147483646 w 72"/>
                <a:gd name="T41" fmla="*/ 2147483646 h 58"/>
                <a:gd name="T42" fmla="*/ 2147483646 w 72"/>
                <a:gd name="T43" fmla="*/ 2147483646 h 58"/>
                <a:gd name="T44" fmla="*/ 2147483646 w 72"/>
                <a:gd name="T45" fmla="*/ 2147483646 h 58"/>
                <a:gd name="T46" fmla="*/ 2147483646 w 72"/>
                <a:gd name="T47" fmla="*/ 2147483646 h 58"/>
                <a:gd name="T48" fmla="*/ 2147483646 w 72"/>
                <a:gd name="T49" fmla="*/ 2147483646 h 58"/>
                <a:gd name="T50" fmla="*/ 2147483646 w 72"/>
                <a:gd name="T51" fmla="*/ 2147483646 h 58"/>
                <a:gd name="T52" fmla="*/ 2147483646 w 72"/>
                <a:gd name="T53" fmla="*/ 2147483646 h 58"/>
                <a:gd name="T54" fmla="*/ 2147483646 w 72"/>
                <a:gd name="T55" fmla="*/ 2147483646 h 58"/>
                <a:gd name="T56" fmla="*/ 2147483646 w 72"/>
                <a:gd name="T57" fmla="*/ 2147483646 h 58"/>
                <a:gd name="T58" fmla="*/ 2147483646 w 72"/>
                <a:gd name="T59" fmla="*/ 2147483646 h 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2"/>
                <a:gd name="T91" fmla="*/ 0 h 58"/>
                <a:gd name="T92" fmla="*/ 72 w 72"/>
                <a:gd name="T93" fmla="*/ 58 h 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2" h="58">
                  <a:moveTo>
                    <a:pt x="25" y="5"/>
                  </a:moveTo>
                  <a:cubicBezTo>
                    <a:pt x="48" y="5"/>
                    <a:pt x="48" y="5"/>
                    <a:pt x="48" y="5"/>
                  </a:cubicBezTo>
                  <a:cubicBezTo>
                    <a:pt x="48" y="11"/>
                    <a:pt x="48" y="11"/>
                    <a:pt x="48" y="11"/>
                  </a:cubicBezTo>
                  <a:cubicBezTo>
                    <a:pt x="53" y="11"/>
                    <a:pt x="53" y="11"/>
                    <a:pt x="53" y="11"/>
                  </a:cubicBezTo>
                  <a:cubicBezTo>
                    <a:pt x="53" y="4"/>
                    <a:pt x="53" y="4"/>
                    <a:pt x="53" y="4"/>
                  </a:cubicBezTo>
                  <a:cubicBezTo>
                    <a:pt x="53" y="2"/>
                    <a:pt x="51" y="0"/>
                    <a:pt x="48" y="0"/>
                  </a:cubicBezTo>
                  <a:cubicBezTo>
                    <a:pt x="24" y="0"/>
                    <a:pt x="24" y="0"/>
                    <a:pt x="24" y="0"/>
                  </a:cubicBezTo>
                  <a:cubicBezTo>
                    <a:pt x="22" y="0"/>
                    <a:pt x="20" y="2"/>
                    <a:pt x="20" y="4"/>
                  </a:cubicBezTo>
                  <a:cubicBezTo>
                    <a:pt x="20" y="11"/>
                    <a:pt x="20" y="11"/>
                    <a:pt x="20" y="11"/>
                  </a:cubicBezTo>
                  <a:cubicBezTo>
                    <a:pt x="25" y="11"/>
                    <a:pt x="25" y="11"/>
                    <a:pt x="25" y="11"/>
                  </a:cubicBezTo>
                  <a:lnTo>
                    <a:pt x="25" y="5"/>
                  </a:lnTo>
                  <a:close/>
                  <a:moveTo>
                    <a:pt x="0" y="19"/>
                  </a:moveTo>
                  <a:cubicBezTo>
                    <a:pt x="0" y="53"/>
                    <a:pt x="0" y="53"/>
                    <a:pt x="0" y="53"/>
                  </a:cubicBezTo>
                  <a:cubicBezTo>
                    <a:pt x="0" y="56"/>
                    <a:pt x="3" y="58"/>
                    <a:pt x="5" y="58"/>
                  </a:cubicBezTo>
                  <a:cubicBezTo>
                    <a:pt x="10" y="58"/>
                    <a:pt x="10" y="58"/>
                    <a:pt x="10" y="58"/>
                  </a:cubicBezTo>
                  <a:cubicBezTo>
                    <a:pt x="10" y="14"/>
                    <a:pt x="10" y="14"/>
                    <a:pt x="10" y="14"/>
                  </a:cubicBezTo>
                  <a:cubicBezTo>
                    <a:pt x="5" y="14"/>
                    <a:pt x="5" y="14"/>
                    <a:pt x="5" y="14"/>
                  </a:cubicBezTo>
                  <a:cubicBezTo>
                    <a:pt x="3" y="14"/>
                    <a:pt x="0" y="16"/>
                    <a:pt x="0" y="19"/>
                  </a:cubicBezTo>
                  <a:close/>
                  <a:moveTo>
                    <a:pt x="14" y="58"/>
                  </a:moveTo>
                  <a:cubicBezTo>
                    <a:pt x="59" y="58"/>
                    <a:pt x="59" y="58"/>
                    <a:pt x="59" y="58"/>
                  </a:cubicBezTo>
                  <a:cubicBezTo>
                    <a:pt x="59" y="14"/>
                    <a:pt x="59" y="14"/>
                    <a:pt x="59" y="14"/>
                  </a:cubicBezTo>
                  <a:cubicBezTo>
                    <a:pt x="14" y="14"/>
                    <a:pt x="14" y="14"/>
                    <a:pt x="14" y="14"/>
                  </a:cubicBezTo>
                  <a:lnTo>
                    <a:pt x="14" y="58"/>
                  </a:lnTo>
                  <a:close/>
                  <a:moveTo>
                    <a:pt x="67" y="14"/>
                  </a:moveTo>
                  <a:cubicBezTo>
                    <a:pt x="63" y="14"/>
                    <a:pt x="63" y="14"/>
                    <a:pt x="63" y="14"/>
                  </a:cubicBezTo>
                  <a:cubicBezTo>
                    <a:pt x="63" y="58"/>
                    <a:pt x="63" y="58"/>
                    <a:pt x="63" y="58"/>
                  </a:cubicBezTo>
                  <a:cubicBezTo>
                    <a:pt x="67" y="58"/>
                    <a:pt x="67" y="58"/>
                    <a:pt x="67" y="58"/>
                  </a:cubicBezTo>
                  <a:cubicBezTo>
                    <a:pt x="70" y="58"/>
                    <a:pt x="72" y="56"/>
                    <a:pt x="72" y="53"/>
                  </a:cubicBezTo>
                  <a:cubicBezTo>
                    <a:pt x="72" y="19"/>
                    <a:pt x="72" y="19"/>
                    <a:pt x="72" y="19"/>
                  </a:cubicBezTo>
                  <a:cubicBezTo>
                    <a:pt x="72" y="16"/>
                    <a:pt x="70" y="14"/>
                    <a:pt x="67" y="14"/>
                  </a:cubicBezTo>
                  <a:close/>
                </a:path>
              </a:pathLst>
            </a:custGeom>
            <a:solidFill>
              <a:schemeClr val="accent2"/>
            </a:solidFill>
            <a:ln>
              <a:noFill/>
            </a:ln>
            <a:effectLst/>
          </p:spPr>
          <p:txBody>
            <a:bodyPr vert="horz" wrap="square" lIns="68580" tIns="34290" rIns="68580" bIns="34290" numCol="1" anchor="t" anchorCtr="0" compatLnSpc="1"/>
            <a:lstStyle/>
            <a:p>
              <a:endParaRPr lang="zh-CN" altLang="en-US">
                <a:solidFill>
                  <a:schemeClr val="accent1"/>
                </a:solidFill>
                <a:latin typeface="微软雅黑" panose="020B0503020204020204" pitchFamily="34" charset="-122"/>
                <a:ea typeface="微软雅黑" panose="020B0503020204020204" pitchFamily="34" charset="-122"/>
              </a:endParaRPr>
            </a:p>
          </p:txBody>
        </p:sp>
      </p:grpSp>
      <p:sp>
        <p:nvSpPr>
          <p:cNvPr id="37" name="矩形 47"/>
          <p:cNvSpPr>
            <a:spLocks noChangeArrowheads="1"/>
          </p:cNvSpPr>
          <p:nvPr/>
        </p:nvSpPr>
        <p:spPr bwMode="auto">
          <a:xfrm>
            <a:off x="2600325" y="2355726"/>
            <a:ext cx="3943350" cy="633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51430" tIns="25715" rIns="51430" bIns="25715">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20000"/>
              </a:lnSpc>
              <a:spcBef>
                <a:spcPct val="0"/>
              </a:spcBef>
              <a:buFont typeface="Arial" panose="020B0604020202020204" pitchFamily="34" charset="0"/>
              <a:buNone/>
            </a:pPr>
            <a:r>
              <a:rPr lang="zh-CN" altLang="en-US" sz="1050"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在此录入图表的综合描述说明。在此录入上述图表的综合描述说明，在此录入上述图表的综合描述说明，在此录入上述图表的综合描述说明，在此录入上述图表的综合描述说明，在此录入上述</a:t>
            </a:r>
            <a:endParaRPr lang="zh-CN" altLang="en-US" sz="1350" dirty="0">
              <a:solidFill>
                <a:schemeClr val="accent1"/>
              </a:solidFill>
              <a:latin typeface="微软雅黑" panose="020B0503020204020204" pitchFamily="34" charset="-122"/>
              <a:ea typeface="微软雅黑" panose="020B0503020204020204" pitchFamily="34" charset="-122"/>
            </a:endParaRPr>
          </a:p>
        </p:txBody>
      </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750" fill="hold"/>
                                        <p:tgtEl>
                                          <p:spTgt spid="29"/>
                                        </p:tgtEl>
                                        <p:attrNameLst>
                                          <p:attrName>ppt_w</p:attrName>
                                        </p:attrNameLst>
                                      </p:cBhvr>
                                      <p:tavLst>
                                        <p:tav tm="0">
                                          <p:val>
                                            <p:fltVal val="0"/>
                                          </p:val>
                                        </p:tav>
                                        <p:tav tm="100000">
                                          <p:val>
                                            <p:strVal val="#ppt_w"/>
                                          </p:val>
                                        </p:tav>
                                      </p:tavLst>
                                    </p:anim>
                                    <p:anim calcmode="lin" valueType="num">
                                      <p:cBhvr>
                                        <p:cTn id="8" dur="750" fill="hold"/>
                                        <p:tgtEl>
                                          <p:spTgt spid="29"/>
                                        </p:tgtEl>
                                        <p:attrNameLst>
                                          <p:attrName>ppt_h</p:attrName>
                                        </p:attrNameLst>
                                      </p:cBhvr>
                                      <p:tavLst>
                                        <p:tav tm="0">
                                          <p:val>
                                            <p:fltVal val="0"/>
                                          </p:val>
                                        </p:tav>
                                        <p:tav tm="100000">
                                          <p:val>
                                            <p:strVal val="#ppt_h"/>
                                          </p:val>
                                        </p:tav>
                                      </p:tavLst>
                                    </p:anim>
                                    <p:anim calcmode="lin" valueType="num">
                                      <p:cBhvr>
                                        <p:cTn id="9" dur="750" fill="hold"/>
                                        <p:tgtEl>
                                          <p:spTgt spid="29"/>
                                        </p:tgtEl>
                                        <p:attrNameLst>
                                          <p:attrName>style.rotation</p:attrName>
                                        </p:attrNameLst>
                                      </p:cBhvr>
                                      <p:tavLst>
                                        <p:tav tm="0">
                                          <p:val>
                                            <p:fltVal val="90"/>
                                          </p:val>
                                        </p:tav>
                                        <p:tav tm="100000">
                                          <p:val>
                                            <p:fltVal val="0"/>
                                          </p:val>
                                        </p:tav>
                                      </p:tavLst>
                                    </p:anim>
                                    <p:animEffect>
                                      <p:cBhvr>
                                        <p:cTn id="10" dur="750"/>
                                        <p:tgtEl>
                                          <p:spTgt spid="29"/>
                                        </p:tgtEl>
                                      </p:cBhvr>
                                    </p:animEffect>
                                  </p:childTnLst>
                                </p:cTn>
                              </p:par>
                              <p:par>
                                <p:cTn id="11" presetID="3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750" fill="hold"/>
                                        <p:tgtEl>
                                          <p:spTgt spid="11"/>
                                        </p:tgtEl>
                                        <p:attrNameLst>
                                          <p:attrName>ppt_w</p:attrName>
                                        </p:attrNameLst>
                                      </p:cBhvr>
                                      <p:tavLst>
                                        <p:tav tm="0">
                                          <p:val>
                                            <p:fltVal val="0"/>
                                          </p:val>
                                        </p:tav>
                                        <p:tav tm="100000">
                                          <p:val>
                                            <p:strVal val="#ppt_w"/>
                                          </p:val>
                                        </p:tav>
                                      </p:tavLst>
                                    </p:anim>
                                    <p:anim calcmode="lin" valueType="num">
                                      <p:cBhvr>
                                        <p:cTn id="14" dur="750" fill="hold"/>
                                        <p:tgtEl>
                                          <p:spTgt spid="11"/>
                                        </p:tgtEl>
                                        <p:attrNameLst>
                                          <p:attrName>ppt_h</p:attrName>
                                        </p:attrNameLst>
                                      </p:cBhvr>
                                      <p:tavLst>
                                        <p:tav tm="0">
                                          <p:val>
                                            <p:fltVal val="0"/>
                                          </p:val>
                                        </p:tav>
                                        <p:tav tm="100000">
                                          <p:val>
                                            <p:strVal val="#ppt_h"/>
                                          </p:val>
                                        </p:tav>
                                      </p:tavLst>
                                    </p:anim>
                                    <p:anim calcmode="lin" valueType="num">
                                      <p:cBhvr>
                                        <p:cTn id="15" dur="750" fill="hold"/>
                                        <p:tgtEl>
                                          <p:spTgt spid="11"/>
                                        </p:tgtEl>
                                        <p:attrNameLst>
                                          <p:attrName>style.rotation</p:attrName>
                                        </p:attrNameLst>
                                      </p:cBhvr>
                                      <p:tavLst>
                                        <p:tav tm="0">
                                          <p:val>
                                            <p:fltVal val="90"/>
                                          </p:val>
                                        </p:tav>
                                        <p:tav tm="100000">
                                          <p:val>
                                            <p:fltVal val="0"/>
                                          </p:val>
                                        </p:tav>
                                      </p:tavLst>
                                    </p:anim>
                                    <p:animEffect>
                                      <p:cBhvr>
                                        <p:cTn id="16" dur="750"/>
                                        <p:tgtEl>
                                          <p:spTgt spid="11"/>
                                        </p:tgtEl>
                                      </p:cBhvr>
                                    </p:animEffect>
                                  </p:childTnLst>
                                </p:cTn>
                              </p:par>
                              <p:par>
                                <p:cTn id="17" presetID="31"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p:cTn id="19" dur="750" fill="hold"/>
                                        <p:tgtEl>
                                          <p:spTgt spid="34"/>
                                        </p:tgtEl>
                                        <p:attrNameLst>
                                          <p:attrName>ppt_w</p:attrName>
                                        </p:attrNameLst>
                                      </p:cBhvr>
                                      <p:tavLst>
                                        <p:tav tm="0">
                                          <p:val>
                                            <p:fltVal val="0"/>
                                          </p:val>
                                        </p:tav>
                                        <p:tav tm="100000">
                                          <p:val>
                                            <p:strVal val="#ppt_w"/>
                                          </p:val>
                                        </p:tav>
                                      </p:tavLst>
                                    </p:anim>
                                    <p:anim calcmode="lin" valueType="num">
                                      <p:cBhvr>
                                        <p:cTn id="20" dur="750" fill="hold"/>
                                        <p:tgtEl>
                                          <p:spTgt spid="34"/>
                                        </p:tgtEl>
                                        <p:attrNameLst>
                                          <p:attrName>ppt_h</p:attrName>
                                        </p:attrNameLst>
                                      </p:cBhvr>
                                      <p:tavLst>
                                        <p:tav tm="0">
                                          <p:val>
                                            <p:fltVal val="0"/>
                                          </p:val>
                                        </p:tav>
                                        <p:tav tm="100000">
                                          <p:val>
                                            <p:strVal val="#ppt_h"/>
                                          </p:val>
                                        </p:tav>
                                      </p:tavLst>
                                    </p:anim>
                                    <p:anim calcmode="lin" valueType="num">
                                      <p:cBhvr>
                                        <p:cTn id="21" dur="750" fill="hold"/>
                                        <p:tgtEl>
                                          <p:spTgt spid="34"/>
                                        </p:tgtEl>
                                        <p:attrNameLst>
                                          <p:attrName>style.rotation</p:attrName>
                                        </p:attrNameLst>
                                      </p:cBhvr>
                                      <p:tavLst>
                                        <p:tav tm="0">
                                          <p:val>
                                            <p:fltVal val="90"/>
                                          </p:val>
                                        </p:tav>
                                        <p:tav tm="100000">
                                          <p:val>
                                            <p:fltVal val="0"/>
                                          </p:val>
                                        </p:tav>
                                      </p:tavLst>
                                    </p:anim>
                                    <p:animEffect>
                                      <p:cBhvr>
                                        <p:cTn id="22" dur="750"/>
                                        <p:tgtEl>
                                          <p:spTgt spid="34"/>
                                        </p:tgtEl>
                                      </p:cBhvr>
                                    </p:animEffect>
                                  </p:childTnLst>
                                </p:cTn>
                              </p:par>
                              <p:par>
                                <p:cTn id="23" presetID="31"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750" fill="hold"/>
                                        <p:tgtEl>
                                          <p:spTgt spid="23"/>
                                        </p:tgtEl>
                                        <p:attrNameLst>
                                          <p:attrName>ppt_w</p:attrName>
                                        </p:attrNameLst>
                                      </p:cBhvr>
                                      <p:tavLst>
                                        <p:tav tm="0">
                                          <p:val>
                                            <p:fltVal val="0"/>
                                          </p:val>
                                        </p:tav>
                                        <p:tav tm="100000">
                                          <p:val>
                                            <p:strVal val="#ppt_w"/>
                                          </p:val>
                                        </p:tav>
                                      </p:tavLst>
                                    </p:anim>
                                    <p:anim calcmode="lin" valueType="num">
                                      <p:cBhvr>
                                        <p:cTn id="26" dur="750" fill="hold"/>
                                        <p:tgtEl>
                                          <p:spTgt spid="23"/>
                                        </p:tgtEl>
                                        <p:attrNameLst>
                                          <p:attrName>ppt_h</p:attrName>
                                        </p:attrNameLst>
                                      </p:cBhvr>
                                      <p:tavLst>
                                        <p:tav tm="0">
                                          <p:val>
                                            <p:fltVal val="0"/>
                                          </p:val>
                                        </p:tav>
                                        <p:tav tm="100000">
                                          <p:val>
                                            <p:strVal val="#ppt_h"/>
                                          </p:val>
                                        </p:tav>
                                      </p:tavLst>
                                    </p:anim>
                                    <p:anim calcmode="lin" valueType="num">
                                      <p:cBhvr>
                                        <p:cTn id="27" dur="750" fill="hold"/>
                                        <p:tgtEl>
                                          <p:spTgt spid="23"/>
                                        </p:tgtEl>
                                        <p:attrNameLst>
                                          <p:attrName>style.rotation</p:attrName>
                                        </p:attrNameLst>
                                      </p:cBhvr>
                                      <p:tavLst>
                                        <p:tav tm="0">
                                          <p:val>
                                            <p:fltVal val="90"/>
                                          </p:val>
                                        </p:tav>
                                        <p:tav tm="100000">
                                          <p:val>
                                            <p:fltVal val="0"/>
                                          </p:val>
                                        </p:tav>
                                      </p:tavLst>
                                    </p:anim>
                                    <p:animEffect>
                                      <p:cBhvr>
                                        <p:cTn id="28" dur="750"/>
                                        <p:tgtEl>
                                          <p:spTgt spid="23"/>
                                        </p:tgtEl>
                                      </p:cBhvr>
                                    </p:animEffect>
                                  </p:childTnLst>
                                </p:cTn>
                              </p:par>
                            </p:childTnLst>
                          </p:cTn>
                        </p:par>
                        <p:par>
                          <p:cTn id="29" fill="hold">
                            <p:stCondLst>
                              <p:cond delay="1000"/>
                            </p:stCondLst>
                            <p:childTnLst>
                              <p:par>
                                <p:cTn id="30" presetID="22" presetClass="entr" presetSubtype="4"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p:cBhvr>
                                        <p:cTn id="32" dur="500"/>
                                        <p:tgtEl>
                                          <p:spTgt spid="5"/>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p:cBhvr>
                                        <p:cTn id="35" dur="500"/>
                                        <p:tgtEl>
                                          <p:spTgt spid="6"/>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p:cBhvr>
                                        <p:cTn id="38" dur="500"/>
                                        <p:tgtEl>
                                          <p:spTgt spid="7"/>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p:cBhvr>
                                        <p:cTn id="41" dur="500"/>
                                        <p:tgtEl>
                                          <p:spTgt spid="8"/>
                                        </p:tgtEl>
                                      </p:cBhvr>
                                    </p:animEffect>
                                  </p:childTnLst>
                                </p:cTn>
                              </p:par>
                            </p:childTnLst>
                          </p:cTn>
                        </p:par>
                        <p:par>
                          <p:cTn id="42" fill="hold">
                            <p:stCondLst>
                              <p:cond delay="1500"/>
                            </p:stCondLst>
                            <p:childTnLst>
                              <p:par>
                                <p:cTn id="43" presetID="10" presetClass="entr" presetSubtype="0"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p:cBhvr>
                                        <p:cTn id="45" dur="500"/>
                                        <p:tgtEl>
                                          <p:spTgt spid="2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p:cBhvr>
                                        <p:cTn id="48" dur="500"/>
                                        <p:tgtEl>
                                          <p:spTgt spid="1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p:cBhvr>
                                        <p:cTn id="51" dur="500"/>
                                        <p:tgtEl>
                                          <p:spTgt spid="22"/>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p:cBhvr>
                                        <p:cTn id="54" dur="500"/>
                                        <p:tgtEl>
                                          <p:spTgt spid="2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9"/>
                                        </p:tgtEl>
                                        <p:attrNameLst>
                                          <p:attrName>style.visibility</p:attrName>
                                        </p:attrNameLst>
                                      </p:cBhvr>
                                      <p:to>
                                        <p:strVal val="visible"/>
                                      </p:to>
                                    </p:set>
                                    <p:animEffect>
                                      <p:cBhvr>
                                        <p:cTn id="57" dur="500"/>
                                        <p:tgtEl>
                                          <p:spTgt spid="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0"/>
                                        </p:tgtEl>
                                        <p:attrNameLst>
                                          <p:attrName>style.visibility</p:attrName>
                                        </p:attrNameLst>
                                      </p:cBhvr>
                                      <p:to>
                                        <p:strVal val="visible"/>
                                      </p:to>
                                    </p:set>
                                    <p:animEffect>
                                      <p:cBhvr>
                                        <p:cTn id="60" dur="500"/>
                                        <p:tgtEl>
                                          <p:spTgt spid="10"/>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p:cBhvr>
                                        <p:cTn id="63" dur="500"/>
                                        <p:tgtEl>
                                          <p:spTgt spid="17"/>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8"/>
                                        </p:tgtEl>
                                        <p:attrNameLst>
                                          <p:attrName>style.visibility</p:attrName>
                                        </p:attrNameLst>
                                      </p:cBhvr>
                                      <p:to>
                                        <p:strVal val="visible"/>
                                      </p:to>
                                    </p:set>
                                    <p:animEffect>
                                      <p:cBhvr>
                                        <p:cTn id="66" dur="500"/>
                                        <p:tgtEl>
                                          <p:spTgt spid="18"/>
                                        </p:tgtEl>
                                      </p:cBhvr>
                                    </p:animEffect>
                                  </p:childTnLst>
                                </p:cTn>
                              </p:par>
                            </p:childTnLst>
                          </p:cTn>
                        </p:par>
                        <p:par>
                          <p:cTn id="67" fill="hold">
                            <p:stCondLst>
                              <p:cond delay="2000"/>
                            </p:stCondLst>
                            <p:childTnLst>
                              <p:par>
                                <p:cTn id="68" presetID="16" presetClass="entr" presetSubtype="37" fill="hold" grpId="0" nodeType="afterEffect">
                                  <p:stCondLst>
                                    <p:cond delay="0"/>
                                  </p:stCondLst>
                                  <p:childTnLst>
                                    <p:set>
                                      <p:cBhvr>
                                        <p:cTn id="69" dur="1" fill="hold">
                                          <p:stCondLst>
                                            <p:cond delay="0"/>
                                          </p:stCondLst>
                                        </p:cTn>
                                        <p:tgtEl>
                                          <p:spTgt spid="37"/>
                                        </p:tgtEl>
                                        <p:attrNameLst>
                                          <p:attrName>style.visibility</p:attrName>
                                        </p:attrNameLst>
                                      </p:cBhvr>
                                      <p:to>
                                        <p:strVal val="visible"/>
                                      </p:to>
                                    </p:set>
                                    <p:animEffect>
                                      <p:cBhvr>
                                        <p:cTn id="7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bldLvl="0" autoUpdateAnimBg="0"/>
      <p:bldP spid="10" grpId="0" bldLvl="0" autoUpdateAnimBg="0"/>
      <p:bldP spid="17" grpId="0" bldLvl="0" autoUpdateAnimBg="0"/>
      <p:bldP spid="18" grpId="0" bldLvl="0" autoUpdateAnimBg="0"/>
      <p:bldP spid="19" grpId="0" bldLvl="0" autoUpdateAnimBg="0"/>
      <p:bldP spid="20" grpId="0" bldLvl="0" autoUpdateAnimBg="0"/>
      <p:bldP spid="21" grpId="0" bldLvl="0" autoUpdateAnimBg="0"/>
      <p:bldP spid="22" grpId="0" bldLvl="0" autoUpdateAnimBg="0"/>
      <p:bldP spid="37" grpId="0" bldLvl="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7"/>
          <p:cNvSpPr>
            <a:spLocks noChangeArrowheads="1"/>
          </p:cNvSpPr>
          <p:nvPr/>
        </p:nvSpPr>
        <p:spPr bwMode="auto">
          <a:xfrm>
            <a:off x="1026319" y="4068366"/>
            <a:ext cx="7106841" cy="489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30000"/>
              </a:lnSpc>
              <a:spcBef>
                <a:spcPct val="0"/>
              </a:spcBef>
              <a:buFont typeface="Arial" panose="020B0604020202020204" pitchFamily="34" charset="0"/>
              <a:buNone/>
            </a:pPr>
            <a:r>
              <a:rPr lang="zh-CN" alt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综合描述说明。在此录入上述图表的综合描述说明，在此录入上述图表的综合描述说明，在此录入上述图表的综合描述说明，在此录入图表的综合描述说明，在此录入上述图表的综合描述说明。</a:t>
            </a:r>
            <a:endParaRPr lang="zh-CN" altLang="en-US" sz="1350">
              <a:solidFill>
                <a:schemeClr val="accent1"/>
              </a:solidFill>
              <a:latin typeface="微软雅黑" panose="020B0503020204020204" pitchFamily="34" charset="-122"/>
              <a:ea typeface="微软雅黑" panose="020B0503020204020204" pitchFamily="34" charset="-122"/>
            </a:endParaRPr>
          </a:p>
        </p:txBody>
      </p:sp>
      <p:sp>
        <p:nvSpPr>
          <p:cNvPr id="6" name="任意多边形 42"/>
          <p:cNvSpPr>
            <a:spLocks noChangeArrowheads="1"/>
          </p:cNvSpPr>
          <p:nvPr/>
        </p:nvSpPr>
        <p:spPr bwMode="auto">
          <a:xfrm>
            <a:off x="1513285" y="2651523"/>
            <a:ext cx="6118622" cy="1259681"/>
          </a:xfrm>
          <a:custGeom>
            <a:avLst/>
            <a:gdLst>
              <a:gd name="T0" fmla="*/ 2754223 w 19135506"/>
              <a:gd name="T1" fmla="*/ 276564 h 3938179"/>
              <a:gd name="T2" fmla="*/ 2848135 w 19135506"/>
              <a:gd name="T3" fmla="*/ 426015 h 3938179"/>
              <a:gd name="T4" fmla="*/ 2901753 w 19135506"/>
              <a:gd name="T5" fmla="*/ 447491 h 3938179"/>
              <a:gd name="T6" fmla="*/ 2967356 w 19135506"/>
              <a:gd name="T7" fmla="*/ 549598 h 3938179"/>
              <a:gd name="T8" fmla="*/ 3037015 w 19135506"/>
              <a:gd name="T9" fmla="*/ 1018109 h 3938179"/>
              <a:gd name="T10" fmla="*/ 3098470 w 19135506"/>
              <a:gd name="T11" fmla="*/ 1000346 h 3938179"/>
              <a:gd name="T12" fmla="*/ 3191490 w 19135506"/>
              <a:gd name="T13" fmla="*/ 1206918 h 3938179"/>
              <a:gd name="T14" fmla="*/ 3627801 w 19135506"/>
              <a:gd name="T15" fmla="*/ 937405 h 3938179"/>
              <a:gd name="T16" fmla="*/ 3883416 w 19135506"/>
              <a:gd name="T17" fmla="*/ 979993 h 3938179"/>
              <a:gd name="T18" fmla="*/ 3971849 w 19135506"/>
              <a:gd name="T19" fmla="*/ 1082890 h 3938179"/>
              <a:gd name="T20" fmla="*/ 4263719 w 19135506"/>
              <a:gd name="T21" fmla="*/ 1167124 h 3938179"/>
              <a:gd name="T22" fmla="*/ 4328899 w 19135506"/>
              <a:gd name="T23" fmla="*/ 864620 h 3938179"/>
              <a:gd name="T24" fmla="*/ 4384427 w 19135506"/>
              <a:gd name="T25" fmla="*/ 1002830 h 3938179"/>
              <a:gd name="T26" fmla="*/ 4537553 w 19135506"/>
              <a:gd name="T27" fmla="*/ 1088738 h 3938179"/>
              <a:gd name="T28" fmla="*/ 4646321 w 19135506"/>
              <a:gd name="T29" fmla="*/ 827715 h 3938179"/>
              <a:gd name="T30" fmla="*/ 4859895 w 19135506"/>
              <a:gd name="T31" fmla="*/ 1080503 h 3938179"/>
              <a:gd name="T32" fmla="*/ 4944217 w 19135506"/>
              <a:gd name="T33" fmla="*/ 1070575 h 3938179"/>
              <a:gd name="T34" fmla="*/ 5026052 w 19135506"/>
              <a:gd name="T35" fmla="*/ 507585 h 3938179"/>
              <a:gd name="T36" fmla="*/ 5144934 w 19135506"/>
              <a:gd name="T37" fmla="*/ 917098 h 3938179"/>
              <a:gd name="T38" fmla="*/ 5304155 w 19135506"/>
              <a:gd name="T39" fmla="*/ 1046379 h 3938179"/>
              <a:gd name="T40" fmla="*/ 5470986 w 19135506"/>
              <a:gd name="T41" fmla="*/ 949023 h 3938179"/>
              <a:gd name="T42" fmla="*/ 5594664 w 19135506"/>
              <a:gd name="T43" fmla="*/ 964385 h 3938179"/>
              <a:gd name="T44" fmla="*/ 5710120 w 19135506"/>
              <a:gd name="T45" fmla="*/ 348485 h 3938179"/>
              <a:gd name="T46" fmla="*/ 5762031 w 19135506"/>
              <a:gd name="T47" fmla="*/ 228005 h 3938179"/>
              <a:gd name="T48" fmla="*/ 5845060 w 19135506"/>
              <a:gd name="T49" fmla="*/ 498697 h 3938179"/>
              <a:gd name="T50" fmla="*/ 5897718 w 19135506"/>
              <a:gd name="T51" fmla="*/ 449445 h 3938179"/>
              <a:gd name="T52" fmla="*/ 5969430 w 19135506"/>
              <a:gd name="T53" fmla="*/ 618826 h 3938179"/>
              <a:gd name="T54" fmla="*/ 6037962 w 19135506"/>
              <a:gd name="T55" fmla="*/ 910951 h 3938179"/>
              <a:gd name="T56" fmla="*/ 6107759 w 19135506"/>
              <a:gd name="T57" fmla="*/ 996027 h 3938179"/>
              <a:gd name="T58" fmla="*/ 6314298 w 19135506"/>
              <a:gd name="T59" fmla="*/ 895418 h 3938179"/>
              <a:gd name="T60" fmla="*/ 6685333 w 19135506"/>
              <a:gd name="T61" fmla="*/ 855492 h 3938179"/>
              <a:gd name="T62" fmla="*/ 6820218 w 19135506"/>
              <a:gd name="T63" fmla="*/ 1019460 h 3938179"/>
              <a:gd name="T64" fmla="*/ 7051067 w 19135506"/>
              <a:gd name="T65" fmla="*/ 899211 h 3938179"/>
              <a:gd name="T66" fmla="*/ 7124422 w 19135506"/>
              <a:gd name="T67" fmla="*/ 1018185 h 3938179"/>
              <a:gd name="T68" fmla="*/ 7339934 w 19135506"/>
              <a:gd name="T69" fmla="*/ 1231597 h 3938179"/>
              <a:gd name="T70" fmla="*/ 7466662 w 19135506"/>
              <a:gd name="T71" fmla="*/ 1261135 h 3938179"/>
              <a:gd name="T72" fmla="*/ 7594457 w 19135506"/>
              <a:gd name="T73" fmla="*/ 1264741 h 3938179"/>
              <a:gd name="T74" fmla="*/ 7873437 w 19135506"/>
              <a:gd name="T75" fmla="*/ 1073279 h 3938179"/>
              <a:gd name="T76" fmla="*/ 8006600 w 19135506"/>
              <a:gd name="T77" fmla="*/ 1175902 h 3938179"/>
              <a:gd name="T78" fmla="*/ 8090323 w 19135506"/>
              <a:gd name="T79" fmla="*/ 1341663 h 3938179"/>
              <a:gd name="T80" fmla="*/ 8130391 w 19135506"/>
              <a:gd name="T81" fmla="*/ 1679575 h 3938179"/>
              <a:gd name="T82" fmla="*/ 36815 w 19135506"/>
              <a:gd name="T83" fmla="*/ 1554165 h 3938179"/>
              <a:gd name="T84" fmla="*/ 327366 w 19135506"/>
              <a:gd name="T85" fmla="*/ 1380833 h 3938179"/>
              <a:gd name="T86" fmla="*/ 550267 w 19135506"/>
              <a:gd name="T87" fmla="*/ 1591511 h 3938179"/>
              <a:gd name="T88" fmla="*/ 710481 w 19135506"/>
              <a:gd name="T89" fmla="*/ 1352359 h 3938179"/>
              <a:gd name="T90" fmla="*/ 952113 w 19135506"/>
              <a:gd name="T91" fmla="*/ 1257275 h 3938179"/>
              <a:gd name="T92" fmla="*/ 1167518 w 19135506"/>
              <a:gd name="T93" fmla="*/ 1352063 h 3938179"/>
              <a:gd name="T94" fmla="*/ 1288163 w 19135506"/>
              <a:gd name="T95" fmla="*/ 1032686 h 3938179"/>
              <a:gd name="T96" fmla="*/ 1539065 w 19135506"/>
              <a:gd name="T97" fmla="*/ 906565 h 3938179"/>
              <a:gd name="T98" fmla="*/ 1643771 w 19135506"/>
              <a:gd name="T99" fmla="*/ 1180475 h 3938179"/>
              <a:gd name="T100" fmla="*/ 1691217 w 19135506"/>
              <a:gd name="T101" fmla="*/ 1165629 h 3938179"/>
              <a:gd name="T102" fmla="*/ 1780030 w 19135506"/>
              <a:gd name="T103" fmla="*/ 1207465 h 3938179"/>
              <a:gd name="T104" fmla="*/ 1924021 w 19135506"/>
              <a:gd name="T105" fmla="*/ 508659 h 3938179"/>
              <a:gd name="T106" fmla="*/ 2030950 w 19135506"/>
              <a:gd name="T107" fmla="*/ 971353 h 3938179"/>
              <a:gd name="T108" fmla="*/ 2116904 w 19135506"/>
              <a:gd name="T109" fmla="*/ 1152848 h 3938179"/>
              <a:gd name="T110" fmla="*/ 2290064 w 19135506"/>
              <a:gd name="T111" fmla="*/ 965506 h 3938179"/>
              <a:gd name="T112" fmla="*/ 2380981 w 19135506"/>
              <a:gd name="T113" fmla="*/ 966241 h 3938179"/>
              <a:gd name="T114" fmla="*/ 2509756 w 19135506"/>
              <a:gd name="T115" fmla="*/ 1083982 h 3938179"/>
              <a:gd name="T116" fmla="*/ 2660662 w 19135506"/>
              <a:gd name="T117" fmla="*/ 175141 h 393817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9135506"/>
              <a:gd name="T178" fmla="*/ 0 h 3938179"/>
              <a:gd name="T179" fmla="*/ 19135506 w 19135506"/>
              <a:gd name="T180" fmla="*/ 3938179 h 393817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9135506" h="3938179">
                <a:moveTo>
                  <a:pt x="6319584" y="0"/>
                </a:moveTo>
                <a:lnTo>
                  <a:pt x="6354329" y="0"/>
                </a:lnTo>
                <a:lnTo>
                  <a:pt x="6354329" y="316483"/>
                </a:lnTo>
                <a:lnTo>
                  <a:pt x="6369961" y="316483"/>
                </a:lnTo>
                <a:lnTo>
                  <a:pt x="6369961" y="339400"/>
                </a:lnTo>
                <a:lnTo>
                  <a:pt x="6385783" y="339400"/>
                </a:lnTo>
                <a:lnTo>
                  <a:pt x="6385783" y="355114"/>
                </a:lnTo>
                <a:lnTo>
                  <a:pt x="6401890" y="355114"/>
                </a:lnTo>
                <a:lnTo>
                  <a:pt x="6401890" y="384400"/>
                </a:lnTo>
                <a:lnTo>
                  <a:pt x="6432022" y="384400"/>
                </a:lnTo>
                <a:lnTo>
                  <a:pt x="6432022" y="410662"/>
                </a:lnTo>
                <a:lnTo>
                  <a:pt x="6460211" y="410662"/>
                </a:lnTo>
                <a:lnTo>
                  <a:pt x="6460211" y="648473"/>
                </a:lnTo>
                <a:lnTo>
                  <a:pt x="6515492" y="648473"/>
                </a:lnTo>
                <a:lnTo>
                  <a:pt x="6515492" y="667492"/>
                </a:lnTo>
                <a:lnTo>
                  <a:pt x="6534331" y="667492"/>
                </a:lnTo>
                <a:lnTo>
                  <a:pt x="6534331" y="818313"/>
                </a:lnTo>
                <a:lnTo>
                  <a:pt x="6564496" y="818313"/>
                </a:lnTo>
                <a:lnTo>
                  <a:pt x="6564496" y="1099760"/>
                </a:lnTo>
                <a:lnTo>
                  <a:pt x="6589473" y="1099760"/>
                </a:lnTo>
                <a:lnTo>
                  <a:pt x="6589473" y="1065371"/>
                </a:lnTo>
                <a:lnTo>
                  <a:pt x="6622386" y="1065371"/>
                </a:lnTo>
                <a:lnTo>
                  <a:pt x="6622386" y="1033136"/>
                </a:lnTo>
                <a:lnTo>
                  <a:pt x="6654607" y="1033136"/>
                </a:lnTo>
                <a:lnTo>
                  <a:pt x="6654607" y="998898"/>
                </a:lnTo>
                <a:lnTo>
                  <a:pt x="6680488" y="998898"/>
                </a:lnTo>
                <a:lnTo>
                  <a:pt x="6680488" y="977694"/>
                </a:lnTo>
                <a:lnTo>
                  <a:pt x="6701683" y="977694"/>
                </a:lnTo>
                <a:lnTo>
                  <a:pt x="6701683" y="927363"/>
                </a:lnTo>
                <a:lnTo>
                  <a:pt x="6718882" y="927363"/>
                </a:lnTo>
                <a:lnTo>
                  <a:pt x="6718882" y="739185"/>
                </a:lnTo>
                <a:lnTo>
                  <a:pt x="6757099" y="739185"/>
                </a:lnTo>
                <a:lnTo>
                  <a:pt x="6757099" y="927363"/>
                </a:lnTo>
                <a:lnTo>
                  <a:pt x="6764219" y="927363"/>
                </a:lnTo>
                <a:lnTo>
                  <a:pt x="6764219" y="977694"/>
                </a:lnTo>
                <a:lnTo>
                  <a:pt x="6791055" y="977694"/>
                </a:lnTo>
                <a:lnTo>
                  <a:pt x="6791055" y="1025880"/>
                </a:lnTo>
                <a:lnTo>
                  <a:pt x="6806253" y="1025880"/>
                </a:lnTo>
                <a:lnTo>
                  <a:pt x="6806253" y="1049254"/>
                </a:lnTo>
                <a:lnTo>
                  <a:pt x="6819501" y="1049254"/>
                </a:lnTo>
                <a:lnTo>
                  <a:pt x="6819501" y="1092459"/>
                </a:lnTo>
                <a:lnTo>
                  <a:pt x="6839583" y="1092459"/>
                </a:lnTo>
                <a:lnTo>
                  <a:pt x="6839583" y="1126848"/>
                </a:lnTo>
                <a:lnTo>
                  <a:pt x="6859609" y="1126848"/>
                </a:lnTo>
                <a:lnTo>
                  <a:pt x="6859609" y="1163504"/>
                </a:lnTo>
                <a:lnTo>
                  <a:pt x="6870111" y="1163504"/>
                </a:lnTo>
                <a:lnTo>
                  <a:pt x="6870111" y="1193472"/>
                </a:lnTo>
                <a:lnTo>
                  <a:pt x="6886710" y="1193472"/>
                </a:lnTo>
                <a:lnTo>
                  <a:pt x="6886710" y="1241070"/>
                </a:lnTo>
                <a:lnTo>
                  <a:pt x="6916818" y="1241070"/>
                </a:lnTo>
                <a:lnTo>
                  <a:pt x="6916818" y="1288668"/>
                </a:lnTo>
                <a:lnTo>
                  <a:pt x="6960129" y="1288668"/>
                </a:lnTo>
                <a:lnTo>
                  <a:pt x="6960129" y="1886191"/>
                </a:lnTo>
                <a:lnTo>
                  <a:pt x="6989671" y="1886191"/>
                </a:lnTo>
                <a:lnTo>
                  <a:pt x="6989671" y="1920580"/>
                </a:lnTo>
                <a:lnTo>
                  <a:pt x="7012253" y="1920580"/>
                </a:lnTo>
                <a:lnTo>
                  <a:pt x="7012253" y="1981768"/>
                </a:lnTo>
                <a:lnTo>
                  <a:pt x="7029883" y="1981768"/>
                </a:lnTo>
                <a:lnTo>
                  <a:pt x="7029883" y="2075133"/>
                </a:lnTo>
                <a:lnTo>
                  <a:pt x="7046855" y="2075133"/>
                </a:lnTo>
                <a:lnTo>
                  <a:pt x="7046855" y="2513674"/>
                </a:lnTo>
                <a:lnTo>
                  <a:pt x="7097072" y="2513674"/>
                </a:lnTo>
                <a:lnTo>
                  <a:pt x="7097072" y="2455847"/>
                </a:lnTo>
                <a:lnTo>
                  <a:pt x="7123518" y="2455847"/>
                </a:lnTo>
                <a:lnTo>
                  <a:pt x="7123518" y="2387208"/>
                </a:lnTo>
                <a:lnTo>
                  <a:pt x="7152441" y="2387208"/>
                </a:lnTo>
                <a:lnTo>
                  <a:pt x="7152441" y="2313179"/>
                </a:lnTo>
                <a:lnTo>
                  <a:pt x="7169286" y="2313179"/>
                </a:lnTo>
                <a:lnTo>
                  <a:pt x="7169286" y="2283792"/>
                </a:lnTo>
                <a:lnTo>
                  <a:pt x="7186283" y="2283792"/>
                </a:lnTo>
                <a:lnTo>
                  <a:pt x="7186283" y="2251411"/>
                </a:lnTo>
                <a:lnTo>
                  <a:pt x="7203653" y="2251411"/>
                </a:lnTo>
                <a:lnTo>
                  <a:pt x="7203653" y="2283792"/>
                </a:lnTo>
                <a:lnTo>
                  <a:pt x="7220650" y="2283792"/>
                </a:lnTo>
                <a:lnTo>
                  <a:pt x="7220650" y="2313179"/>
                </a:lnTo>
                <a:lnTo>
                  <a:pt x="7235034" y="2313179"/>
                </a:lnTo>
                <a:lnTo>
                  <a:pt x="7235034" y="2345559"/>
                </a:lnTo>
                <a:lnTo>
                  <a:pt x="7267664" y="2345559"/>
                </a:lnTo>
                <a:lnTo>
                  <a:pt x="7267664" y="2407034"/>
                </a:lnTo>
                <a:lnTo>
                  <a:pt x="7301127" y="2407034"/>
                </a:lnTo>
                <a:lnTo>
                  <a:pt x="7301127" y="2467288"/>
                </a:lnTo>
                <a:lnTo>
                  <a:pt x="7330066" y="2467288"/>
                </a:lnTo>
                <a:lnTo>
                  <a:pt x="7330066" y="2525471"/>
                </a:lnTo>
                <a:lnTo>
                  <a:pt x="7366102" y="2525471"/>
                </a:lnTo>
                <a:lnTo>
                  <a:pt x="7366102" y="2577376"/>
                </a:lnTo>
                <a:lnTo>
                  <a:pt x="7395646" y="2577376"/>
                </a:lnTo>
                <a:lnTo>
                  <a:pt x="7395646" y="2671388"/>
                </a:lnTo>
                <a:lnTo>
                  <a:pt x="7464760" y="2671388"/>
                </a:lnTo>
                <a:lnTo>
                  <a:pt x="7464760" y="2810898"/>
                </a:lnTo>
                <a:lnTo>
                  <a:pt x="7485849" y="2810898"/>
                </a:lnTo>
                <a:lnTo>
                  <a:pt x="7485849" y="2829917"/>
                </a:lnTo>
                <a:lnTo>
                  <a:pt x="7683404" y="2829917"/>
                </a:lnTo>
                <a:lnTo>
                  <a:pt x="7683404" y="2787266"/>
                </a:lnTo>
                <a:lnTo>
                  <a:pt x="7728750" y="2787266"/>
                </a:lnTo>
                <a:lnTo>
                  <a:pt x="7728750" y="2297834"/>
                </a:lnTo>
                <a:lnTo>
                  <a:pt x="7959101" y="2297834"/>
                </a:lnTo>
                <a:lnTo>
                  <a:pt x="7959101" y="2268896"/>
                </a:lnTo>
                <a:lnTo>
                  <a:pt x="7971553" y="2268896"/>
                </a:lnTo>
                <a:lnTo>
                  <a:pt x="7971553" y="2230947"/>
                </a:lnTo>
                <a:lnTo>
                  <a:pt x="8007769" y="2230947"/>
                </a:lnTo>
                <a:lnTo>
                  <a:pt x="8007769" y="2184280"/>
                </a:lnTo>
                <a:lnTo>
                  <a:pt x="8468472" y="2184280"/>
                </a:lnTo>
                <a:lnTo>
                  <a:pt x="8468472" y="2197978"/>
                </a:lnTo>
                <a:lnTo>
                  <a:pt x="8509244" y="2197978"/>
                </a:lnTo>
                <a:lnTo>
                  <a:pt x="8509244" y="2216997"/>
                </a:lnTo>
                <a:lnTo>
                  <a:pt x="8530734" y="2216997"/>
                </a:lnTo>
                <a:lnTo>
                  <a:pt x="8530734" y="2243731"/>
                </a:lnTo>
                <a:lnTo>
                  <a:pt x="8559315" y="2243731"/>
                </a:lnTo>
                <a:lnTo>
                  <a:pt x="8559315" y="2353512"/>
                </a:lnTo>
                <a:lnTo>
                  <a:pt x="8698824" y="2353512"/>
                </a:lnTo>
                <a:lnTo>
                  <a:pt x="8698824" y="2268897"/>
                </a:lnTo>
                <a:lnTo>
                  <a:pt x="8814000" y="2268897"/>
                </a:lnTo>
                <a:lnTo>
                  <a:pt x="8814000" y="2119653"/>
                </a:lnTo>
                <a:lnTo>
                  <a:pt x="9026510" y="2119653"/>
                </a:lnTo>
                <a:lnTo>
                  <a:pt x="9026510" y="2268897"/>
                </a:lnTo>
                <a:lnTo>
                  <a:pt x="9026510" y="2297835"/>
                </a:lnTo>
                <a:lnTo>
                  <a:pt x="9108806" y="2297835"/>
                </a:lnTo>
                <a:lnTo>
                  <a:pt x="9108806" y="2437606"/>
                </a:lnTo>
                <a:lnTo>
                  <a:pt x="9141686" y="2437606"/>
                </a:lnTo>
                <a:lnTo>
                  <a:pt x="9141686" y="2577377"/>
                </a:lnTo>
                <a:lnTo>
                  <a:pt x="9173913" y="2577377"/>
                </a:lnTo>
                <a:lnTo>
                  <a:pt x="9173913" y="2655211"/>
                </a:lnTo>
                <a:lnTo>
                  <a:pt x="9226037" y="2655211"/>
                </a:lnTo>
                <a:lnTo>
                  <a:pt x="9226037" y="2623327"/>
                </a:lnTo>
                <a:lnTo>
                  <a:pt x="9244019" y="2623327"/>
                </a:lnTo>
                <a:lnTo>
                  <a:pt x="9244019" y="2593935"/>
                </a:lnTo>
                <a:lnTo>
                  <a:pt x="9259890" y="2593935"/>
                </a:lnTo>
                <a:lnTo>
                  <a:pt x="9259890" y="2573651"/>
                </a:lnTo>
                <a:lnTo>
                  <a:pt x="9316232" y="2573651"/>
                </a:lnTo>
                <a:lnTo>
                  <a:pt x="9316232" y="2539103"/>
                </a:lnTo>
                <a:lnTo>
                  <a:pt x="9438547" y="2539103"/>
                </a:lnTo>
                <a:lnTo>
                  <a:pt x="9438547" y="2573651"/>
                </a:lnTo>
                <a:lnTo>
                  <a:pt x="9462881" y="2573651"/>
                </a:lnTo>
                <a:lnTo>
                  <a:pt x="9462881" y="2593598"/>
                </a:lnTo>
                <a:lnTo>
                  <a:pt x="9504779" y="2593598"/>
                </a:lnTo>
                <a:lnTo>
                  <a:pt x="9504779" y="2579547"/>
                </a:lnTo>
                <a:lnTo>
                  <a:pt x="9535775" y="2579547"/>
                </a:lnTo>
                <a:lnTo>
                  <a:pt x="9535775" y="2548438"/>
                </a:lnTo>
                <a:lnTo>
                  <a:pt x="9769854" y="2548438"/>
                </a:lnTo>
                <a:lnTo>
                  <a:pt x="9769854" y="2610542"/>
                </a:lnTo>
                <a:lnTo>
                  <a:pt x="9947684" y="2610542"/>
                </a:lnTo>
                <a:lnTo>
                  <a:pt x="9947684" y="2736611"/>
                </a:lnTo>
                <a:lnTo>
                  <a:pt x="10000832" y="2736611"/>
                </a:lnTo>
                <a:lnTo>
                  <a:pt x="10000832" y="2388321"/>
                </a:lnTo>
                <a:lnTo>
                  <a:pt x="10034600" y="2388321"/>
                </a:lnTo>
                <a:lnTo>
                  <a:pt x="10034600" y="2356755"/>
                </a:lnTo>
                <a:lnTo>
                  <a:pt x="10050084" y="2356755"/>
                </a:lnTo>
                <a:lnTo>
                  <a:pt x="10050084" y="2315516"/>
                </a:lnTo>
                <a:lnTo>
                  <a:pt x="10067327" y="2315516"/>
                </a:lnTo>
                <a:lnTo>
                  <a:pt x="10067327" y="2040937"/>
                </a:lnTo>
                <a:lnTo>
                  <a:pt x="10082395" y="2040937"/>
                </a:lnTo>
                <a:lnTo>
                  <a:pt x="10082395" y="2027316"/>
                </a:lnTo>
                <a:lnTo>
                  <a:pt x="10112025" y="2027316"/>
                </a:lnTo>
                <a:lnTo>
                  <a:pt x="10112025" y="1791012"/>
                </a:lnTo>
                <a:lnTo>
                  <a:pt x="10153717" y="1791012"/>
                </a:lnTo>
                <a:lnTo>
                  <a:pt x="10153717" y="2027316"/>
                </a:lnTo>
                <a:lnTo>
                  <a:pt x="10171076" y="2027316"/>
                </a:lnTo>
                <a:lnTo>
                  <a:pt x="10171076" y="2040937"/>
                </a:lnTo>
                <a:lnTo>
                  <a:pt x="10183415" y="2040937"/>
                </a:lnTo>
                <a:lnTo>
                  <a:pt x="10183415" y="2238405"/>
                </a:lnTo>
                <a:lnTo>
                  <a:pt x="10214311" y="2238405"/>
                </a:lnTo>
                <a:lnTo>
                  <a:pt x="10214311" y="2278506"/>
                </a:lnTo>
                <a:lnTo>
                  <a:pt x="10242721" y="2278506"/>
                </a:lnTo>
                <a:lnTo>
                  <a:pt x="10242721" y="2315516"/>
                </a:lnTo>
                <a:lnTo>
                  <a:pt x="10245675" y="2315516"/>
                </a:lnTo>
                <a:lnTo>
                  <a:pt x="10245675" y="2321757"/>
                </a:lnTo>
                <a:lnTo>
                  <a:pt x="10260855" y="2321757"/>
                </a:lnTo>
                <a:lnTo>
                  <a:pt x="10260855" y="2351382"/>
                </a:lnTo>
                <a:lnTo>
                  <a:pt x="10283960" y="2351382"/>
                </a:lnTo>
                <a:lnTo>
                  <a:pt x="10283960" y="2554305"/>
                </a:lnTo>
                <a:lnTo>
                  <a:pt x="10295558" y="2554305"/>
                </a:lnTo>
                <a:lnTo>
                  <a:pt x="10295558" y="2571391"/>
                </a:lnTo>
                <a:lnTo>
                  <a:pt x="10444133" y="2571391"/>
                </a:lnTo>
                <a:lnTo>
                  <a:pt x="10444133" y="2607108"/>
                </a:lnTo>
                <a:lnTo>
                  <a:pt x="10509734" y="2607108"/>
                </a:lnTo>
                <a:lnTo>
                  <a:pt x="10509734" y="2637020"/>
                </a:lnTo>
                <a:lnTo>
                  <a:pt x="10532929" y="2637020"/>
                </a:lnTo>
                <a:lnTo>
                  <a:pt x="10532929" y="2672886"/>
                </a:lnTo>
                <a:lnTo>
                  <a:pt x="10617532" y="2672886"/>
                </a:lnTo>
                <a:lnTo>
                  <a:pt x="10617532" y="2632774"/>
                </a:lnTo>
                <a:lnTo>
                  <a:pt x="10643128" y="2632774"/>
                </a:lnTo>
                <a:lnTo>
                  <a:pt x="10643128" y="2552816"/>
                </a:lnTo>
                <a:lnTo>
                  <a:pt x="10667686" y="2552816"/>
                </a:lnTo>
                <a:lnTo>
                  <a:pt x="10667686" y="2442411"/>
                </a:lnTo>
                <a:lnTo>
                  <a:pt x="10737430" y="2442411"/>
                </a:lnTo>
                <a:lnTo>
                  <a:pt x="10737430" y="2289074"/>
                </a:lnTo>
                <a:lnTo>
                  <a:pt x="10767088" y="2289074"/>
                </a:lnTo>
                <a:lnTo>
                  <a:pt x="10767088" y="2254766"/>
                </a:lnTo>
                <a:lnTo>
                  <a:pt x="10790857" y="2254766"/>
                </a:lnTo>
                <a:lnTo>
                  <a:pt x="10790857" y="2133566"/>
                </a:lnTo>
                <a:lnTo>
                  <a:pt x="10821011" y="2133566"/>
                </a:lnTo>
                <a:lnTo>
                  <a:pt x="10821011" y="2025610"/>
                </a:lnTo>
                <a:lnTo>
                  <a:pt x="10855220" y="2025610"/>
                </a:lnTo>
                <a:lnTo>
                  <a:pt x="10855220" y="1940783"/>
                </a:lnTo>
                <a:lnTo>
                  <a:pt x="10898250" y="1940783"/>
                </a:lnTo>
                <a:lnTo>
                  <a:pt x="10898250" y="1839684"/>
                </a:lnTo>
                <a:lnTo>
                  <a:pt x="11256137" y="1839684"/>
                </a:lnTo>
                <a:lnTo>
                  <a:pt x="11256137" y="1940992"/>
                </a:lnTo>
                <a:lnTo>
                  <a:pt x="11288268" y="1940992"/>
                </a:lnTo>
                <a:lnTo>
                  <a:pt x="11288268" y="2001263"/>
                </a:lnTo>
                <a:lnTo>
                  <a:pt x="11310880" y="2001263"/>
                </a:lnTo>
                <a:lnTo>
                  <a:pt x="11310880" y="2107633"/>
                </a:lnTo>
                <a:lnTo>
                  <a:pt x="11345465" y="2107633"/>
                </a:lnTo>
                <a:lnTo>
                  <a:pt x="11345465" y="2282390"/>
                </a:lnTo>
                <a:lnTo>
                  <a:pt x="11376523" y="2282390"/>
                </a:lnTo>
                <a:lnTo>
                  <a:pt x="11376523" y="2401984"/>
                </a:lnTo>
                <a:lnTo>
                  <a:pt x="11399203" y="2401984"/>
                </a:lnTo>
                <a:lnTo>
                  <a:pt x="11399203" y="2533507"/>
                </a:lnTo>
                <a:lnTo>
                  <a:pt x="11423397" y="2533507"/>
                </a:lnTo>
                <a:lnTo>
                  <a:pt x="11423397" y="2564451"/>
                </a:lnTo>
                <a:lnTo>
                  <a:pt x="11447590" y="2564451"/>
                </a:lnTo>
                <a:lnTo>
                  <a:pt x="11447590" y="2510229"/>
                </a:lnTo>
                <a:lnTo>
                  <a:pt x="11483303" y="2510229"/>
                </a:lnTo>
                <a:lnTo>
                  <a:pt x="11483303" y="2458114"/>
                </a:lnTo>
                <a:lnTo>
                  <a:pt x="11506653" y="2458114"/>
                </a:lnTo>
                <a:lnTo>
                  <a:pt x="11506653" y="2233760"/>
                </a:lnTo>
                <a:lnTo>
                  <a:pt x="11537922" y="2233760"/>
                </a:lnTo>
                <a:lnTo>
                  <a:pt x="11537922" y="2458114"/>
                </a:lnTo>
                <a:lnTo>
                  <a:pt x="11561273" y="2458114"/>
                </a:lnTo>
                <a:lnTo>
                  <a:pt x="11561273" y="2510229"/>
                </a:lnTo>
                <a:lnTo>
                  <a:pt x="11596986" y="2510229"/>
                </a:lnTo>
                <a:lnTo>
                  <a:pt x="11596986" y="2554405"/>
                </a:lnTo>
                <a:lnTo>
                  <a:pt x="11626796" y="2554405"/>
                </a:lnTo>
                <a:lnTo>
                  <a:pt x="11626796" y="2591693"/>
                </a:lnTo>
                <a:lnTo>
                  <a:pt x="11656050" y="2591693"/>
                </a:lnTo>
                <a:lnTo>
                  <a:pt x="11656050" y="2900381"/>
                </a:lnTo>
                <a:lnTo>
                  <a:pt x="11707155" y="2900381"/>
                </a:lnTo>
                <a:lnTo>
                  <a:pt x="11707155" y="2572489"/>
                </a:lnTo>
                <a:lnTo>
                  <a:pt x="11729414" y="2572489"/>
                </a:lnTo>
                <a:lnTo>
                  <a:pt x="11729414" y="1346803"/>
                </a:lnTo>
                <a:lnTo>
                  <a:pt x="11762517" y="1346803"/>
                </a:lnTo>
                <a:lnTo>
                  <a:pt x="11762517" y="1228203"/>
                </a:lnTo>
                <a:lnTo>
                  <a:pt x="11788935" y="1228203"/>
                </a:lnTo>
                <a:lnTo>
                  <a:pt x="11788935" y="1190159"/>
                </a:lnTo>
                <a:lnTo>
                  <a:pt x="11800933" y="1190159"/>
                </a:lnTo>
                <a:lnTo>
                  <a:pt x="11800933" y="1181592"/>
                </a:lnTo>
                <a:lnTo>
                  <a:pt x="12000670" y="1181592"/>
                </a:lnTo>
                <a:lnTo>
                  <a:pt x="12000670" y="1190159"/>
                </a:lnTo>
                <a:lnTo>
                  <a:pt x="12000670" y="1228203"/>
                </a:lnTo>
                <a:lnTo>
                  <a:pt x="12012668" y="1228203"/>
                </a:lnTo>
                <a:lnTo>
                  <a:pt x="12012668" y="1346803"/>
                </a:lnTo>
                <a:lnTo>
                  <a:pt x="12044125" y="1346803"/>
                </a:lnTo>
                <a:lnTo>
                  <a:pt x="12044125" y="2131891"/>
                </a:lnTo>
                <a:lnTo>
                  <a:pt x="12051301" y="2131891"/>
                </a:lnTo>
                <a:lnTo>
                  <a:pt x="12051301" y="2160131"/>
                </a:lnTo>
                <a:lnTo>
                  <a:pt x="12067779" y="2160131"/>
                </a:lnTo>
                <a:lnTo>
                  <a:pt x="12067779" y="2150364"/>
                </a:lnTo>
                <a:lnTo>
                  <a:pt x="12086252" y="2131891"/>
                </a:lnTo>
                <a:lnTo>
                  <a:pt x="12213966" y="2131891"/>
                </a:lnTo>
                <a:lnTo>
                  <a:pt x="12232439" y="2150364"/>
                </a:lnTo>
                <a:lnTo>
                  <a:pt x="12232439" y="2160131"/>
                </a:lnTo>
                <a:lnTo>
                  <a:pt x="12268355" y="2160131"/>
                </a:lnTo>
                <a:lnTo>
                  <a:pt x="12268355" y="2196980"/>
                </a:lnTo>
                <a:lnTo>
                  <a:pt x="12290198" y="2196980"/>
                </a:lnTo>
                <a:lnTo>
                  <a:pt x="12290199" y="2196980"/>
                </a:lnTo>
                <a:lnTo>
                  <a:pt x="12290199" y="2225219"/>
                </a:lnTo>
                <a:lnTo>
                  <a:pt x="12333389" y="2225219"/>
                </a:lnTo>
                <a:lnTo>
                  <a:pt x="12333389" y="2481795"/>
                </a:lnTo>
                <a:lnTo>
                  <a:pt x="12441243" y="2481795"/>
                </a:lnTo>
                <a:lnTo>
                  <a:pt x="12441243" y="2453494"/>
                </a:lnTo>
                <a:lnTo>
                  <a:pt x="12482965" y="2453494"/>
                </a:lnTo>
                <a:lnTo>
                  <a:pt x="12482965" y="2135997"/>
                </a:lnTo>
                <a:lnTo>
                  <a:pt x="12503282" y="2135997"/>
                </a:lnTo>
                <a:lnTo>
                  <a:pt x="12503282" y="2099529"/>
                </a:lnTo>
                <a:lnTo>
                  <a:pt x="12533260" y="2099529"/>
                </a:lnTo>
                <a:lnTo>
                  <a:pt x="12533260" y="2063063"/>
                </a:lnTo>
                <a:lnTo>
                  <a:pt x="12682979" y="2063063"/>
                </a:lnTo>
                <a:lnTo>
                  <a:pt x="12682979" y="2099529"/>
                </a:lnTo>
                <a:lnTo>
                  <a:pt x="12756769" y="2099529"/>
                </a:lnTo>
                <a:lnTo>
                  <a:pt x="12756769" y="2420686"/>
                </a:lnTo>
                <a:lnTo>
                  <a:pt x="12791146" y="2420686"/>
                </a:lnTo>
                <a:lnTo>
                  <a:pt x="12791146" y="2225219"/>
                </a:lnTo>
                <a:lnTo>
                  <a:pt x="12832556" y="2225219"/>
                </a:lnTo>
                <a:lnTo>
                  <a:pt x="12832556" y="2131890"/>
                </a:lnTo>
                <a:lnTo>
                  <a:pt x="12862851" y="2131890"/>
                </a:lnTo>
                <a:lnTo>
                  <a:pt x="12862851" y="2099529"/>
                </a:lnTo>
                <a:lnTo>
                  <a:pt x="12880771" y="2099529"/>
                </a:lnTo>
                <a:lnTo>
                  <a:pt x="12880771" y="2063063"/>
                </a:lnTo>
                <a:lnTo>
                  <a:pt x="13012571" y="2063063"/>
                </a:lnTo>
                <a:lnTo>
                  <a:pt x="13012571" y="2099529"/>
                </a:lnTo>
                <a:lnTo>
                  <a:pt x="13044870" y="2099529"/>
                </a:lnTo>
                <a:lnTo>
                  <a:pt x="13044870" y="2131891"/>
                </a:lnTo>
                <a:lnTo>
                  <a:pt x="13070899" y="2131891"/>
                </a:lnTo>
                <a:lnTo>
                  <a:pt x="13070899" y="2233829"/>
                </a:lnTo>
                <a:lnTo>
                  <a:pt x="13122652" y="2233829"/>
                </a:lnTo>
                <a:lnTo>
                  <a:pt x="13122652" y="2261239"/>
                </a:lnTo>
                <a:lnTo>
                  <a:pt x="13134961" y="2261239"/>
                </a:lnTo>
                <a:lnTo>
                  <a:pt x="13134961" y="2322279"/>
                </a:lnTo>
                <a:lnTo>
                  <a:pt x="13296300" y="2322279"/>
                </a:lnTo>
                <a:lnTo>
                  <a:pt x="13296300" y="2322278"/>
                </a:lnTo>
                <a:lnTo>
                  <a:pt x="13296299" y="2322278"/>
                </a:lnTo>
                <a:lnTo>
                  <a:pt x="13296299" y="2186441"/>
                </a:lnTo>
                <a:lnTo>
                  <a:pt x="13296299" y="1319571"/>
                </a:lnTo>
                <a:lnTo>
                  <a:pt x="13296299" y="1189176"/>
                </a:lnTo>
                <a:lnTo>
                  <a:pt x="13329212" y="1189176"/>
                </a:lnTo>
                <a:lnTo>
                  <a:pt x="13329212" y="944714"/>
                </a:lnTo>
                <a:lnTo>
                  <a:pt x="13365590" y="944714"/>
                </a:lnTo>
                <a:lnTo>
                  <a:pt x="13365590" y="817109"/>
                </a:lnTo>
                <a:lnTo>
                  <a:pt x="13393460" y="817109"/>
                </a:lnTo>
                <a:lnTo>
                  <a:pt x="13393460" y="593980"/>
                </a:lnTo>
                <a:lnTo>
                  <a:pt x="13420895" y="593980"/>
                </a:lnTo>
                <a:lnTo>
                  <a:pt x="13420895" y="561289"/>
                </a:lnTo>
                <a:lnTo>
                  <a:pt x="13448435" y="561289"/>
                </a:lnTo>
                <a:lnTo>
                  <a:pt x="13448435" y="534615"/>
                </a:lnTo>
                <a:lnTo>
                  <a:pt x="13466637" y="534615"/>
                </a:lnTo>
                <a:lnTo>
                  <a:pt x="13466637" y="495809"/>
                </a:lnTo>
                <a:lnTo>
                  <a:pt x="13475295" y="495809"/>
                </a:lnTo>
                <a:lnTo>
                  <a:pt x="13475295" y="271203"/>
                </a:lnTo>
                <a:lnTo>
                  <a:pt x="13506564" y="271203"/>
                </a:lnTo>
                <a:lnTo>
                  <a:pt x="13506564" y="495809"/>
                </a:lnTo>
                <a:lnTo>
                  <a:pt x="13515221" y="495809"/>
                </a:lnTo>
                <a:lnTo>
                  <a:pt x="13515221" y="534615"/>
                </a:lnTo>
                <a:lnTo>
                  <a:pt x="13539326" y="534615"/>
                </a:lnTo>
                <a:lnTo>
                  <a:pt x="13539326" y="569950"/>
                </a:lnTo>
                <a:lnTo>
                  <a:pt x="13552866" y="569950"/>
                </a:lnTo>
                <a:lnTo>
                  <a:pt x="13552866" y="587873"/>
                </a:lnTo>
                <a:lnTo>
                  <a:pt x="13578649" y="587873"/>
                </a:lnTo>
                <a:lnTo>
                  <a:pt x="13578649" y="785894"/>
                </a:lnTo>
                <a:lnTo>
                  <a:pt x="13615266" y="785894"/>
                </a:lnTo>
                <a:lnTo>
                  <a:pt x="13615266" y="817109"/>
                </a:lnTo>
                <a:lnTo>
                  <a:pt x="13639910" y="817109"/>
                </a:lnTo>
                <a:lnTo>
                  <a:pt x="13639910" y="944714"/>
                </a:lnTo>
                <a:lnTo>
                  <a:pt x="13670647" y="944714"/>
                </a:lnTo>
                <a:lnTo>
                  <a:pt x="13670647" y="1169319"/>
                </a:lnTo>
                <a:lnTo>
                  <a:pt x="13709971" y="1169319"/>
                </a:lnTo>
                <a:lnTo>
                  <a:pt x="13709971" y="1138685"/>
                </a:lnTo>
                <a:lnTo>
                  <a:pt x="13729030" y="1138685"/>
                </a:lnTo>
                <a:lnTo>
                  <a:pt x="13729030" y="1109885"/>
                </a:lnTo>
                <a:lnTo>
                  <a:pt x="13746547" y="1109885"/>
                </a:lnTo>
                <a:lnTo>
                  <a:pt x="13746547" y="1068399"/>
                </a:lnTo>
                <a:lnTo>
                  <a:pt x="13775370" y="1068399"/>
                </a:lnTo>
                <a:lnTo>
                  <a:pt x="13775370" y="1035897"/>
                </a:lnTo>
                <a:lnTo>
                  <a:pt x="13793371" y="1035897"/>
                </a:lnTo>
                <a:lnTo>
                  <a:pt x="13793371" y="881475"/>
                </a:lnTo>
                <a:lnTo>
                  <a:pt x="13824640" y="881475"/>
                </a:lnTo>
                <a:lnTo>
                  <a:pt x="13824640" y="1035897"/>
                </a:lnTo>
                <a:lnTo>
                  <a:pt x="13833485" y="1035897"/>
                </a:lnTo>
                <a:lnTo>
                  <a:pt x="13833485" y="1053836"/>
                </a:lnTo>
                <a:lnTo>
                  <a:pt x="13849881" y="1053836"/>
                </a:lnTo>
                <a:lnTo>
                  <a:pt x="13849881" y="1068399"/>
                </a:lnTo>
                <a:lnTo>
                  <a:pt x="13854302" y="1068399"/>
                </a:lnTo>
                <a:lnTo>
                  <a:pt x="13854302" y="1128787"/>
                </a:lnTo>
                <a:lnTo>
                  <a:pt x="13887828" y="1128787"/>
                </a:lnTo>
                <a:lnTo>
                  <a:pt x="13887828" y="1193780"/>
                </a:lnTo>
                <a:lnTo>
                  <a:pt x="13920012" y="1193780"/>
                </a:lnTo>
                <a:lnTo>
                  <a:pt x="13920012" y="1257940"/>
                </a:lnTo>
                <a:lnTo>
                  <a:pt x="13951850" y="1257940"/>
                </a:lnTo>
                <a:lnTo>
                  <a:pt x="13951850" y="1319571"/>
                </a:lnTo>
                <a:lnTo>
                  <a:pt x="13985625" y="1319571"/>
                </a:lnTo>
                <a:lnTo>
                  <a:pt x="13985625" y="1450990"/>
                </a:lnTo>
                <a:lnTo>
                  <a:pt x="14001689" y="1450990"/>
                </a:lnTo>
                <a:lnTo>
                  <a:pt x="14001689" y="1823645"/>
                </a:lnTo>
                <a:lnTo>
                  <a:pt x="14047894" y="1823645"/>
                </a:lnTo>
                <a:lnTo>
                  <a:pt x="14047894" y="1957793"/>
                </a:lnTo>
                <a:lnTo>
                  <a:pt x="14069863" y="1957793"/>
                </a:lnTo>
                <a:lnTo>
                  <a:pt x="14069863" y="2285796"/>
                </a:lnTo>
                <a:lnTo>
                  <a:pt x="14097737" y="2285796"/>
                </a:lnTo>
                <a:lnTo>
                  <a:pt x="14097737" y="2298955"/>
                </a:lnTo>
                <a:lnTo>
                  <a:pt x="14123580" y="2298955"/>
                </a:lnTo>
                <a:lnTo>
                  <a:pt x="14123580" y="2233829"/>
                </a:lnTo>
                <a:lnTo>
                  <a:pt x="14149076" y="2233829"/>
                </a:lnTo>
                <a:lnTo>
                  <a:pt x="14149076" y="2158090"/>
                </a:lnTo>
                <a:lnTo>
                  <a:pt x="14162436" y="2158090"/>
                </a:lnTo>
                <a:lnTo>
                  <a:pt x="14162436" y="2135951"/>
                </a:lnTo>
                <a:lnTo>
                  <a:pt x="14223273" y="2135951"/>
                </a:lnTo>
                <a:lnTo>
                  <a:pt x="14223273" y="2148595"/>
                </a:lnTo>
                <a:lnTo>
                  <a:pt x="14234272" y="2148595"/>
                </a:lnTo>
                <a:lnTo>
                  <a:pt x="14234272" y="2190653"/>
                </a:lnTo>
                <a:lnTo>
                  <a:pt x="14253692" y="2190653"/>
                </a:lnTo>
                <a:lnTo>
                  <a:pt x="14253692" y="2206714"/>
                </a:lnTo>
                <a:lnTo>
                  <a:pt x="14264690" y="2206714"/>
                </a:lnTo>
                <a:lnTo>
                  <a:pt x="14264690" y="2259290"/>
                </a:lnTo>
                <a:lnTo>
                  <a:pt x="14289500" y="2259290"/>
                </a:lnTo>
                <a:lnTo>
                  <a:pt x="14289500" y="2311866"/>
                </a:lnTo>
                <a:lnTo>
                  <a:pt x="14310844" y="2311866"/>
                </a:lnTo>
                <a:lnTo>
                  <a:pt x="14310844" y="2335432"/>
                </a:lnTo>
                <a:lnTo>
                  <a:pt x="14326150" y="2335432"/>
                </a:lnTo>
                <a:lnTo>
                  <a:pt x="14326150" y="2362074"/>
                </a:lnTo>
                <a:lnTo>
                  <a:pt x="14355564" y="2362074"/>
                </a:lnTo>
                <a:lnTo>
                  <a:pt x="14355564" y="2420686"/>
                </a:lnTo>
                <a:lnTo>
                  <a:pt x="14399093" y="2420686"/>
                </a:lnTo>
                <a:lnTo>
                  <a:pt x="14399093" y="2447684"/>
                </a:lnTo>
                <a:lnTo>
                  <a:pt x="14451959" y="2447684"/>
                </a:lnTo>
                <a:lnTo>
                  <a:pt x="14451959" y="2577032"/>
                </a:lnTo>
                <a:lnTo>
                  <a:pt x="14593471" y="2577032"/>
                </a:lnTo>
                <a:lnTo>
                  <a:pt x="14593471" y="2549622"/>
                </a:lnTo>
                <a:lnTo>
                  <a:pt x="14623330" y="2549622"/>
                </a:lnTo>
                <a:lnTo>
                  <a:pt x="14623330" y="2135951"/>
                </a:lnTo>
                <a:lnTo>
                  <a:pt x="14810599" y="2135951"/>
                </a:lnTo>
                <a:lnTo>
                  <a:pt x="14810599" y="2099529"/>
                </a:lnTo>
                <a:lnTo>
                  <a:pt x="14838474" y="2099529"/>
                </a:lnTo>
                <a:lnTo>
                  <a:pt x="14838474" y="2042564"/>
                </a:lnTo>
                <a:lnTo>
                  <a:pt x="15168129" y="2042564"/>
                </a:lnTo>
                <a:lnTo>
                  <a:pt x="15168129" y="2063063"/>
                </a:lnTo>
                <a:lnTo>
                  <a:pt x="15169161" y="2063063"/>
                </a:lnTo>
                <a:lnTo>
                  <a:pt x="15169161" y="2067055"/>
                </a:lnTo>
                <a:lnTo>
                  <a:pt x="15296875" y="2067055"/>
                </a:lnTo>
                <a:lnTo>
                  <a:pt x="15296875" y="2196980"/>
                </a:lnTo>
                <a:lnTo>
                  <a:pt x="15403186" y="2196980"/>
                </a:lnTo>
                <a:lnTo>
                  <a:pt x="15403186" y="2107150"/>
                </a:lnTo>
                <a:lnTo>
                  <a:pt x="15508410" y="2107150"/>
                </a:lnTo>
                <a:lnTo>
                  <a:pt x="15508410" y="2005912"/>
                </a:lnTo>
                <a:lnTo>
                  <a:pt x="15680887" y="2005912"/>
                </a:lnTo>
                <a:lnTo>
                  <a:pt x="15680887" y="2157911"/>
                </a:lnTo>
                <a:lnTo>
                  <a:pt x="15741212" y="2157911"/>
                </a:lnTo>
                <a:lnTo>
                  <a:pt x="15741212" y="2255205"/>
                </a:lnTo>
                <a:lnTo>
                  <a:pt x="15767126" y="2255205"/>
                </a:lnTo>
                <a:lnTo>
                  <a:pt x="15767126" y="2378856"/>
                </a:lnTo>
                <a:lnTo>
                  <a:pt x="15801925" y="2378856"/>
                </a:lnTo>
                <a:lnTo>
                  <a:pt x="15801925" y="2452879"/>
                </a:lnTo>
                <a:lnTo>
                  <a:pt x="15845361" y="2452879"/>
                </a:lnTo>
                <a:lnTo>
                  <a:pt x="15845361" y="2390375"/>
                </a:lnTo>
                <a:lnTo>
                  <a:pt x="15900641" y="2390375"/>
                </a:lnTo>
                <a:lnTo>
                  <a:pt x="15900641" y="2362074"/>
                </a:lnTo>
                <a:lnTo>
                  <a:pt x="15997268" y="2362074"/>
                </a:lnTo>
                <a:lnTo>
                  <a:pt x="15997268" y="2390375"/>
                </a:lnTo>
                <a:lnTo>
                  <a:pt x="16094542" y="2390375"/>
                </a:lnTo>
                <a:lnTo>
                  <a:pt x="16094542" y="2362567"/>
                </a:lnTo>
                <a:lnTo>
                  <a:pt x="16274841" y="2362567"/>
                </a:lnTo>
                <a:lnTo>
                  <a:pt x="16274841" y="2420686"/>
                </a:lnTo>
                <a:lnTo>
                  <a:pt x="16426167" y="2420686"/>
                </a:lnTo>
                <a:lnTo>
                  <a:pt x="16426167" y="2512772"/>
                </a:lnTo>
                <a:lnTo>
                  <a:pt x="16467941" y="2512772"/>
                </a:lnTo>
                <a:lnTo>
                  <a:pt x="16467941" y="2214043"/>
                </a:lnTo>
                <a:lnTo>
                  <a:pt x="16497013" y="2214043"/>
                </a:lnTo>
                <a:lnTo>
                  <a:pt x="16497013" y="2163063"/>
                </a:lnTo>
                <a:lnTo>
                  <a:pt x="16531341" y="2163063"/>
                </a:lnTo>
                <a:lnTo>
                  <a:pt x="16531341" y="2108423"/>
                </a:lnTo>
                <a:lnTo>
                  <a:pt x="16538739" y="2108423"/>
                </a:lnTo>
                <a:lnTo>
                  <a:pt x="16538739" y="1940776"/>
                </a:lnTo>
                <a:lnTo>
                  <a:pt x="16562071" y="1940776"/>
                </a:lnTo>
                <a:lnTo>
                  <a:pt x="16562071" y="1726586"/>
                </a:lnTo>
                <a:lnTo>
                  <a:pt x="16596813" y="1726586"/>
                </a:lnTo>
                <a:lnTo>
                  <a:pt x="16596813" y="1940776"/>
                </a:lnTo>
                <a:lnTo>
                  <a:pt x="16619933" y="1940776"/>
                </a:lnTo>
                <a:lnTo>
                  <a:pt x="16619933" y="2108423"/>
                </a:lnTo>
                <a:lnTo>
                  <a:pt x="16638649" y="2108423"/>
                </a:lnTo>
                <a:lnTo>
                  <a:pt x="16638649" y="2142288"/>
                </a:lnTo>
                <a:lnTo>
                  <a:pt x="16673501" y="2142288"/>
                </a:lnTo>
                <a:lnTo>
                  <a:pt x="16673501" y="2198969"/>
                </a:lnTo>
                <a:lnTo>
                  <a:pt x="16710799" y="2198969"/>
                </a:lnTo>
                <a:lnTo>
                  <a:pt x="16710799" y="2387387"/>
                </a:lnTo>
                <a:lnTo>
                  <a:pt x="16907577" y="2387387"/>
                </a:lnTo>
                <a:lnTo>
                  <a:pt x="16907577" y="2439567"/>
                </a:lnTo>
                <a:lnTo>
                  <a:pt x="16934833" y="2439567"/>
                </a:lnTo>
                <a:lnTo>
                  <a:pt x="16934833" y="2481795"/>
                </a:lnTo>
                <a:lnTo>
                  <a:pt x="16961625" y="2481795"/>
                </a:lnTo>
                <a:lnTo>
                  <a:pt x="16961625" y="2681624"/>
                </a:lnTo>
                <a:lnTo>
                  <a:pt x="17084389" y="2681624"/>
                </a:lnTo>
                <a:lnTo>
                  <a:pt x="17084389" y="2719727"/>
                </a:lnTo>
                <a:lnTo>
                  <a:pt x="17116981" y="2719727"/>
                </a:lnTo>
                <a:lnTo>
                  <a:pt x="17116981" y="2757829"/>
                </a:lnTo>
                <a:lnTo>
                  <a:pt x="17149049" y="2757829"/>
                </a:lnTo>
                <a:lnTo>
                  <a:pt x="17149049" y="2887784"/>
                </a:lnTo>
                <a:lnTo>
                  <a:pt x="17216297" y="2887784"/>
                </a:lnTo>
                <a:lnTo>
                  <a:pt x="17216297" y="2946317"/>
                </a:lnTo>
                <a:lnTo>
                  <a:pt x="17243553" y="2946317"/>
                </a:lnTo>
                <a:lnTo>
                  <a:pt x="17243553" y="2979016"/>
                </a:lnTo>
                <a:lnTo>
                  <a:pt x="17307961" y="2979016"/>
                </a:lnTo>
                <a:lnTo>
                  <a:pt x="17307961" y="3016490"/>
                </a:lnTo>
                <a:lnTo>
                  <a:pt x="17370453" y="3016490"/>
                </a:lnTo>
                <a:lnTo>
                  <a:pt x="17370453" y="3039645"/>
                </a:lnTo>
                <a:lnTo>
                  <a:pt x="17439137" y="3039645"/>
                </a:lnTo>
                <a:lnTo>
                  <a:pt x="17439137" y="3011405"/>
                </a:lnTo>
                <a:lnTo>
                  <a:pt x="17471137" y="3011405"/>
                </a:lnTo>
                <a:lnTo>
                  <a:pt x="17471137" y="2975736"/>
                </a:lnTo>
                <a:lnTo>
                  <a:pt x="17492165" y="2971484"/>
                </a:lnTo>
                <a:cubicBezTo>
                  <a:pt x="17500209" y="2968074"/>
                  <a:pt x="17507457" y="2963141"/>
                  <a:pt x="17513545" y="2957044"/>
                </a:cubicBezTo>
                <a:lnTo>
                  <a:pt x="17517013" y="2948661"/>
                </a:lnTo>
                <a:lnTo>
                  <a:pt x="17526561" y="2948661"/>
                </a:lnTo>
                <a:lnTo>
                  <a:pt x="17552789" y="2980567"/>
                </a:lnTo>
                <a:cubicBezTo>
                  <a:pt x="17565553" y="2989203"/>
                  <a:pt x="17580941" y="2994246"/>
                  <a:pt x="17597501" y="2994246"/>
                </a:cubicBezTo>
                <a:cubicBezTo>
                  <a:pt x="17614061" y="2994246"/>
                  <a:pt x="17629445" y="2989203"/>
                  <a:pt x="17642209" y="2980567"/>
                </a:cubicBezTo>
                <a:lnTo>
                  <a:pt x="17668441" y="2948661"/>
                </a:lnTo>
                <a:lnTo>
                  <a:pt x="17680657" y="2948661"/>
                </a:lnTo>
                <a:lnTo>
                  <a:pt x="17688229" y="2966962"/>
                </a:lnTo>
                <a:cubicBezTo>
                  <a:pt x="17700401" y="2979154"/>
                  <a:pt x="17717217" y="2986696"/>
                  <a:pt x="17735793" y="2986696"/>
                </a:cubicBezTo>
                <a:cubicBezTo>
                  <a:pt x="17754369" y="2986696"/>
                  <a:pt x="17771185" y="2979154"/>
                  <a:pt x="17783361" y="2966962"/>
                </a:cubicBezTo>
                <a:lnTo>
                  <a:pt x="17790929" y="2948661"/>
                </a:lnTo>
                <a:lnTo>
                  <a:pt x="17806333" y="2948661"/>
                </a:lnTo>
                <a:lnTo>
                  <a:pt x="17813297" y="2965499"/>
                </a:lnTo>
                <a:cubicBezTo>
                  <a:pt x="17825469" y="2977692"/>
                  <a:pt x="17842285" y="2985234"/>
                  <a:pt x="17860861" y="2985234"/>
                </a:cubicBezTo>
                <a:cubicBezTo>
                  <a:pt x="17879437" y="2985234"/>
                  <a:pt x="17896253" y="2977692"/>
                  <a:pt x="17908429" y="2965499"/>
                </a:cubicBezTo>
                <a:lnTo>
                  <a:pt x="17915389" y="2948661"/>
                </a:lnTo>
                <a:lnTo>
                  <a:pt x="17931053" y="2948661"/>
                </a:lnTo>
                <a:lnTo>
                  <a:pt x="17937413" y="2964037"/>
                </a:lnTo>
                <a:cubicBezTo>
                  <a:pt x="17949585" y="2976230"/>
                  <a:pt x="17966405" y="2983771"/>
                  <a:pt x="17984981" y="2983771"/>
                </a:cubicBezTo>
                <a:lnTo>
                  <a:pt x="18006217" y="2979477"/>
                </a:lnTo>
                <a:lnTo>
                  <a:pt x="18006217" y="2634032"/>
                </a:lnTo>
                <a:lnTo>
                  <a:pt x="18413098" y="2634032"/>
                </a:lnTo>
                <a:lnTo>
                  <a:pt x="18413098" y="2580075"/>
                </a:lnTo>
                <a:lnTo>
                  <a:pt x="18439046" y="2580075"/>
                </a:lnTo>
                <a:lnTo>
                  <a:pt x="18439046" y="2516569"/>
                </a:lnTo>
                <a:lnTo>
                  <a:pt x="18467662" y="2516569"/>
                </a:lnTo>
                <a:lnTo>
                  <a:pt x="18467662" y="2416066"/>
                </a:lnTo>
                <a:cubicBezTo>
                  <a:pt x="18467662" y="2406472"/>
                  <a:pt x="18475442" y="2398694"/>
                  <a:pt x="18485034" y="2398694"/>
                </a:cubicBezTo>
                <a:cubicBezTo>
                  <a:pt x="18494626" y="2398694"/>
                  <a:pt x="18502406" y="2406472"/>
                  <a:pt x="18502406" y="2416066"/>
                </a:cubicBezTo>
                <a:lnTo>
                  <a:pt x="18502406" y="2516569"/>
                </a:lnTo>
                <a:lnTo>
                  <a:pt x="18506094" y="2516569"/>
                </a:lnTo>
                <a:lnTo>
                  <a:pt x="18506094" y="2580075"/>
                </a:lnTo>
                <a:lnTo>
                  <a:pt x="18637050" y="2580075"/>
                </a:lnTo>
                <a:lnTo>
                  <a:pt x="18637050" y="2695613"/>
                </a:lnTo>
                <a:lnTo>
                  <a:pt x="18718558" y="2695613"/>
                </a:lnTo>
                <a:lnTo>
                  <a:pt x="18718558" y="2726404"/>
                </a:lnTo>
                <a:lnTo>
                  <a:pt x="18745930" y="2726404"/>
                </a:lnTo>
                <a:lnTo>
                  <a:pt x="18745930" y="2757194"/>
                </a:lnTo>
                <a:lnTo>
                  <a:pt x="18780006" y="2757194"/>
                </a:lnTo>
                <a:lnTo>
                  <a:pt x="18780006" y="2913955"/>
                </a:lnTo>
                <a:lnTo>
                  <a:pt x="18814130" y="2913955"/>
                </a:lnTo>
                <a:lnTo>
                  <a:pt x="18814130" y="3102723"/>
                </a:lnTo>
                <a:lnTo>
                  <a:pt x="18837178" y="3102723"/>
                </a:lnTo>
                <a:lnTo>
                  <a:pt x="18837178" y="3139699"/>
                </a:lnTo>
                <a:lnTo>
                  <a:pt x="18869246" y="3139699"/>
                </a:lnTo>
                <a:lnTo>
                  <a:pt x="18869246" y="3174630"/>
                </a:lnTo>
                <a:lnTo>
                  <a:pt x="18889698" y="3174630"/>
                </a:lnTo>
                <a:lnTo>
                  <a:pt x="18889698" y="3203980"/>
                </a:lnTo>
                <a:lnTo>
                  <a:pt x="18940662" y="3203980"/>
                </a:lnTo>
                <a:lnTo>
                  <a:pt x="18940662" y="3180257"/>
                </a:lnTo>
                <a:lnTo>
                  <a:pt x="18976382" y="3180257"/>
                </a:lnTo>
                <a:lnTo>
                  <a:pt x="18976382" y="3145861"/>
                </a:lnTo>
                <a:lnTo>
                  <a:pt x="18993366" y="3145861"/>
                </a:lnTo>
                <a:lnTo>
                  <a:pt x="18993366" y="2810499"/>
                </a:lnTo>
                <a:lnTo>
                  <a:pt x="19037486" y="2810499"/>
                </a:lnTo>
                <a:lnTo>
                  <a:pt x="19037486" y="3068586"/>
                </a:lnTo>
                <a:lnTo>
                  <a:pt x="19072026" y="3068586"/>
                </a:lnTo>
                <a:lnTo>
                  <a:pt x="19072026" y="3139955"/>
                </a:lnTo>
                <a:lnTo>
                  <a:pt x="19103246" y="3139955"/>
                </a:lnTo>
                <a:lnTo>
                  <a:pt x="19103246" y="3180099"/>
                </a:lnTo>
                <a:lnTo>
                  <a:pt x="19135506" y="3180099"/>
                </a:lnTo>
                <a:lnTo>
                  <a:pt x="19135506" y="3938179"/>
                </a:lnTo>
                <a:lnTo>
                  <a:pt x="19103246" y="3938179"/>
                </a:lnTo>
                <a:lnTo>
                  <a:pt x="19072026" y="3938179"/>
                </a:lnTo>
                <a:lnTo>
                  <a:pt x="19070366" y="3938179"/>
                </a:lnTo>
                <a:lnTo>
                  <a:pt x="19037486" y="3938179"/>
                </a:lnTo>
                <a:lnTo>
                  <a:pt x="19037310" y="3938179"/>
                </a:lnTo>
                <a:lnTo>
                  <a:pt x="19005226" y="3938179"/>
                </a:lnTo>
                <a:lnTo>
                  <a:pt x="65742" y="3938179"/>
                </a:lnTo>
                <a:lnTo>
                  <a:pt x="32064" y="3938179"/>
                </a:lnTo>
                <a:lnTo>
                  <a:pt x="0" y="3938179"/>
                </a:lnTo>
                <a:lnTo>
                  <a:pt x="0" y="3559767"/>
                </a:lnTo>
                <a:lnTo>
                  <a:pt x="19928" y="3559767"/>
                </a:lnTo>
                <a:lnTo>
                  <a:pt x="19928" y="3519310"/>
                </a:lnTo>
                <a:lnTo>
                  <a:pt x="32064" y="3519310"/>
                </a:lnTo>
                <a:lnTo>
                  <a:pt x="32064" y="3495802"/>
                </a:lnTo>
                <a:lnTo>
                  <a:pt x="86352" y="3495802"/>
                </a:lnTo>
                <a:lnTo>
                  <a:pt x="86352" y="3644125"/>
                </a:lnTo>
                <a:lnTo>
                  <a:pt x="218966" y="3644125"/>
                </a:lnTo>
                <a:lnTo>
                  <a:pt x="218966" y="3682161"/>
                </a:lnTo>
                <a:lnTo>
                  <a:pt x="270070" y="3682161"/>
                </a:lnTo>
                <a:lnTo>
                  <a:pt x="270070" y="3663142"/>
                </a:lnTo>
                <a:lnTo>
                  <a:pt x="298378" y="3663142"/>
                </a:lnTo>
                <a:lnTo>
                  <a:pt x="298378" y="3336569"/>
                </a:lnTo>
                <a:lnTo>
                  <a:pt x="472924" y="3336569"/>
                </a:lnTo>
                <a:lnTo>
                  <a:pt x="472924" y="3237704"/>
                </a:lnTo>
                <a:lnTo>
                  <a:pt x="509278" y="3237704"/>
                </a:lnTo>
                <a:lnTo>
                  <a:pt x="509278" y="3195575"/>
                </a:lnTo>
                <a:lnTo>
                  <a:pt x="703392" y="3195575"/>
                </a:lnTo>
                <a:lnTo>
                  <a:pt x="703392" y="3237704"/>
                </a:lnTo>
                <a:lnTo>
                  <a:pt x="767858" y="3237704"/>
                </a:lnTo>
                <a:lnTo>
                  <a:pt x="767858" y="3377495"/>
                </a:lnTo>
                <a:lnTo>
                  <a:pt x="897392" y="3377495"/>
                </a:lnTo>
                <a:lnTo>
                  <a:pt x="897392" y="2990139"/>
                </a:lnTo>
                <a:lnTo>
                  <a:pt x="1027946" y="2990139"/>
                </a:lnTo>
                <a:lnTo>
                  <a:pt x="1027946" y="3575576"/>
                </a:lnTo>
                <a:lnTo>
                  <a:pt x="1095466" y="3575576"/>
                </a:lnTo>
                <a:lnTo>
                  <a:pt x="1095466" y="3611282"/>
                </a:lnTo>
                <a:lnTo>
                  <a:pt x="1125004" y="3611282"/>
                </a:lnTo>
                <a:lnTo>
                  <a:pt x="1125004" y="3644124"/>
                </a:lnTo>
                <a:lnTo>
                  <a:pt x="1147590" y="3644124"/>
                </a:lnTo>
                <a:lnTo>
                  <a:pt x="1147590" y="3701489"/>
                </a:lnTo>
                <a:lnTo>
                  <a:pt x="1290688" y="3701489"/>
                </a:lnTo>
                <a:lnTo>
                  <a:pt x="1290688" y="3731691"/>
                </a:lnTo>
                <a:lnTo>
                  <a:pt x="1321558" y="3731691"/>
                </a:lnTo>
                <a:lnTo>
                  <a:pt x="1321558" y="3599445"/>
                </a:lnTo>
                <a:lnTo>
                  <a:pt x="1394134" y="3599445"/>
                </a:lnTo>
                <a:lnTo>
                  <a:pt x="1394134" y="3397510"/>
                </a:lnTo>
                <a:lnTo>
                  <a:pt x="1448694" y="3397510"/>
                </a:lnTo>
                <a:lnTo>
                  <a:pt x="1448694" y="3225098"/>
                </a:lnTo>
                <a:lnTo>
                  <a:pt x="1548610" y="3225098"/>
                </a:lnTo>
                <a:lnTo>
                  <a:pt x="1548610" y="3170941"/>
                </a:lnTo>
                <a:lnTo>
                  <a:pt x="1630479" y="3170941"/>
                </a:lnTo>
                <a:lnTo>
                  <a:pt x="1630479" y="2936559"/>
                </a:lnTo>
                <a:cubicBezTo>
                  <a:pt x="1630479" y="2926618"/>
                  <a:pt x="1638538" y="2918559"/>
                  <a:pt x="1648479" y="2918559"/>
                </a:cubicBezTo>
                <a:cubicBezTo>
                  <a:pt x="1658420" y="2918559"/>
                  <a:pt x="1666480" y="2926618"/>
                  <a:pt x="1666480" y="2936559"/>
                </a:cubicBezTo>
                <a:lnTo>
                  <a:pt x="1666480" y="3170941"/>
                </a:lnTo>
                <a:lnTo>
                  <a:pt x="1740672" y="3170941"/>
                </a:lnTo>
                <a:lnTo>
                  <a:pt x="1740672" y="3225098"/>
                </a:lnTo>
                <a:lnTo>
                  <a:pt x="1851694" y="3225098"/>
                </a:lnTo>
                <a:lnTo>
                  <a:pt x="1851694" y="3386903"/>
                </a:lnTo>
                <a:lnTo>
                  <a:pt x="1906488" y="3386903"/>
                </a:lnTo>
                <a:lnTo>
                  <a:pt x="1906488" y="3633086"/>
                </a:lnTo>
                <a:lnTo>
                  <a:pt x="2073761" y="3633086"/>
                </a:lnTo>
                <a:lnTo>
                  <a:pt x="2073761" y="3386903"/>
                </a:lnTo>
                <a:lnTo>
                  <a:pt x="2161096" y="3386903"/>
                </a:lnTo>
                <a:lnTo>
                  <a:pt x="2161096" y="2979754"/>
                </a:lnTo>
                <a:lnTo>
                  <a:pt x="2198366" y="2979754"/>
                </a:lnTo>
                <a:lnTo>
                  <a:pt x="2198366" y="2947993"/>
                </a:lnTo>
                <a:lnTo>
                  <a:pt x="2233244" y="2947993"/>
                </a:lnTo>
                <a:lnTo>
                  <a:pt x="2233244" y="2918697"/>
                </a:lnTo>
                <a:lnTo>
                  <a:pt x="2268122" y="2918697"/>
                </a:lnTo>
                <a:lnTo>
                  <a:pt x="2268122" y="2886270"/>
                </a:lnTo>
                <a:lnTo>
                  <a:pt x="2296248" y="2886270"/>
                </a:lnTo>
                <a:lnTo>
                  <a:pt x="2296248" y="2858057"/>
                </a:lnTo>
                <a:lnTo>
                  <a:pt x="2328937" y="2858057"/>
                </a:lnTo>
                <a:lnTo>
                  <a:pt x="2328937" y="2817595"/>
                </a:lnTo>
                <a:lnTo>
                  <a:pt x="2596325" y="2817595"/>
                </a:lnTo>
                <a:lnTo>
                  <a:pt x="2596325" y="3352789"/>
                </a:lnTo>
                <a:lnTo>
                  <a:pt x="2680818" y="3352789"/>
                </a:lnTo>
                <a:lnTo>
                  <a:pt x="2680818" y="3189832"/>
                </a:lnTo>
                <a:lnTo>
                  <a:pt x="2738489" y="3189832"/>
                </a:lnTo>
                <a:lnTo>
                  <a:pt x="2738489" y="3170246"/>
                </a:lnTo>
                <a:lnTo>
                  <a:pt x="2765199" y="3170246"/>
                </a:lnTo>
                <a:lnTo>
                  <a:pt x="2765199" y="2956971"/>
                </a:lnTo>
                <a:lnTo>
                  <a:pt x="2796882" y="2956971"/>
                </a:lnTo>
                <a:lnTo>
                  <a:pt x="2796882" y="2918697"/>
                </a:lnTo>
                <a:lnTo>
                  <a:pt x="2830031" y="2918697"/>
                </a:lnTo>
                <a:lnTo>
                  <a:pt x="2830031" y="2823411"/>
                </a:lnTo>
                <a:lnTo>
                  <a:pt x="2852336" y="2823411"/>
                </a:lnTo>
                <a:lnTo>
                  <a:pt x="2852336" y="2661462"/>
                </a:lnTo>
                <a:lnTo>
                  <a:pt x="2953855" y="2661462"/>
                </a:lnTo>
                <a:lnTo>
                  <a:pt x="2953855" y="2466961"/>
                </a:lnTo>
                <a:lnTo>
                  <a:pt x="2986480" y="2466961"/>
                </a:lnTo>
                <a:lnTo>
                  <a:pt x="2986480" y="2421387"/>
                </a:lnTo>
                <a:lnTo>
                  <a:pt x="3021470" y="2421387"/>
                </a:lnTo>
                <a:lnTo>
                  <a:pt x="3021470" y="2288802"/>
                </a:lnTo>
                <a:lnTo>
                  <a:pt x="3052178" y="2288802"/>
                </a:lnTo>
                <a:lnTo>
                  <a:pt x="3052178" y="2163238"/>
                </a:lnTo>
                <a:lnTo>
                  <a:pt x="3076946" y="2163238"/>
                </a:lnTo>
                <a:lnTo>
                  <a:pt x="3076946" y="2125469"/>
                </a:lnTo>
                <a:lnTo>
                  <a:pt x="3108644" y="2125469"/>
                </a:lnTo>
                <a:lnTo>
                  <a:pt x="3108644" y="2053348"/>
                </a:lnTo>
                <a:lnTo>
                  <a:pt x="3165310" y="2053348"/>
                </a:lnTo>
                <a:lnTo>
                  <a:pt x="3165310" y="1942519"/>
                </a:lnTo>
                <a:lnTo>
                  <a:pt x="3594872" y="1942519"/>
                </a:lnTo>
                <a:lnTo>
                  <a:pt x="3594872" y="2030857"/>
                </a:lnTo>
                <a:lnTo>
                  <a:pt x="3609977" y="2030857"/>
                </a:lnTo>
                <a:lnTo>
                  <a:pt x="3609977" y="2125665"/>
                </a:lnTo>
                <a:lnTo>
                  <a:pt x="3662266" y="2125665"/>
                </a:lnTo>
                <a:lnTo>
                  <a:pt x="3662266" y="2256527"/>
                </a:lnTo>
                <a:lnTo>
                  <a:pt x="3691605" y="2256527"/>
                </a:lnTo>
                <a:lnTo>
                  <a:pt x="3691605" y="2478186"/>
                </a:lnTo>
                <a:lnTo>
                  <a:pt x="3728768" y="2478186"/>
                </a:lnTo>
                <a:lnTo>
                  <a:pt x="3728768" y="2598519"/>
                </a:lnTo>
                <a:lnTo>
                  <a:pt x="3753109" y="2598519"/>
                </a:lnTo>
                <a:lnTo>
                  <a:pt x="3753109" y="2616064"/>
                </a:lnTo>
                <a:lnTo>
                  <a:pt x="3766766" y="2616064"/>
                </a:lnTo>
                <a:lnTo>
                  <a:pt x="3766766" y="2817201"/>
                </a:lnTo>
                <a:lnTo>
                  <a:pt x="3822350" y="2817201"/>
                </a:lnTo>
                <a:lnTo>
                  <a:pt x="3822350" y="2767915"/>
                </a:lnTo>
                <a:lnTo>
                  <a:pt x="3855573" y="2767915"/>
                </a:lnTo>
                <a:lnTo>
                  <a:pt x="3855573" y="2733106"/>
                </a:lnTo>
                <a:lnTo>
                  <a:pt x="3875106" y="2733106"/>
                </a:lnTo>
                <a:lnTo>
                  <a:pt x="3875106" y="2703138"/>
                </a:lnTo>
                <a:lnTo>
                  <a:pt x="3890967" y="2703138"/>
                </a:lnTo>
                <a:lnTo>
                  <a:pt x="3890967" y="2677429"/>
                </a:lnTo>
                <a:lnTo>
                  <a:pt x="3903118" y="2677429"/>
                </a:lnTo>
                <a:lnTo>
                  <a:pt x="3903118" y="2403602"/>
                </a:lnTo>
                <a:lnTo>
                  <a:pt x="3937863" y="2403602"/>
                </a:lnTo>
                <a:lnTo>
                  <a:pt x="3937863" y="2677429"/>
                </a:lnTo>
                <a:lnTo>
                  <a:pt x="3954089" y="2677429"/>
                </a:lnTo>
                <a:lnTo>
                  <a:pt x="3954089" y="2703138"/>
                </a:lnTo>
                <a:lnTo>
                  <a:pt x="3966861" y="2703138"/>
                </a:lnTo>
                <a:lnTo>
                  <a:pt x="3966861" y="2733106"/>
                </a:lnTo>
                <a:lnTo>
                  <a:pt x="3966861" y="2743222"/>
                </a:lnTo>
                <a:lnTo>
                  <a:pt x="4012600" y="2743222"/>
                </a:lnTo>
                <a:lnTo>
                  <a:pt x="4012600" y="2792607"/>
                </a:lnTo>
                <a:lnTo>
                  <a:pt x="4034346" y="2792607"/>
                </a:lnTo>
                <a:lnTo>
                  <a:pt x="4034346" y="2830743"/>
                </a:lnTo>
                <a:lnTo>
                  <a:pt x="4058733" y="2830743"/>
                </a:lnTo>
                <a:lnTo>
                  <a:pt x="4058733" y="2845101"/>
                </a:lnTo>
                <a:lnTo>
                  <a:pt x="4070700" y="2845101"/>
                </a:lnTo>
                <a:lnTo>
                  <a:pt x="4070700" y="3239962"/>
                </a:lnTo>
                <a:lnTo>
                  <a:pt x="4146047" y="3239962"/>
                </a:lnTo>
                <a:lnTo>
                  <a:pt x="4146047" y="2831200"/>
                </a:lnTo>
                <a:lnTo>
                  <a:pt x="4175177" y="2831200"/>
                </a:lnTo>
                <a:lnTo>
                  <a:pt x="4175177" y="1346802"/>
                </a:lnTo>
                <a:lnTo>
                  <a:pt x="4189754" y="1346802"/>
                </a:lnTo>
                <a:lnTo>
                  <a:pt x="4189754" y="1321303"/>
                </a:lnTo>
                <a:lnTo>
                  <a:pt x="4210214" y="1321303"/>
                </a:lnTo>
                <a:lnTo>
                  <a:pt x="4210214" y="1192678"/>
                </a:lnTo>
                <a:lnTo>
                  <a:pt x="4242620" y="1192678"/>
                </a:lnTo>
                <a:lnTo>
                  <a:pt x="4242620" y="1161432"/>
                </a:lnTo>
                <a:lnTo>
                  <a:pt x="4271097" y="1161432"/>
                </a:lnTo>
                <a:lnTo>
                  <a:pt x="4271097" y="1133696"/>
                </a:lnTo>
                <a:lnTo>
                  <a:pt x="4481158" y="1133696"/>
                </a:lnTo>
                <a:lnTo>
                  <a:pt x="4481158" y="1161432"/>
                </a:lnTo>
                <a:lnTo>
                  <a:pt x="4512917" y="1161432"/>
                </a:lnTo>
                <a:lnTo>
                  <a:pt x="4512917" y="1192678"/>
                </a:lnTo>
                <a:lnTo>
                  <a:pt x="4512917" y="1321303"/>
                </a:lnTo>
                <a:lnTo>
                  <a:pt x="4537898" y="1321303"/>
                </a:lnTo>
                <a:lnTo>
                  <a:pt x="4537898" y="1346802"/>
                </a:lnTo>
                <a:lnTo>
                  <a:pt x="4543915" y="1346802"/>
                </a:lnTo>
                <a:lnTo>
                  <a:pt x="4543915" y="2322233"/>
                </a:lnTo>
                <a:lnTo>
                  <a:pt x="4577684" y="2322233"/>
                </a:lnTo>
                <a:lnTo>
                  <a:pt x="4577684" y="2308200"/>
                </a:lnTo>
                <a:lnTo>
                  <a:pt x="4606692" y="2308200"/>
                </a:lnTo>
                <a:lnTo>
                  <a:pt x="4606692" y="2277578"/>
                </a:lnTo>
                <a:lnTo>
                  <a:pt x="4617599" y="2277578"/>
                </a:lnTo>
                <a:lnTo>
                  <a:pt x="4617599" y="2253305"/>
                </a:lnTo>
                <a:lnTo>
                  <a:pt x="4763727" y="2253305"/>
                </a:lnTo>
                <a:lnTo>
                  <a:pt x="4763727" y="2277578"/>
                </a:lnTo>
                <a:lnTo>
                  <a:pt x="4779340" y="2277578"/>
                </a:lnTo>
                <a:lnTo>
                  <a:pt x="4779340" y="2308200"/>
                </a:lnTo>
                <a:lnTo>
                  <a:pt x="4795642" y="2308200"/>
                </a:lnTo>
                <a:lnTo>
                  <a:pt x="4795642" y="2334628"/>
                </a:lnTo>
                <a:lnTo>
                  <a:pt x="4829119" y="2334628"/>
                </a:lnTo>
                <a:lnTo>
                  <a:pt x="4829119" y="2365249"/>
                </a:lnTo>
                <a:lnTo>
                  <a:pt x="4856537" y="2365249"/>
                </a:lnTo>
                <a:lnTo>
                  <a:pt x="4856537" y="2393325"/>
                </a:lnTo>
                <a:lnTo>
                  <a:pt x="4887082" y="2393325"/>
                </a:lnTo>
                <a:lnTo>
                  <a:pt x="4887082" y="2417142"/>
                </a:lnTo>
                <a:lnTo>
                  <a:pt x="4917879" y="2417142"/>
                </a:lnTo>
                <a:lnTo>
                  <a:pt x="4917879" y="2703138"/>
                </a:lnTo>
                <a:lnTo>
                  <a:pt x="4965337" y="2703138"/>
                </a:lnTo>
                <a:lnTo>
                  <a:pt x="4965337" y="2721322"/>
                </a:lnTo>
                <a:lnTo>
                  <a:pt x="4982610" y="2721322"/>
                </a:lnTo>
                <a:lnTo>
                  <a:pt x="4982610" y="2691860"/>
                </a:lnTo>
                <a:lnTo>
                  <a:pt x="5021150" y="2691860"/>
                </a:lnTo>
                <a:lnTo>
                  <a:pt x="5021150" y="2666115"/>
                </a:lnTo>
                <a:lnTo>
                  <a:pt x="5091299" y="2666115"/>
                </a:lnTo>
                <a:lnTo>
                  <a:pt x="5091299" y="2297834"/>
                </a:lnTo>
                <a:lnTo>
                  <a:pt x="5115634" y="2297834"/>
                </a:lnTo>
                <a:lnTo>
                  <a:pt x="5115634" y="2263868"/>
                </a:lnTo>
                <a:lnTo>
                  <a:pt x="5139244" y="2263868"/>
                </a:lnTo>
                <a:lnTo>
                  <a:pt x="5139244" y="2229384"/>
                </a:lnTo>
                <a:lnTo>
                  <a:pt x="5371495" y="2229384"/>
                </a:lnTo>
                <a:lnTo>
                  <a:pt x="5371495" y="2263868"/>
                </a:lnTo>
                <a:lnTo>
                  <a:pt x="5415025" y="2263868"/>
                </a:lnTo>
                <a:lnTo>
                  <a:pt x="5415025" y="2297834"/>
                </a:lnTo>
                <a:lnTo>
                  <a:pt x="5421963" y="2297834"/>
                </a:lnTo>
                <a:lnTo>
                  <a:pt x="5421963" y="2629525"/>
                </a:lnTo>
                <a:lnTo>
                  <a:pt x="5487247" y="2629525"/>
                </a:lnTo>
                <a:lnTo>
                  <a:pt x="5487247" y="2417142"/>
                </a:lnTo>
                <a:lnTo>
                  <a:pt x="5514081" y="2417142"/>
                </a:lnTo>
                <a:lnTo>
                  <a:pt x="5514081" y="2392707"/>
                </a:lnTo>
                <a:lnTo>
                  <a:pt x="5531964" y="2392707"/>
                </a:lnTo>
                <a:lnTo>
                  <a:pt x="5531964" y="2297834"/>
                </a:lnTo>
                <a:lnTo>
                  <a:pt x="5561409" y="2297834"/>
                </a:lnTo>
                <a:lnTo>
                  <a:pt x="5561409" y="2265591"/>
                </a:lnTo>
                <a:lnTo>
                  <a:pt x="5584747" y="2265591"/>
                </a:lnTo>
                <a:lnTo>
                  <a:pt x="5584747" y="2229384"/>
                </a:lnTo>
                <a:lnTo>
                  <a:pt x="5598837" y="2229384"/>
                </a:lnTo>
                <a:lnTo>
                  <a:pt x="5598837" y="2215638"/>
                </a:lnTo>
                <a:lnTo>
                  <a:pt x="5713068" y="2215638"/>
                </a:lnTo>
                <a:lnTo>
                  <a:pt x="5713068" y="2229384"/>
                </a:lnTo>
                <a:lnTo>
                  <a:pt x="5728379" y="2229384"/>
                </a:lnTo>
                <a:lnTo>
                  <a:pt x="5728379" y="2265591"/>
                </a:lnTo>
                <a:lnTo>
                  <a:pt x="5764218" y="2265591"/>
                </a:lnTo>
                <a:lnTo>
                  <a:pt x="5764218" y="2289617"/>
                </a:lnTo>
                <a:lnTo>
                  <a:pt x="5806440" y="2289617"/>
                </a:lnTo>
                <a:lnTo>
                  <a:pt x="5806440" y="2412898"/>
                </a:lnTo>
                <a:lnTo>
                  <a:pt x="5886798" y="2412898"/>
                </a:lnTo>
                <a:lnTo>
                  <a:pt x="5886798" y="2541665"/>
                </a:lnTo>
                <a:lnTo>
                  <a:pt x="6091473" y="2541665"/>
                </a:lnTo>
                <a:lnTo>
                  <a:pt x="6091473" y="1131782"/>
                </a:lnTo>
                <a:lnTo>
                  <a:pt x="6103789" y="1131782"/>
                </a:lnTo>
                <a:lnTo>
                  <a:pt x="6103789" y="1112765"/>
                </a:lnTo>
                <a:lnTo>
                  <a:pt x="6130034" y="1112765"/>
                </a:lnTo>
                <a:lnTo>
                  <a:pt x="6130034" y="818313"/>
                </a:lnTo>
                <a:lnTo>
                  <a:pt x="6173002" y="818313"/>
                </a:lnTo>
                <a:lnTo>
                  <a:pt x="6173002" y="667492"/>
                </a:lnTo>
                <a:lnTo>
                  <a:pt x="6191843" y="667492"/>
                </a:lnTo>
                <a:lnTo>
                  <a:pt x="6191843" y="648473"/>
                </a:lnTo>
                <a:lnTo>
                  <a:pt x="6210684" y="648473"/>
                </a:lnTo>
                <a:lnTo>
                  <a:pt x="6210684" y="410662"/>
                </a:lnTo>
                <a:lnTo>
                  <a:pt x="6240758" y="410662"/>
                </a:lnTo>
                <a:lnTo>
                  <a:pt x="6240758" y="384400"/>
                </a:lnTo>
                <a:lnTo>
                  <a:pt x="6266394" y="384400"/>
                </a:lnTo>
                <a:lnTo>
                  <a:pt x="6266394" y="355114"/>
                </a:lnTo>
                <a:lnTo>
                  <a:pt x="6288503" y="355114"/>
                </a:lnTo>
                <a:lnTo>
                  <a:pt x="6288503" y="339400"/>
                </a:lnTo>
                <a:lnTo>
                  <a:pt x="6303950" y="339400"/>
                </a:lnTo>
                <a:lnTo>
                  <a:pt x="6303950" y="316483"/>
                </a:lnTo>
                <a:lnTo>
                  <a:pt x="6319584" y="316483"/>
                </a:lnTo>
                <a:lnTo>
                  <a:pt x="6319584" y="0"/>
                </a:lnTo>
                <a:close/>
              </a:path>
            </a:pathLst>
          </a:custGeom>
          <a:solidFill>
            <a:schemeClr val="bg1"/>
          </a:solidFill>
          <a:ln>
            <a:noFill/>
          </a:ln>
          <a:effectLst/>
        </p:spPr>
        <p:txBody>
          <a:bodyPr vert="horz" wrap="square" lIns="68580" tIns="34290" rIns="68580" bIns="34290" numCol="1" anchor="t" anchorCtr="0" compatLnSpc="1"/>
          <a:lstStyle/>
          <a:p>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7" name="文本框 44"/>
          <p:cNvSpPr>
            <a:spLocks noChangeArrowheads="1"/>
          </p:cNvSpPr>
          <p:nvPr/>
        </p:nvSpPr>
        <p:spPr bwMode="auto">
          <a:xfrm>
            <a:off x="2245519" y="1362075"/>
            <a:ext cx="13388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标题文字内容</a:t>
            </a:r>
          </a:p>
        </p:txBody>
      </p:sp>
      <p:sp>
        <p:nvSpPr>
          <p:cNvPr id="8" name="文本框 45"/>
          <p:cNvSpPr>
            <a:spLocks noChangeArrowheads="1"/>
          </p:cNvSpPr>
          <p:nvPr/>
        </p:nvSpPr>
        <p:spPr bwMode="auto">
          <a:xfrm>
            <a:off x="6574631" y="1504950"/>
            <a:ext cx="1261884"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100" dirty="0">
                <a:solidFill>
                  <a:schemeClr val="tx2"/>
                </a:solidFill>
                <a:latin typeface="微软雅黑" panose="020B0503020204020204" pitchFamily="34" charset="-122"/>
                <a:ea typeface="微软雅黑" panose="020B0503020204020204" pitchFamily="34" charset="-122"/>
                <a:sym typeface="方正兰亭黑_GBK" panose="02000000000000000000" pitchFamily="2" charset="-122"/>
              </a:rPr>
              <a:t>标题文字</a:t>
            </a:r>
          </a:p>
        </p:txBody>
      </p:sp>
      <p:sp>
        <p:nvSpPr>
          <p:cNvPr id="9" name="文本框 46"/>
          <p:cNvSpPr>
            <a:spLocks noChangeArrowheads="1"/>
          </p:cNvSpPr>
          <p:nvPr/>
        </p:nvSpPr>
        <p:spPr bwMode="auto">
          <a:xfrm>
            <a:off x="3860007" y="1157287"/>
            <a:ext cx="1800493"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100" dirty="0">
                <a:solidFill>
                  <a:schemeClr val="bg2"/>
                </a:solidFill>
                <a:latin typeface="微软雅黑" panose="020B0503020204020204" pitchFamily="34" charset="-122"/>
                <a:ea typeface="微软雅黑" panose="020B0503020204020204" pitchFamily="34" charset="-122"/>
                <a:sym typeface="方正兰亭黑_GBK" panose="02000000000000000000" pitchFamily="2" charset="-122"/>
              </a:rPr>
              <a:t>标题文字内容</a:t>
            </a:r>
          </a:p>
        </p:txBody>
      </p:sp>
      <p:sp>
        <p:nvSpPr>
          <p:cNvPr id="10" name="文本框 47"/>
          <p:cNvSpPr>
            <a:spLocks noChangeArrowheads="1"/>
          </p:cNvSpPr>
          <p:nvPr/>
        </p:nvSpPr>
        <p:spPr bwMode="auto">
          <a:xfrm>
            <a:off x="5181601" y="1675210"/>
            <a:ext cx="87716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350" b="1" dirty="0">
                <a:solidFill>
                  <a:schemeClr val="bg1"/>
                </a:solidFill>
                <a:latin typeface="微软雅黑" panose="020B0503020204020204" pitchFamily="34" charset="-122"/>
                <a:ea typeface="微软雅黑" panose="020B0503020204020204" pitchFamily="34" charset="-122"/>
                <a:sym typeface="方正兰亭黑_GBK" panose="02000000000000000000" pitchFamily="2" charset="-122"/>
              </a:rPr>
              <a:t>标题文字</a:t>
            </a:r>
            <a:endParaRPr lang="zh-CN" altLang="en-US" sz="1350" dirty="0">
              <a:solidFill>
                <a:schemeClr val="bg1"/>
              </a:solidFill>
              <a:latin typeface="微软雅黑" panose="020B0503020204020204" pitchFamily="34" charset="-122"/>
              <a:ea typeface="微软雅黑" panose="020B0503020204020204" pitchFamily="34" charset="-122"/>
            </a:endParaRPr>
          </a:p>
        </p:txBody>
      </p:sp>
      <p:sp>
        <p:nvSpPr>
          <p:cNvPr id="11" name="文本框 48"/>
          <p:cNvSpPr>
            <a:spLocks noChangeArrowheads="1"/>
          </p:cNvSpPr>
          <p:nvPr/>
        </p:nvSpPr>
        <p:spPr bwMode="auto">
          <a:xfrm>
            <a:off x="4617244" y="2191941"/>
            <a:ext cx="13388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标题文字内容</a:t>
            </a:r>
            <a:endParaRPr lang="zh-CN" altLang="en-US" sz="1350">
              <a:solidFill>
                <a:schemeClr val="accent1"/>
              </a:solidFill>
              <a:latin typeface="微软雅黑" panose="020B0503020204020204" pitchFamily="34" charset="-122"/>
              <a:ea typeface="微软雅黑" panose="020B0503020204020204" pitchFamily="34" charset="-122"/>
            </a:endParaRPr>
          </a:p>
        </p:txBody>
      </p:sp>
      <p:sp>
        <p:nvSpPr>
          <p:cNvPr id="12" name="文本框 53"/>
          <p:cNvSpPr>
            <a:spLocks noChangeArrowheads="1"/>
          </p:cNvSpPr>
          <p:nvPr/>
        </p:nvSpPr>
        <p:spPr bwMode="auto">
          <a:xfrm>
            <a:off x="6654404" y="2368153"/>
            <a:ext cx="122341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3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标题文字内容</a:t>
            </a:r>
            <a:endParaRPr lang="zh-CN" altLang="en-US" sz="1350">
              <a:solidFill>
                <a:schemeClr val="accent1"/>
              </a:solidFill>
              <a:latin typeface="微软雅黑" panose="020B0503020204020204" pitchFamily="34" charset="-122"/>
              <a:ea typeface="微软雅黑" panose="020B0503020204020204" pitchFamily="34" charset="-122"/>
            </a:endParaRPr>
          </a:p>
        </p:txBody>
      </p:sp>
      <p:sp>
        <p:nvSpPr>
          <p:cNvPr id="13" name="文本框 54"/>
          <p:cNvSpPr>
            <a:spLocks noChangeArrowheads="1"/>
          </p:cNvSpPr>
          <p:nvPr/>
        </p:nvSpPr>
        <p:spPr bwMode="auto">
          <a:xfrm>
            <a:off x="1766888" y="2463403"/>
            <a:ext cx="122341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3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标题文字内容</a:t>
            </a:r>
            <a:endParaRPr lang="zh-CN" altLang="en-US" sz="1350">
              <a:solidFill>
                <a:schemeClr val="accent1"/>
              </a:solidFill>
              <a:latin typeface="微软雅黑" panose="020B0503020204020204" pitchFamily="34" charset="-122"/>
              <a:ea typeface="微软雅黑" panose="020B0503020204020204" pitchFamily="34" charset="-122"/>
            </a:endParaRPr>
          </a:p>
        </p:txBody>
      </p:sp>
      <p:sp>
        <p:nvSpPr>
          <p:cNvPr id="14" name="文本框 55"/>
          <p:cNvSpPr>
            <a:spLocks noChangeArrowheads="1"/>
          </p:cNvSpPr>
          <p:nvPr/>
        </p:nvSpPr>
        <p:spPr bwMode="auto">
          <a:xfrm>
            <a:off x="2871788" y="1776412"/>
            <a:ext cx="1345240"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250" b="1" dirty="0">
                <a:latin typeface="微软雅黑" panose="020B0503020204020204" pitchFamily="34" charset="-122"/>
                <a:ea typeface="微软雅黑" panose="020B0503020204020204" pitchFamily="34" charset="-122"/>
                <a:sym typeface="方正兰亭黑_GBK" panose="02000000000000000000" pitchFamily="2" charset="-122"/>
              </a:rPr>
              <a:t>标题文字</a:t>
            </a:r>
          </a:p>
        </p:txBody>
      </p:sp>
      <p:sp>
        <p:nvSpPr>
          <p:cNvPr id="15" name="文本框 56"/>
          <p:cNvSpPr>
            <a:spLocks noChangeArrowheads="1"/>
          </p:cNvSpPr>
          <p:nvPr/>
        </p:nvSpPr>
        <p:spPr bwMode="auto">
          <a:xfrm>
            <a:off x="801291" y="1841897"/>
            <a:ext cx="1261884"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100" dirty="0">
                <a:solidFill>
                  <a:schemeClr val="bg1"/>
                </a:solidFill>
                <a:latin typeface="微软雅黑" panose="020B0503020204020204" pitchFamily="34" charset="-122"/>
                <a:ea typeface="微软雅黑" panose="020B0503020204020204" pitchFamily="34" charset="-122"/>
                <a:sym typeface="方正兰亭黑_GBK" panose="02000000000000000000" pitchFamily="2" charset="-122"/>
              </a:rPr>
              <a:t>标题文字</a:t>
            </a:r>
          </a:p>
        </p:txBody>
      </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p:cBhvr>
                                        <p:cTn id="7" dur="750"/>
                                        <p:tgtEl>
                                          <p:spTgt spid="6"/>
                                        </p:tgtEl>
                                      </p:cBhvr>
                                    </p:animEffect>
                                  </p:childTnLst>
                                </p:cTn>
                              </p:par>
                            </p:childTnLst>
                          </p:cTn>
                        </p:par>
                        <p:par>
                          <p:cTn id="8" fill="hold">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p:tgtEl>
                                          <p:spTgt spid="14"/>
                                        </p:tgtEl>
                                        <p:attrNameLst>
                                          <p:attrName>ppt_y</p:attrName>
                                        </p:attrNameLst>
                                      </p:cBhvr>
                                      <p:tavLst>
                                        <p:tav tm="0">
                                          <p:val>
                                            <p:strVal val="#ppt_y+#ppt_h*1.125000"/>
                                          </p:val>
                                        </p:tav>
                                        <p:tav tm="100000">
                                          <p:val>
                                            <p:strVal val="#ppt_y"/>
                                          </p:val>
                                        </p:tav>
                                      </p:tavLst>
                                    </p:anim>
                                    <p:animEffect>
                                      <p:cBhvr>
                                        <p:cTn id="12" dur="500"/>
                                        <p:tgtEl>
                                          <p:spTgt spid="14"/>
                                        </p:tgtEl>
                                      </p:cBhvr>
                                    </p:animEffect>
                                  </p:childTnLst>
                                </p:cTn>
                              </p:par>
                              <p:par>
                                <p:cTn id="13" presetID="12" presetClass="entr" presetSubtype="4" fill="hold" grpId="0" nodeType="withEffect">
                                  <p:stCondLst>
                                    <p:cond delay="75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p:tgtEl>
                                          <p:spTgt spid="15"/>
                                        </p:tgtEl>
                                        <p:attrNameLst>
                                          <p:attrName>ppt_y</p:attrName>
                                        </p:attrNameLst>
                                      </p:cBhvr>
                                      <p:tavLst>
                                        <p:tav tm="0">
                                          <p:val>
                                            <p:strVal val="#ppt_y+#ppt_h*1.125000"/>
                                          </p:val>
                                        </p:tav>
                                        <p:tav tm="100000">
                                          <p:val>
                                            <p:strVal val="#ppt_y"/>
                                          </p:val>
                                        </p:tav>
                                      </p:tavLst>
                                    </p:anim>
                                    <p:animEffect>
                                      <p:cBhvr>
                                        <p:cTn id="16" dur="500"/>
                                        <p:tgtEl>
                                          <p:spTgt spid="15"/>
                                        </p:tgtEl>
                                      </p:cBhvr>
                                    </p:animEffect>
                                  </p:childTnLst>
                                </p:cTn>
                              </p:par>
                              <p:par>
                                <p:cTn id="17" presetID="12" presetClass="entr" presetSubtype="4" fill="hold" grpId="0" nodeType="withEffect">
                                  <p:stCondLst>
                                    <p:cond delay="25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p:tgtEl>
                                          <p:spTgt spid="13"/>
                                        </p:tgtEl>
                                        <p:attrNameLst>
                                          <p:attrName>ppt_y</p:attrName>
                                        </p:attrNameLst>
                                      </p:cBhvr>
                                      <p:tavLst>
                                        <p:tav tm="0">
                                          <p:val>
                                            <p:strVal val="#ppt_y+#ppt_h*1.125000"/>
                                          </p:val>
                                        </p:tav>
                                        <p:tav tm="100000">
                                          <p:val>
                                            <p:strVal val="#ppt_y"/>
                                          </p:val>
                                        </p:tav>
                                      </p:tavLst>
                                    </p:anim>
                                    <p:animEffect>
                                      <p:cBhvr>
                                        <p:cTn id="20" dur="500"/>
                                        <p:tgtEl>
                                          <p:spTgt spid="13"/>
                                        </p:tgtEl>
                                      </p:cBhvr>
                                    </p:animEffect>
                                  </p:childTnLst>
                                </p:cTn>
                              </p:par>
                              <p:par>
                                <p:cTn id="21" presetID="12" presetClass="entr" presetSubtype="4" fill="hold" grpId="0" nodeType="withEffect">
                                  <p:stCondLst>
                                    <p:cond delay="50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p:tgtEl>
                                          <p:spTgt spid="7"/>
                                        </p:tgtEl>
                                        <p:attrNameLst>
                                          <p:attrName>ppt_y</p:attrName>
                                        </p:attrNameLst>
                                      </p:cBhvr>
                                      <p:tavLst>
                                        <p:tav tm="0">
                                          <p:val>
                                            <p:strVal val="#ppt_y+#ppt_h*1.125000"/>
                                          </p:val>
                                        </p:tav>
                                        <p:tav tm="100000">
                                          <p:val>
                                            <p:strVal val="#ppt_y"/>
                                          </p:val>
                                        </p:tav>
                                      </p:tavLst>
                                    </p:anim>
                                    <p:animEffect>
                                      <p:cBhvr>
                                        <p:cTn id="24" dur="500"/>
                                        <p:tgtEl>
                                          <p:spTgt spid="7"/>
                                        </p:tgtEl>
                                      </p:cBhvr>
                                    </p:animEffect>
                                  </p:childTnLst>
                                </p:cTn>
                              </p:par>
                              <p:par>
                                <p:cTn id="25" presetID="12" presetClass="entr" presetSubtype="4" fill="hold" grpId="0" nodeType="withEffect">
                                  <p:stCondLst>
                                    <p:cond delay="50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p:tgtEl>
                                          <p:spTgt spid="9"/>
                                        </p:tgtEl>
                                        <p:attrNameLst>
                                          <p:attrName>ppt_y</p:attrName>
                                        </p:attrNameLst>
                                      </p:cBhvr>
                                      <p:tavLst>
                                        <p:tav tm="0">
                                          <p:val>
                                            <p:strVal val="#ppt_y+#ppt_h*1.125000"/>
                                          </p:val>
                                        </p:tav>
                                        <p:tav tm="100000">
                                          <p:val>
                                            <p:strVal val="#ppt_y"/>
                                          </p:val>
                                        </p:tav>
                                      </p:tavLst>
                                    </p:anim>
                                    <p:animEffect>
                                      <p:cBhvr>
                                        <p:cTn id="28" dur="500"/>
                                        <p:tgtEl>
                                          <p:spTgt spid="9"/>
                                        </p:tgtEl>
                                      </p:cBhvr>
                                    </p:animEffect>
                                  </p:childTnLst>
                                </p:cTn>
                              </p:par>
                              <p:par>
                                <p:cTn id="29" presetID="12" presetClass="entr" presetSubtype="4" fill="hold" grpId="0" nodeType="withEffect">
                                  <p:stCondLst>
                                    <p:cond delay="50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p:tgtEl>
                                          <p:spTgt spid="10"/>
                                        </p:tgtEl>
                                        <p:attrNameLst>
                                          <p:attrName>ppt_y</p:attrName>
                                        </p:attrNameLst>
                                      </p:cBhvr>
                                      <p:tavLst>
                                        <p:tav tm="0">
                                          <p:val>
                                            <p:strVal val="#ppt_y+#ppt_h*1.125000"/>
                                          </p:val>
                                        </p:tav>
                                        <p:tav tm="100000">
                                          <p:val>
                                            <p:strVal val="#ppt_y"/>
                                          </p:val>
                                        </p:tav>
                                      </p:tavLst>
                                    </p:anim>
                                    <p:animEffect>
                                      <p:cBhvr>
                                        <p:cTn id="32" dur="500"/>
                                        <p:tgtEl>
                                          <p:spTgt spid="10"/>
                                        </p:tgtEl>
                                      </p:cBhvr>
                                    </p:animEffect>
                                  </p:childTnLst>
                                </p:cTn>
                              </p:par>
                              <p:par>
                                <p:cTn id="33" presetID="12" presetClass="entr" presetSubtype="4" fill="hold" grpId="0" nodeType="withEffect">
                                  <p:stCondLst>
                                    <p:cond delay="100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p:tgtEl>
                                          <p:spTgt spid="8"/>
                                        </p:tgtEl>
                                        <p:attrNameLst>
                                          <p:attrName>ppt_y</p:attrName>
                                        </p:attrNameLst>
                                      </p:cBhvr>
                                      <p:tavLst>
                                        <p:tav tm="0">
                                          <p:val>
                                            <p:strVal val="#ppt_y+#ppt_h*1.125000"/>
                                          </p:val>
                                        </p:tav>
                                        <p:tav tm="100000">
                                          <p:val>
                                            <p:strVal val="#ppt_y"/>
                                          </p:val>
                                        </p:tav>
                                      </p:tavLst>
                                    </p:anim>
                                    <p:animEffect>
                                      <p:cBhvr>
                                        <p:cTn id="36" dur="500"/>
                                        <p:tgtEl>
                                          <p:spTgt spid="8"/>
                                        </p:tgtEl>
                                      </p:cBhvr>
                                    </p:animEffect>
                                  </p:childTnLst>
                                </p:cTn>
                              </p:par>
                              <p:par>
                                <p:cTn id="37" presetID="12" presetClass="entr" presetSubtype="4" fill="hold" grpId="0" nodeType="withEffect">
                                  <p:stCondLst>
                                    <p:cond delay="1000"/>
                                  </p:stCondLst>
                                  <p:childTnLst>
                                    <p:set>
                                      <p:cBhvr>
                                        <p:cTn id="38" dur="1" fill="hold">
                                          <p:stCondLst>
                                            <p:cond delay="0"/>
                                          </p:stCondLst>
                                        </p:cTn>
                                        <p:tgtEl>
                                          <p:spTgt spid="11"/>
                                        </p:tgtEl>
                                        <p:attrNameLst>
                                          <p:attrName>style.visibility</p:attrName>
                                        </p:attrNameLst>
                                      </p:cBhvr>
                                      <p:to>
                                        <p:strVal val="visible"/>
                                      </p:to>
                                    </p:set>
                                    <p:anim calcmode="lin" valueType="num">
                                      <p:cBhvr>
                                        <p:cTn id="39" dur="500"/>
                                        <p:tgtEl>
                                          <p:spTgt spid="11"/>
                                        </p:tgtEl>
                                        <p:attrNameLst>
                                          <p:attrName>ppt_y</p:attrName>
                                        </p:attrNameLst>
                                      </p:cBhvr>
                                      <p:tavLst>
                                        <p:tav tm="0">
                                          <p:val>
                                            <p:strVal val="#ppt_y+#ppt_h*1.125000"/>
                                          </p:val>
                                        </p:tav>
                                        <p:tav tm="100000">
                                          <p:val>
                                            <p:strVal val="#ppt_y"/>
                                          </p:val>
                                        </p:tav>
                                      </p:tavLst>
                                    </p:anim>
                                    <p:animEffect>
                                      <p:cBhvr>
                                        <p:cTn id="40" dur="500"/>
                                        <p:tgtEl>
                                          <p:spTgt spid="11"/>
                                        </p:tgtEl>
                                      </p:cBhvr>
                                    </p:animEffect>
                                  </p:childTnLst>
                                </p:cTn>
                              </p:par>
                              <p:par>
                                <p:cTn id="41" presetID="12" presetClass="entr" presetSubtype="4" fill="hold" grpId="0" nodeType="withEffect">
                                  <p:stCondLst>
                                    <p:cond delay="125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p:tgtEl>
                                          <p:spTgt spid="12"/>
                                        </p:tgtEl>
                                        <p:attrNameLst>
                                          <p:attrName>ppt_y</p:attrName>
                                        </p:attrNameLst>
                                      </p:cBhvr>
                                      <p:tavLst>
                                        <p:tav tm="0">
                                          <p:val>
                                            <p:strVal val="#ppt_y+#ppt_h*1.125000"/>
                                          </p:val>
                                        </p:tav>
                                        <p:tav tm="100000">
                                          <p:val>
                                            <p:strVal val="#ppt_y"/>
                                          </p:val>
                                        </p:tav>
                                      </p:tavLst>
                                    </p:anim>
                                    <p:animEffect>
                                      <p:cBhvr>
                                        <p:cTn id="44" dur="500"/>
                                        <p:tgtEl>
                                          <p:spTgt spid="12"/>
                                        </p:tgtEl>
                                      </p:cBhvr>
                                    </p:animEffect>
                                  </p:childTnLst>
                                </p:cTn>
                              </p:par>
                            </p:childTnLst>
                          </p:cTn>
                        </p:par>
                        <p:par>
                          <p:cTn id="45" fill="hold">
                            <p:stCondLst>
                              <p:cond delay="1500"/>
                            </p:stCondLst>
                            <p:childTnLst>
                              <p:par>
                                <p:cTn id="46" presetID="16" presetClass="entr" presetSubtype="37" fill="hold" grpId="0"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p:cBhvr>
                                        <p:cTn id="4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utoUpdateAnimBg="0"/>
      <p:bldP spid="6" grpId="0" animBg="1"/>
      <p:bldP spid="7" grpId="0" bldLvl="0" autoUpdateAnimBg="0"/>
      <p:bldP spid="8" grpId="0" bldLvl="0" autoUpdateAnimBg="0"/>
      <p:bldP spid="9" grpId="0" bldLvl="0" autoUpdateAnimBg="0"/>
      <p:bldP spid="10" grpId="0" bldLvl="0" autoUpdateAnimBg="0"/>
      <p:bldP spid="11" grpId="0" bldLvl="0" autoUpdateAnimBg="0"/>
      <p:bldP spid="12" grpId="0" bldLvl="0" autoUpdateAnimBg="0"/>
      <p:bldP spid="13" grpId="0" bldLvl="0" autoUpdateAnimBg="0"/>
      <p:bldP spid="14" grpId="0" bldLvl="0" autoUpdateAnimBg="0"/>
      <p:bldP spid="15" grpId="0" bldLvl="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2899172" y="1275606"/>
            <a:ext cx="3352800" cy="963216"/>
          </a:xfrm>
          <a:prstGeom prst="rect">
            <a:avLst/>
          </a:prstGeom>
          <a:solidFill>
            <a:schemeClr val="bg1"/>
          </a:solidFill>
          <a:ln>
            <a:noFill/>
          </a:ln>
          <a:effectLst/>
        </p:spPr>
        <p:txBody>
          <a:bodyPr vert="horz" wrap="square" lIns="68580" tIns="34290" rIns="68580" bIns="34290" numCol="1" anchor="t" anchorCtr="0" compatLnSpc="1"/>
          <a:lstStyle/>
          <a:p>
            <a:endParaRPr lang="zh-CN" altLang="zh-CN">
              <a:solidFill>
                <a:schemeClr val="accent2"/>
              </a:solidFill>
              <a:latin typeface="微软雅黑" panose="020B0503020204020204" pitchFamily="34" charset="-122"/>
              <a:ea typeface="微软雅黑" panose="020B0503020204020204" pitchFamily="34" charset="-122"/>
            </a:endParaRPr>
          </a:p>
        </p:txBody>
      </p:sp>
      <p:sp>
        <p:nvSpPr>
          <p:cNvPr id="6" name="Rectangle 4"/>
          <p:cNvSpPr>
            <a:spLocks noChangeArrowheads="1"/>
          </p:cNvSpPr>
          <p:nvPr/>
        </p:nvSpPr>
        <p:spPr bwMode="auto">
          <a:xfrm>
            <a:off x="2899172" y="2350741"/>
            <a:ext cx="3352800" cy="963215"/>
          </a:xfrm>
          <a:prstGeom prst="rect">
            <a:avLst/>
          </a:prstGeom>
          <a:solidFill>
            <a:schemeClr val="tx1"/>
          </a:solidFill>
          <a:ln>
            <a:noFill/>
          </a:ln>
          <a:effectLst/>
        </p:spPr>
        <p:txBody>
          <a:bodyPr vert="horz" wrap="square" lIns="68580" tIns="34290" rIns="68580" bIns="34290" numCol="1" anchor="t" anchorCtr="0" compatLnSpc="1"/>
          <a:lstStyle/>
          <a:p>
            <a:endParaRPr lang="zh-CN" altLang="zh-CN">
              <a:solidFill>
                <a:schemeClr val="accent2"/>
              </a:solidFill>
              <a:latin typeface="微软雅黑" panose="020B0503020204020204" pitchFamily="34" charset="-122"/>
              <a:ea typeface="微软雅黑" panose="020B0503020204020204" pitchFamily="34" charset="-122"/>
            </a:endParaRPr>
          </a:p>
        </p:txBody>
      </p:sp>
      <p:sp>
        <p:nvSpPr>
          <p:cNvPr id="7" name="Rectangle 5"/>
          <p:cNvSpPr>
            <a:spLocks noChangeArrowheads="1"/>
          </p:cNvSpPr>
          <p:nvPr/>
        </p:nvSpPr>
        <p:spPr bwMode="auto">
          <a:xfrm>
            <a:off x="2899172" y="3424685"/>
            <a:ext cx="3352800" cy="963215"/>
          </a:xfrm>
          <a:prstGeom prst="rect">
            <a:avLst/>
          </a:prstGeom>
          <a:solidFill>
            <a:schemeClr val="bg2"/>
          </a:solidFill>
          <a:ln>
            <a:noFill/>
          </a:ln>
          <a:effectLst/>
        </p:spPr>
        <p:txBody>
          <a:bodyPr vert="horz" wrap="square" lIns="68580" tIns="34290" rIns="68580" bIns="34290" numCol="1" anchor="t" anchorCtr="0" compatLnSpc="1"/>
          <a:lstStyle/>
          <a:p>
            <a:endParaRPr lang="zh-CN" altLang="zh-CN">
              <a:solidFill>
                <a:schemeClr val="accent2"/>
              </a:solidFill>
              <a:latin typeface="微软雅黑" panose="020B0503020204020204" pitchFamily="34" charset="-122"/>
              <a:ea typeface="微软雅黑" panose="020B0503020204020204" pitchFamily="34" charset="-122"/>
            </a:endParaRPr>
          </a:p>
        </p:txBody>
      </p:sp>
      <p:grpSp>
        <p:nvGrpSpPr>
          <p:cNvPr id="8" name="Group 9"/>
          <p:cNvGrpSpPr/>
          <p:nvPr/>
        </p:nvGrpSpPr>
        <p:grpSpPr bwMode="auto">
          <a:xfrm>
            <a:off x="5357813" y="2611487"/>
            <a:ext cx="647700" cy="481013"/>
            <a:chOff x="0" y="0"/>
            <a:chExt cx="374651" cy="277813"/>
          </a:xfrm>
          <a:solidFill>
            <a:schemeClr val="accent2"/>
          </a:solidFill>
        </p:grpSpPr>
        <p:sp>
          <p:nvSpPr>
            <p:cNvPr id="9" name="Freeform 17"/>
            <p:cNvSpPr>
              <a:spLocks noChangeArrowheads="1"/>
            </p:cNvSpPr>
            <p:nvPr/>
          </p:nvSpPr>
          <p:spPr bwMode="auto">
            <a:xfrm>
              <a:off x="141288" y="66675"/>
              <a:ext cx="233363" cy="211138"/>
            </a:xfrm>
            <a:custGeom>
              <a:avLst/>
              <a:gdLst>
                <a:gd name="T0" fmla="*/ 611890896 w 89"/>
                <a:gd name="T1" fmla="*/ 224220736 h 81"/>
                <a:gd name="T2" fmla="*/ 295631590 w 89"/>
                <a:gd name="T3" fmla="*/ 0 h 81"/>
                <a:gd name="T4" fmla="*/ 275006496 w 89"/>
                <a:gd name="T5" fmla="*/ 6795516 h 81"/>
                <a:gd name="T6" fmla="*/ 295631590 w 89"/>
                <a:gd name="T7" fmla="*/ 74740245 h 81"/>
                <a:gd name="T8" fmla="*/ 0 w 89"/>
                <a:gd name="T9" fmla="*/ 298960981 h 81"/>
                <a:gd name="T10" fmla="*/ 0 w 89"/>
                <a:gd name="T11" fmla="*/ 298960981 h 81"/>
                <a:gd name="T12" fmla="*/ 275006496 w 89"/>
                <a:gd name="T13" fmla="*/ 441648563 h 81"/>
                <a:gd name="T14" fmla="*/ 508762805 w 89"/>
                <a:gd name="T15" fmla="*/ 550361173 h 81"/>
                <a:gd name="T16" fmla="*/ 440012492 w 89"/>
                <a:gd name="T17" fmla="*/ 421264623 h 81"/>
                <a:gd name="T18" fmla="*/ 611890896 w 89"/>
                <a:gd name="T19" fmla="*/ 224220736 h 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9"/>
                <a:gd name="T31" fmla="*/ 0 h 81"/>
                <a:gd name="T32" fmla="*/ 89 w 89"/>
                <a:gd name="T33" fmla="*/ 81 h 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lIns="91440" tIns="45720" rIns="91440" bIns="45720"/>
            <a:lstStyle/>
            <a:p>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10" name="Freeform 18"/>
            <p:cNvSpPr>
              <a:spLocks noChangeArrowheads="1"/>
            </p:cNvSpPr>
            <p:nvPr/>
          </p:nvSpPr>
          <p:spPr bwMode="auto">
            <a:xfrm>
              <a:off x="0" y="0"/>
              <a:ext cx="241300" cy="209550"/>
            </a:xfrm>
            <a:custGeom>
              <a:avLst/>
              <a:gdLst>
                <a:gd name="T0" fmla="*/ 612251539 w 92"/>
                <a:gd name="T1" fmla="*/ 144083961 h 80"/>
                <a:gd name="T2" fmla="*/ 316443967 w 92"/>
                <a:gd name="T3" fmla="*/ 0 h 80"/>
                <a:gd name="T4" fmla="*/ 0 w 92"/>
                <a:gd name="T5" fmla="*/ 219556013 h 80"/>
                <a:gd name="T6" fmla="*/ 171981329 w 92"/>
                <a:gd name="T7" fmla="*/ 418528976 h 80"/>
                <a:gd name="T8" fmla="*/ 96310174 w 92"/>
                <a:gd name="T9" fmla="*/ 548890031 h 80"/>
                <a:gd name="T10" fmla="*/ 330203313 w 92"/>
                <a:gd name="T11" fmla="*/ 445972168 h 80"/>
                <a:gd name="T12" fmla="*/ 337080363 w 92"/>
                <a:gd name="T13" fmla="*/ 439112025 h 80"/>
                <a:gd name="T14" fmla="*/ 632887935 w 92"/>
                <a:gd name="T15" fmla="*/ 219556013 h 80"/>
                <a:gd name="T16" fmla="*/ 612251539 w 92"/>
                <a:gd name="T17" fmla="*/ 144083961 h 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2"/>
                <a:gd name="T28" fmla="*/ 0 h 80"/>
                <a:gd name="T29" fmla="*/ 92 w 92"/>
                <a:gd name="T30" fmla="*/ 80 h 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lIns="91440" tIns="45720" rIns="91440" bIns="45720"/>
            <a:lstStyle/>
            <a:p>
              <a:endParaRPr lang="zh-CN" altLang="en-US">
                <a:solidFill>
                  <a:schemeClr val="accent2"/>
                </a:solidFill>
                <a:latin typeface="微软雅黑" panose="020B0503020204020204" pitchFamily="34" charset="-122"/>
                <a:ea typeface="微软雅黑" panose="020B0503020204020204" pitchFamily="34" charset="-122"/>
              </a:endParaRPr>
            </a:p>
          </p:txBody>
        </p:sp>
      </p:grpSp>
      <p:grpSp>
        <p:nvGrpSpPr>
          <p:cNvPr id="11" name="Group 12"/>
          <p:cNvGrpSpPr/>
          <p:nvPr/>
        </p:nvGrpSpPr>
        <p:grpSpPr bwMode="auto">
          <a:xfrm>
            <a:off x="3190876" y="3640187"/>
            <a:ext cx="545306" cy="533400"/>
            <a:chOff x="0" y="0"/>
            <a:chExt cx="249238" cy="244475"/>
          </a:xfrm>
          <a:solidFill>
            <a:schemeClr val="accent2"/>
          </a:solidFill>
        </p:grpSpPr>
        <p:sp>
          <p:nvSpPr>
            <p:cNvPr id="12" name="Freeform 50"/>
            <p:cNvSpPr>
              <a:spLocks noEditPoints="1" noChangeArrowheads="1"/>
            </p:cNvSpPr>
            <p:nvPr/>
          </p:nvSpPr>
          <p:spPr bwMode="auto">
            <a:xfrm>
              <a:off x="0" y="0"/>
              <a:ext cx="249238" cy="244475"/>
            </a:xfrm>
            <a:custGeom>
              <a:avLst/>
              <a:gdLst>
                <a:gd name="T0" fmla="*/ 564411257 w 95"/>
                <a:gd name="T1" fmla="*/ 400802304 h 93"/>
                <a:gd name="T2" fmla="*/ 653890323 w 95"/>
                <a:gd name="T3" fmla="*/ 359341447 h 93"/>
                <a:gd name="T4" fmla="*/ 653890323 w 95"/>
                <a:gd name="T5" fmla="*/ 290236514 h 93"/>
                <a:gd name="T6" fmla="*/ 564411257 w 95"/>
                <a:gd name="T7" fmla="*/ 248773028 h 93"/>
                <a:gd name="T8" fmla="*/ 543761233 w 95"/>
                <a:gd name="T9" fmla="*/ 214223190 h 93"/>
                <a:gd name="T10" fmla="*/ 578177065 w 95"/>
                <a:gd name="T11" fmla="*/ 124387828 h 93"/>
                <a:gd name="T12" fmla="*/ 529995425 w 95"/>
                <a:gd name="T13" fmla="*/ 69104933 h 93"/>
                <a:gd name="T14" fmla="*/ 440516359 w 95"/>
                <a:gd name="T15" fmla="*/ 110565790 h 93"/>
                <a:gd name="T16" fmla="*/ 399216311 w 95"/>
                <a:gd name="T17" fmla="*/ 89835362 h 93"/>
                <a:gd name="T18" fmla="*/ 357918886 w 95"/>
                <a:gd name="T19" fmla="*/ 0 h 93"/>
                <a:gd name="T20" fmla="*/ 289087221 w 95"/>
                <a:gd name="T21" fmla="*/ 0 h 93"/>
                <a:gd name="T22" fmla="*/ 247789796 w 95"/>
                <a:gd name="T23" fmla="*/ 89835362 h 93"/>
                <a:gd name="T24" fmla="*/ 213373964 w 95"/>
                <a:gd name="T25" fmla="*/ 110565790 h 93"/>
                <a:gd name="T26" fmla="*/ 117010682 w 95"/>
                <a:gd name="T27" fmla="*/ 76013324 h 93"/>
                <a:gd name="T28" fmla="*/ 68831665 w 95"/>
                <a:gd name="T29" fmla="*/ 124387828 h 93"/>
                <a:gd name="T30" fmla="*/ 103244874 w 95"/>
                <a:gd name="T31" fmla="*/ 214223190 h 93"/>
                <a:gd name="T32" fmla="*/ 89479066 w 95"/>
                <a:gd name="T33" fmla="*/ 248773028 h 93"/>
                <a:gd name="T34" fmla="*/ 0 w 95"/>
                <a:gd name="T35" fmla="*/ 290236514 h 93"/>
                <a:gd name="T36" fmla="*/ 0 w 95"/>
                <a:gd name="T37" fmla="*/ 359341447 h 93"/>
                <a:gd name="T38" fmla="*/ 89479066 w 95"/>
                <a:gd name="T39" fmla="*/ 400802304 h 93"/>
                <a:gd name="T40" fmla="*/ 103244874 w 95"/>
                <a:gd name="T41" fmla="*/ 435354771 h 93"/>
                <a:gd name="T42" fmla="*/ 68831665 w 95"/>
                <a:gd name="T43" fmla="*/ 525190133 h 93"/>
                <a:gd name="T44" fmla="*/ 123894898 w 95"/>
                <a:gd name="T45" fmla="*/ 580473028 h 93"/>
                <a:gd name="T46" fmla="*/ 213373964 w 95"/>
                <a:gd name="T47" fmla="*/ 539012171 h 93"/>
                <a:gd name="T48" fmla="*/ 254674012 w 95"/>
                <a:gd name="T49" fmla="*/ 559742599 h 93"/>
                <a:gd name="T50" fmla="*/ 289087221 w 95"/>
                <a:gd name="T51" fmla="*/ 642666942 h 93"/>
                <a:gd name="T52" fmla="*/ 364803102 w 95"/>
                <a:gd name="T53" fmla="*/ 642666942 h 93"/>
                <a:gd name="T54" fmla="*/ 399216311 w 95"/>
                <a:gd name="T55" fmla="*/ 559742599 h 93"/>
                <a:gd name="T56" fmla="*/ 440516359 w 95"/>
                <a:gd name="T57" fmla="*/ 539012171 h 93"/>
                <a:gd name="T58" fmla="*/ 529995425 w 95"/>
                <a:gd name="T59" fmla="*/ 573562009 h 93"/>
                <a:gd name="T60" fmla="*/ 585058658 w 95"/>
                <a:gd name="T61" fmla="*/ 525190133 h 93"/>
                <a:gd name="T62" fmla="*/ 543761233 w 95"/>
                <a:gd name="T63" fmla="*/ 435354771 h 93"/>
                <a:gd name="T64" fmla="*/ 564411257 w 95"/>
                <a:gd name="T65" fmla="*/ 400802304 h 93"/>
                <a:gd name="T66" fmla="*/ 323503053 w 95"/>
                <a:gd name="T67" fmla="*/ 428443752 h 93"/>
                <a:gd name="T68" fmla="*/ 220258179 w 95"/>
                <a:gd name="T69" fmla="*/ 324788981 h 93"/>
                <a:gd name="T70" fmla="*/ 323503053 w 95"/>
                <a:gd name="T71" fmla="*/ 221131581 h 93"/>
                <a:gd name="T72" fmla="*/ 433632143 w 95"/>
                <a:gd name="T73" fmla="*/ 324788981 h 93"/>
                <a:gd name="T74" fmla="*/ 323503053 w 95"/>
                <a:gd name="T75" fmla="*/ 428443752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5"/>
                <a:gd name="T115" fmla="*/ 0 h 93"/>
                <a:gd name="T116" fmla="*/ 95 w 95"/>
                <a:gd name="T117" fmla="*/ 93 h 9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5" h="93">
                  <a:moveTo>
                    <a:pt x="82" y="58"/>
                  </a:moveTo>
                  <a:cubicBezTo>
                    <a:pt x="82" y="58"/>
                    <a:pt x="95" y="53"/>
                    <a:pt x="95" y="52"/>
                  </a:cubicBezTo>
                  <a:cubicBezTo>
                    <a:pt x="95" y="42"/>
                    <a:pt x="95" y="42"/>
                    <a:pt x="95" y="42"/>
                  </a:cubicBezTo>
                  <a:cubicBezTo>
                    <a:pt x="95" y="41"/>
                    <a:pt x="82" y="36"/>
                    <a:pt x="82" y="36"/>
                  </a:cubicBezTo>
                  <a:cubicBezTo>
                    <a:pt x="79" y="31"/>
                    <a:pt x="79" y="31"/>
                    <a:pt x="79" y="31"/>
                  </a:cubicBezTo>
                  <a:cubicBezTo>
                    <a:pt x="79" y="31"/>
                    <a:pt x="85" y="18"/>
                    <a:pt x="84" y="18"/>
                  </a:cubicBezTo>
                  <a:cubicBezTo>
                    <a:pt x="77" y="10"/>
                    <a:pt x="77" y="10"/>
                    <a:pt x="77" y="10"/>
                  </a:cubicBezTo>
                  <a:cubicBezTo>
                    <a:pt x="77" y="10"/>
                    <a:pt x="64" y="16"/>
                    <a:pt x="64" y="16"/>
                  </a:cubicBezTo>
                  <a:cubicBezTo>
                    <a:pt x="58" y="13"/>
                    <a:pt x="58" y="13"/>
                    <a:pt x="58" y="13"/>
                  </a:cubicBezTo>
                  <a:cubicBezTo>
                    <a:pt x="58" y="13"/>
                    <a:pt x="53" y="0"/>
                    <a:pt x="52" y="0"/>
                  </a:cubicBezTo>
                  <a:cubicBezTo>
                    <a:pt x="42" y="0"/>
                    <a:pt x="42" y="0"/>
                    <a:pt x="42" y="0"/>
                  </a:cubicBezTo>
                  <a:cubicBezTo>
                    <a:pt x="41" y="0"/>
                    <a:pt x="36" y="13"/>
                    <a:pt x="36" y="13"/>
                  </a:cubicBezTo>
                  <a:cubicBezTo>
                    <a:pt x="31" y="16"/>
                    <a:pt x="31" y="16"/>
                    <a:pt x="31" y="16"/>
                  </a:cubicBezTo>
                  <a:cubicBezTo>
                    <a:pt x="31" y="16"/>
                    <a:pt x="18" y="10"/>
                    <a:pt x="17" y="11"/>
                  </a:cubicBezTo>
                  <a:cubicBezTo>
                    <a:pt x="10" y="18"/>
                    <a:pt x="10" y="18"/>
                    <a:pt x="10" y="18"/>
                  </a:cubicBezTo>
                  <a:cubicBezTo>
                    <a:pt x="9" y="18"/>
                    <a:pt x="15" y="31"/>
                    <a:pt x="15" y="31"/>
                  </a:cubicBezTo>
                  <a:cubicBezTo>
                    <a:pt x="13" y="36"/>
                    <a:pt x="13" y="36"/>
                    <a:pt x="13" y="36"/>
                  </a:cubicBezTo>
                  <a:cubicBezTo>
                    <a:pt x="13" y="36"/>
                    <a:pt x="0" y="41"/>
                    <a:pt x="0" y="42"/>
                  </a:cubicBezTo>
                  <a:cubicBezTo>
                    <a:pt x="0" y="52"/>
                    <a:pt x="0" y="52"/>
                    <a:pt x="0" y="52"/>
                  </a:cubicBezTo>
                  <a:cubicBezTo>
                    <a:pt x="0" y="53"/>
                    <a:pt x="13" y="58"/>
                    <a:pt x="13" y="58"/>
                  </a:cubicBezTo>
                  <a:cubicBezTo>
                    <a:pt x="15" y="63"/>
                    <a:pt x="15" y="63"/>
                    <a:pt x="15" y="63"/>
                  </a:cubicBezTo>
                  <a:cubicBezTo>
                    <a:pt x="15" y="63"/>
                    <a:pt x="10" y="76"/>
                    <a:pt x="10" y="76"/>
                  </a:cubicBezTo>
                  <a:cubicBezTo>
                    <a:pt x="18" y="84"/>
                    <a:pt x="18" y="84"/>
                    <a:pt x="18" y="84"/>
                  </a:cubicBezTo>
                  <a:cubicBezTo>
                    <a:pt x="18" y="84"/>
                    <a:pt x="31" y="78"/>
                    <a:pt x="31" y="78"/>
                  </a:cubicBezTo>
                  <a:cubicBezTo>
                    <a:pt x="37" y="81"/>
                    <a:pt x="37" y="81"/>
                    <a:pt x="37" y="81"/>
                  </a:cubicBezTo>
                  <a:cubicBezTo>
                    <a:pt x="37" y="81"/>
                    <a:pt x="42" y="93"/>
                    <a:pt x="42" y="93"/>
                  </a:cubicBezTo>
                  <a:cubicBezTo>
                    <a:pt x="53" y="93"/>
                    <a:pt x="53" y="93"/>
                    <a:pt x="53" y="93"/>
                  </a:cubicBezTo>
                  <a:cubicBezTo>
                    <a:pt x="53" y="93"/>
                    <a:pt x="58" y="81"/>
                    <a:pt x="58" y="81"/>
                  </a:cubicBezTo>
                  <a:cubicBezTo>
                    <a:pt x="64" y="78"/>
                    <a:pt x="64" y="78"/>
                    <a:pt x="64" y="78"/>
                  </a:cubicBezTo>
                  <a:cubicBezTo>
                    <a:pt x="64" y="78"/>
                    <a:pt x="77" y="84"/>
                    <a:pt x="77" y="83"/>
                  </a:cubicBezTo>
                  <a:cubicBezTo>
                    <a:pt x="85" y="76"/>
                    <a:pt x="85" y="76"/>
                    <a:pt x="85" y="76"/>
                  </a:cubicBezTo>
                  <a:cubicBezTo>
                    <a:pt x="85" y="76"/>
                    <a:pt x="79" y="63"/>
                    <a:pt x="79" y="63"/>
                  </a:cubicBezTo>
                  <a:lnTo>
                    <a:pt x="82" y="58"/>
                  </a:lnTo>
                  <a:close/>
                  <a:moveTo>
                    <a:pt x="47" y="62"/>
                  </a:moveTo>
                  <a:cubicBezTo>
                    <a:pt x="39" y="62"/>
                    <a:pt x="32" y="55"/>
                    <a:pt x="32" y="47"/>
                  </a:cubicBezTo>
                  <a:cubicBezTo>
                    <a:pt x="32" y="39"/>
                    <a:pt x="39" y="32"/>
                    <a:pt x="47" y="32"/>
                  </a:cubicBezTo>
                  <a:cubicBezTo>
                    <a:pt x="56" y="32"/>
                    <a:pt x="63" y="39"/>
                    <a:pt x="63" y="47"/>
                  </a:cubicBezTo>
                  <a:cubicBezTo>
                    <a:pt x="63" y="55"/>
                    <a:pt x="56" y="62"/>
                    <a:pt x="47" y="62"/>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lIns="91440" tIns="45720" rIns="91440" bIns="45720"/>
            <a:lstStyle/>
            <a:p>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13" name="Oval 51"/>
            <p:cNvSpPr>
              <a:spLocks noChangeArrowheads="1"/>
            </p:cNvSpPr>
            <p:nvPr/>
          </p:nvSpPr>
          <p:spPr bwMode="auto">
            <a:xfrm>
              <a:off x="100013" y="100012"/>
              <a:ext cx="49213" cy="47625"/>
            </a:xfrm>
            <a:prstGeom prst="ellipse">
              <a:avLst/>
            </a:prstGeom>
            <a:grpFill/>
            <a:ln>
              <a:noFill/>
            </a:ln>
            <a:extLst>
              <a:ext uri="{91240B29-F687-4F45-9708-019B960494DF}">
                <a14:hiddenLine xmlns:a14="http://schemas.microsoft.com/office/drawing/2010/main" w="9525">
                  <a:solidFill>
                    <a:srgbClr val="000000"/>
                  </a:solidFill>
                  <a:bevel/>
                </a14:hiddenLine>
              </a:ext>
            </a:extLst>
          </p:spPr>
          <p:txBody>
            <a:bodyPr lIns="91440" tIns="45720" rIns="91440" bIns="45720"/>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2400">
                <a:solidFill>
                  <a:schemeClr val="accent2"/>
                </a:solidFill>
                <a:latin typeface="微软雅黑" panose="020B0503020204020204" pitchFamily="34" charset="-122"/>
                <a:ea typeface="微软雅黑" panose="020B0503020204020204" pitchFamily="34" charset="-122"/>
              </a:endParaRPr>
            </a:p>
          </p:txBody>
        </p:sp>
      </p:grpSp>
      <p:grpSp>
        <p:nvGrpSpPr>
          <p:cNvPr id="14" name="Group 15"/>
          <p:cNvGrpSpPr/>
          <p:nvPr/>
        </p:nvGrpSpPr>
        <p:grpSpPr bwMode="auto">
          <a:xfrm>
            <a:off x="3163491" y="1525637"/>
            <a:ext cx="646509" cy="477441"/>
            <a:chOff x="0" y="0"/>
            <a:chExt cx="346075" cy="255588"/>
          </a:xfrm>
          <a:solidFill>
            <a:schemeClr val="accent2"/>
          </a:solidFill>
        </p:grpSpPr>
        <p:sp>
          <p:nvSpPr>
            <p:cNvPr id="15" name="Freeform 108"/>
            <p:cNvSpPr>
              <a:spLocks noChangeArrowheads="1"/>
            </p:cNvSpPr>
            <p:nvPr/>
          </p:nvSpPr>
          <p:spPr bwMode="auto">
            <a:xfrm>
              <a:off x="122237" y="177800"/>
              <a:ext cx="100013" cy="77788"/>
            </a:xfrm>
            <a:custGeom>
              <a:avLst/>
              <a:gdLst>
                <a:gd name="T0" fmla="*/ 249371888 w 38"/>
                <a:gd name="T1" fmla="*/ 73955645 h 30"/>
                <a:gd name="T2" fmla="*/ 6927216 w 38"/>
                <a:gd name="T3" fmla="*/ 73955645 h 30"/>
                <a:gd name="T4" fmla="*/ 6927216 w 38"/>
                <a:gd name="T5" fmla="*/ 87402597 h 30"/>
                <a:gd name="T6" fmla="*/ 131611844 w 38"/>
                <a:gd name="T7" fmla="*/ 201699098 h 30"/>
                <a:gd name="T8" fmla="*/ 249371888 w 38"/>
                <a:gd name="T9" fmla="*/ 87402597 h 30"/>
                <a:gd name="T10" fmla="*/ 249371888 w 38"/>
                <a:gd name="T11" fmla="*/ 73955645 h 30"/>
                <a:gd name="T12" fmla="*/ 0 60000 65536"/>
                <a:gd name="T13" fmla="*/ 0 60000 65536"/>
                <a:gd name="T14" fmla="*/ 0 60000 65536"/>
                <a:gd name="T15" fmla="*/ 0 60000 65536"/>
                <a:gd name="T16" fmla="*/ 0 60000 65536"/>
                <a:gd name="T17" fmla="*/ 0 60000 65536"/>
                <a:gd name="T18" fmla="*/ 0 w 38"/>
                <a:gd name="T19" fmla="*/ 0 h 30"/>
                <a:gd name="T20" fmla="*/ 38 w 38"/>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38" h="30">
                  <a:moveTo>
                    <a:pt x="36" y="11"/>
                  </a:moveTo>
                  <a:cubicBezTo>
                    <a:pt x="26" y="1"/>
                    <a:pt x="12" y="0"/>
                    <a:pt x="1" y="11"/>
                  </a:cubicBezTo>
                  <a:cubicBezTo>
                    <a:pt x="0" y="11"/>
                    <a:pt x="0" y="12"/>
                    <a:pt x="1" y="13"/>
                  </a:cubicBezTo>
                  <a:cubicBezTo>
                    <a:pt x="19" y="30"/>
                    <a:pt x="19" y="30"/>
                    <a:pt x="19" y="30"/>
                  </a:cubicBezTo>
                  <a:cubicBezTo>
                    <a:pt x="36" y="13"/>
                    <a:pt x="36" y="13"/>
                    <a:pt x="36" y="13"/>
                  </a:cubicBezTo>
                  <a:cubicBezTo>
                    <a:pt x="38" y="12"/>
                    <a:pt x="37" y="11"/>
                    <a:pt x="36" y="11"/>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lIns="91440" tIns="45720" rIns="91440" bIns="45720"/>
            <a:lstStyle/>
            <a:p>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16" name="Freeform 109"/>
            <p:cNvSpPr>
              <a:spLocks noChangeArrowheads="1"/>
            </p:cNvSpPr>
            <p:nvPr/>
          </p:nvSpPr>
          <p:spPr bwMode="auto">
            <a:xfrm>
              <a:off x="57150" y="88900"/>
              <a:ext cx="230188" cy="101600"/>
            </a:xfrm>
            <a:custGeom>
              <a:avLst/>
              <a:gdLst>
                <a:gd name="T0" fmla="*/ 595276631 w 88"/>
                <a:gd name="T1" fmla="*/ 162880431 h 39"/>
                <a:gd name="T2" fmla="*/ 0 w 88"/>
                <a:gd name="T3" fmla="*/ 162880431 h 39"/>
                <a:gd name="T4" fmla="*/ 0 w 88"/>
                <a:gd name="T5" fmla="*/ 176453149 h 39"/>
                <a:gd name="T6" fmla="*/ 88949352 w 88"/>
                <a:gd name="T7" fmla="*/ 257894667 h 39"/>
                <a:gd name="T8" fmla="*/ 102635075 w 88"/>
                <a:gd name="T9" fmla="*/ 257894667 h 39"/>
                <a:gd name="T10" fmla="*/ 499484418 w 88"/>
                <a:gd name="T11" fmla="*/ 257894667 h 39"/>
                <a:gd name="T12" fmla="*/ 513170141 w 88"/>
                <a:gd name="T13" fmla="*/ 257894667 h 39"/>
                <a:gd name="T14" fmla="*/ 595276631 w 88"/>
                <a:gd name="T15" fmla="*/ 176453149 h 39"/>
                <a:gd name="T16" fmla="*/ 595276631 w 88"/>
                <a:gd name="T17" fmla="*/ 176453149 h 39"/>
                <a:gd name="T18" fmla="*/ 595276631 w 88"/>
                <a:gd name="T19" fmla="*/ 162880431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
                <a:gd name="T31" fmla="*/ 0 h 39"/>
                <a:gd name="T32" fmla="*/ 88 w 88"/>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 h="39">
                  <a:moveTo>
                    <a:pt x="87" y="24"/>
                  </a:moveTo>
                  <a:cubicBezTo>
                    <a:pt x="63" y="0"/>
                    <a:pt x="24" y="0"/>
                    <a:pt x="0" y="24"/>
                  </a:cubicBezTo>
                  <a:cubicBezTo>
                    <a:pt x="0" y="24"/>
                    <a:pt x="0" y="25"/>
                    <a:pt x="0" y="26"/>
                  </a:cubicBezTo>
                  <a:cubicBezTo>
                    <a:pt x="13" y="38"/>
                    <a:pt x="13" y="38"/>
                    <a:pt x="13" y="38"/>
                  </a:cubicBezTo>
                  <a:cubicBezTo>
                    <a:pt x="13" y="39"/>
                    <a:pt x="14" y="39"/>
                    <a:pt x="15" y="38"/>
                  </a:cubicBezTo>
                  <a:cubicBezTo>
                    <a:pt x="31" y="22"/>
                    <a:pt x="57" y="22"/>
                    <a:pt x="73" y="38"/>
                  </a:cubicBezTo>
                  <a:cubicBezTo>
                    <a:pt x="73" y="39"/>
                    <a:pt x="74" y="39"/>
                    <a:pt x="75" y="38"/>
                  </a:cubicBezTo>
                  <a:cubicBezTo>
                    <a:pt x="87" y="26"/>
                    <a:pt x="87" y="26"/>
                    <a:pt x="87" y="26"/>
                  </a:cubicBezTo>
                  <a:cubicBezTo>
                    <a:pt x="87" y="26"/>
                    <a:pt x="87" y="26"/>
                    <a:pt x="87" y="26"/>
                  </a:cubicBezTo>
                  <a:cubicBezTo>
                    <a:pt x="88" y="25"/>
                    <a:pt x="88" y="24"/>
                    <a:pt x="87" y="24"/>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lIns="91440" tIns="45720" rIns="91440" bIns="45720"/>
            <a:lstStyle/>
            <a:p>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17" name="Freeform 110"/>
            <p:cNvSpPr>
              <a:spLocks noChangeArrowheads="1"/>
            </p:cNvSpPr>
            <p:nvPr/>
          </p:nvSpPr>
          <p:spPr bwMode="auto">
            <a:xfrm>
              <a:off x="0" y="0"/>
              <a:ext cx="346075" cy="134938"/>
            </a:xfrm>
            <a:custGeom>
              <a:avLst/>
              <a:gdLst>
                <a:gd name="T0" fmla="*/ 900458310 w 132"/>
                <a:gd name="T1" fmla="*/ 242418712 h 52"/>
                <a:gd name="T2" fmla="*/ 900458310 w 132"/>
                <a:gd name="T3" fmla="*/ 242418712 h 52"/>
                <a:gd name="T4" fmla="*/ 6874308 w 132"/>
                <a:gd name="T5" fmla="*/ 242418712 h 52"/>
                <a:gd name="T6" fmla="*/ 6874308 w 132"/>
                <a:gd name="T7" fmla="*/ 255886562 h 52"/>
                <a:gd name="T8" fmla="*/ 89358138 w 132"/>
                <a:gd name="T9" fmla="*/ 343424995 h 52"/>
                <a:gd name="T10" fmla="*/ 109978440 w 132"/>
                <a:gd name="T11" fmla="*/ 343424995 h 52"/>
                <a:gd name="T12" fmla="*/ 797354178 w 132"/>
                <a:gd name="T13" fmla="*/ 343424995 h 52"/>
                <a:gd name="T14" fmla="*/ 811100172 w 132"/>
                <a:gd name="T15" fmla="*/ 343424995 h 52"/>
                <a:gd name="T16" fmla="*/ 900458310 w 132"/>
                <a:gd name="T17" fmla="*/ 255886562 h 52"/>
                <a:gd name="T18" fmla="*/ 900458310 w 132"/>
                <a:gd name="T19" fmla="*/ 255886562 h 52"/>
                <a:gd name="T20" fmla="*/ 900458310 w 132"/>
                <a:gd name="T21" fmla="*/ 242418712 h 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2"/>
                <a:gd name="T34" fmla="*/ 0 h 52"/>
                <a:gd name="T35" fmla="*/ 132 w 132"/>
                <a:gd name="T36" fmla="*/ 52 h 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2" h="52">
                  <a:moveTo>
                    <a:pt x="131" y="36"/>
                  </a:moveTo>
                  <a:cubicBezTo>
                    <a:pt x="131" y="36"/>
                    <a:pt x="131" y="36"/>
                    <a:pt x="131" y="36"/>
                  </a:cubicBezTo>
                  <a:cubicBezTo>
                    <a:pt x="95" y="0"/>
                    <a:pt x="36" y="0"/>
                    <a:pt x="1" y="36"/>
                  </a:cubicBezTo>
                  <a:cubicBezTo>
                    <a:pt x="0" y="37"/>
                    <a:pt x="0" y="38"/>
                    <a:pt x="1" y="38"/>
                  </a:cubicBezTo>
                  <a:cubicBezTo>
                    <a:pt x="13" y="51"/>
                    <a:pt x="13" y="51"/>
                    <a:pt x="13" y="51"/>
                  </a:cubicBezTo>
                  <a:cubicBezTo>
                    <a:pt x="14" y="52"/>
                    <a:pt x="15" y="52"/>
                    <a:pt x="16" y="51"/>
                  </a:cubicBezTo>
                  <a:cubicBezTo>
                    <a:pt x="43" y="23"/>
                    <a:pt x="88" y="23"/>
                    <a:pt x="116" y="51"/>
                  </a:cubicBezTo>
                  <a:cubicBezTo>
                    <a:pt x="117" y="52"/>
                    <a:pt x="118" y="52"/>
                    <a:pt x="118" y="51"/>
                  </a:cubicBezTo>
                  <a:cubicBezTo>
                    <a:pt x="131" y="38"/>
                    <a:pt x="131" y="38"/>
                    <a:pt x="131" y="38"/>
                  </a:cubicBezTo>
                  <a:cubicBezTo>
                    <a:pt x="131" y="38"/>
                    <a:pt x="131" y="38"/>
                    <a:pt x="131" y="38"/>
                  </a:cubicBezTo>
                  <a:cubicBezTo>
                    <a:pt x="132" y="38"/>
                    <a:pt x="132" y="37"/>
                    <a:pt x="131" y="36"/>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lIns="91440" tIns="45720" rIns="91440" bIns="45720"/>
            <a:lstStyle/>
            <a:p>
              <a:endParaRPr lang="zh-CN" altLang="en-US">
                <a:solidFill>
                  <a:schemeClr val="accent2"/>
                </a:solidFill>
                <a:latin typeface="微软雅黑" panose="020B0503020204020204" pitchFamily="34" charset="-122"/>
                <a:ea typeface="微软雅黑" panose="020B0503020204020204" pitchFamily="34" charset="-122"/>
              </a:endParaRPr>
            </a:p>
          </p:txBody>
        </p:sp>
      </p:grpSp>
      <p:grpSp>
        <p:nvGrpSpPr>
          <p:cNvPr id="18" name="组合 6"/>
          <p:cNvGrpSpPr/>
          <p:nvPr/>
        </p:nvGrpSpPr>
        <p:grpSpPr bwMode="auto">
          <a:xfrm>
            <a:off x="7012781" y="1866156"/>
            <a:ext cx="828675" cy="829866"/>
            <a:chOff x="0" y="0"/>
            <a:chExt cx="1106281" cy="1106281"/>
          </a:xfrm>
        </p:grpSpPr>
        <p:sp>
          <p:nvSpPr>
            <p:cNvPr id="19" name="Oval 20"/>
            <p:cNvSpPr>
              <a:spLocks noChangeArrowheads="1"/>
            </p:cNvSpPr>
            <p:nvPr/>
          </p:nvSpPr>
          <p:spPr bwMode="auto">
            <a:xfrm>
              <a:off x="0" y="0"/>
              <a:ext cx="1106281" cy="1106281"/>
            </a:xfrm>
            <a:prstGeom prst="ellipse">
              <a:avLst/>
            </a:prstGeom>
            <a:noFill/>
            <a:ln w="12700">
              <a:solidFill>
                <a:schemeClr val="tx1"/>
              </a:solidFill>
              <a:bevel/>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2400">
                <a:solidFill>
                  <a:srgbClr val="FFFFFF"/>
                </a:solidFill>
                <a:latin typeface="微软雅黑" panose="020B0503020204020204" pitchFamily="34" charset="-122"/>
                <a:ea typeface="微软雅黑" panose="020B0503020204020204" pitchFamily="34" charset="-122"/>
              </a:endParaRPr>
            </a:p>
          </p:txBody>
        </p:sp>
        <p:grpSp>
          <p:nvGrpSpPr>
            <p:cNvPr id="20" name="组合 40"/>
            <p:cNvGrpSpPr/>
            <p:nvPr/>
          </p:nvGrpSpPr>
          <p:grpSpPr bwMode="auto">
            <a:xfrm>
              <a:off x="330005" y="238378"/>
              <a:ext cx="446271" cy="582632"/>
              <a:chOff x="0" y="0"/>
              <a:chExt cx="425020" cy="554888"/>
            </a:xfrm>
          </p:grpSpPr>
          <p:sp>
            <p:nvSpPr>
              <p:cNvPr id="21" name="Freeform 37"/>
              <p:cNvSpPr>
                <a:spLocks noEditPoints="1" noChangeArrowheads="1"/>
              </p:cNvSpPr>
              <p:nvPr/>
            </p:nvSpPr>
            <p:spPr bwMode="auto">
              <a:xfrm>
                <a:off x="0" y="0"/>
                <a:ext cx="425020" cy="554888"/>
              </a:xfrm>
              <a:custGeom>
                <a:avLst/>
                <a:gdLst>
                  <a:gd name="T0" fmla="*/ 1566038830 w 109"/>
                  <a:gd name="T1" fmla="*/ 1038347847 h 142"/>
                  <a:gd name="T2" fmla="*/ 1459612262 w 109"/>
                  <a:gd name="T3" fmla="*/ 1038347847 h 142"/>
                  <a:gd name="T4" fmla="*/ 1459612262 w 109"/>
                  <a:gd name="T5" fmla="*/ 671871676 h 142"/>
                  <a:gd name="T6" fmla="*/ 1277157805 w 109"/>
                  <a:gd name="T7" fmla="*/ 198509228 h 142"/>
                  <a:gd name="T8" fmla="*/ 821029461 w 109"/>
                  <a:gd name="T9" fmla="*/ 0 h 142"/>
                  <a:gd name="T10" fmla="*/ 380108254 w 109"/>
                  <a:gd name="T11" fmla="*/ 198509228 h 142"/>
                  <a:gd name="T12" fmla="*/ 197653796 w 109"/>
                  <a:gd name="T13" fmla="*/ 671871676 h 142"/>
                  <a:gd name="T14" fmla="*/ 197653796 w 109"/>
                  <a:gd name="T15" fmla="*/ 1038347847 h 142"/>
                  <a:gd name="T16" fmla="*/ 76020091 w 109"/>
                  <a:gd name="T17" fmla="*/ 1038347847 h 142"/>
                  <a:gd name="T18" fmla="*/ 0 w 109"/>
                  <a:gd name="T19" fmla="*/ 1114695746 h 142"/>
                  <a:gd name="T20" fmla="*/ 0 w 109"/>
                  <a:gd name="T21" fmla="*/ 2091966837 h 142"/>
                  <a:gd name="T22" fmla="*/ 76020091 w 109"/>
                  <a:gd name="T23" fmla="*/ 2147483646 h 142"/>
                  <a:gd name="T24" fmla="*/ 1566038830 w 109"/>
                  <a:gd name="T25" fmla="*/ 2147483646 h 142"/>
                  <a:gd name="T26" fmla="*/ 1657266059 w 109"/>
                  <a:gd name="T27" fmla="*/ 2091966837 h 142"/>
                  <a:gd name="T28" fmla="*/ 1657266059 w 109"/>
                  <a:gd name="T29" fmla="*/ 1114695746 h 142"/>
                  <a:gd name="T30" fmla="*/ 1566038830 w 109"/>
                  <a:gd name="T31" fmla="*/ 1038347847 h 142"/>
                  <a:gd name="T32" fmla="*/ 1003483918 w 109"/>
                  <a:gd name="T33" fmla="*/ 1893457608 h 142"/>
                  <a:gd name="T34" fmla="*/ 821029461 w 109"/>
                  <a:gd name="T35" fmla="*/ 2076695694 h 142"/>
                  <a:gd name="T36" fmla="*/ 638578903 w 109"/>
                  <a:gd name="T37" fmla="*/ 1893457608 h 142"/>
                  <a:gd name="T38" fmla="*/ 638578903 w 109"/>
                  <a:gd name="T39" fmla="*/ 1557523724 h 142"/>
                  <a:gd name="T40" fmla="*/ 821029461 w 109"/>
                  <a:gd name="T41" fmla="*/ 1389552874 h 142"/>
                  <a:gd name="T42" fmla="*/ 1003483918 w 109"/>
                  <a:gd name="T43" fmla="*/ 1557523724 h 142"/>
                  <a:gd name="T44" fmla="*/ 1003483918 w 109"/>
                  <a:gd name="T45" fmla="*/ 1893457608 h 142"/>
                  <a:gd name="T46" fmla="*/ 1155524100 w 109"/>
                  <a:gd name="T47" fmla="*/ 1038347847 h 142"/>
                  <a:gd name="T48" fmla="*/ 486538721 w 109"/>
                  <a:gd name="T49" fmla="*/ 1038347847 h 142"/>
                  <a:gd name="T50" fmla="*/ 486538721 w 109"/>
                  <a:gd name="T51" fmla="*/ 671871676 h 142"/>
                  <a:gd name="T52" fmla="*/ 592965288 w 109"/>
                  <a:gd name="T53" fmla="*/ 412285692 h 142"/>
                  <a:gd name="T54" fmla="*/ 821029461 w 109"/>
                  <a:gd name="T55" fmla="*/ 305395506 h 142"/>
                  <a:gd name="T56" fmla="*/ 1064300770 w 109"/>
                  <a:gd name="T57" fmla="*/ 412285692 h 142"/>
                  <a:gd name="T58" fmla="*/ 1155524100 w 109"/>
                  <a:gd name="T59" fmla="*/ 671871676 h 142"/>
                  <a:gd name="T60" fmla="*/ 1155524100 w 109"/>
                  <a:gd name="T61" fmla="*/ 1038347847 h 14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9"/>
                  <a:gd name="T94" fmla="*/ 0 h 142"/>
                  <a:gd name="T95" fmla="*/ 109 w 109"/>
                  <a:gd name="T96" fmla="*/ 142 h 14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09" h="142">
                    <a:moveTo>
                      <a:pt x="103" y="68"/>
                    </a:moveTo>
                    <a:cubicBezTo>
                      <a:pt x="96" y="68"/>
                      <a:pt x="96" y="68"/>
                      <a:pt x="96" y="68"/>
                    </a:cubicBezTo>
                    <a:cubicBezTo>
                      <a:pt x="96" y="44"/>
                      <a:pt x="96" y="44"/>
                      <a:pt x="96" y="44"/>
                    </a:cubicBezTo>
                    <a:cubicBezTo>
                      <a:pt x="96" y="32"/>
                      <a:pt x="92" y="21"/>
                      <a:pt x="84" y="13"/>
                    </a:cubicBezTo>
                    <a:cubicBezTo>
                      <a:pt x="77" y="5"/>
                      <a:pt x="66" y="0"/>
                      <a:pt x="54" y="0"/>
                    </a:cubicBezTo>
                    <a:cubicBezTo>
                      <a:pt x="43" y="0"/>
                      <a:pt x="32" y="5"/>
                      <a:pt x="25" y="13"/>
                    </a:cubicBezTo>
                    <a:cubicBezTo>
                      <a:pt x="17" y="21"/>
                      <a:pt x="13" y="32"/>
                      <a:pt x="13" y="44"/>
                    </a:cubicBezTo>
                    <a:cubicBezTo>
                      <a:pt x="13" y="68"/>
                      <a:pt x="13" y="68"/>
                      <a:pt x="13" y="68"/>
                    </a:cubicBezTo>
                    <a:cubicBezTo>
                      <a:pt x="5" y="68"/>
                      <a:pt x="5" y="68"/>
                      <a:pt x="5" y="68"/>
                    </a:cubicBezTo>
                    <a:cubicBezTo>
                      <a:pt x="2" y="68"/>
                      <a:pt x="0" y="70"/>
                      <a:pt x="0" y="73"/>
                    </a:cubicBezTo>
                    <a:cubicBezTo>
                      <a:pt x="0" y="137"/>
                      <a:pt x="0" y="137"/>
                      <a:pt x="0" y="137"/>
                    </a:cubicBezTo>
                    <a:cubicBezTo>
                      <a:pt x="0" y="140"/>
                      <a:pt x="2" y="142"/>
                      <a:pt x="5" y="142"/>
                    </a:cubicBezTo>
                    <a:cubicBezTo>
                      <a:pt x="103" y="142"/>
                      <a:pt x="103" y="142"/>
                      <a:pt x="103" y="142"/>
                    </a:cubicBezTo>
                    <a:cubicBezTo>
                      <a:pt x="106" y="142"/>
                      <a:pt x="109" y="140"/>
                      <a:pt x="109" y="137"/>
                    </a:cubicBezTo>
                    <a:cubicBezTo>
                      <a:pt x="109" y="73"/>
                      <a:pt x="109" y="73"/>
                      <a:pt x="109" y="73"/>
                    </a:cubicBezTo>
                    <a:cubicBezTo>
                      <a:pt x="109" y="70"/>
                      <a:pt x="106" y="68"/>
                      <a:pt x="103" y="68"/>
                    </a:cubicBezTo>
                    <a:close/>
                    <a:moveTo>
                      <a:pt x="66" y="124"/>
                    </a:moveTo>
                    <a:cubicBezTo>
                      <a:pt x="66" y="131"/>
                      <a:pt x="61" y="136"/>
                      <a:pt x="54" y="136"/>
                    </a:cubicBezTo>
                    <a:cubicBezTo>
                      <a:pt x="48" y="136"/>
                      <a:pt x="42" y="131"/>
                      <a:pt x="42" y="124"/>
                    </a:cubicBezTo>
                    <a:cubicBezTo>
                      <a:pt x="42" y="102"/>
                      <a:pt x="42" y="102"/>
                      <a:pt x="42" y="102"/>
                    </a:cubicBezTo>
                    <a:cubicBezTo>
                      <a:pt x="42" y="96"/>
                      <a:pt x="48" y="91"/>
                      <a:pt x="54" y="91"/>
                    </a:cubicBezTo>
                    <a:cubicBezTo>
                      <a:pt x="61" y="91"/>
                      <a:pt x="66" y="96"/>
                      <a:pt x="66" y="102"/>
                    </a:cubicBezTo>
                    <a:lnTo>
                      <a:pt x="66" y="124"/>
                    </a:lnTo>
                    <a:close/>
                    <a:moveTo>
                      <a:pt x="76" y="68"/>
                    </a:moveTo>
                    <a:cubicBezTo>
                      <a:pt x="32" y="68"/>
                      <a:pt x="32" y="68"/>
                      <a:pt x="32" y="68"/>
                    </a:cubicBezTo>
                    <a:cubicBezTo>
                      <a:pt x="32" y="44"/>
                      <a:pt x="32" y="44"/>
                      <a:pt x="32" y="44"/>
                    </a:cubicBezTo>
                    <a:cubicBezTo>
                      <a:pt x="32" y="37"/>
                      <a:pt x="35" y="31"/>
                      <a:pt x="39" y="27"/>
                    </a:cubicBezTo>
                    <a:cubicBezTo>
                      <a:pt x="43" y="22"/>
                      <a:pt x="48" y="20"/>
                      <a:pt x="54" y="20"/>
                    </a:cubicBezTo>
                    <a:cubicBezTo>
                      <a:pt x="60" y="20"/>
                      <a:pt x="66" y="22"/>
                      <a:pt x="70" y="27"/>
                    </a:cubicBezTo>
                    <a:cubicBezTo>
                      <a:pt x="74" y="31"/>
                      <a:pt x="76" y="37"/>
                      <a:pt x="76" y="44"/>
                    </a:cubicBezTo>
                    <a:lnTo>
                      <a:pt x="76" y="68"/>
                    </a:lnTo>
                    <a:close/>
                  </a:path>
                </a:pathLst>
              </a:custGeom>
              <a:solidFill>
                <a:schemeClr val="tx1"/>
              </a:solidFill>
              <a:ln>
                <a:noFill/>
              </a:ln>
              <a:extLst>
                <a:ext uri="{91240B29-F687-4F45-9708-019B960494DF}">
                  <a14:hiddenLine xmlns:a14="http://schemas.microsoft.com/office/drawing/2010/main" w="9525">
                    <a:solidFill>
                      <a:srgbClr val="000000"/>
                    </a:solidFill>
                    <a:bevel/>
                  </a14:hiddenLine>
                </a:ext>
              </a:extLst>
            </p:spPr>
            <p:txBody>
              <a:bodyPr lIns="91440" tIns="45720" rIns="91440" bIns="45720"/>
              <a:lstStyle/>
              <a:p>
                <a:endParaRPr lang="zh-CN" altLang="en-US">
                  <a:latin typeface="微软雅黑" panose="020B0503020204020204" pitchFamily="34" charset="-122"/>
                  <a:ea typeface="微软雅黑" panose="020B0503020204020204" pitchFamily="34" charset="-122"/>
                </a:endParaRPr>
              </a:p>
            </p:txBody>
          </p:sp>
          <p:sp>
            <p:nvSpPr>
              <p:cNvPr id="22" name="Freeform 38"/>
              <p:cNvSpPr>
                <a:spLocks noChangeArrowheads="1"/>
              </p:cNvSpPr>
              <p:nvPr/>
            </p:nvSpPr>
            <p:spPr bwMode="auto">
              <a:xfrm>
                <a:off x="184176" y="377796"/>
                <a:ext cx="56669" cy="125146"/>
              </a:xfrm>
              <a:custGeom>
                <a:avLst/>
                <a:gdLst>
                  <a:gd name="T0" fmla="*/ 114694008 w 14"/>
                  <a:gd name="T1" fmla="*/ 0 h 32"/>
                  <a:gd name="T2" fmla="*/ 0 w 14"/>
                  <a:gd name="T3" fmla="*/ 107062403 h 32"/>
                  <a:gd name="T4" fmla="*/ 0 w 14"/>
                  <a:gd name="T5" fmla="*/ 382360138 h 32"/>
                  <a:gd name="T6" fmla="*/ 114694008 w 14"/>
                  <a:gd name="T7" fmla="*/ 489422541 h 32"/>
                  <a:gd name="T8" fmla="*/ 229383969 w 14"/>
                  <a:gd name="T9" fmla="*/ 382360138 h 32"/>
                  <a:gd name="T10" fmla="*/ 229383969 w 14"/>
                  <a:gd name="T11" fmla="*/ 107062403 h 32"/>
                  <a:gd name="T12" fmla="*/ 114694008 w 14"/>
                  <a:gd name="T13" fmla="*/ 0 h 32"/>
                  <a:gd name="T14" fmla="*/ 0 60000 65536"/>
                  <a:gd name="T15" fmla="*/ 0 60000 65536"/>
                  <a:gd name="T16" fmla="*/ 0 60000 65536"/>
                  <a:gd name="T17" fmla="*/ 0 60000 65536"/>
                  <a:gd name="T18" fmla="*/ 0 60000 65536"/>
                  <a:gd name="T19" fmla="*/ 0 60000 65536"/>
                  <a:gd name="T20" fmla="*/ 0 60000 65536"/>
                  <a:gd name="T21" fmla="*/ 0 w 14"/>
                  <a:gd name="T22" fmla="*/ 0 h 32"/>
                  <a:gd name="T23" fmla="*/ 14 w 14"/>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32">
                    <a:moveTo>
                      <a:pt x="7" y="0"/>
                    </a:moveTo>
                    <a:cubicBezTo>
                      <a:pt x="4" y="0"/>
                      <a:pt x="0" y="3"/>
                      <a:pt x="0" y="7"/>
                    </a:cubicBezTo>
                    <a:cubicBezTo>
                      <a:pt x="0" y="25"/>
                      <a:pt x="0" y="25"/>
                      <a:pt x="0" y="25"/>
                    </a:cubicBezTo>
                    <a:cubicBezTo>
                      <a:pt x="0" y="29"/>
                      <a:pt x="4" y="32"/>
                      <a:pt x="7" y="32"/>
                    </a:cubicBezTo>
                    <a:cubicBezTo>
                      <a:pt x="11" y="32"/>
                      <a:pt x="14" y="29"/>
                      <a:pt x="14" y="25"/>
                    </a:cubicBezTo>
                    <a:cubicBezTo>
                      <a:pt x="14" y="7"/>
                      <a:pt x="14" y="7"/>
                      <a:pt x="14" y="7"/>
                    </a:cubicBezTo>
                    <a:cubicBezTo>
                      <a:pt x="14" y="3"/>
                      <a:pt x="11" y="0"/>
                      <a:pt x="7" y="0"/>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91440" tIns="45720" rIns="91440" bIns="45720"/>
              <a:lstStyle/>
              <a:p>
                <a:endParaRPr lang="zh-CN" altLang="en-US">
                  <a:latin typeface="微软雅黑" panose="020B0503020204020204" pitchFamily="34" charset="-122"/>
                  <a:ea typeface="微软雅黑" panose="020B0503020204020204" pitchFamily="34" charset="-122"/>
                </a:endParaRPr>
              </a:p>
            </p:txBody>
          </p:sp>
        </p:grpSp>
      </p:grpSp>
      <p:grpSp>
        <p:nvGrpSpPr>
          <p:cNvPr id="23" name="组合 44"/>
          <p:cNvGrpSpPr/>
          <p:nvPr/>
        </p:nvGrpSpPr>
        <p:grpSpPr bwMode="auto">
          <a:xfrm>
            <a:off x="1291829" y="1866156"/>
            <a:ext cx="829865" cy="829866"/>
            <a:chOff x="0" y="0"/>
            <a:chExt cx="1106281" cy="1106281"/>
          </a:xfrm>
        </p:grpSpPr>
        <p:sp>
          <p:nvSpPr>
            <p:cNvPr id="24" name="Oval 25"/>
            <p:cNvSpPr>
              <a:spLocks noChangeArrowheads="1"/>
            </p:cNvSpPr>
            <p:nvPr/>
          </p:nvSpPr>
          <p:spPr bwMode="auto">
            <a:xfrm>
              <a:off x="0" y="0"/>
              <a:ext cx="1106281" cy="1106281"/>
            </a:xfrm>
            <a:prstGeom prst="ellipse">
              <a:avLst/>
            </a:prstGeom>
            <a:noFill/>
            <a:ln w="12700">
              <a:solidFill>
                <a:schemeClr val="bg1"/>
              </a:solidFill>
              <a:bevel/>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2400">
                <a:solidFill>
                  <a:srgbClr val="FFFFFF"/>
                </a:solidFill>
                <a:latin typeface="微软雅黑" panose="020B0503020204020204" pitchFamily="34" charset="-122"/>
                <a:ea typeface="微软雅黑" panose="020B0503020204020204" pitchFamily="34" charset="-122"/>
              </a:endParaRPr>
            </a:p>
          </p:txBody>
        </p:sp>
        <p:sp>
          <p:nvSpPr>
            <p:cNvPr id="25" name="任意多边形 39"/>
            <p:cNvSpPr>
              <a:spLocks noChangeArrowheads="1"/>
            </p:cNvSpPr>
            <p:nvPr/>
          </p:nvSpPr>
          <p:spPr bwMode="auto">
            <a:xfrm>
              <a:off x="227782" y="237503"/>
              <a:ext cx="650717" cy="631275"/>
            </a:xfrm>
            <a:custGeom>
              <a:avLst/>
              <a:gdLst>
                <a:gd name="T0" fmla="*/ 304657 w 703391"/>
                <a:gd name="T1" fmla="*/ 129324 h 682375"/>
                <a:gd name="T2" fmla="*/ 509774 w 703391"/>
                <a:gd name="T3" fmla="*/ 319995 h 682375"/>
                <a:gd name="T4" fmla="*/ 509774 w 703391"/>
                <a:gd name="T5" fmla="*/ 562002 h 682375"/>
                <a:gd name="T6" fmla="*/ 502449 w 703391"/>
                <a:gd name="T7" fmla="*/ 584002 h 682375"/>
                <a:gd name="T8" fmla="*/ 480472 w 703391"/>
                <a:gd name="T9" fmla="*/ 584002 h 682375"/>
                <a:gd name="T10" fmla="*/ 370587 w 703391"/>
                <a:gd name="T11" fmla="*/ 584002 h 682375"/>
                <a:gd name="T12" fmla="*/ 363262 w 703391"/>
                <a:gd name="T13" fmla="*/ 584002 h 682375"/>
                <a:gd name="T14" fmla="*/ 355936 w 703391"/>
                <a:gd name="T15" fmla="*/ 576668 h 682375"/>
                <a:gd name="T16" fmla="*/ 355936 w 703391"/>
                <a:gd name="T17" fmla="*/ 459332 h 682375"/>
                <a:gd name="T18" fmla="*/ 246051 w 703391"/>
                <a:gd name="T19" fmla="*/ 459332 h 682375"/>
                <a:gd name="T20" fmla="*/ 246051 w 703391"/>
                <a:gd name="T21" fmla="*/ 576668 h 682375"/>
                <a:gd name="T22" fmla="*/ 246051 w 703391"/>
                <a:gd name="T23" fmla="*/ 584002 h 682375"/>
                <a:gd name="T24" fmla="*/ 231400 w 703391"/>
                <a:gd name="T25" fmla="*/ 584002 h 682375"/>
                <a:gd name="T26" fmla="*/ 121516 w 703391"/>
                <a:gd name="T27" fmla="*/ 584002 h 682375"/>
                <a:gd name="T28" fmla="*/ 106864 w 703391"/>
                <a:gd name="T29" fmla="*/ 584002 h 682375"/>
                <a:gd name="T30" fmla="*/ 92213 w 703391"/>
                <a:gd name="T31" fmla="*/ 562002 h 682375"/>
                <a:gd name="T32" fmla="*/ 92213 w 703391"/>
                <a:gd name="T33" fmla="*/ 319995 h 682375"/>
                <a:gd name="T34" fmla="*/ 300994 w 703391"/>
                <a:gd name="T35" fmla="*/ 0 h 682375"/>
                <a:gd name="T36" fmla="*/ 326688 w 703391"/>
                <a:gd name="T37" fmla="*/ 11032 h 682375"/>
                <a:gd name="T38" fmla="*/ 429468 w 703391"/>
                <a:gd name="T39" fmla="*/ 106642 h 682375"/>
                <a:gd name="T40" fmla="*/ 429468 w 703391"/>
                <a:gd name="T41" fmla="*/ 25741 h 682375"/>
                <a:gd name="T42" fmla="*/ 444149 w 703391"/>
                <a:gd name="T43" fmla="*/ 11032 h 682375"/>
                <a:gd name="T44" fmla="*/ 480856 w 703391"/>
                <a:gd name="T45" fmla="*/ 11032 h 682375"/>
                <a:gd name="T46" fmla="*/ 495538 w 703391"/>
                <a:gd name="T47" fmla="*/ 25741 h 682375"/>
                <a:gd name="T48" fmla="*/ 495538 w 703391"/>
                <a:gd name="T49" fmla="*/ 165478 h 682375"/>
                <a:gd name="T50" fmla="*/ 590976 w 703391"/>
                <a:gd name="T51" fmla="*/ 253733 h 682375"/>
                <a:gd name="T52" fmla="*/ 590976 w 703391"/>
                <a:gd name="T53" fmla="*/ 312569 h 682375"/>
                <a:gd name="T54" fmla="*/ 539587 w 703391"/>
                <a:gd name="T55" fmla="*/ 312569 h 682375"/>
                <a:gd name="T56" fmla="*/ 304665 w 703391"/>
                <a:gd name="T57" fmla="*/ 91932 h 682375"/>
                <a:gd name="T58" fmla="*/ 69743 w 703391"/>
                <a:gd name="T59" fmla="*/ 312569 h 682375"/>
                <a:gd name="T60" fmla="*/ 40378 w 703391"/>
                <a:gd name="T61" fmla="*/ 319925 h 682375"/>
                <a:gd name="T62" fmla="*/ 11012 w 703391"/>
                <a:gd name="T63" fmla="*/ 312569 h 682375"/>
                <a:gd name="T64" fmla="*/ 11012 w 703391"/>
                <a:gd name="T65" fmla="*/ 253733 h 682375"/>
                <a:gd name="T66" fmla="*/ 275299 w 703391"/>
                <a:gd name="T67" fmla="*/ 11032 h 682375"/>
                <a:gd name="T68" fmla="*/ 300994 w 703391"/>
                <a:gd name="T69" fmla="*/ 0 h 68237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03391"/>
                <a:gd name="T106" fmla="*/ 0 h 682375"/>
                <a:gd name="T107" fmla="*/ 703391 w 703391"/>
                <a:gd name="T108" fmla="*/ 682375 h 68237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03391" h="682375">
                  <a:moveTo>
                    <a:pt x="355975" y="151108"/>
                  </a:moveTo>
                  <a:cubicBezTo>
                    <a:pt x="355975" y="151108"/>
                    <a:pt x="355975" y="151108"/>
                    <a:pt x="595644" y="373898"/>
                  </a:cubicBezTo>
                  <a:cubicBezTo>
                    <a:pt x="595644" y="373898"/>
                    <a:pt x="595644" y="373898"/>
                    <a:pt x="595644" y="656669"/>
                  </a:cubicBezTo>
                  <a:cubicBezTo>
                    <a:pt x="595644" y="673806"/>
                    <a:pt x="587085" y="682375"/>
                    <a:pt x="587085" y="682375"/>
                  </a:cubicBezTo>
                  <a:cubicBezTo>
                    <a:pt x="578525" y="682375"/>
                    <a:pt x="569965" y="682375"/>
                    <a:pt x="561406" y="682375"/>
                  </a:cubicBezTo>
                  <a:cubicBezTo>
                    <a:pt x="561406" y="682375"/>
                    <a:pt x="561406" y="682375"/>
                    <a:pt x="433011" y="682375"/>
                  </a:cubicBezTo>
                  <a:cubicBezTo>
                    <a:pt x="433011" y="682375"/>
                    <a:pt x="424452" y="682375"/>
                    <a:pt x="424452" y="682375"/>
                  </a:cubicBezTo>
                  <a:cubicBezTo>
                    <a:pt x="424452" y="682375"/>
                    <a:pt x="415892" y="673806"/>
                    <a:pt x="415892" y="673806"/>
                  </a:cubicBezTo>
                  <a:cubicBezTo>
                    <a:pt x="415892" y="673806"/>
                    <a:pt x="415892" y="673806"/>
                    <a:pt x="415892" y="536705"/>
                  </a:cubicBezTo>
                  <a:cubicBezTo>
                    <a:pt x="415892" y="536705"/>
                    <a:pt x="415892" y="536705"/>
                    <a:pt x="287498" y="536705"/>
                  </a:cubicBezTo>
                  <a:cubicBezTo>
                    <a:pt x="287498" y="536705"/>
                    <a:pt x="287498" y="536705"/>
                    <a:pt x="287498" y="673806"/>
                  </a:cubicBezTo>
                  <a:cubicBezTo>
                    <a:pt x="287498" y="673806"/>
                    <a:pt x="287498" y="682375"/>
                    <a:pt x="287498" y="682375"/>
                  </a:cubicBezTo>
                  <a:cubicBezTo>
                    <a:pt x="278938" y="682375"/>
                    <a:pt x="278938" y="682375"/>
                    <a:pt x="270379" y="682375"/>
                  </a:cubicBezTo>
                  <a:cubicBezTo>
                    <a:pt x="270379" y="682375"/>
                    <a:pt x="270379" y="682375"/>
                    <a:pt x="141985" y="682375"/>
                  </a:cubicBezTo>
                  <a:cubicBezTo>
                    <a:pt x="133425" y="682375"/>
                    <a:pt x="133425" y="682375"/>
                    <a:pt x="124865" y="682375"/>
                  </a:cubicBezTo>
                  <a:cubicBezTo>
                    <a:pt x="116306" y="682375"/>
                    <a:pt x="107746" y="673806"/>
                    <a:pt x="107746" y="656669"/>
                  </a:cubicBezTo>
                  <a:cubicBezTo>
                    <a:pt x="107746" y="656669"/>
                    <a:pt x="107746" y="656669"/>
                    <a:pt x="107746" y="373898"/>
                  </a:cubicBezTo>
                  <a:lnTo>
                    <a:pt x="355975" y="151108"/>
                  </a:lnTo>
                  <a:close/>
                  <a:moveTo>
                    <a:pt x="351696" y="0"/>
                  </a:moveTo>
                  <a:cubicBezTo>
                    <a:pt x="362418" y="0"/>
                    <a:pt x="373140" y="4296"/>
                    <a:pt x="381718" y="12890"/>
                  </a:cubicBezTo>
                  <a:cubicBezTo>
                    <a:pt x="381718" y="12890"/>
                    <a:pt x="381718" y="12890"/>
                    <a:pt x="501810" y="124605"/>
                  </a:cubicBezTo>
                  <a:cubicBezTo>
                    <a:pt x="501810" y="124605"/>
                    <a:pt x="501810" y="124605"/>
                    <a:pt x="501810" y="30077"/>
                  </a:cubicBezTo>
                  <a:cubicBezTo>
                    <a:pt x="501810" y="21483"/>
                    <a:pt x="510388" y="12890"/>
                    <a:pt x="518965" y="12890"/>
                  </a:cubicBezTo>
                  <a:cubicBezTo>
                    <a:pt x="518965" y="12890"/>
                    <a:pt x="518965" y="12890"/>
                    <a:pt x="561855" y="12890"/>
                  </a:cubicBezTo>
                  <a:cubicBezTo>
                    <a:pt x="570433" y="12890"/>
                    <a:pt x="579011" y="21483"/>
                    <a:pt x="579011" y="30077"/>
                  </a:cubicBezTo>
                  <a:cubicBezTo>
                    <a:pt x="579011" y="30077"/>
                    <a:pt x="579011" y="30077"/>
                    <a:pt x="579011" y="193352"/>
                  </a:cubicBezTo>
                  <a:cubicBezTo>
                    <a:pt x="579011" y="193352"/>
                    <a:pt x="579011" y="193352"/>
                    <a:pt x="690524" y="296474"/>
                  </a:cubicBezTo>
                  <a:cubicBezTo>
                    <a:pt x="707680" y="313661"/>
                    <a:pt x="707680" y="339441"/>
                    <a:pt x="690524" y="365221"/>
                  </a:cubicBezTo>
                  <a:cubicBezTo>
                    <a:pt x="681946" y="382408"/>
                    <a:pt x="647635" y="382408"/>
                    <a:pt x="630479" y="365221"/>
                  </a:cubicBezTo>
                  <a:cubicBezTo>
                    <a:pt x="630479" y="365221"/>
                    <a:pt x="630479" y="365221"/>
                    <a:pt x="355985" y="107418"/>
                  </a:cubicBezTo>
                  <a:cubicBezTo>
                    <a:pt x="355985" y="107418"/>
                    <a:pt x="355985" y="107418"/>
                    <a:pt x="81490" y="365221"/>
                  </a:cubicBezTo>
                  <a:cubicBezTo>
                    <a:pt x="72912" y="373815"/>
                    <a:pt x="55757" y="373815"/>
                    <a:pt x="47179" y="373815"/>
                  </a:cubicBezTo>
                  <a:cubicBezTo>
                    <a:pt x="38601" y="373815"/>
                    <a:pt x="21445" y="373815"/>
                    <a:pt x="12867" y="365221"/>
                  </a:cubicBezTo>
                  <a:cubicBezTo>
                    <a:pt x="-4289" y="339441"/>
                    <a:pt x="-4289" y="313661"/>
                    <a:pt x="12867" y="296474"/>
                  </a:cubicBezTo>
                  <a:cubicBezTo>
                    <a:pt x="12867" y="296474"/>
                    <a:pt x="12867" y="296474"/>
                    <a:pt x="321673" y="12890"/>
                  </a:cubicBezTo>
                  <a:cubicBezTo>
                    <a:pt x="330251" y="4296"/>
                    <a:pt x="340973" y="0"/>
                    <a:pt x="351696" y="0"/>
                  </a:cubicBezTo>
                  <a:close/>
                </a:path>
              </a:pathLst>
            </a:cu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latin typeface="微软雅黑" panose="020B0503020204020204" pitchFamily="34" charset="-122"/>
                <a:ea typeface="微软雅黑" panose="020B0503020204020204" pitchFamily="34" charset="-122"/>
              </a:endParaRPr>
            </a:p>
          </p:txBody>
        </p:sp>
      </p:grpSp>
      <p:sp>
        <p:nvSpPr>
          <p:cNvPr id="29" name="矩形 42"/>
          <p:cNvSpPr>
            <a:spLocks noChangeArrowheads="1"/>
          </p:cNvSpPr>
          <p:nvPr/>
        </p:nvSpPr>
        <p:spPr bwMode="auto">
          <a:xfrm>
            <a:off x="1139429" y="2812704"/>
            <a:ext cx="1164431" cy="323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6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添加标题</a:t>
            </a:r>
            <a:endParaRPr lang="en-US" sz="16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30" name="矩形 47"/>
          <p:cNvSpPr>
            <a:spLocks noChangeArrowheads="1"/>
          </p:cNvSpPr>
          <p:nvPr/>
        </p:nvSpPr>
        <p:spPr bwMode="auto">
          <a:xfrm>
            <a:off x="982267" y="3128219"/>
            <a:ext cx="1478756" cy="65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20000"/>
              </a:lnSpc>
              <a:spcBef>
                <a:spcPct val="0"/>
              </a:spcBef>
              <a:buFont typeface="Arial" panose="020B0604020202020204" pitchFamily="34" charset="0"/>
              <a:buNone/>
            </a:pPr>
            <a:r>
              <a:rPr lang="zh-CN" alt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在此录入上述图表的描述说明，在此录入上述图表的描述说明。</a:t>
            </a:r>
            <a:endParaRPr lang="zh-CN" altLang="en-US" sz="1350">
              <a:solidFill>
                <a:schemeClr val="accent1"/>
              </a:solidFill>
              <a:latin typeface="微软雅黑" panose="020B0503020204020204" pitchFamily="34" charset="-122"/>
              <a:ea typeface="微软雅黑" panose="020B0503020204020204" pitchFamily="34" charset="-122"/>
            </a:endParaRPr>
          </a:p>
        </p:txBody>
      </p:sp>
      <p:sp>
        <p:nvSpPr>
          <p:cNvPr id="31" name="矩形 45"/>
          <p:cNvSpPr>
            <a:spLocks noChangeArrowheads="1"/>
          </p:cNvSpPr>
          <p:nvPr/>
        </p:nvSpPr>
        <p:spPr bwMode="auto">
          <a:xfrm>
            <a:off x="6844904" y="2812704"/>
            <a:ext cx="1164431" cy="323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6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添加标题</a:t>
            </a:r>
            <a:endParaRPr lang="en-US" sz="16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32" name="矩形 47"/>
          <p:cNvSpPr>
            <a:spLocks noChangeArrowheads="1"/>
          </p:cNvSpPr>
          <p:nvPr/>
        </p:nvSpPr>
        <p:spPr bwMode="auto">
          <a:xfrm>
            <a:off x="6687742" y="3128219"/>
            <a:ext cx="1478756" cy="65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20000"/>
              </a:lnSpc>
              <a:spcBef>
                <a:spcPct val="0"/>
              </a:spcBef>
              <a:buFont typeface="Arial" panose="020B0604020202020204" pitchFamily="34" charset="0"/>
              <a:buNone/>
            </a:pPr>
            <a:r>
              <a:rPr lang="zh-CN" alt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在此录入上述图表的描述说明，在此录入上述图表的描述说明。</a:t>
            </a:r>
            <a:endParaRPr lang="zh-CN" altLang="en-US" sz="1350">
              <a:solidFill>
                <a:schemeClr val="accent1"/>
              </a:solidFill>
              <a:latin typeface="微软雅黑" panose="020B0503020204020204" pitchFamily="34" charset="-122"/>
              <a:ea typeface="微软雅黑" panose="020B0503020204020204" pitchFamily="34" charset="-122"/>
            </a:endParaRPr>
          </a:p>
        </p:txBody>
      </p:sp>
      <p:sp>
        <p:nvSpPr>
          <p:cNvPr id="33" name="矩形 47"/>
          <p:cNvSpPr>
            <a:spLocks noChangeArrowheads="1"/>
          </p:cNvSpPr>
          <p:nvPr/>
        </p:nvSpPr>
        <p:spPr bwMode="auto">
          <a:xfrm>
            <a:off x="3870723" y="1307754"/>
            <a:ext cx="1164431" cy="323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650">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rPr>
              <a:t>添加标题</a:t>
            </a:r>
            <a:endParaRPr lang="en-US" sz="1650">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34" name="矩形 47"/>
          <p:cNvSpPr>
            <a:spLocks noChangeArrowheads="1"/>
          </p:cNvSpPr>
          <p:nvPr/>
        </p:nvSpPr>
        <p:spPr bwMode="auto">
          <a:xfrm>
            <a:off x="3870723" y="1623269"/>
            <a:ext cx="2301478" cy="564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10000"/>
              </a:lnSpc>
              <a:spcBef>
                <a:spcPct val="0"/>
              </a:spcBef>
              <a:buFont typeface="Arial" panose="020B0604020202020204" pitchFamily="34" charset="0"/>
              <a:buNone/>
            </a:pPr>
            <a:r>
              <a:rPr lang="zh-CN" altLang="en-US" sz="975">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在此录入上述图表的描述说明，在此录入上述图表的描述说明，在此录入上述图表的描述说明。</a:t>
            </a:r>
            <a:endParaRPr lang="zh-CN" altLang="en-US" sz="1350">
              <a:solidFill>
                <a:schemeClr val="accent2"/>
              </a:solidFill>
              <a:latin typeface="微软雅黑" panose="020B0503020204020204" pitchFamily="34" charset="-122"/>
              <a:ea typeface="微软雅黑" panose="020B0503020204020204" pitchFamily="34" charset="-122"/>
            </a:endParaRPr>
          </a:p>
        </p:txBody>
      </p:sp>
      <p:sp>
        <p:nvSpPr>
          <p:cNvPr id="35" name="矩形 49"/>
          <p:cNvSpPr>
            <a:spLocks noChangeArrowheads="1"/>
          </p:cNvSpPr>
          <p:nvPr/>
        </p:nvSpPr>
        <p:spPr bwMode="auto">
          <a:xfrm>
            <a:off x="3870723" y="3465166"/>
            <a:ext cx="1164431" cy="323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650">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rPr>
              <a:t>添加标题</a:t>
            </a:r>
            <a:endParaRPr lang="en-US" sz="1650">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36" name="矩形 47"/>
          <p:cNvSpPr>
            <a:spLocks noChangeArrowheads="1"/>
          </p:cNvSpPr>
          <p:nvPr/>
        </p:nvSpPr>
        <p:spPr bwMode="auto">
          <a:xfrm>
            <a:off x="3870723" y="3780682"/>
            <a:ext cx="2301478" cy="564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10000"/>
              </a:lnSpc>
              <a:spcBef>
                <a:spcPct val="0"/>
              </a:spcBef>
              <a:buFont typeface="Arial" panose="020B0604020202020204" pitchFamily="34" charset="0"/>
              <a:buNone/>
            </a:pPr>
            <a:r>
              <a:rPr lang="zh-CN" altLang="en-US" sz="975">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在此录入上述图表的描述说明，在此录入上述图表的描述说明，在此录入上述图表的描述说明。</a:t>
            </a:r>
            <a:endParaRPr lang="zh-CN" altLang="en-US" sz="1350">
              <a:solidFill>
                <a:schemeClr val="accent2"/>
              </a:solidFill>
              <a:latin typeface="微软雅黑" panose="020B0503020204020204" pitchFamily="34" charset="-122"/>
              <a:ea typeface="微软雅黑" panose="020B0503020204020204" pitchFamily="34" charset="-122"/>
            </a:endParaRPr>
          </a:p>
        </p:txBody>
      </p:sp>
      <p:sp>
        <p:nvSpPr>
          <p:cNvPr id="37" name="矩形 51"/>
          <p:cNvSpPr>
            <a:spLocks noChangeArrowheads="1"/>
          </p:cNvSpPr>
          <p:nvPr/>
        </p:nvSpPr>
        <p:spPr bwMode="auto">
          <a:xfrm>
            <a:off x="3034904" y="2391222"/>
            <a:ext cx="1164431" cy="323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650">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rPr>
              <a:t>添加标题</a:t>
            </a:r>
            <a:endParaRPr lang="en-US" sz="1650">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38" name="矩形 47"/>
          <p:cNvSpPr>
            <a:spLocks noChangeArrowheads="1"/>
          </p:cNvSpPr>
          <p:nvPr/>
        </p:nvSpPr>
        <p:spPr bwMode="auto">
          <a:xfrm>
            <a:off x="3034904" y="2706738"/>
            <a:ext cx="2301478" cy="564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10000"/>
              </a:lnSpc>
              <a:spcBef>
                <a:spcPct val="0"/>
              </a:spcBef>
              <a:buFont typeface="Arial" panose="020B0604020202020204" pitchFamily="34" charset="0"/>
              <a:buNone/>
            </a:pPr>
            <a:r>
              <a:rPr lang="zh-CN" altLang="en-US" sz="975">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在此录入上述图表的描述说明，在此录入上述图表的描述说明，在此录入上述图表的描述说明。</a:t>
            </a:r>
            <a:endParaRPr lang="zh-CN" altLang="en-US" sz="1350">
              <a:solidFill>
                <a:schemeClr val="accent2"/>
              </a:solidFill>
              <a:latin typeface="微软雅黑" panose="020B0503020204020204" pitchFamily="34" charset="-122"/>
              <a:ea typeface="微软雅黑" panose="020B0503020204020204" pitchFamily="34" charset="-122"/>
            </a:endParaRPr>
          </a:p>
        </p:txBody>
      </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0-#ppt_w/2"/>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25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ppt_x</p:attrName>
                                        </p:attrNameLst>
                                      </p:cBhvr>
                                      <p:tavLst>
                                        <p:tav tm="0">
                                          <p:val>
                                            <p:strVal val="1+#ppt_w/2"/>
                                          </p:val>
                                        </p:tav>
                                        <p:tav tm="100000">
                                          <p:val>
                                            <p:strVal val="#ppt_x"/>
                                          </p:val>
                                        </p:tav>
                                      </p:tavLst>
                                    </p:anim>
                                    <p:anim calcmode="lin" valueType="num">
                                      <p:cBhvr>
                                        <p:cTn id="12" dur="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50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ppt_x</p:attrName>
                                        </p:attrNameLst>
                                      </p:cBhvr>
                                      <p:tavLst>
                                        <p:tav tm="0">
                                          <p:val>
                                            <p:strVal val="0-#ppt_w/2"/>
                                          </p:val>
                                        </p:tav>
                                        <p:tav tm="100000">
                                          <p:val>
                                            <p:strVal val="#ppt_x"/>
                                          </p:val>
                                        </p:tav>
                                      </p:tavLst>
                                    </p:anim>
                                    <p:anim calcmode="lin" valueType="num">
                                      <p:cBhvr>
                                        <p:cTn id="16" dur="500" fill="hold"/>
                                        <p:tgtEl>
                                          <p:spTgt spid="7"/>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p:cTn id="20" dur="350" fill="hold"/>
                                        <p:tgtEl>
                                          <p:spTgt spid="14"/>
                                        </p:tgtEl>
                                        <p:attrNameLst>
                                          <p:attrName>ppt_w</p:attrName>
                                        </p:attrNameLst>
                                      </p:cBhvr>
                                      <p:tavLst>
                                        <p:tav tm="0">
                                          <p:val>
                                            <p:fltVal val="0"/>
                                          </p:val>
                                        </p:tav>
                                        <p:tav tm="100000">
                                          <p:val>
                                            <p:strVal val="#ppt_w"/>
                                          </p:val>
                                        </p:tav>
                                      </p:tavLst>
                                    </p:anim>
                                    <p:anim calcmode="lin" valueType="num">
                                      <p:cBhvr>
                                        <p:cTn id="21" dur="350" fill="hold"/>
                                        <p:tgtEl>
                                          <p:spTgt spid="14"/>
                                        </p:tgtEl>
                                        <p:attrNameLst>
                                          <p:attrName>ppt_h</p:attrName>
                                        </p:attrNameLst>
                                      </p:cBhvr>
                                      <p:tavLst>
                                        <p:tav tm="0">
                                          <p:val>
                                            <p:fltVal val="0"/>
                                          </p:val>
                                        </p:tav>
                                        <p:tav tm="100000">
                                          <p:val>
                                            <p:strVal val="#ppt_h"/>
                                          </p:val>
                                        </p:tav>
                                      </p:tavLst>
                                    </p:anim>
                                    <p:animEffect>
                                      <p:cBhvr>
                                        <p:cTn id="22" dur="350"/>
                                        <p:tgtEl>
                                          <p:spTgt spid="14"/>
                                        </p:tgtEl>
                                      </p:cBhvr>
                                    </p:animEffect>
                                  </p:childTnLst>
                                </p:cTn>
                              </p:par>
                            </p:childTnLst>
                          </p:cTn>
                        </p:par>
                        <p:par>
                          <p:cTn id="23" fill="hold">
                            <p:stCondLst>
                              <p:cond delay="1000"/>
                            </p:stCondLst>
                            <p:childTnLst>
                              <p:par>
                                <p:cTn id="24" presetID="26" presetClass="emph" presetSubtype="0" fill="hold" nodeType="afterEffect">
                                  <p:stCondLst>
                                    <p:cond delay="0"/>
                                  </p:stCondLst>
                                  <p:childTnLst>
                                    <p:animEffect>
                                      <p:cBhvr>
                                        <p:cTn id="25" dur="500" tmFilter="0, 0; .2, .5; .8, .5; 1, 0"/>
                                        <p:tgtEl>
                                          <p:spTgt spid="14"/>
                                        </p:tgtEl>
                                      </p:cBhvr>
                                    </p:animEffect>
                                    <p:animScale>
                                      <p:cBhvr>
                                        <p:cTn id="26" dur="250" autoRev="1" fill="hold"/>
                                        <p:tgtEl>
                                          <p:spTgt spid="14"/>
                                        </p:tgtEl>
                                      </p:cBhvr>
                                      <p:by x="105000" y="105000"/>
                                    </p:animScale>
                                  </p:childTnLst>
                                </p:cTn>
                              </p:par>
                              <p:par>
                                <p:cTn id="27" presetID="14" presetClass="entr" presetSubtype="10" fill="hold" grpId="0" nodeType="withEffect">
                                  <p:stCondLst>
                                    <p:cond delay="250"/>
                                  </p:stCondLst>
                                  <p:childTnLst>
                                    <p:set>
                                      <p:cBhvr>
                                        <p:cTn id="28" dur="1" fill="hold">
                                          <p:stCondLst>
                                            <p:cond delay="0"/>
                                          </p:stCondLst>
                                        </p:cTn>
                                        <p:tgtEl>
                                          <p:spTgt spid="33"/>
                                        </p:tgtEl>
                                        <p:attrNameLst>
                                          <p:attrName>style.visibility</p:attrName>
                                        </p:attrNameLst>
                                      </p:cBhvr>
                                      <p:to>
                                        <p:strVal val="visible"/>
                                      </p:to>
                                    </p:set>
                                    <p:animEffect>
                                      <p:cBhvr>
                                        <p:cTn id="29" dur="400"/>
                                        <p:tgtEl>
                                          <p:spTgt spid="33"/>
                                        </p:tgtEl>
                                      </p:cBhvr>
                                    </p:animEffect>
                                  </p:childTnLst>
                                </p:cTn>
                              </p:par>
                              <p:par>
                                <p:cTn id="30" presetID="14" presetClass="entr" presetSubtype="10" fill="hold" grpId="0" nodeType="withEffect">
                                  <p:stCondLst>
                                    <p:cond delay="250"/>
                                  </p:stCondLst>
                                  <p:childTnLst>
                                    <p:set>
                                      <p:cBhvr>
                                        <p:cTn id="31" dur="1" fill="hold">
                                          <p:stCondLst>
                                            <p:cond delay="0"/>
                                          </p:stCondLst>
                                        </p:cTn>
                                        <p:tgtEl>
                                          <p:spTgt spid="34"/>
                                        </p:tgtEl>
                                        <p:attrNameLst>
                                          <p:attrName>style.visibility</p:attrName>
                                        </p:attrNameLst>
                                      </p:cBhvr>
                                      <p:to>
                                        <p:strVal val="visible"/>
                                      </p:to>
                                    </p:set>
                                    <p:animEffect>
                                      <p:cBhvr>
                                        <p:cTn id="32" dur="400"/>
                                        <p:tgtEl>
                                          <p:spTgt spid="34"/>
                                        </p:tgtEl>
                                      </p:cBhvr>
                                    </p:animEffect>
                                  </p:childTnLst>
                                </p:cTn>
                              </p:par>
                            </p:childTnLst>
                          </p:cTn>
                        </p:par>
                        <p:par>
                          <p:cTn id="33" fill="hold">
                            <p:stCondLst>
                              <p:cond delay="1500"/>
                            </p:stCondLst>
                            <p:childTnLst>
                              <p:par>
                                <p:cTn id="34" presetID="10" presetClass="entr" presetSubtype="0"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p:cTn id="36" dur="350" fill="hold"/>
                                        <p:tgtEl>
                                          <p:spTgt spid="8"/>
                                        </p:tgtEl>
                                        <p:attrNameLst>
                                          <p:attrName>ppt_w</p:attrName>
                                        </p:attrNameLst>
                                      </p:cBhvr>
                                      <p:tavLst>
                                        <p:tav tm="0">
                                          <p:val>
                                            <p:fltVal val="0"/>
                                          </p:val>
                                        </p:tav>
                                        <p:tav tm="100000">
                                          <p:val>
                                            <p:strVal val="#ppt_w"/>
                                          </p:val>
                                        </p:tav>
                                      </p:tavLst>
                                    </p:anim>
                                    <p:anim calcmode="lin" valueType="num">
                                      <p:cBhvr>
                                        <p:cTn id="37" dur="350" fill="hold"/>
                                        <p:tgtEl>
                                          <p:spTgt spid="8"/>
                                        </p:tgtEl>
                                        <p:attrNameLst>
                                          <p:attrName>ppt_h</p:attrName>
                                        </p:attrNameLst>
                                      </p:cBhvr>
                                      <p:tavLst>
                                        <p:tav tm="0">
                                          <p:val>
                                            <p:fltVal val="0"/>
                                          </p:val>
                                        </p:tav>
                                        <p:tav tm="100000">
                                          <p:val>
                                            <p:strVal val="#ppt_h"/>
                                          </p:val>
                                        </p:tav>
                                      </p:tavLst>
                                    </p:anim>
                                    <p:animEffect>
                                      <p:cBhvr>
                                        <p:cTn id="38" dur="350"/>
                                        <p:tgtEl>
                                          <p:spTgt spid="8"/>
                                        </p:tgtEl>
                                      </p:cBhvr>
                                    </p:animEffect>
                                  </p:childTnLst>
                                </p:cTn>
                              </p:par>
                            </p:childTnLst>
                          </p:cTn>
                        </p:par>
                        <p:par>
                          <p:cTn id="39" fill="hold">
                            <p:stCondLst>
                              <p:cond delay="2000"/>
                            </p:stCondLst>
                            <p:childTnLst>
                              <p:par>
                                <p:cTn id="40" presetID="26" presetClass="emph" presetSubtype="0" fill="hold" nodeType="afterEffect">
                                  <p:stCondLst>
                                    <p:cond delay="0"/>
                                  </p:stCondLst>
                                  <p:childTnLst>
                                    <p:animEffect>
                                      <p:cBhvr>
                                        <p:cTn id="41" dur="500" tmFilter="0, 0; .2, .5; .8, .5; 1, 0"/>
                                        <p:tgtEl>
                                          <p:spTgt spid="8"/>
                                        </p:tgtEl>
                                      </p:cBhvr>
                                    </p:animEffect>
                                    <p:animScale>
                                      <p:cBhvr>
                                        <p:cTn id="42" dur="250" autoRev="1" fill="hold"/>
                                        <p:tgtEl>
                                          <p:spTgt spid="8"/>
                                        </p:tgtEl>
                                      </p:cBhvr>
                                      <p:by x="105000" y="105000"/>
                                    </p:animScale>
                                  </p:childTnLst>
                                </p:cTn>
                              </p:par>
                              <p:par>
                                <p:cTn id="43" presetID="14" presetClass="entr" presetSubtype="10" fill="hold" grpId="0" nodeType="withEffect">
                                  <p:stCondLst>
                                    <p:cond delay="250"/>
                                  </p:stCondLst>
                                  <p:childTnLst>
                                    <p:set>
                                      <p:cBhvr>
                                        <p:cTn id="44" dur="1" fill="hold">
                                          <p:stCondLst>
                                            <p:cond delay="0"/>
                                          </p:stCondLst>
                                        </p:cTn>
                                        <p:tgtEl>
                                          <p:spTgt spid="37"/>
                                        </p:tgtEl>
                                        <p:attrNameLst>
                                          <p:attrName>style.visibility</p:attrName>
                                        </p:attrNameLst>
                                      </p:cBhvr>
                                      <p:to>
                                        <p:strVal val="visible"/>
                                      </p:to>
                                    </p:set>
                                    <p:animEffect>
                                      <p:cBhvr>
                                        <p:cTn id="45" dur="400"/>
                                        <p:tgtEl>
                                          <p:spTgt spid="37"/>
                                        </p:tgtEl>
                                      </p:cBhvr>
                                    </p:animEffect>
                                  </p:childTnLst>
                                </p:cTn>
                              </p:par>
                              <p:par>
                                <p:cTn id="46" presetID="14" presetClass="entr" presetSubtype="10" fill="hold" grpId="0" nodeType="withEffect">
                                  <p:stCondLst>
                                    <p:cond delay="250"/>
                                  </p:stCondLst>
                                  <p:childTnLst>
                                    <p:set>
                                      <p:cBhvr>
                                        <p:cTn id="47" dur="1" fill="hold">
                                          <p:stCondLst>
                                            <p:cond delay="0"/>
                                          </p:stCondLst>
                                        </p:cTn>
                                        <p:tgtEl>
                                          <p:spTgt spid="38"/>
                                        </p:tgtEl>
                                        <p:attrNameLst>
                                          <p:attrName>style.visibility</p:attrName>
                                        </p:attrNameLst>
                                      </p:cBhvr>
                                      <p:to>
                                        <p:strVal val="visible"/>
                                      </p:to>
                                    </p:set>
                                    <p:animEffect>
                                      <p:cBhvr>
                                        <p:cTn id="48" dur="400"/>
                                        <p:tgtEl>
                                          <p:spTgt spid="38"/>
                                        </p:tgtEl>
                                      </p:cBhvr>
                                    </p:animEffect>
                                  </p:childTnLst>
                                </p:cTn>
                              </p:par>
                            </p:childTnLst>
                          </p:cTn>
                        </p:par>
                        <p:par>
                          <p:cTn id="49" fill="hold">
                            <p:stCondLst>
                              <p:cond delay="2500"/>
                            </p:stCondLst>
                            <p:childTnLst>
                              <p:par>
                                <p:cTn id="50" presetID="10" presetClass="entr" presetSubtype="0" fill="hold" nodeType="after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350" fill="hold"/>
                                        <p:tgtEl>
                                          <p:spTgt spid="11"/>
                                        </p:tgtEl>
                                        <p:attrNameLst>
                                          <p:attrName>ppt_w</p:attrName>
                                        </p:attrNameLst>
                                      </p:cBhvr>
                                      <p:tavLst>
                                        <p:tav tm="0">
                                          <p:val>
                                            <p:fltVal val="0"/>
                                          </p:val>
                                        </p:tav>
                                        <p:tav tm="100000">
                                          <p:val>
                                            <p:strVal val="#ppt_w"/>
                                          </p:val>
                                        </p:tav>
                                      </p:tavLst>
                                    </p:anim>
                                    <p:anim calcmode="lin" valueType="num">
                                      <p:cBhvr>
                                        <p:cTn id="53" dur="350" fill="hold"/>
                                        <p:tgtEl>
                                          <p:spTgt spid="11"/>
                                        </p:tgtEl>
                                        <p:attrNameLst>
                                          <p:attrName>ppt_h</p:attrName>
                                        </p:attrNameLst>
                                      </p:cBhvr>
                                      <p:tavLst>
                                        <p:tav tm="0">
                                          <p:val>
                                            <p:fltVal val="0"/>
                                          </p:val>
                                        </p:tav>
                                        <p:tav tm="100000">
                                          <p:val>
                                            <p:strVal val="#ppt_h"/>
                                          </p:val>
                                        </p:tav>
                                      </p:tavLst>
                                    </p:anim>
                                    <p:animEffect>
                                      <p:cBhvr>
                                        <p:cTn id="54" dur="350"/>
                                        <p:tgtEl>
                                          <p:spTgt spid="11"/>
                                        </p:tgtEl>
                                      </p:cBhvr>
                                    </p:animEffect>
                                  </p:childTnLst>
                                </p:cTn>
                              </p:par>
                            </p:childTnLst>
                          </p:cTn>
                        </p:par>
                        <p:par>
                          <p:cTn id="55" fill="hold">
                            <p:stCondLst>
                              <p:cond delay="3000"/>
                            </p:stCondLst>
                            <p:childTnLst>
                              <p:par>
                                <p:cTn id="56" presetID="26" presetClass="emph" presetSubtype="0" fill="hold" nodeType="afterEffect">
                                  <p:stCondLst>
                                    <p:cond delay="0"/>
                                  </p:stCondLst>
                                  <p:childTnLst>
                                    <p:animEffect>
                                      <p:cBhvr>
                                        <p:cTn id="57" dur="500" tmFilter="0, 0; .2, .5; .8, .5; 1, 0"/>
                                        <p:tgtEl>
                                          <p:spTgt spid="11"/>
                                        </p:tgtEl>
                                      </p:cBhvr>
                                    </p:animEffect>
                                    <p:animScale>
                                      <p:cBhvr>
                                        <p:cTn id="58" dur="250" autoRev="1" fill="hold"/>
                                        <p:tgtEl>
                                          <p:spTgt spid="11"/>
                                        </p:tgtEl>
                                      </p:cBhvr>
                                      <p:by x="105000" y="105000"/>
                                    </p:animScale>
                                  </p:childTnLst>
                                </p:cTn>
                              </p:par>
                              <p:par>
                                <p:cTn id="59" presetID="14" presetClass="entr" presetSubtype="10" fill="hold" grpId="0" nodeType="withEffect">
                                  <p:stCondLst>
                                    <p:cond delay="250"/>
                                  </p:stCondLst>
                                  <p:childTnLst>
                                    <p:set>
                                      <p:cBhvr>
                                        <p:cTn id="60" dur="1" fill="hold">
                                          <p:stCondLst>
                                            <p:cond delay="0"/>
                                          </p:stCondLst>
                                        </p:cTn>
                                        <p:tgtEl>
                                          <p:spTgt spid="35"/>
                                        </p:tgtEl>
                                        <p:attrNameLst>
                                          <p:attrName>style.visibility</p:attrName>
                                        </p:attrNameLst>
                                      </p:cBhvr>
                                      <p:to>
                                        <p:strVal val="visible"/>
                                      </p:to>
                                    </p:set>
                                    <p:animEffect>
                                      <p:cBhvr>
                                        <p:cTn id="61" dur="400"/>
                                        <p:tgtEl>
                                          <p:spTgt spid="35"/>
                                        </p:tgtEl>
                                      </p:cBhvr>
                                    </p:animEffect>
                                  </p:childTnLst>
                                </p:cTn>
                              </p:par>
                              <p:par>
                                <p:cTn id="62" presetID="14" presetClass="entr" presetSubtype="10" fill="hold" grpId="0" nodeType="withEffect">
                                  <p:stCondLst>
                                    <p:cond delay="250"/>
                                  </p:stCondLst>
                                  <p:childTnLst>
                                    <p:set>
                                      <p:cBhvr>
                                        <p:cTn id="63" dur="1" fill="hold">
                                          <p:stCondLst>
                                            <p:cond delay="0"/>
                                          </p:stCondLst>
                                        </p:cTn>
                                        <p:tgtEl>
                                          <p:spTgt spid="36"/>
                                        </p:tgtEl>
                                        <p:attrNameLst>
                                          <p:attrName>style.visibility</p:attrName>
                                        </p:attrNameLst>
                                      </p:cBhvr>
                                      <p:to>
                                        <p:strVal val="visible"/>
                                      </p:to>
                                    </p:set>
                                    <p:animEffect>
                                      <p:cBhvr>
                                        <p:cTn id="64" dur="400"/>
                                        <p:tgtEl>
                                          <p:spTgt spid="36"/>
                                        </p:tgtEl>
                                      </p:cBhvr>
                                    </p:animEffect>
                                  </p:childTnLst>
                                </p:cTn>
                              </p:par>
                            </p:childTnLst>
                          </p:cTn>
                        </p:par>
                        <p:par>
                          <p:cTn id="65" fill="hold">
                            <p:stCondLst>
                              <p:cond delay="3500"/>
                            </p:stCondLst>
                            <p:childTnLst>
                              <p:par>
                                <p:cTn id="66" presetID="35" presetClass="entr" presetSubtype="0" fill="hold" nodeType="afterEffect">
                                  <p:stCondLst>
                                    <p:cond delay="0"/>
                                  </p:stCondLst>
                                  <p:childTnLst>
                                    <p:set>
                                      <p:cBhvr>
                                        <p:cTn id="67" dur="1" fill="hold">
                                          <p:stCondLst>
                                            <p:cond delay="0"/>
                                          </p:stCondLst>
                                        </p:cTn>
                                        <p:tgtEl>
                                          <p:spTgt spid="23"/>
                                        </p:tgtEl>
                                        <p:attrNameLst>
                                          <p:attrName>style.visibility</p:attrName>
                                        </p:attrNameLst>
                                      </p:cBhvr>
                                      <p:to>
                                        <p:strVal val="visible"/>
                                      </p:to>
                                    </p:set>
                                    <p:animEffect>
                                      <p:cBhvr>
                                        <p:cTn id="68" dur="750"/>
                                        <p:tgtEl>
                                          <p:spTgt spid="23"/>
                                        </p:tgtEl>
                                      </p:cBhvr>
                                    </p:animEffect>
                                    <p:anim calcmode="lin" valueType="num">
                                      <p:cBhvr>
                                        <p:cTn id="69" dur="750" fill="hold"/>
                                        <p:tgtEl>
                                          <p:spTgt spid="23"/>
                                        </p:tgtEl>
                                        <p:attrNameLst>
                                          <p:attrName>style.rotation</p:attrName>
                                        </p:attrNameLst>
                                      </p:cBhvr>
                                      <p:tavLst>
                                        <p:tav tm="0">
                                          <p:val>
                                            <p:fltVal val="720"/>
                                          </p:val>
                                        </p:tav>
                                        <p:tav tm="100000">
                                          <p:val>
                                            <p:fltVal val="0"/>
                                          </p:val>
                                        </p:tav>
                                      </p:tavLst>
                                    </p:anim>
                                    <p:anim calcmode="lin" valueType="num">
                                      <p:cBhvr>
                                        <p:cTn id="70" dur="750" fill="hold"/>
                                        <p:tgtEl>
                                          <p:spTgt spid="23"/>
                                        </p:tgtEl>
                                        <p:attrNameLst>
                                          <p:attrName>ppt_h</p:attrName>
                                        </p:attrNameLst>
                                      </p:cBhvr>
                                      <p:tavLst>
                                        <p:tav tm="0">
                                          <p:val>
                                            <p:fltVal val="0"/>
                                          </p:val>
                                        </p:tav>
                                        <p:tav tm="100000">
                                          <p:val>
                                            <p:strVal val="#ppt_h"/>
                                          </p:val>
                                        </p:tav>
                                      </p:tavLst>
                                    </p:anim>
                                    <p:anim calcmode="lin" valueType="num">
                                      <p:cBhvr>
                                        <p:cTn id="71" dur="750" fill="hold"/>
                                        <p:tgtEl>
                                          <p:spTgt spid="23"/>
                                        </p:tgtEl>
                                        <p:attrNameLst>
                                          <p:attrName>ppt_w</p:attrName>
                                        </p:attrNameLst>
                                      </p:cBhvr>
                                      <p:tavLst>
                                        <p:tav tm="0">
                                          <p:val>
                                            <p:fltVal val="0"/>
                                          </p:val>
                                        </p:tav>
                                        <p:tav tm="100000">
                                          <p:val>
                                            <p:strVal val="#ppt_w"/>
                                          </p:val>
                                        </p:tav>
                                      </p:tavLst>
                                    </p:anim>
                                  </p:childTnLst>
                                </p:cTn>
                              </p:par>
                            </p:childTnLst>
                          </p:cTn>
                        </p:par>
                        <p:par>
                          <p:cTn id="72" fill="hold">
                            <p:stCondLst>
                              <p:cond delay="4500"/>
                            </p:stCondLst>
                            <p:childTnLst>
                              <p:par>
                                <p:cTn id="73" presetID="14" presetClass="entr" presetSubtype="10"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p:cBhvr>
                                        <p:cTn id="75" dur="400"/>
                                        <p:tgtEl>
                                          <p:spTgt spid="29"/>
                                        </p:tgtEl>
                                      </p:cBhvr>
                                    </p:animEffect>
                                  </p:childTnLst>
                                </p:cTn>
                              </p:par>
                              <p:par>
                                <p:cTn id="76" presetID="14" presetClass="entr" presetSubtype="10" fill="hold" grpId="0" nodeType="withEffect">
                                  <p:stCondLst>
                                    <p:cond delay="0"/>
                                  </p:stCondLst>
                                  <p:childTnLst>
                                    <p:set>
                                      <p:cBhvr>
                                        <p:cTn id="77" dur="1" fill="hold">
                                          <p:stCondLst>
                                            <p:cond delay="0"/>
                                          </p:stCondLst>
                                        </p:cTn>
                                        <p:tgtEl>
                                          <p:spTgt spid="30"/>
                                        </p:tgtEl>
                                        <p:attrNameLst>
                                          <p:attrName>style.visibility</p:attrName>
                                        </p:attrNameLst>
                                      </p:cBhvr>
                                      <p:to>
                                        <p:strVal val="visible"/>
                                      </p:to>
                                    </p:set>
                                    <p:animEffect>
                                      <p:cBhvr>
                                        <p:cTn id="78" dur="400"/>
                                        <p:tgtEl>
                                          <p:spTgt spid="30"/>
                                        </p:tgtEl>
                                      </p:cBhvr>
                                    </p:animEffect>
                                  </p:childTnLst>
                                </p:cTn>
                              </p:par>
                            </p:childTnLst>
                          </p:cTn>
                        </p:par>
                        <p:par>
                          <p:cTn id="79" fill="hold">
                            <p:stCondLst>
                              <p:cond delay="5000"/>
                            </p:stCondLst>
                            <p:childTnLst>
                              <p:par>
                                <p:cTn id="80" presetID="35" presetClass="entr" presetSubtype="0" fill="hold" nodeType="afterEffect">
                                  <p:stCondLst>
                                    <p:cond delay="0"/>
                                  </p:stCondLst>
                                  <p:childTnLst>
                                    <p:set>
                                      <p:cBhvr>
                                        <p:cTn id="81" dur="1" fill="hold">
                                          <p:stCondLst>
                                            <p:cond delay="0"/>
                                          </p:stCondLst>
                                        </p:cTn>
                                        <p:tgtEl>
                                          <p:spTgt spid="18"/>
                                        </p:tgtEl>
                                        <p:attrNameLst>
                                          <p:attrName>style.visibility</p:attrName>
                                        </p:attrNameLst>
                                      </p:cBhvr>
                                      <p:to>
                                        <p:strVal val="visible"/>
                                      </p:to>
                                    </p:set>
                                    <p:animEffect>
                                      <p:cBhvr>
                                        <p:cTn id="82" dur="750"/>
                                        <p:tgtEl>
                                          <p:spTgt spid="18"/>
                                        </p:tgtEl>
                                      </p:cBhvr>
                                    </p:animEffect>
                                    <p:anim calcmode="lin" valueType="num">
                                      <p:cBhvr>
                                        <p:cTn id="83" dur="750" fill="hold"/>
                                        <p:tgtEl>
                                          <p:spTgt spid="18"/>
                                        </p:tgtEl>
                                        <p:attrNameLst>
                                          <p:attrName>style.rotation</p:attrName>
                                        </p:attrNameLst>
                                      </p:cBhvr>
                                      <p:tavLst>
                                        <p:tav tm="0">
                                          <p:val>
                                            <p:fltVal val="720"/>
                                          </p:val>
                                        </p:tav>
                                        <p:tav tm="100000">
                                          <p:val>
                                            <p:fltVal val="0"/>
                                          </p:val>
                                        </p:tav>
                                      </p:tavLst>
                                    </p:anim>
                                    <p:anim calcmode="lin" valueType="num">
                                      <p:cBhvr>
                                        <p:cTn id="84" dur="750" fill="hold"/>
                                        <p:tgtEl>
                                          <p:spTgt spid="18"/>
                                        </p:tgtEl>
                                        <p:attrNameLst>
                                          <p:attrName>ppt_h</p:attrName>
                                        </p:attrNameLst>
                                      </p:cBhvr>
                                      <p:tavLst>
                                        <p:tav tm="0">
                                          <p:val>
                                            <p:fltVal val="0"/>
                                          </p:val>
                                        </p:tav>
                                        <p:tav tm="100000">
                                          <p:val>
                                            <p:strVal val="#ppt_h"/>
                                          </p:val>
                                        </p:tav>
                                      </p:tavLst>
                                    </p:anim>
                                    <p:anim calcmode="lin" valueType="num">
                                      <p:cBhvr>
                                        <p:cTn id="85" dur="750" fill="hold"/>
                                        <p:tgtEl>
                                          <p:spTgt spid="18"/>
                                        </p:tgtEl>
                                        <p:attrNameLst>
                                          <p:attrName>ppt_w</p:attrName>
                                        </p:attrNameLst>
                                      </p:cBhvr>
                                      <p:tavLst>
                                        <p:tav tm="0">
                                          <p:val>
                                            <p:fltVal val="0"/>
                                          </p:val>
                                        </p:tav>
                                        <p:tav tm="100000">
                                          <p:val>
                                            <p:strVal val="#ppt_w"/>
                                          </p:val>
                                        </p:tav>
                                      </p:tavLst>
                                    </p:anim>
                                  </p:childTnLst>
                                </p:cTn>
                              </p:par>
                            </p:childTnLst>
                          </p:cTn>
                        </p:par>
                        <p:par>
                          <p:cTn id="86" fill="hold">
                            <p:stCondLst>
                              <p:cond delay="6000"/>
                            </p:stCondLst>
                            <p:childTnLst>
                              <p:par>
                                <p:cTn id="87" presetID="14" presetClass="entr" presetSubtype="10" fill="hold" grpId="0" nodeType="afterEffect">
                                  <p:stCondLst>
                                    <p:cond delay="0"/>
                                  </p:stCondLst>
                                  <p:childTnLst>
                                    <p:set>
                                      <p:cBhvr>
                                        <p:cTn id="88" dur="1" fill="hold">
                                          <p:stCondLst>
                                            <p:cond delay="0"/>
                                          </p:stCondLst>
                                        </p:cTn>
                                        <p:tgtEl>
                                          <p:spTgt spid="31"/>
                                        </p:tgtEl>
                                        <p:attrNameLst>
                                          <p:attrName>style.visibility</p:attrName>
                                        </p:attrNameLst>
                                      </p:cBhvr>
                                      <p:to>
                                        <p:strVal val="visible"/>
                                      </p:to>
                                    </p:set>
                                    <p:animEffect>
                                      <p:cBhvr>
                                        <p:cTn id="89" dur="400"/>
                                        <p:tgtEl>
                                          <p:spTgt spid="31"/>
                                        </p:tgtEl>
                                      </p:cBhvr>
                                    </p:animEffect>
                                  </p:childTnLst>
                                </p:cTn>
                              </p:par>
                              <p:par>
                                <p:cTn id="90" presetID="14" presetClass="entr" presetSubtype="10" fill="hold" grpId="0" nodeType="withEffect">
                                  <p:stCondLst>
                                    <p:cond delay="0"/>
                                  </p:stCondLst>
                                  <p:childTnLst>
                                    <p:set>
                                      <p:cBhvr>
                                        <p:cTn id="91" dur="1" fill="hold">
                                          <p:stCondLst>
                                            <p:cond delay="0"/>
                                          </p:stCondLst>
                                        </p:cTn>
                                        <p:tgtEl>
                                          <p:spTgt spid="32"/>
                                        </p:tgtEl>
                                        <p:attrNameLst>
                                          <p:attrName>style.visibility</p:attrName>
                                        </p:attrNameLst>
                                      </p:cBhvr>
                                      <p:to>
                                        <p:strVal val="visible"/>
                                      </p:to>
                                    </p:set>
                                    <p:animEffect>
                                      <p:cBhvr>
                                        <p:cTn id="92" dur="4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autoUpdateAnimBg="0"/>
      <p:bldP spid="6" grpId="0" bldLvl="0" animBg="1" autoUpdateAnimBg="0"/>
      <p:bldP spid="7" grpId="0" bldLvl="0" animBg="1" autoUpdateAnimBg="0"/>
      <p:bldP spid="29" grpId="0" bldLvl="0" autoUpdateAnimBg="0"/>
      <p:bldP spid="30" grpId="0" bldLvl="0" autoUpdateAnimBg="0"/>
      <p:bldP spid="31" grpId="0" bldLvl="0" autoUpdateAnimBg="0"/>
      <p:bldP spid="32" grpId="0" bldLvl="0" autoUpdateAnimBg="0"/>
      <p:bldP spid="33" grpId="0" bldLvl="0" autoUpdateAnimBg="0"/>
      <p:bldP spid="34" grpId="0" bldLvl="0" autoUpdateAnimBg="0"/>
      <p:bldP spid="35" grpId="0" bldLvl="0" autoUpdateAnimBg="0"/>
      <p:bldP spid="36" grpId="0" bldLvl="0" autoUpdateAnimBg="0"/>
      <p:bldP spid="37" grpId="0" bldLvl="0" autoUpdateAnimBg="0"/>
      <p:bldP spid="38" grpId="0" bldLvl="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16"/>
          <p:cNvGrpSpPr/>
          <p:nvPr/>
        </p:nvGrpSpPr>
        <p:grpSpPr bwMode="auto">
          <a:xfrm>
            <a:off x="5450681" y="1341835"/>
            <a:ext cx="1466850" cy="260747"/>
            <a:chOff x="0" y="0"/>
            <a:chExt cx="1957146" cy="347067"/>
          </a:xfrm>
        </p:grpSpPr>
        <p:cxnSp>
          <p:nvCxnSpPr>
            <p:cNvPr id="6" name="Straight Arrow Connector 25"/>
            <p:cNvCxnSpPr>
              <a:cxnSpLocks noChangeShapeType="1"/>
            </p:cNvCxnSpPr>
            <p:nvPr/>
          </p:nvCxnSpPr>
          <p:spPr bwMode="auto">
            <a:xfrm>
              <a:off x="0" y="173534"/>
              <a:ext cx="1766584" cy="1"/>
            </a:xfrm>
            <a:prstGeom prst="straightConnector1">
              <a:avLst/>
            </a:prstGeom>
            <a:noFill/>
            <a:ln w="19050">
              <a:solidFill>
                <a:schemeClr val="accent3"/>
              </a:solidFill>
              <a:bevel/>
            </a:ln>
            <a:extLst>
              <a:ext uri="{909E8E84-426E-40DD-AFC4-6F175D3DCCD1}">
                <a14:hiddenFill xmlns:a14="http://schemas.microsoft.com/office/drawing/2010/main">
                  <a:noFill/>
                </a14:hiddenFill>
              </a:ext>
            </a:extLst>
          </p:spPr>
        </p:cxnSp>
        <p:sp>
          <p:nvSpPr>
            <p:cNvPr id="7" name="Oval 27"/>
            <p:cNvSpPr>
              <a:spLocks noChangeArrowheads="1"/>
            </p:cNvSpPr>
            <p:nvPr/>
          </p:nvSpPr>
          <p:spPr bwMode="auto">
            <a:xfrm>
              <a:off x="1612059" y="0"/>
              <a:ext cx="345087" cy="347067"/>
            </a:xfrm>
            <a:prstGeom prst="ellipse">
              <a:avLst/>
            </a:prstGeom>
            <a:solidFill>
              <a:schemeClr val="accent3"/>
            </a:solidFill>
            <a:ln>
              <a:noFill/>
            </a:ln>
            <a:extLst>
              <a:ext uri="{91240B29-F687-4F45-9708-019B960494DF}">
                <a14:hiddenLine xmlns:a14="http://schemas.microsoft.com/office/drawing/2010/main" w="12700">
                  <a:solidFill>
                    <a:srgbClr val="31538F"/>
                  </a:solidFill>
                  <a:bevel/>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8775">
                <a:solidFill>
                  <a:schemeClr val="accent1"/>
                </a:solidFill>
                <a:latin typeface="微软雅黑" panose="020B0503020204020204" pitchFamily="34" charset="-122"/>
                <a:ea typeface="微软雅黑" panose="020B0503020204020204" pitchFamily="34" charset="-122"/>
              </a:endParaRPr>
            </a:p>
          </p:txBody>
        </p:sp>
      </p:grpSp>
      <p:grpSp>
        <p:nvGrpSpPr>
          <p:cNvPr id="8" name="组合 15"/>
          <p:cNvGrpSpPr/>
          <p:nvPr/>
        </p:nvGrpSpPr>
        <p:grpSpPr bwMode="auto">
          <a:xfrm>
            <a:off x="6075760" y="3579019"/>
            <a:ext cx="841772" cy="635794"/>
            <a:chOff x="0" y="0"/>
            <a:chExt cx="1122813" cy="848625"/>
          </a:xfrm>
        </p:grpSpPr>
        <p:cxnSp>
          <p:nvCxnSpPr>
            <p:cNvPr id="9" name="Straight Arrow Connector 42"/>
            <p:cNvCxnSpPr>
              <a:cxnSpLocks noChangeShapeType="1"/>
            </p:cNvCxnSpPr>
            <p:nvPr/>
          </p:nvCxnSpPr>
          <p:spPr bwMode="auto">
            <a:xfrm>
              <a:off x="535223" y="675092"/>
              <a:ext cx="394904" cy="1"/>
            </a:xfrm>
            <a:prstGeom prst="straightConnector1">
              <a:avLst/>
            </a:prstGeom>
            <a:noFill/>
            <a:ln w="19050">
              <a:solidFill>
                <a:schemeClr val="accent3"/>
              </a:solidFill>
              <a:bevel/>
            </a:ln>
            <a:extLst>
              <a:ext uri="{909E8E84-426E-40DD-AFC4-6F175D3DCCD1}">
                <a14:hiddenFill xmlns:a14="http://schemas.microsoft.com/office/drawing/2010/main">
                  <a:noFill/>
                </a14:hiddenFill>
              </a:ext>
            </a:extLst>
          </p:spPr>
        </p:cxnSp>
        <p:sp>
          <p:nvSpPr>
            <p:cNvPr id="10" name="Straight Connector 45"/>
            <p:cNvSpPr>
              <a:spLocks noChangeShapeType="1"/>
            </p:cNvSpPr>
            <p:nvPr/>
          </p:nvSpPr>
          <p:spPr bwMode="auto">
            <a:xfrm flipH="1" flipV="1">
              <a:off x="0" y="0"/>
              <a:ext cx="535223" cy="675092"/>
            </a:xfrm>
            <a:prstGeom prst="line">
              <a:avLst/>
            </a:prstGeom>
            <a:noFill/>
            <a:ln w="19050">
              <a:solidFill>
                <a:schemeClr val="accent3"/>
              </a:solidFill>
              <a:bevel/>
            </a:ln>
            <a:extLst>
              <a:ext uri="{909E8E84-426E-40DD-AFC4-6F175D3DCCD1}">
                <a14:hiddenFill xmlns:a14="http://schemas.microsoft.com/office/drawing/2010/main">
                  <a:noFill/>
                </a14:hiddenFill>
              </a:ext>
            </a:extLst>
          </p:spPr>
          <p:txBody>
            <a:bodyPr/>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11" name="Oval 34"/>
            <p:cNvSpPr>
              <a:spLocks noChangeArrowheads="1"/>
            </p:cNvSpPr>
            <p:nvPr/>
          </p:nvSpPr>
          <p:spPr bwMode="auto">
            <a:xfrm>
              <a:off x="777726" y="501558"/>
              <a:ext cx="345087" cy="347067"/>
            </a:xfrm>
            <a:prstGeom prst="ellipse">
              <a:avLst/>
            </a:prstGeom>
            <a:solidFill>
              <a:schemeClr val="accent3"/>
            </a:solidFill>
            <a:ln>
              <a:noFill/>
            </a:ln>
            <a:extLst>
              <a:ext uri="{91240B29-F687-4F45-9708-019B960494DF}">
                <a14:hiddenLine xmlns:a14="http://schemas.microsoft.com/office/drawing/2010/main" w="12700">
                  <a:solidFill>
                    <a:srgbClr val="31538F"/>
                  </a:solidFill>
                  <a:bevel/>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8775">
                <a:solidFill>
                  <a:schemeClr val="accent1"/>
                </a:solidFill>
                <a:latin typeface="微软雅黑" panose="020B0503020204020204" pitchFamily="34" charset="-122"/>
                <a:ea typeface="微软雅黑" panose="020B0503020204020204" pitchFamily="34" charset="-122"/>
              </a:endParaRPr>
            </a:p>
          </p:txBody>
        </p:sp>
      </p:grpSp>
      <p:grpSp>
        <p:nvGrpSpPr>
          <p:cNvPr id="12" name="组合 17"/>
          <p:cNvGrpSpPr/>
          <p:nvPr/>
        </p:nvGrpSpPr>
        <p:grpSpPr bwMode="auto">
          <a:xfrm>
            <a:off x="5974556" y="2188369"/>
            <a:ext cx="942975" cy="731044"/>
            <a:chOff x="0" y="0"/>
            <a:chExt cx="1258787" cy="975500"/>
          </a:xfrm>
          <a:solidFill>
            <a:schemeClr val="accent3"/>
          </a:solidFill>
        </p:grpSpPr>
        <p:cxnSp>
          <p:nvCxnSpPr>
            <p:cNvPr id="13" name="Straight Arrow Connector 38"/>
            <p:cNvCxnSpPr>
              <a:cxnSpLocks noChangeShapeType="1"/>
            </p:cNvCxnSpPr>
            <p:nvPr/>
          </p:nvCxnSpPr>
          <p:spPr bwMode="auto">
            <a:xfrm>
              <a:off x="494871" y="0"/>
              <a:ext cx="572172" cy="765754"/>
            </a:xfrm>
            <a:prstGeom prst="straightConnector1">
              <a:avLst/>
            </a:prstGeom>
            <a:grpFill/>
            <a:ln w="19050">
              <a:solidFill>
                <a:schemeClr val="accent3"/>
              </a:solidFill>
              <a:bevel/>
            </a:ln>
          </p:spPr>
        </p:cxnSp>
        <p:sp>
          <p:nvSpPr>
            <p:cNvPr id="14" name="Straight Connector 41"/>
            <p:cNvSpPr>
              <a:spLocks noChangeShapeType="1"/>
            </p:cNvSpPr>
            <p:nvPr/>
          </p:nvSpPr>
          <p:spPr bwMode="auto">
            <a:xfrm flipH="1">
              <a:off x="0" y="0"/>
              <a:ext cx="494871" cy="1"/>
            </a:xfrm>
            <a:prstGeom prst="line">
              <a:avLst/>
            </a:prstGeom>
            <a:grpFill/>
            <a:ln w="19050">
              <a:solidFill>
                <a:srgbClr val="A5A5A5"/>
              </a:solidFill>
              <a:bevel/>
            </a:ln>
          </p:spPr>
          <p:txBody>
            <a:bodyPr/>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15" name="Oval 36"/>
            <p:cNvSpPr>
              <a:spLocks noChangeArrowheads="1"/>
            </p:cNvSpPr>
            <p:nvPr/>
          </p:nvSpPr>
          <p:spPr bwMode="auto">
            <a:xfrm>
              <a:off x="913700" y="628433"/>
              <a:ext cx="345087" cy="347067"/>
            </a:xfrm>
            <a:prstGeom prst="ellipse">
              <a:avLst/>
            </a:prstGeom>
            <a:grpFill/>
            <a:ln>
              <a:noFill/>
            </a:ln>
            <a:extLst>
              <a:ext uri="{91240B29-F687-4F45-9708-019B960494DF}">
                <a14:hiddenLine xmlns:a14="http://schemas.microsoft.com/office/drawing/2010/main" w="12700">
                  <a:solidFill>
                    <a:srgbClr val="31538F"/>
                  </a:solidFill>
                  <a:bevel/>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8775">
                <a:solidFill>
                  <a:schemeClr val="accent1"/>
                </a:solidFill>
                <a:latin typeface="微软雅黑" panose="020B0503020204020204" pitchFamily="34" charset="-122"/>
                <a:ea typeface="微软雅黑" panose="020B0503020204020204" pitchFamily="34" charset="-122"/>
              </a:endParaRPr>
            </a:p>
          </p:txBody>
        </p:sp>
      </p:grpSp>
      <p:grpSp>
        <p:nvGrpSpPr>
          <p:cNvPr id="16" name="组合 9"/>
          <p:cNvGrpSpPr/>
          <p:nvPr/>
        </p:nvGrpSpPr>
        <p:grpSpPr bwMode="auto">
          <a:xfrm>
            <a:off x="2318147" y="1377554"/>
            <a:ext cx="1042988" cy="333375"/>
            <a:chOff x="0" y="0"/>
            <a:chExt cx="1390391" cy="444014"/>
          </a:xfrm>
        </p:grpSpPr>
        <p:cxnSp>
          <p:nvCxnSpPr>
            <p:cNvPr id="17" name="Straight Arrow Connector 70"/>
            <p:cNvCxnSpPr>
              <a:cxnSpLocks noChangeShapeType="1"/>
            </p:cNvCxnSpPr>
            <p:nvPr/>
          </p:nvCxnSpPr>
          <p:spPr bwMode="auto">
            <a:xfrm flipH="1">
              <a:off x="89829" y="173534"/>
              <a:ext cx="781837" cy="1"/>
            </a:xfrm>
            <a:prstGeom prst="straightConnector1">
              <a:avLst/>
            </a:prstGeom>
            <a:noFill/>
            <a:ln w="19050">
              <a:solidFill>
                <a:schemeClr val="accent3"/>
              </a:solidFill>
              <a:bevel/>
            </a:ln>
            <a:extLst>
              <a:ext uri="{909E8E84-426E-40DD-AFC4-6F175D3DCCD1}">
                <a14:hiddenFill xmlns:a14="http://schemas.microsoft.com/office/drawing/2010/main">
                  <a:noFill/>
                </a14:hiddenFill>
              </a:ext>
            </a:extLst>
          </p:spPr>
        </p:cxnSp>
        <p:sp>
          <p:nvSpPr>
            <p:cNvPr id="18" name="Straight Connector 72"/>
            <p:cNvSpPr>
              <a:spLocks noChangeShapeType="1"/>
            </p:cNvSpPr>
            <p:nvPr/>
          </p:nvSpPr>
          <p:spPr bwMode="auto">
            <a:xfrm>
              <a:off x="871666" y="173534"/>
              <a:ext cx="518725" cy="270480"/>
            </a:xfrm>
            <a:prstGeom prst="line">
              <a:avLst/>
            </a:prstGeom>
            <a:noFill/>
            <a:ln w="19050">
              <a:solidFill>
                <a:schemeClr val="accent3"/>
              </a:solidFill>
              <a:bevel/>
            </a:ln>
            <a:extLst>
              <a:ext uri="{909E8E84-426E-40DD-AFC4-6F175D3DCCD1}">
                <a14:hiddenFill xmlns:a14="http://schemas.microsoft.com/office/drawing/2010/main">
                  <a:noFill/>
                </a14:hiddenFill>
              </a:ext>
            </a:extLst>
          </p:spPr>
          <p:txBody>
            <a:bodyPr/>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19" name="Oval 48"/>
            <p:cNvSpPr>
              <a:spLocks noChangeArrowheads="1"/>
            </p:cNvSpPr>
            <p:nvPr/>
          </p:nvSpPr>
          <p:spPr bwMode="auto">
            <a:xfrm>
              <a:off x="0" y="0"/>
              <a:ext cx="345087" cy="347067"/>
            </a:xfrm>
            <a:prstGeom prst="ellipse">
              <a:avLst/>
            </a:prstGeom>
            <a:solidFill>
              <a:schemeClr val="accent3"/>
            </a:solidFill>
            <a:ln>
              <a:noFill/>
            </a:ln>
            <a:extLst>
              <a:ext uri="{91240B29-F687-4F45-9708-019B960494DF}">
                <a14:hiddenLine xmlns:a14="http://schemas.microsoft.com/office/drawing/2010/main" w="12700">
                  <a:solidFill>
                    <a:srgbClr val="31538F"/>
                  </a:solidFill>
                  <a:bevel/>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8775">
                <a:solidFill>
                  <a:schemeClr val="accent1"/>
                </a:solidFill>
                <a:latin typeface="微软雅黑" panose="020B0503020204020204" pitchFamily="34" charset="-122"/>
                <a:ea typeface="微软雅黑" panose="020B0503020204020204" pitchFamily="34" charset="-122"/>
              </a:endParaRPr>
            </a:p>
          </p:txBody>
        </p:sp>
      </p:grpSp>
      <p:grpSp>
        <p:nvGrpSpPr>
          <p:cNvPr id="20" name="组合 14"/>
          <p:cNvGrpSpPr/>
          <p:nvPr/>
        </p:nvGrpSpPr>
        <p:grpSpPr bwMode="auto">
          <a:xfrm>
            <a:off x="2318148" y="3783807"/>
            <a:ext cx="1110853" cy="431006"/>
            <a:chOff x="0" y="0"/>
            <a:chExt cx="1481420" cy="575242"/>
          </a:xfrm>
        </p:grpSpPr>
        <p:cxnSp>
          <p:nvCxnSpPr>
            <p:cNvPr id="21" name="Straight Arrow Connector 57"/>
            <p:cNvCxnSpPr>
              <a:cxnSpLocks noChangeShapeType="1"/>
            </p:cNvCxnSpPr>
            <p:nvPr/>
          </p:nvCxnSpPr>
          <p:spPr bwMode="auto">
            <a:xfrm flipH="1">
              <a:off x="172543" y="401709"/>
              <a:ext cx="1052726" cy="1"/>
            </a:xfrm>
            <a:prstGeom prst="straightConnector1">
              <a:avLst/>
            </a:prstGeom>
            <a:noFill/>
            <a:ln w="19050">
              <a:solidFill>
                <a:schemeClr val="accent3"/>
              </a:solidFill>
              <a:bevel/>
            </a:ln>
            <a:extLst>
              <a:ext uri="{909E8E84-426E-40DD-AFC4-6F175D3DCCD1}">
                <a14:hiddenFill xmlns:a14="http://schemas.microsoft.com/office/drawing/2010/main">
                  <a:noFill/>
                </a14:hiddenFill>
              </a:ext>
            </a:extLst>
          </p:spPr>
        </p:cxnSp>
        <p:sp>
          <p:nvSpPr>
            <p:cNvPr id="22" name="Straight Connector 60"/>
            <p:cNvSpPr>
              <a:spLocks noChangeShapeType="1"/>
            </p:cNvSpPr>
            <p:nvPr/>
          </p:nvSpPr>
          <p:spPr bwMode="auto">
            <a:xfrm flipH="1">
              <a:off x="1225268" y="0"/>
              <a:ext cx="256152" cy="401711"/>
            </a:xfrm>
            <a:prstGeom prst="line">
              <a:avLst/>
            </a:prstGeom>
            <a:noFill/>
            <a:ln w="19050">
              <a:solidFill>
                <a:schemeClr val="accent3"/>
              </a:solidFill>
              <a:bevel/>
            </a:ln>
            <a:extLst>
              <a:ext uri="{909E8E84-426E-40DD-AFC4-6F175D3DCCD1}">
                <a14:hiddenFill xmlns:a14="http://schemas.microsoft.com/office/drawing/2010/main">
                  <a:noFill/>
                </a14:hiddenFill>
              </a:ext>
            </a:extLst>
          </p:spPr>
          <p:txBody>
            <a:bodyPr/>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23" name="Oval 50"/>
            <p:cNvSpPr>
              <a:spLocks noChangeArrowheads="1"/>
            </p:cNvSpPr>
            <p:nvPr/>
          </p:nvSpPr>
          <p:spPr bwMode="auto">
            <a:xfrm>
              <a:off x="0" y="228175"/>
              <a:ext cx="345087" cy="347067"/>
            </a:xfrm>
            <a:prstGeom prst="ellipse">
              <a:avLst/>
            </a:prstGeom>
            <a:solidFill>
              <a:schemeClr val="accent3"/>
            </a:solidFill>
            <a:ln>
              <a:noFill/>
            </a:ln>
            <a:extLst>
              <a:ext uri="{91240B29-F687-4F45-9708-019B960494DF}">
                <a14:hiddenLine xmlns:a14="http://schemas.microsoft.com/office/drawing/2010/main" w="12700">
                  <a:solidFill>
                    <a:srgbClr val="31538F"/>
                  </a:solidFill>
                  <a:bevel/>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8775">
                <a:solidFill>
                  <a:schemeClr val="accent1"/>
                </a:solidFill>
                <a:latin typeface="微软雅黑" panose="020B0503020204020204" pitchFamily="34" charset="-122"/>
                <a:ea typeface="微软雅黑" panose="020B0503020204020204" pitchFamily="34" charset="-122"/>
              </a:endParaRPr>
            </a:p>
          </p:txBody>
        </p:sp>
      </p:grpSp>
      <p:grpSp>
        <p:nvGrpSpPr>
          <p:cNvPr id="24" name="组合 12"/>
          <p:cNvGrpSpPr/>
          <p:nvPr/>
        </p:nvGrpSpPr>
        <p:grpSpPr bwMode="auto">
          <a:xfrm>
            <a:off x="2318147" y="2259807"/>
            <a:ext cx="1785938" cy="659606"/>
            <a:chOff x="0" y="0"/>
            <a:chExt cx="2382016" cy="879473"/>
          </a:xfrm>
        </p:grpSpPr>
        <p:cxnSp>
          <p:nvCxnSpPr>
            <p:cNvPr id="25" name="Straight Arrow Connector 62"/>
            <p:cNvCxnSpPr>
              <a:cxnSpLocks noChangeShapeType="1"/>
            </p:cNvCxnSpPr>
            <p:nvPr/>
          </p:nvCxnSpPr>
          <p:spPr bwMode="auto">
            <a:xfrm flipH="1">
              <a:off x="188483" y="0"/>
              <a:ext cx="683241" cy="705113"/>
            </a:xfrm>
            <a:prstGeom prst="straightConnector1">
              <a:avLst/>
            </a:prstGeom>
            <a:noFill/>
            <a:ln w="19050">
              <a:solidFill>
                <a:schemeClr val="accent3"/>
              </a:solidFill>
              <a:bevel/>
            </a:ln>
            <a:extLst>
              <a:ext uri="{909E8E84-426E-40DD-AFC4-6F175D3DCCD1}">
                <a14:hiddenFill xmlns:a14="http://schemas.microsoft.com/office/drawing/2010/main">
                  <a:noFill/>
                </a14:hiddenFill>
              </a:ext>
            </a:extLst>
          </p:spPr>
        </p:cxnSp>
        <p:sp>
          <p:nvSpPr>
            <p:cNvPr id="29" name="Straight Connector 64"/>
            <p:cNvSpPr>
              <a:spLocks noChangeShapeType="1"/>
            </p:cNvSpPr>
            <p:nvPr/>
          </p:nvSpPr>
          <p:spPr bwMode="auto">
            <a:xfrm flipH="1">
              <a:off x="871666" y="4152"/>
              <a:ext cx="1510350" cy="1"/>
            </a:xfrm>
            <a:prstGeom prst="line">
              <a:avLst/>
            </a:prstGeom>
            <a:noFill/>
            <a:ln w="19050">
              <a:solidFill>
                <a:schemeClr val="accent3"/>
              </a:solidFill>
              <a:bevel/>
            </a:ln>
            <a:extLst>
              <a:ext uri="{909E8E84-426E-40DD-AFC4-6F175D3DCCD1}">
                <a14:hiddenFill xmlns:a14="http://schemas.microsoft.com/office/drawing/2010/main">
                  <a:noFill/>
                </a14:hiddenFill>
              </a:ext>
            </a:extLst>
          </p:spPr>
          <p:txBody>
            <a:bodyPr/>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30" name="Oval 52"/>
            <p:cNvSpPr>
              <a:spLocks noChangeArrowheads="1"/>
            </p:cNvSpPr>
            <p:nvPr/>
          </p:nvSpPr>
          <p:spPr bwMode="auto">
            <a:xfrm>
              <a:off x="0" y="532406"/>
              <a:ext cx="345087" cy="347067"/>
            </a:xfrm>
            <a:prstGeom prst="ellipse">
              <a:avLst/>
            </a:prstGeom>
            <a:solidFill>
              <a:schemeClr val="accent3"/>
            </a:solidFill>
            <a:ln>
              <a:noFill/>
            </a:ln>
            <a:extLst>
              <a:ext uri="{91240B29-F687-4F45-9708-019B960494DF}">
                <a14:hiddenLine xmlns:a14="http://schemas.microsoft.com/office/drawing/2010/main" w="12700">
                  <a:solidFill>
                    <a:srgbClr val="31538F"/>
                  </a:solidFill>
                  <a:bevel/>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8775">
                <a:solidFill>
                  <a:schemeClr val="accent1"/>
                </a:solidFill>
                <a:latin typeface="微软雅黑" panose="020B0503020204020204" pitchFamily="34" charset="-122"/>
                <a:ea typeface="微软雅黑" panose="020B0503020204020204" pitchFamily="34" charset="-122"/>
              </a:endParaRPr>
            </a:p>
          </p:txBody>
        </p:sp>
      </p:grpSp>
      <p:sp>
        <p:nvSpPr>
          <p:cNvPr id="31" name="矩形 17"/>
          <p:cNvSpPr>
            <a:spLocks noChangeArrowheads="1"/>
          </p:cNvSpPr>
          <p:nvPr/>
        </p:nvSpPr>
        <p:spPr bwMode="auto">
          <a:xfrm>
            <a:off x="802481" y="1569244"/>
            <a:ext cx="1366838" cy="564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r" eaLnBrk="1" hangingPunct="1">
              <a:lnSpc>
                <a:spcPct val="110000"/>
              </a:lnSpc>
              <a:spcBef>
                <a:spcPct val="0"/>
              </a:spcBef>
              <a:buFont typeface="Arial" panose="020B0604020202020204" pitchFamily="34" charset="0"/>
              <a:buNone/>
            </a:pPr>
            <a:r>
              <a:rPr lang="zh-CN" altLang="en-US" sz="975"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在此录入上述图表的综合描述说明，在此录入上述图表的综合</a:t>
            </a:r>
            <a:endParaRPr lang="zh-CN" altLang="en-US" sz="975" dirty="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32" name="矩形 17"/>
          <p:cNvSpPr>
            <a:spLocks noChangeArrowheads="1"/>
          </p:cNvSpPr>
          <p:nvPr/>
        </p:nvSpPr>
        <p:spPr bwMode="auto">
          <a:xfrm>
            <a:off x="802481" y="2864644"/>
            <a:ext cx="1366838" cy="552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r" eaLnBrk="1" hangingPunct="1">
              <a:lnSpc>
                <a:spcPct val="110000"/>
              </a:lnSpc>
              <a:spcBef>
                <a:spcPct val="0"/>
              </a:spcBef>
              <a:buFont typeface="Arial" panose="020B0604020202020204" pitchFamily="34" charset="0"/>
              <a:buNone/>
            </a:pPr>
            <a:r>
              <a:rPr lang="zh-CN" altLang="en-US" sz="975"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在此录入上述图表的综合描述说明，在此录入上述图表的综合</a:t>
            </a:r>
            <a:endParaRPr lang="zh-CN" altLang="en-US" sz="975" dirty="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33" name="矩形 17"/>
          <p:cNvSpPr>
            <a:spLocks noChangeArrowheads="1"/>
          </p:cNvSpPr>
          <p:nvPr/>
        </p:nvSpPr>
        <p:spPr bwMode="auto">
          <a:xfrm>
            <a:off x="802481" y="4164807"/>
            <a:ext cx="1366838" cy="387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r" eaLnBrk="1" hangingPunct="1">
              <a:lnSpc>
                <a:spcPct val="110000"/>
              </a:lnSpc>
              <a:spcBef>
                <a:spcPct val="0"/>
              </a:spcBef>
              <a:buFont typeface="Arial" panose="020B0604020202020204" pitchFamily="34" charset="0"/>
              <a:buNone/>
            </a:pPr>
            <a:r>
              <a:rPr lang="zh-CN" altLang="en-US" sz="975"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在此录入上述图表的描述说明，在此</a:t>
            </a:r>
            <a:endParaRPr lang="zh-CN" altLang="en-US" sz="975" dirty="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34" name="矩形 17"/>
          <p:cNvSpPr>
            <a:spLocks noChangeArrowheads="1"/>
          </p:cNvSpPr>
          <p:nvPr/>
        </p:nvSpPr>
        <p:spPr bwMode="auto">
          <a:xfrm>
            <a:off x="7030641" y="1545431"/>
            <a:ext cx="1366838" cy="552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10000"/>
              </a:lnSpc>
              <a:spcBef>
                <a:spcPct val="0"/>
              </a:spcBef>
              <a:buFont typeface="Arial" panose="020B0604020202020204" pitchFamily="34" charset="0"/>
              <a:buNone/>
            </a:pPr>
            <a:r>
              <a:rPr lang="zh-CN" altLang="en-US" sz="975"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在此录入上述图表的综合描述说明，在此录入上述图表的综合</a:t>
            </a:r>
            <a:endParaRPr lang="zh-CN" altLang="en-US" sz="975" dirty="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35" name="矩形 17"/>
          <p:cNvSpPr>
            <a:spLocks noChangeArrowheads="1"/>
          </p:cNvSpPr>
          <p:nvPr/>
        </p:nvSpPr>
        <p:spPr bwMode="auto">
          <a:xfrm>
            <a:off x="7030641" y="2870597"/>
            <a:ext cx="1366838" cy="552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10000"/>
              </a:lnSpc>
              <a:spcBef>
                <a:spcPct val="0"/>
              </a:spcBef>
              <a:buFont typeface="Arial" panose="020B0604020202020204" pitchFamily="34" charset="0"/>
              <a:buNone/>
            </a:pPr>
            <a:r>
              <a:rPr lang="zh-CN" altLang="en-US" sz="975"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在此录入上述图表的综合描述说明，在此录入上述图表的综合</a:t>
            </a:r>
            <a:endParaRPr lang="zh-CN" altLang="en-US" sz="975" dirty="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36" name="矩形 17"/>
          <p:cNvSpPr>
            <a:spLocks noChangeArrowheads="1"/>
          </p:cNvSpPr>
          <p:nvPr/>
        </p:nvSpPr>
        <p:spPr bwMode="auto">
          <a:xfrm>
            <a:off x="7030641" y="4181476"/>
            <a:ext cx="1366838" cy="387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10000"/>
              </a:lnSpc>
              <a:spcBef>
                <a:spcPct val="0"/>
              </a:spcBef>
              <a:buFont typeface="Arial" panose="020B0604020202020204" pitchFamily="34" charset="0"/>
              <a:buNone/>
            </a:pPr>
            <a:r>
              <a:rPr lang="zh-CN" altLang="en-US" sz="975"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在此录入上述图表的综合描述说明，在此</a:t>
            </a:r>
            <a:endParaRPr lang="zh-CN" altLang="en-US" sz="975" dirty="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grpSp>
        <p:nvGrpSpPr>
          <p:cNvPr id="37" name="组合 7"/>
          <p:cNvGrpSpPr/>
          <p:nvPr/>
        </p:nvGrpSpPr>
        <p:grpSpPr bwMode="auto">
          <a:xfrm>
            <a:off x="2845594" y="2364582"/>
            <a:ext cx="1495425" cy="1498997"/>
            <a:chOff x="0" y="0"/>
            <a:chExt cx="1993900" cy="1998133"/>
          </a:xfrm>
        </p:grpSpPr>
        <p:sp>
          <p:nvSpPr>
            <p:cNvPr id="38" name="Freeform 10"/>
            <p:cNvSpPr>
              <a:spLocks noEditPoints="1" noChangeArrowheads="1"/>
            </p:cNvSpPr>
            <p:nvPr/>
          </p:nvSpPr>
          <p:spPr bwMode="auto">
            <a:xfrm>
              <a:off x="0" y="0"/>
              <a:ext cx="1993900" cy="1998133"/>
            </a:xfrm>
            <a:custGeom>
              <a:avLst/>
              <a:gdLst>
                <a:gd name="T0" fmla="*/ 2147483646 w 1088"/>
                <a:gd name="T1" fmla="*/ 1703742016 h 1090"/>
                <a:gd name="T2" fmla="*/ 2147483646 w 1088"/>
                <a:gd name="T3" fmla="*/ 1528998869 h 1090"/>
                <a:gd name="T4" fmla="*/ 2147483646 w 1088"/>
                <a:gd name="T5" fmla="*/ 1357615885 h 1090"/>
                <a:gd name="T6" fmla="*/ 2147483646 w 1088"/>
                <a:gd name="T7" fmla="*/ 1192955061 h 1090"/>
                <a:gd name="T8" fmla="*/ 2147483646 w 1088"/>
                <a:gd name="T9" fmla="*/ 1031654399 h 1090"/>
                <a:gd name="T10" fmla="*/ 2147483646 w 1088"/>
                <a:gd name="T11" fmla="*/ 883794391 h 1090"/>
                <a:gd name="T12" fmla="*/ 2147483646 w 1088"/>
                <a:gd name="T13" fmla="*/ 742656541 h 1090"/>
                <a:gd name="T14" fmla="*/ 2147483646 w 1088"/>
                <a:gd name="T15" fmla="*/ 614959344 h 1090"/>
                <a:gd name="T16" fmla="*/ 2147483646 w 1088"/>
                <a:gd name="T17" fmla="*/ 500704633 h 1090"/>
                <a:gd name="T18" fmla="*/ 2147483646 w 1088"/>
                <a:gd name="T19" fmla="*/ 399892407 h 1090"/>
                <a:gd name="T20" fmla="*/ 2147483646 w 1088"/>
                <a:gd name="T21" fmla="*/ 312520833 h 1090"/>
                <a:gd name="T22" fmla="*/ 2147483646 w 1088"/>
                <a:gd name="T23" fmla="*/ 245312072 h 1090"/>
                <a:gd name="T24" fmla="*/ 2147483646 w 1088"/>
                <a:gd name="T25" fmla="*/ 194905959 h 1090"/>
                <a:gd name="T26" fmla="*/ 2052060304 w 1088"/>
                <a:gd name="T27" fmla="*/ 161300661 h 1090"/>
                <a:gd name="T28" fmla="*/ 1877416289 w 1088"/>
                <a:gd name="T29" fmla="*/ 147860009 h 1090"/>
                <a:gd name="T30" fmla="*/ 1702774106 w 1088"/>
                <a:gd name="T31" fmla="*/ 151220172 h 1090"/>
                <a:gd name="T32" fmla="*/ 1528130091 w 1088"/>
                <a:gd name="T33" fmla="*/ 174743147 h 1090"/>
                <a:gd name="T34" fmla="*/ 1356845285 w 1088"/>
                <a:gd name="T35" fmla="*/ 215068770 h 1090"/>
                <a:gd name="T36" fmla="*/ 1188919686 w 1088"/>
                <a:gd name="T37" fmla="*/ 272195210 h 1090"/>
                <a:gd name="T38" fmla="*/ 1031068048 w 1088"/>
                <a:gd name="T39" fmla="*/ 349486294 h 1090"/>
                <a:gd name="T40" fmla="*/ 879934826 w 1088"/>
                <a:gd name="T41" fmla="*/ 440218030 h 1090"/>
                <a:gd name="T42" fmla="*/ 742234773 w 1088"/>
                <a:gd name="T43" fmla="*/ 547750582 h 1090"/>
                <a:gd name="T44" fmla="*/ 611251303 w 1088"/>
                <a:gd name="T45" fmla="*/ 668727453 h 1090"/>
                <a:gd name="T46" fmla="*/ 497062043 w 1088"/>
                <a:gd name="T47" fmla="*/ 799784813 h 1090"/>
                <a:gd name="T48" fmla="*/ 396305951 w 1088"/>
                <a:gd name="T49" fmla="*/ 947642989 h 1090"/>
                <a:gd name="T50" fmla="*/ 312342236 w 1088"/>
                <a:gd name="T51" fmla="*/ 1102223324 h 1090"/>
                <a:gd name="T52" fmla="*/ 245172730 w 1088"/>
                <a:gd name="T53" fmla="*/ 1263523985 h 1090"/>
                <a:gd name="T54" fmla="*/ 194793767 w 1088"/>
                <a:gd name="T55" fmla="*/ 1431546806 h 1090"/>
                <a:gd name="T56" fmla="*/ 161209014 w 1088"/>
                <a:gd name="T57" fmla="*/ 1606288120 h 1090"/>
                <a:gd name="T58" fmla="*/ 147775846 w 1088"/>
                <a:gd name="T59" fmla="*/ 1781031267 h 1090"/>
                <a:gd name="T60" fmla="*/ 151133222 w 1088"/>
                <a:gd name="T61" fmla="*/ 1955774414 h 1090"/>
                <a:gd name="T62" fmla="*/ 174644015 w 1088"/>
                <a:gd name="T63" fmla="*/ 2130517560 h 1090"/>
                <a:gd name="T64" fmla="*/ 214945352 w 1088"/>
                <a:gd name="T65" fmla="*/ 2147483646 h 1090"/>
                <a:gd name="T66" fmla="*/ 272040899 w 1088"/>
                <a:gd name="T67" fmla="*/ 2147483646 h 1090"/>
                <a:gd name="T68" fmla="*/ 349286197 w 1088"/>
                <a:gd name="T69" fmla="*/ 2147483646 h 1090"/>
                <a:gd name="T70" fmla="*/ 439966497 w 1088"/>
                <a:gd name="T71" fmla="*/ 2147483646 h 1090"/>
                <a:gd name="T72" fmla="*/ 547439173 w 1088"/>
                <a:gd name="T73" fmla="*/ 2147483646 h 1090"/>
                <a:gd name="T74" fmla="*/ 664987642 w 1088"/>
                <a:gd name="T75" fmla="*/ 2147483646 h 1090"/>
                <a:gd name="T76" fmla="*/ 799330319 w 1088"/>
                <a:gd name="T77" fmla="*/ 2147483646 h 1090"/>
                <a:gd name="T78" fmla="*/ 943746957 w 1088"/>
                <a:gd name="T79" fmla="*/ 2147483646 h 1090"/>
                <a:gd name="T80" fmla="*/ 1098239387 w 1088"/>
                <a:gd name="T81" fmla="*/ 2147483646 h 1090"/>
                <a:gd name="T82" fmla="*/ 1259448401 w 1088"/>
                <a:gd name="T83" fmla="*/ 2147483646 h 1090"/>
                <a:gd name="T84" fmla="*/ 1427373999 w 1088"/>
                <a:gd name="T85" fmla="*/ 2147483646 h 1090"/>
                <a:gd name="T86" fmla="*/ 1602018014 w 1088"/>
                <a:gd name="T87" fmla="*/ 2147483646 h 1090"/>
                <a:gd name="T88" fmla="*/ 1776662029 w 1088"/>
                <a:gd name="T89" fmla="*/ 2147483646 h 1090"/>
                <a:gd name="T90" fmla="*/ 1951304212 w 1088"/>
                <a:gd name="T91" fmla="*/ 2147483646 h 1090"/>
                <a:gd name="T92" fmla="*/ 2125948227 w 1088"/>
                <a:gd name="T93" fmla="*/ 2147483646 h 1090"/>
                <a:gd name="T94" fmla="*/ 2147483646 w 1088"/>
                <a:gd name="T95" fmla="*/ 2147483646 h 1090"/>
                <a:gd name="T96" fmla="*/ 2147483646 w 1088"/>
                <a:gd name="T97" fmla="*/ 2147483646 h 1090"/>
                <a:gd name="T98" fmla="*/ 2147483646 w 1088"/>
                <a:gd name="T99" fmla="*/ 2147483646 h 1090"/>
                <a:gd name="T100" fmla="*/ 2147483646 w 1088"/>
                <a:gd name="T101" fmla="*/ 2147483646 h 1090"/>
                <a:gd name="T102" fmla="*/ 2147483646 w 1088"/>
                <a:gd name="T103" fmla="*/ 2147483646 h 1090"/>
                <a:gd name="T104" fmla="*/ 2147483646 w 1088"/>
                <a:gd name="T105" fmla="*/ 2147483646 h 1090"/>
                <a:gd name="T106" fmla="*/ 2147483646 w 1088"/>
                <a:gd name="T107" fmla="*/ 2147483646 h 1090"/>
                <a:gd name="T108" fmla="*/ 2147483646 w 1088"/>
                <a:gd name="T109" fmla="*/ 2147483646 h 1090"/>
                <a:gd name="T110" fmla="*/ 2147483646 w 1088"/>
                <a:gd name="T111" fmla="*/ 2147483646 h 1090"/>
                <a:gd name="T112" fmla="*/ 2147483646 w 1088"/>
                <a:gd name="T113" fmla="*/ 2147483646 h 1090"/>
                <a:gd name="T114" fmla="*/ 2147483646 w 1088"/>
                <a:gd name="T115" fmla="*/ 2147483646 h 1090"/>
                <a:gd name="T116" fmla="*/ 2147483646 w 1088"/>
                <a:gd name="T117" fmla="*/ 2056588473 h 1090"/>
                <a:gd name="T118" fmla="*/ 2147483646 w 1088"/>
                <a:gd name="T119" fmla="*/ 1881845326 h 10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88"/>
                <a:gd name="T181" fmla="*/ 0 h 1090"/>
                <a:gd name="T182" fmla="*/ 1088 w 1088"/>
                <a:gd name="T183" fmla="*/ 1090 h 10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88" h="1090">
                  <a:moveTo>
                    <a:pt x="1078" y="557"/>
                  </a:moveTo>
                  <a:cubicBezTo>
                    <a:pt x="1080" y="556"/>
                    <a:pt x="1083" y="555"/>
                    <a:pt x="1085" y="553"/>
                  </a:cubicBezTo>
                  <a:cubicBezTo>
                    <a:pt x="1087" y="551"/>
                    <a:pt x="1088" y="548"/>
                    <a:pt x="1088" y="545"/>
                  </a:cubicBezTo>
                  <a:cubicBezTo>
                    <a:pt x="1088" y="542"/>
                    <a:pt x="1087" y="539"/>
                    <a:pt x="1085" y="537"/>
                  </a:cubicBezTo>
                  <a:cubicBezTo>
                    <a:pt x="1083" y="535"/>
                    <a:pt x="1080" y="533"/>
                    <a:pt x="1078" y="533"/>
                  </a:cubicBezTo>
                  <a:cubicBezTo>
                    <a:pt x="1074" y="533"/>
                    <a:pt x="1058" y="531"/>
                    <a:pt x="1044" y="530"/>
                  </a:cubicBezTo>
                  <a:cubicBezTo>
                    <a:pt x="1044" y="522"/>
                    <a:pt x="1043" y="515"/>
                    <a:pt x="1043" y="507"/>
                  </a:cubicBezTo>
                  <a:cubicBezTo>
                    <a:pt x="1057" y="505"/>
                    <a:pt x="1073" y="501"/>
                    <a:pt x="1076" y="501"/>
                  </a:cubicBezTo>
                  <a:cubicBezTo>
                    <a:pt x="1079" y="500"/>
                    <a:pt x="1081" y="498"/>
                    <a:pt x="1083" y="496"/>
                  </a:cubicBezTo>
                  <a:cubicBezTo>
                    <a:pt x="1084" y="494"/>
                    <a:pt x="1085" y="491"/>
                    <a:pt x="1085" y="488"/>
                  </a:cubicBezTo>
                  <a:cubicBezTo>
                    <a:pt x="1084" y="485"/>
                    <a:pt x="1083" y="482"/>
                    <a:pt x="1081" y="481"/>
                  </a:cubicBezTo>
                  <a:cubicBezTo>
                    <a:pt x="1079" y="479"/>
                    <a:pt x="1076" y="477"/>
                    <a:pt x="1073" y="477"/>
                  </a:cubicBezTo>
                  <a:cubicBezTo>
                    <a:pt x="1070" y="477"/>
                    <a:pt x="1054" y="478"/>
                    <a:pt x="1040" y="478"/>
                  </a:cubicBezTo>
                  <a:cubicBezTo>
                    <a:pt x="1039" y="470"/>
                    <a:pt x="1037" y="463"/>
                    <a:pt x="1036" y="455"/>
                  </a:cubicBezTo>
                  <a:cubicBezTo>
                    <a:pt x="1050" y="451"/>
                    <a:pt x="1065" y="446"/>
                    <a:pt x="1068" y="445"/>
                  </a:cubicBezTo>
                  <a:cubicBezTo>
                    <a:pt x="1071" y="444"/>
                    <a:pt x="1073" y="442"/>
                    <a:pt x="1075" y="440"/>
                  </a:cubicBezTo>
                  <a:cubicBezTo>
                    <a:pt x="1076" y="437"/>
                    <a:pt x="1076" y="435"/>
                    <a:pt x="1076" y="432"/>
                  </a:cubicBezTo>
                  <a:cubicBezTo>
                    <a:pt x="1075" y="429"/>
                    <a:pt x="1074" y="426"/>
                    <a:pt x="1071" y="425"/>
                  </a:cubicBezTo>
                  <a:cubicBezTo>
                    <a:pt x="1069" y="423"/>
                    <a:pt x="1066" y="422"/>
                    <a:pt x="1063" y="422"/>
                  </a:cubicBezTo>
                  <a:cubicBezTo>
                    <a:pt x="1060" y="423"/>
                    <a:pt x="1044" y="425"/>
                    <a:pt x="1030" y="426"/>
                  </a:cubicBezTo>
                  <a:cubicBezTo>
                    <a:pt x="1028" y="419"/>
                    <a:pt x="1026" y="412"/>
                    <a:pt x="1024" y="404"/>
                  </a:cubicBezTo>
                  <a:cubicBezTo>
                    <a:pt x="1037" y="399"/>
                    <a:pt x="1052" y="392"/>
                    <a:pt x="1055" y="391"/>
                  </a:cubicBezTo>
                  <a:cubicBezTo>
                    <a:pt x="1058" y="390"/>
                    <a:pt x="1060" y="388"/>
                    <a:pt x="1061" y="385"/>
                  </a:cubicBezTo>
                  <a:cubicBezTo>
                    <a:pt x="1062" y="382"/>
                    <a:pt x="1062" y="379"/>
                    <a:pt x="1061" y="377"/>
                  </a:cubicBezTo>
                  <a:cubicBezTo>
                    <a:pt x="1060" y="374"/>
                    <a:pt x="1058" y="372"/>
                    <a:pt x="1056" y="370"/>
                  </a:cubicBezTo>
                  <a:cubicBezTo>
                    <a:pt x="1054" y="369"/>
                    <a:pt x="1051" y="368"/>
                    <a:pt x="1048" y="369"/>
                  </a:cubicBezTo>
                  <a:cubicBezTo>
                    <a:pt x="1045" y="369"/>
                    <a:pt x="1029" y="373"/>
                    <a:pt x="1015" y="376"/>
                  </a:cubicBezTo>
                  <a:cubicBezTo>
                    <a:pt x="1012" y="369"/>
                    <a:pt x="1010" y="362"/>
                    <a:pt x="1007" y="355"/>
                  </a:cubicBezTo>
                  <a:cubicBezTo>
                    <a:pt x="1020" y="348"/>
                    <a:pt x="1033" y="340"/>
                    <a:pt x="1036" y="338"/>
                  </a:cubicBezTo>
                  <a:cubicBezTo>
                    <a:pt x="1039" y="337"/>
                    <a:pt x="1040" y="334"/>
                    <a:pt x="1041" y="332"/>
                  </a:cubicBezTo>
                  <a:cubicBezTo>
                    <a:pt x="1042" y="329"/>
                    <a:pt x="1042" y="326"/>
                    <a:pt x="1041" y="323"/>
                  </a:cubicBezTo>
                  <a:cubicBezTo>
                    <a:pt x="1039" y="321"/>
                    <a:pt x="1037" y="319"/>
                    <a:pt x="1035" y="317"/>
                  </a:cubicBezTo>
                  <a:cubicBezTo>
                    <a:pt x="1032" y="316"/>
                    <a:pt x="1029" y="316"/>
                    <a:pt x="1027" y="317"/>
                  </a:cubicBezTo>
                  <a:cubicBezTo>
                    <a:pt x="1024" y="318"/>
                    <a:pt x="1009" y="323"/>
                    <a:pt x="995" y="328"/>
                  </a:cubicBezTo>
                  <a:cubicBezTo>
                    <a:pt x="991" y="321"/>
                    <a:pt x="988" y="314"/>
                    <a:pt x="984" y="307"/>
                  </a:cubicBezTo>
                  <a:cubicBezTo>
                    <a:pt x="996" y="299"/>
                    <a:pt x="1009" y="290"/>
                    <a:pt x="1012" y="288"/>
                  </a:cubicBezTo>
                  <a:cubicBezTo>
                    <a:pt x="1014" y="286"/>
                    <a:pt x="1016" y="284"/>
                    <a:pt x="1016" y="281"/>
                  </a:cubicBezTo>
                  <a:cubicBezTo>
                    <a:pt x="1017" y="278"/>
                    <a:pt x="1016" y="275"/>
                    <a:pt x="1015" y="273"/>
                  </a:cubicBezTo>
                  <a:cubicBezTo>
                    <a:pt x="1013" y="270"/>
                    <a:pt x="1011" y="268"/>
                    <a:pt x="1008" y="267"/>
                  </a:cubicBezTo>
                  <a:cubicBezTo>
                    <a:pt x="1006" y="266"/>
                    <a:pt x="1003" y="266"/>
                    <a:pt x="1000" y="268"/>
                  </a:cubicBezTo>
                  <a:cubicBezTo>
                    <a:pt x="997" y="269"/>
                    <a:pt x="983" y="276"/>
                    <a:pt x="969" y="282"/>
                  </a:cubicBezTo>
                  <a:cubicBezTo>
                    <a:pt x="966" y="275"/>
                    <a:pt x="961" y="269"/>
                    <a:pt x="957" y="263"/>
                  </a:cubicBezTo>
                  <a:cubicBezTo>
                    <a:pt x="968" y="253"/>
                    <a:pt x="980" y="242"/>
                    <a:pt x="983" y="240"/>
                  </a:cubicBezTo>
                  <a:cubicBezTo>
                    <a:pt x="985" y="238"/>
                    <a:pt x="986" y="236"/>
                    <a:pt x="986" y="233"/>
                  </a:cubicBezTo>
                  <a:cubicBezTo>
                    <a:pt x="986" y="230"/>
                    <a:pt x="986" y="227"/>
                    <a:pt x="984" y="225"/>
                  </a:cubicBezTo>
                  <a:cubicBezTo>
                    <a:pt x="982" y="222"/>
                    <a:pt x="980" y="221"/>
                    <a:pt x="977" y="220"/>
                  </a:cubicBezTo>
                  <a:cubicBezTo>
                    <a:pt x="974" y="220"/>
                    <a:pt x="971" y="220"/>
                    <a:pt x="969" y="221"/>
                  </a:cubicBezTo>
                  <a:cubicBezTo>
                    <a:pt x="966" y="223"/>
                    <a:pt x="952" y="231"/>
                    <a:pt x="940" y="238"/>
                  </a:cubicBezTo>
                  <a:cubicBezTo>
                    <a:pt x="935" y="233"/>
                    <a:pt x="930" y="227"/>
                    <a:pt x="925" y="221"/>
                  </a:cubicBezTo>
                  <a:cubicBezTo>
                    <a:pt x="935" y="210"/>
                    <a:pt x="946" y="198"/>
                    <a:pt x="948" y="196"/>
                  </a:cubicBezTo>
                  <a:cubicBezTo>
                    <a:pt x="950" y="194"/>
                    <a:pt x="951" y="191"/>
                    <a:pt x="951" y="188"/>
                  </a:cubicBezTo>
                  <a:cubicBezTo>
                    <a:pt x="951" y="185"/>
                    <a:pt x="950" y="183"/>
                    <a:pt x="948" y="180"/>
                  </a:cubicBezTo>
                  <a:cubicBezTo>
                    <a:pt x="946" y="178"/>
                    <a:pt x="943" y="177"/>
                    <a:pt x="941" y="177"/>
                  </a:cubicBezTo>
                  <a:cubicBezTo>
                    <a:pt x="938" y="176"/>
                    <a:pt x="935" y="177"/>
                    <a:pt x="933" y="179"/>
                  </a:cubicBezTo>
                  <a:cubicBezTo>
                    <a:pt x="930" y="181"/>
                    <a:pt x="917" y="190"/>
                    <a:pt x="905" y="199"/>
                  </a:cubicBezTo>
                  <a:cubicBezTo>
                    <a:pt x="900" y="193"/>
                    <a:pt x="895" y="188"/>
                    <a:pt x="890" y="183"/>
                  </a:cubicBezTo>
                  <a:cubicBezTo>
                    <a:pt x="898" y="171"/>
                    <a:pt x="908" y="158"/>
                    <a:pt x="910" y="156"/>
                  </a:cubicBezTo>
                  <a:cubicBezTo>
                    <a:pt x="911" y="153"/>
                    <a:pt x="912" y="150"/>
                    <a:pt x="912" y="148"/>
                  </a:cubicBezTo>
                  <a:cubicBezTo>
                    <a:pt x="911" y="145"/>
                    <a:pt x="910" y="142"/>
                    <a:pt x="908" y="140"/>
                  </a:cubicBezTo>
                  <a:cubicBezTo>
                    <a:pt x="906" y="138"/>
                    <a:pt x="903" y="137"/>
                    <a:pt x="900" y="137"/>
                  </a:cubicBezTo>
                  <a:cubicBezTo>
                    <a:pt x="897" y="137"/>
                    <a:pt x="894" y="138"/>
                    <a:pt x="892" y="140"/>
                  </a:cubicBezTo>
                  <a:cubicBezTo>
                    <a:pt x="890" y="142"/>
                    <a:pt x="878" y="153"/>
                    <a:pt x="867" y="163"/>
                  </a:cubicBezTo>
                  <a:cubicBezTo>
                    <a:pt x="862" y="158"/>
                    <a:pt x="856" y="153"/>
                    <a:pt x="850" y="149"/>
                  </a:cubicBezTo>
                  <a:cubicBezTo>
                    <a:pt x="857" y="136"/>
                    <a:pt x="865" y="122"/>
                    <a:pt x="867" y="119"/>
                  </a:cubicBezTo>
                  <a:cubicBezTo>
                    <a:pt x="869" y="117"/>
                    <a:pt x="869" y="114"/>
                    <a:pt x="868" y="111"/>
                  </a:cubicBezTo>
                  <a:cubicBezTo>
                    <a:pt x="868" y="109"/>
                    <a:pt x="866" y="106"/>
                    <a:pt x="864" y="104"/>
                  </a:cubicBezTo>
                  <a:cubicBezTo>
                    <a:pt x="861" y="103"/>
                    <a:pt x="858" y="102"/>
                    <a:pt x="856" y="102"/>
                  </a:cubicBezTo>
                  <a:cubicBezTo>
                    <a:pt x="853" y="102"/>
                    <a:pt x="850" y="103"/>
                    <a:pt x="848" y="106"/>
                  </a:cubicBezTo>
                  <a:cubicBezTo>
                    <a:pt x="846" y="108"/>
                    <a:pt x="835" y="120"/>
                    <a:pt x="826" y="131"/>
                  </a:cubicBezTo>
                  <a:cubicBezTo>
                    <a:pt x="820" y="127"/>
                    <a:pt x="813" y="123"/>
                    <a:pt x="807" y="119"/>
                  </a:cubicBezTo>
                  <a:cubicBezTo>
                    <a:pt x="813" y="105"/>
                    <a:pt x="820" y="91"/>
                    <a:pt x="821" y="88"/>
                  </a:cubicBezTo>
                  <a:cubicBezTo>
                    <a:pt x="822" y="85"/>
                    <a:pt x="822" y="82"/>
                    <a:pt x="821" y="80"/>
                  </a:cubicBezTo>
                  <a:cubicBezTo>
                    <a:pt x="820" y="77"/>
                    <a:pt x="818" y="75"/>
                    <a:pt x="816" y="73"/>
                  </a:cubicBezTo>
                  <a:cubicBezTo>
                    <a:pt x="813" y="72"/>
                    <a:pt x="810" y="71"/>
                    <a:pt x="808" y="72"/>
                  </a:cubicBezTo>
                  <a:cubicBezTo>
                    <a:pt x="805" y="72"/>
                    <a:pt x="802" y="74"/>
                    <a:pt x="801" y="76"/>
                  </a:cubicBezTo>
                  <a:cubicBezTo>
                    <a:pt x="799" y="79"/>
                    <a:pt x="790" y="92"/>
                    <a:pt x="781" y="104"/>
                  </a:cubicBezTo>
                  <a:cubicBezTo>
                    <a:pt x="774" y="100"/>
                    <a:pt x="768" y="97"/>
                    <a:pt x="761" y="93"/>
                  </a:cubicBezTo>
                  <a:cubicBezTo>
                    <a:pt x="766" y="80"/>
                    <a:pt x="771" y="65"/>
                    <a:pt x="772" y="61"/>
                  </a:cubicBezTo>
                  <a:cubicBezTo>
                    <a:pt x="773" y="59"/>
                    <a:pt x="772" y="56"/>
                    <a:pt x="771" y="53"/>
                  </a:cubicBezTo>
                  <a:cubicBezTo>
                    <a:pt x="770" y="51"/>
                    <a:pt x="768" y="49"/>
                    <a:pt x="765" y="47"/>
                  </a:cubicBezTo>
                  <a:cubicBezTo>
                    <a:pt x="762" y="46"/>
                    <a:pt x="760" y="46"/>
                    <a:pt x="757" y="47"/>
                  </a:cubicBezTo>
                  <a:cubicBezTo>
                    <a:pt x="754" y="48"/>
                    <a:pt x="752" y="49"/>
                    <a:pt x="750" y="52"/>
                  </a:cubicBezTo>
                  <a:cubicBezTo>
                    <a:pt x="749" y="55"/>
                    <a:pt x="741" y="69"/>
                    <a:pt x="734" y="81"/>
                  </a:cubicBezTo>
                  <a:cubicBezTo>
                    <a:pt x="727" y="78"/>
                    <a:pt x="720" y="76"/>
                    <a:pt x="713" y="73"/>
                  </a:cubicBezTo>
                  <a:cubicBezTo>
                    <a:pt x="716" y="59"/>
                    <a:pt x="719" y="43"/>
                    <a:pt x="720" y="40"/>
                  </a:cubicBezTo>
                  <a:cubicBezTo>
                    <a:pt x="721" y="37"/>
                    <a:pt x="720" y="34"/>
                    <a:pt x="719" y="32"/>
                  </a:cubicBezTo>
                  <a:cubicBezTo>
                    <a:pt x="717" y="30"/>
                    <a:pt x="715" y="28"/>
                    <a:pt x="712" y="27"/>
                  </a:cubicBezTo>
                  <a:cubicBezTo>
                    <a:pt x="709" y="26"/>
                    <a:pt x="706" y="26"/>
                    <a:pt x="704" y="27"/>
                  </a:cubicBezTo>
                  <a:cubicBezTo>
                    <a:pt x="701" y="28"/>
                    <a:pt x="699" y="30"/>
                    <a:pt x="698" y="33"/>
                  </a:cubicBezTo>
                  <a:cubicBezTo>
                    <a:pt x="696" y="36"/>
                    <a:pt x="690" y="51"/>
                    <a:pt x="684" y="64"/>
                  </a:cubicBezTo>
                  <a:cubicBezTo>
                    <a:pt x="677" y="62"/>
                    <a:pt x="670" y="60"/>
                    <a:pt x="663" y="58"/>
                  </a:cubicBezTo>
                  <a:cubicBezTo>
                    <a:pt x="664" y="44"/>
                    <a:pt x="666" y="28"/>
                    <a:pt x="666" y="25"/>
                  </a:cubicBezTo>
                  <a:cubicBezTo>
                    <a:pt x="667" y="22"/>
                    <a:pt x="666" y="19"/>
                    <a:pt x="664" y="17"/>
                  </a:cubicBezTo>
                  <a:cubicBezTo>
                    <a:pt x="662" y="14"/>
                    <a:pt x="660" y="13"/>
                    <a:pt x="657" y="12"/>
                  </a:cubicBezTo>
                  <a:cubicBezTo>
                    <a:pt x="654" y="12"/>
                    <a:pt x="651" y="12"/>
                    <a:pt x="649" y="13"/>
                  </a:cubicBezTo>
                  <a:cubicBezTo>
                    <a:pt x="646" y="15"/>
                    <a:pt x="644" y="17"/>
                    <a:pt x="643" y="20"/>
                  </a:cubicBezTo>
                  <a:cubicBezTo>
                    <a:pt x="642" y="23"/>
                    <a:pt x="638" y="38"/>
                    <a:pt x="633" y="52"/>
                  </a:cubicBezTo>
                  <a:cubicBezTo>
                    <a:pt x="626" y="51"/>
                    <a:pt x="619" y="49"/>
                    <a:pt x="611" y="48"/>
                  </a:cubicBezTo>
                  <a:cubicBezTo>
                    <a:pt x="611" y="34"/>
                    <a:pt x="611" y="18"/>
                    <a:pt x="611" y="15"/>
                  </a:cubicBezTo>
                  <a:cubicBezTo>
                    <a:pt x="611" y="12"/>
                    <a:pt x="610" y="9"/>
                    <a:pt x="608" y="7"/>
                  </a:cubicBezTo>
                  <a:cubicBezTo>
                    <a:pt x="606" y="5"/>
                    <a:pt x="604" y="4"/>
                    <a:pt x="601" y="3"/>
                  </a:cubicBezTo>
                  <a:cubicBezTo>
                    <a:pt x="598" y="3"/>
                    <a:pt x="595" y="4"/>
                    <a:pt x="593" y="5"/>
                  </a:cubicBezTo>
                  <a:cubicBezTo>
                    <a:pt x="590" y="7"/>
                    <a:pt x="589" y="9"/>
                    <a:pt x="588" y="12"/>
                  </a:cubicBezTo>
                  <a:cubicBezTo>
                    <a:pt x="587" y="15"/>
                    <a:pt x="584" y="31"/>
                    <a:pt x="581" y="45"/>
                  </a:cubicBezTo>
                  <a:cubicBezTo>
                    <a:pt x="574" y="45"/>
                    <a:pt x="566" y="44"/>
                    <a:pt x="559" y="44"/>
                  </a:cubicBezTo>
                  <a:cubicBezTo>
                    <a:pt x="558" y="30"/>
                    <a:pt x="556" y="14"/>
                    <a:pt x="556" y="10"/>
                  </a:cubicBezTo>
                  <a:cubicBezTo>
                    <a:pt x="555" y="8"/>
                    <a:pt x="554" y="5"/>
                    <a:pt x="552" y="3"/>
                  </a:cubicBezTo>
                  <a:cubicBezTo>
                    <a:pt x="550" y="1"/>
                    <a:pt x="547" y="0"/>
                    <a:pt x="544" y="0"/>
                  </a:cubicBezTo>
                  <a:cubicBezTo>
                    <a:pt x="541" y="0"/>
                    <a:pt x="538" y="1"/>
                    <a:pt x="536" y="3"/>
                  </a:cubicBezTo>
                  <a:cubicBezTo>
                    <a:pt x="534" y="5"/>
                    <a:pt x="533" y="8"/>
                    <a:pt x="532" y="10"/>
                  </a:cubicBezTo>
                  <a:cubicBezTo>
                    <a:pt x="532" y="14"/>
                    <a:pt x="530" y="30"/>
                    <a:pt x="529" y="44"/>
                  </a:cubicBezTo>
                  <a:cubicBezTo>
                    <a:pt x="522" y="44"/>
                    <a:pt x="514" y="45"/>
                    <a:pt x="507" y="45"/>
                  </a:cubicBezTo>
                  <a:cubicBezTo>
                    <a:pt x="504" y="31"/>
                    <a:pt x="501" y="15"/>
                    <a:pt x="500" y="12"/>
                  </a:cubicBezTo>
                  <a:cubicBezTo>
                    <a:pt x="499" y="9"/>
                    <a:pt x="497" y="7"/>
                    <a:pt x="495" y="5"/>
                  </a:cubicBezTo>
                  <a:cubicBezTo>
                    <a:pt x="493" y="4"/>
                    <a:pt x="490" y="3"/>
                    <a:pt x="487" y="3"/>
                  </a:cubicBezTo>
                  <a:cubicBezTo>
                    <a:pt x="484" y="4"/>
                    <a:pt x="482" y="5"/>
                    <a:pt x="480" y="7"/>
                  </a:cubicBezTo>
                  <a:cubicBezTo>
                    <a:pt x="478" y="9"/>
                    <a:pt x="477" y="12"/>
                    <a:pt x="477" y="15"/>
                  </a:cubicBezTo>
                  <a:cubicBezTo>
                    <a:pt x="477" y="18"/>
                    <a:pt x="477" y="34"/>
                    <a:pt x="477" y="48"/>
                  </a:cubicBezTo>
                  <a:cubicBezTo>
                    <a:pt x="469" y="49"/>
                    <a:pt x="462" y="51"/>
                    <a:pt x="455" y="52"/>
                  </a:cubicBezTo>
                  <a:cubicBezTo>
                    <a:pt x="450" y="38"/>
                    <a:pt x="446" y="23"/>
                    <a:pt x="445" y="20"/>
                  </a:cubicBezTo>
                  <a:cubicBezTo>
                    <a:pt x="444" y="17"/>
                    <a:pt x="442" y="15"/>
                    <a:pt x="439" y="13"/>
                  </a:cubicBezTo>
                  <a:cubicBezTo>
                    <a:pt x="437" y="12"/>
                    <a:pt x="434" y="12"/>
                    <a:pt x="431" y="12"/>
                  </a:cubicBezTo>
                  <a:cubicBezTo>
                    <a:pt x="428" y="13"/>
                    <a:pt x="426" y="14"/>
                    <a:pt x="424" y="17"/>
                  </a:cubicBezTo>
                  <a:cubicBezTo>
                    <a:pt x="422" y="19"/>
                    <a:pt x="421" y="22"/>
                    <a:pt x="422" y="25"/>
                  </a:cubicBezTo>
                  <a:cubicBezTo>
                    <a:pt x="422" y="28"/>
                    <a:pt x="424" y="44"/>
                    <a:pt x="425" y="58"/>
                  </a:cubicBezTo>
                  <a:cubicBezTo>
                    <a:pt x="418" y="60"/>
                    <a:pt x="411" y="62"/>
                    <a:pt x="404" y="64"/>
                  </a:cubicBezTo>
                  <a:cubicBezTo>
                    <a:pt x="398" y="51"/>
                    <a:pt x="392" y="36"/>
                    <a:pt x="390" y="33"/>
                  </a:cubicBezTo>
                  <a:cubicBezTo>
                    <a:pt x="389" y="30"/>
                    <a:pt x="387" y="28"/>
                    <a:pt x="384" y="27"/>
                  </a:cubicBezTo>
                  <a:cubicBezTo>
                    <a:pt x="382" y="26"/>
                    <a:pt x="379" y="26"/>
                    <a:pt x="376" y="27"/>
                  </a:cubicBezTo>
                  <a:cubicBezTo>
                    <a:pt x="373" y="28"/>
                    <a:pt x="371" y="30"/>
                    <a:pt x="369" y="32"/>
                  </a:cubicBezTo>
                  <a:cubicBezTo>
                    <a:pt x="368" y="34"/>
                    <a:pt x="367" y="37"/>
                    <a:pt x="368" y="40"/>
                  </a:cubicBezTo>
                  <a:cubicBezTo>
                    <a:pt x="369" y="43"/>
                    <a:pt x="372" y="59"/>
                    <a:pt x="375" y="73"/>
                  </a:cubicBezTo>
                  <a:cubicBezTo>
                    <a:pt x="368" y="76"/>
                    <a:pt x="361" y="78"/>
                    <a:pt x="354" y="81"/>
                  </a:cubicBezTo>
                  <a:cubicBezTo>
                    <a:pt x="347" y="69"/>
                    <a:pt x="339" y="55"/>
                    <a:pt x="338" y="52"/>
                  </a:cubicBezTo>
                  <a:cubicBezTo>
                    <a:pt x="336" y="49"/>
                    <a:pt x="334" y="48"/>
                    <a:pt x="331" y="47"/>
                  </a:cubicBezTo>
                  <a:cubicBezTo>
                    <a:pt x="328" y="46"/>
                    <a:pt x="326" y="46"/>
                    <a:pt x="323" y="47"/>
                  </a:cubicBezTo>
                  <a:cubicBezTo>
                    <a:pt x="320" y="49"/>
                    <a:pt x="318" y="51"/>
                    <a:pt x="317" y="53"/>
                  </a:cubicBezTo>
                  <a:cubicBezTo>
                    <a:pt x="316" y="56"/>
                    <a:pt x="315" y="59"/>
                    <a:pt x="316" y="61"/>
                  </a:cubicBezTo>
                  <a:cubicBezTo>
                    <a:pt x="317" y="65"/>
                    <a:pt x="322" y="80"/>
                    <a:pt x="327" y="93"/>
                  </a:cubicBezTo>
                  <a:cubicBezTo>
                    <a:pt x="320" y="97"/>
                    <a:pt x="314" y="100"/>
                    <a:pt x="307" y="104"/>
                  </a:cubicBezTo>
                  <a:cubicBezTo>
                    <a:pt x="298" y="92"/>
                    <a:pt x="289" y="79"/>
                    <a:pt x="287" y="76"/>
                  </a:cubicBezTo>
                  <a:cubicBezTo>
                    <a:pt x="286" y="74"/>
                    <a:pt x="283" y="72"/>
                    <a:pt x="280" y="72"/>
                  </a:cubicBezTo>
                  <a:cubicBezTo>
                    <a:pt x="278" y="71"/>
                    <a:pt x="275" y="72"/>
                    <a:pt x="272" y="73"/>
                  </a:cubicBezTo>
                  <a:cubicBezTo>
                    <a:pt x="270" y="75"/>
                    <a:pt x="268" y="77"/>
                    <a:pt x="267" y="80"/>
                  </a:cubicBezTo>
                  <a:cubicBezTo>
                    <a:pt x="266" y="82"/>
                    <a:pt x="266" y="85"/>
                    <a:pt x="267" y="88"/>
                  </a:cubicBezTo>
                  <a:cubicBezTo>
                    <a:pt x="268" y="91"/>
                    <a:pt x="275" y="105"/>
                    <a:pt x="281" y="119"/>
                  </a:cubicBezTo>
                  <a:cubicBezTo>
                    <a:pt x="275" y="123"/>
                    <a:pt x="268" y="127"/>
                    <a:pt x="262" y="131"/>
                  </a:cubicBezTo>
                  <a:cubicBezTo>
                    <a:pt x="253" y="120"/>
                    <a:pt x="242" y="108"/>
                    <a:pt x="240" y="106"/>
                  </a:cubicBezTo>
                  <a:cubicBezTo>
                    <a:pt x="238" y="103"/>
                    <a:pt x="235" y="102"/>
                    <a:pt x="232" y="102"/>
                  </a:cubicBezTo>
                  <a:cubicBezTo>
                    <a:pt x="230" y="102"/>
                    <a:pt x="227" y="103"/>
                    <a:pt x="224" y="104"/>
                  </a:cubicBezTo>
                  <a:cubicBezTo>
                    <a:pt x="222" y="106"/>
                    <a:pt x="220" y="109"/>
                    <a:pt x="220" y="111"/>
                  </a:cubicBezTo>
                  <a:cubicBezTo>
                    <a:pt x="219" y="114"/>
                    <a:pt x="219" y="117"/>
                    <a:pt x="221" y="119"/>
                  </a:cubicBezTo>
                  <a:cubicBezTo>
                    <a:pt x="223" y="122"/>
                    <a:pt x="231" y="136"/>
                    <a:pt x="238" y="149"/>
                  </a:cubicBezTo>
                  <a:cubicBezTo>
                    <a:pt x="232" y="153"/>
                    <a:pt x="226" y="158"/>
                    <a:pt x="221" y="163"/>
                  </a:cubicBezTo>
                  <a:cubicBezTo>
                    <a:pt x="210" y="153"/>
                    <a:pt x="198" y="142"/>
                    <a:pt x="196" y="140"/>
                  </a:cubicBezTo>
                  <a:cubicBezTo>
                    <a:pt x="194" y="138"/>
                    <a:pt x="191" y="137"/>
                    <a:pt x="188" y="137"/>
                  </a:cubicBezTo>
                  <a:cubicBezTo>
                    <a:pt x="185" y="137"/>
                    <a:pt x="182" y="138"/>
                    <a:pt x="180" y="140"/>
                  </a:cubicBezTo>
                  <a:cubicBezTo>
                    <a:pt x="178" y="142"/>
                    <a:pt x="177" y="145"/>
                    <a:pt x="176" y="148"/>
                  </a:cubicBezTo>
                  <a:cubicBezTo>
                    <a:pt x="176" y="150"/>
                    <a:pt x="176" y="153"/>
                    <a:pt x="178" y="156"/>
                  </a:cubicBezTo>
                  <a:cubicBezTo>
                    <a:pt x="180" y="158"/>
                    <a:pt x="190" y="171"/>
                    <a:pt x="198" y="183"/>
                  </a:cubicBezTo>
                  <a:cubicBezTo>
                    <a:pt x="193" y="188"/>
                    <a:pt x="188" y="193"/>
                    <a:pt x="182" y="199"/>
                  </a:cubicBezTo>
                  <a:cubicBezTo>
                    <a:pt x="171" y="190"/>
                    <a:pt x="158" y="181"/>
                    <a:pt x="155" y="179"/>
                  </a:cubicBezTo>
                  <a:cubicBezTo>
                    <a:pt x="153" y="177"/>
                    <a:pt x="150" y="176"/>
                    <a:pt x="147" y="177"/>
                  </a:cubicBezTo>
                  <a:cubicBezTo>
                    <a:pt x="145" y="177"/>
                    <a:pt x="142" y="178"/>
                    <a:pt x="140" y="180"/>
                  </a:cubicBezTo>
                  <a:cubicBezTo>
                    <a:pt x="138" y="183"/>
                    <a:pt x="137" y="185"/>
                    <a:pt x="137" y="188"/>
                  </a:cubicBezTo>
                  <a:cubicBezTo>
                    <a:pt x="137" y="191"/>
                    <a:pt x="138" y="194"/>
                    <a:pt x="140" y="196"/>
                  </a:cubicBezTo>
                  <a:cubicBezTo>
                    <a:pt x="142" y="198"/>
                    <a:pt x="153" y="210"/>
                    <a:pt x="163" y="221"/>
                  </a:cubicBezTo>
                  <a:cubicBezTo>
                    <a:pt x="158" y="227"/>
                    <a:pt x="153" y="233"/>
                    <a:pt x="148" y="238"/>
                  </a:cubicBezTo>
                  <a:cubicBezTo>
                    <a:pt x="136" y="231"/>
                    <a:pt x="122" y="223"/>
                    <a:pt x="119" y="221"/>
                  </a:cubicBezTo>
                  <a:cubicBezTo>
                    <a:pt x="117" y="220"/>
                    <a:pt x="114" y="220"/>
                    <a:pt x="111" y="220"/>
                  </a:cubicBezTo>
                  <a:cubicBezTo>
                    <a:pt x="108" y="221"/>
                    <a:pt x="106" y="222"/>
                    <a:pt x="104" y="225"/>
                  </a:cubicBezTo>
                  <a:cubicBezTo>
                    <a:pt x="102" y="227"/>
                    <a:pt x="102" y="230"/>
                    <a:pt x="102" y="233"/>
                  </a:cubicBezTo>
                  <a:cubicBezTo>
                    <a:pt x="102" y="236"/>
                    <a:pt x="103" y="238"/>
                    <a:pt x="105" y="240"/>
                  </a:cubicBezTo>
                  <a:cubicBezTo>
                    <a:pt x="108" y="242"/>
                    <a:pt x="120" y="253"/>
                    <a:pt x="131" y="263"/>
                  </a:cubicBezTo>
                  <a:cubicBezTo>
                    <a:pt x="127" y="269"/>
                    <a:pt x="122" y="275"/>
                    <a:pt x="118" y="282"/>
                  </a:cubicBezTo>
                  <a:cubicBezTo>
                    <a:pt x="105" y="276"/>
                    <a:pt x="91" y="269"/>
                    <a:pt x="88" y="268"/>
                  </a:cubicBezTo>
                  <a:cubicBezTo>
                    <a:pt x="85" y="266"/>
                    <a:pt x="82" y="266"/>
                    <a:pt x="80" y="267"/>
                  </a:cubicBezTo>
                  <a:cubicBezTo>
                    <a:pt x="77" y="268"/>
                    <a:pt x="75" y="270"/>
                    <a:pt x="73" y="273"/>
                  </a:cubicBezTo>
                  <a:cubicBezTo>
                    <a:pt x="72" y="275"/>
                    <a:pt x="71" y="278"/>
                    <a:pt x="72" y="281"/>
                  </a:cubicBezTo>
                  <a:cubicBezTo>
                    <a:pt x="72" y="284"/>
                    <a:pt x="74" y="286"/>
                    <a:pt x="76" y="288"/>
                  </a:cubicBezTo>
                  <a:cubicBezTo>
                    <a:pt x="79" y="290"/>
                    <a:pt x="92" y="299"/>
                    <a:pt x="104" y="307"/>
                  </a:cubicBezTo>
                  <a:cubicBezTo>
                    <a:pt x="100" y="314"/>
                    <a:pt x="97" y="321"/>
                    <a:pt x="93" y="328"/>
                  </a:cubicBezTo>
                  <a:cubicBezTo>
                    <a:pt x="79" y="323"/>
                    <a:pt x="64" y="318"/>
                    <a:pt x="61" y="317"/>
                  </a:cubicBezTo>
                  <a:cubicBezTo>
                    <a:pt x="59" y="316"/>
                    <a:pt x="56" y="316"/>
                    <a:pt x="53" y="317"/>
                  </a:cubicBezTo>
                  <a:cubicBezTo>
                    <a:pt x="51" y="319"/>
                    <a:pt x="48" y="321"/>
                    <a:pt x="47" y="323"/>
                  </a:cubicBezTo>
                  <a:cubicBezTo>
                    <a:pt x="46" y="326"/>
                    <a:pt x="46" y="329"/>
                    <a:pt x="47" y="332"/>
                  </a:cubicBezTo>
                  <a:cubicBezTo>
                    <a:pt x="48" y="334"/>
                    <a:pt x="49" y="337"/>
                    <a:pt x="52" y="338"/>
                  </a:cubicBezTo>
                  <a:cubicBezTo>
                    <a:pt x="55" y="340"/>
                    <a:pt x="68" y="348"/>
                    <a:pt x="81" y="355"/>
                  </a:cubicBezTo>
                  <a:cubicBezTo>
                    <a:pt x="78" y="362"/>
                    <a:pt x="76" y="369"/>
                    <a:pt x="73" y="376"/>
                  </a:cubicBezTo>
                  <a:cubicBezTo>
                    <a:pt x="59" y="373"/>
                    <a:pt x="43" y="369"/>
                    <a:pt x="40" y="369"/>
                  </a:cubicBezTo>
                  <a:cubicBezTo>
                    <a:pt x="37" y="368"/>
                    <a:pt x="34" y="369"/>
                    <a:pt x="32" y="370"/>
                  </a:cubicBezTo>
                  <a:cubicBezTo>
                    <a:pt x="30" y="372"/>
                    <a:pt x="28" y="374"/>
                    <a:pt x="27" y="377"/>
                  </a:cubicBezTo>
                  <a:cubicBezTo>
                    <a:pt x="26" y="379"/>
                    <a:pt x="26" y="382"/>
                    <a:pt x="27" y="385"/>
                  </a:cubicBezTo>
                  <a:cubicBezTo>
                    <a:pt x="28" y="388"/>
                    <a:pt x="30" y="390"/>
                    <a:pt x="33" y="391"/>
                  </a:cubicBezTo>
                  <a:cubicBezTo>
                    <a:pt x="36" y="392"/>
                    <a:pt x="50" y="399"/>
                    <a:pt x="64" y="404"/>
                  </a:cubicBezTo>
                  <a:cubicBezTo>
                    <a:pt x="62" y="412"/>
                    <a:pt x="60" y="419"/>
                    <a:pt x="58" y="426"/>
                  </a:cubicBezTo>
                  <a:cubicBezTo>
                    <a:pt x="44" y="425"/>
                    <a:pt x="28" y="423"/>
                    <a:pt x="25" y="422"/>
                  </a:cubicBezTo>
                  <a:cubicBezTo>
                    <a:pt x="22" y="422"/>
                    <a:pt x="19" y="423"/>
                    <a:pt x="17" y="425"/>
                  </a:cubicBezTo>
                  <a:cubicBezTo>
                    <a:pt x="14" y="426"/>
                    <a:pt x="13" y="429"/>
                    <a:pt x="12" y="432"/>
                  </a:cubicBezTo>
                  <a:cubicBezTo>
                    <a:pt x="12" y="435"/>
                    <a:pt x="12" y="437"/>
                    <a:pt x="13" y="440"/>
                  </a:cubicBezTo>
                  <a:cubicBezTo>
                    <a:pt x="15" y="442"/>
                    <a:pt x="17" y="444"/>
                    <a:pt x="20" y="445"/>
                  </a:cubicBezTo>
                  <a:cubicBezTo>
                    <a:pt x="23" y="446"/>
                    <a:pt x="38" y="451"/>
                    <a:pt x="52" y="455"/>
                  </a:cubicBezTo>
                  <a:cubicBezTo>
                    <a:pt x="50" y="463"/>
                    <a:pt x="49" y="470"/>
                    <a:pt x="48" y="478"/>
                  </a:cubicBezTo>
                  <a:cubicBezTo>
                    <a:pt x="34" y="478"/>
                    <a:pt x="18" y="477"/>
                    <a:pt x="15" y="477"/>
                  </a:cubicBezTo>
                  <a:cubicBezTo>
                    <a:pt x="12" y="477"/>
                    <a:pt x="9" y="479"/>
                    <a:pt x="7" y="481"/>
                  </a:cubicBezTo>
                  <a:cubicBezTo>
                    <a:pt x="5" y="482"/>
                    <a:pt x="4" y="485"/>
                    <a:pt x="3" y="488"/>
                  </a:cubicBezTo>
                  <a:cubicBezTo>
                    <a:pt x="3" y="491"/>
                    <a:pt x="4" y="494"/>
                    <a:pt x="5" y="496"/>
                  </a:cubicBezTo>
                  <a:cubicBezTo>
                    <a:pt x="7" y="498"/>
                    <a:pt x="9" y="500"/>
                    <a:pt x="12" y="501"/>
                  </a:cubicBezTo>
                  <a:cubicBezTo>
                    <a:pt x="15" y="501"/>
                    <a:pt x="31" y="505"/>
                    <a:pt x="45" y="507"/>
                  </a:cubicBezTo>
                  <a:cubicBezTo>
                    <a:pt x="45" y="515"/>
                    <a:pt x="44" y="522"/>
                    <a:pt x="44" y="530"/>
                  </a:cubicBezTo>
                  <a:cubicBezTo>
                    <a:pt x="30" y="531"/>
                    <a:pt x="14" y="533"/>
                    <a:pt x="10" y="533"/>
                  </a:cubicBezTo>
                  <a:cubicBezTo>
                    <a:pt x="7" y="533"/>
                    <a:pt x="5" y="535"/>
                    <a:pt x="3" y="537"/>
                  </a:cubicBezTo>
                  <a:cubicBezTo>
                    <a:pt x="1" y="539"/>
                    <a:pt x="0" y="542"/>
                    <a:pt x="0" y="545"/>
                  </a:cubicBezTo>
                  <a:cubicBezTo>
                    <a:pt x="0" y="548"/>
                    <a:pt x="1" y="551"/>
                    <a:pt x="3" y="553"/>
                  </a:cubicBezTo>
                  <a:cubicBezTo>
                    <a:pt x="5" y="555"/>
                    <a:pt x="7" y="556"/>
                    <a:pt x="10" y="557"/>
                  </a:cubicBezTo>
                  <a:cubicBezTo>
                    <a:pt x="14" y="557"/>
                    <a:pt x="30" y="558"/>
                    <a:pt x="44" y="560"/>
                  </a:cubicBezTo>
                  <a:cubicBezTo>
                    <a:pt x="44" y="567"/>
                    <a:pt x="45" y="575"/>
                    <a:pt x="45" y="582"/>
                  </a:cubicBezTo>
                  <a:cubicBezTo>
                    <a:pt x="31" y="585"/>
                    <a:pt x="15" y="588"/>
                    <a:pt x="12" y="589"/>
                  </a:cubicBezTo>
                  <a:cubicBezTo>
                    <a:pt x="9" y="590"/>
                    <a:pt x="7" y="591"/>
                    <a:pt x="5" y="594"/>
                  </a:cubicBezTo>
                  <a:cubicBezTo>
                    <a:pt x="4" y="596"/>
                    <a:pt x="3" y="599"/>
                    <a:pt x="3" y="602"/>
                  </a:cubicBezTo>
                  <a:cubicBezTo>
                    <a:pt x="4" y="605"/>
                    <a:pt x="5" y="607"/>
                    <a:pt x="7" y="609"/>
                  </a:cubicBezTo>
                  <a:cubicBezTo>
                    <a:pt x="9" y="611"/>
                    <a:pt x="12" y="613"/>
                    <a:pt x="15" y="612"/>
                  </a:cubicBezTo>
                  <a:cubicBezTo>
                    <a:pt x="18" y="612"/>
                    <a:pt x="34" y="612"/>
                    <a:pt x="48" y="612"/>
                  </a:cubicBezTo>
                  <a:cubicBezTo>
                    <a:pt x="49" y="620"/>
                    <a:pt x="50" y="627"/>
                    <a:pt x="52" y="634"/>
                  </a:cubicBezTo>
                  <a:cubicBezTo>
                    <a:pt x="38" y="639"/>
                    <a:pt x="23" y="644"/>
                    <a:pt x="20" y="645"/>
                  </a:cubicBezTo>
                  <a:cubicBezTo>
                    <a:pt x="17" y="645"/>
                    <a:pt x="15" y="647"/>
                    <a:pt x="13" y="650"/>
                  </a:cubicBezTo>
                  <a:cubicBezTo>
                    <a:pt x="12" y="652"/>
                    <a:pt x="12" y="655"/>
                    <a:pt x="12" y="658"/>
                  </a:cubicBezTo>
                  <a:cubicBezTo>
                    <a:pt x="13" y="661"/>
                    <a:pt x="14" y="664"/>
                    <a:pt x="17" y="665"/>
                  </a:cubicBezTo>
                  <a:cubicBezTo>
                    <a:pt x="19" y="667"/>
                    <a:pt x="22" y="668"/>
                    <a:pt x="25" y="668"/>
                  </a:cubicBezTo>
                  <a:cubicBezTo>
                    <a:pt x="28" y="667"/>
                    <a:pt x="44" y="665"/>
                    <a:pt x="58" y="664"/>
                  </a:cubicBezTo>
                  <a:cubicBezTo>
                    <a:pt x="60" y="671"/>
                    <a:pt x="62" y="678"/>
                    <a:pt x="64" y="686"/>
                  </a:cubicBezTo>
                  <a:cubicBezTo>
                    <a:pt x="50" y="691"/>
                    <a:pt x="36" y="698"/>
                    <a:pt x="33" y="699"/>
                  </a:cubicBezTo>
                  <a:cubicBezTo>
                    <a:pt x="30" y="700"/>
                    <a:pt x="28" y="702"/>
                    <a:pt x="27" y="705"/>
                  </a:cubicBezTo>
                  <a:cubicBezTo>
                    <a:pt x="26" y="708"/>
                    <a:pt x="26" y="710"/>
                    <a:pt x="27" y="713"/>
                  </a:cubicBezTo>
                  <a:cubicBezTo>
                    <a:pt x="28" y="716"/>
                    <a:pt x="30" y="718"/>
                    <a:pt x="32" y="720"/>
                  </a:cubicBezTo>
                  <a:cubicBezTo>
                    <a:pt x="34" y="721"/>
                    <a:pt x="37" y="722"/>
                    <a:pt x="40" y="721"/>
                  </a:cubicBezTo>
                  <a:cubicBezTo>
                    <a:pt x="43" y="721"/>
                    <a:pt x="59" y="717"/>
                    <a:pt x="73" y="714"/>
                  </a:cubicBezTo>
                  <a:cubicBezTo>
                    <a:pt x="76" y="721"/>
                    <a:pt x="78" y="728"/>
                    <a:pt x="81" y="735"/>
                  </a:cubicBezTo>
                  <a:cubicBezTo>
                    <a:pt x="68" y="742"/>
                    <a:pt x="55" y="750"/>
                    <a:pt x="52" y="752"/>
                  </a:cubicBezTo>
                  <a:cubicBezTo>
                    <a:pt x="49" y="753"/>
                    <a:pt x="48" y="755"/>
                    <a:pt x="47" y="758"/>
                  </a:cubicBezTo>
                  <a:cubicBezTo>
                    <a:pt x="46" y="761"/>
                    <a:pt x="46" y="764"/>
                    <a:pt x="47" y="766"/>
                  </a:cubicBezTo>
                  <a:cubicBezTo>
                    <a:pt x="48" y="769"/>
                    <a:pt x="51" y="771"/>
                    <a:pt x="53" y="772"/>
                  </a:cubicBezTo>
                  <a:cubicBezTo>
                    <a:pt x="56" y="774"/>
                    <a:pt x="59" y="774"/>
                    <a:pt x="61" y="773"/>
                  </a:cubicBezTo>
                  <a:cubicBezTo>
                    <a:pt x="64" y="772"/>
                    <a:pt x="79" y="767"/>
                    <a:pt x="93" y="762"/>
                  </a:cubicBezTo>
                  <a:cubicBezTo>
                    <a:pt x="97" y="769"/>
                    <a:pt x="100" y="776"/>
                    <a:pt x="104" y="782"/>
                  </a:cubicBezTo>
                  <a:cubicBezTo>
                    <a:pt x="92" y="791"/>
                    <a:pt x="79" y="800"/>
                    <a:pt x="76" y="802"/>
                  </a:cubicBezTo>
                  <a:cubicBezTo>
                    <a:pt x="74" y="804"/>
                    <a:pt x="72" y="806"/>
                    <a:pt x="72" y="809"/>
                  </a:cubicBezTo>
                  <a:cubicBezTo>
                    <a:pt x="71" y="812"/>
                    <a:pt x="72" y="815"/>
                    <a:pt x="73" y="817"/>
                  </a:cubicBezTo>
                  <a:cubicBezTo>
                    <a:pt x="75" y="820"/>
                    <a:pt x="77" y="822"/>
                    <a:pt x="80" y="823"/>
                  </a:cubicBezTo>
                  <a:cubicBezTo>
                    <a:pt x="82" y="824"/>
                    <a:pt x="85" y="824"/>
                    <a:pt x="88" y="822"/>
                  </a:cubicBezTo>
                  <a:cubicBezTo>
                    <a:pt x="91" y="821"/>
                    <a:pt x="105" y="814"/>
                    <a:pt x="118" y="808"/>
                  </a:cubicBezTo>
                  <a:cubicBezTo>
                    <a:pt x="122" y="815"/>
                    <a:pt x="127" y="821"/>
                    <a:pt x="131" y="827"/>
                  </a:cubicBezTo>
                  <a:cubicBezTo>
                    <a:pt x="120" y="837"/>
                    <a:pt x="108" y="847"/>
                    <a:pt x="105" y="850"/>
                  </a:cubicBezTo>
                  <a:cubicBezTo>
                    <a:pt x="103" y="852"/>
                    <a:pt x="102" y="854"/>
                    <a:pt x="102" y="857"/>
                  </a:cubicBezTo>
                  <a:cubicBezTo>
                    <a:pt x="102" y="860"/>
                    <a:pt x="102" y="863"/>
                    <a:pt x="104" y="865"/>
                  </a:cubicBezTo>
                  <a:cubicBezTo>
                    <a:pt x="106" y="867"/>
                    <a:pt x="108" y="869"/>
                    <a:pt x="111" y="870"/>
                  </a:cubicBezTo>
                  <a:cubicBezTo>
                    <a:pt x="114" y="870"/>
                    <a:pt x="117" y="870"/>
                    <a:pt x="119" y="869"/>
                  </a:cubicBezTo>
                  <a:cubicBezTo>
                    <a:pt x="122" y="867"/>
                    <a:pt x="136" y="859"/>
                    <a:pt x="148" y="851"/>
                  </a:cubicBezTo>
                  <a:cubicBezTo>
                    <a:pt x="153" y="857"/>
                    <a:pt x="158" y="863"/>
                    <a:pt x="163" y="869"/>
                  </a:cubicBezTo>
                  <a:cubicBezTo>
                    <a:pt x="153" y="880"/>
                    <a:pt x="142" y="891"/>
                    <a:pt x="140" y="894"/>
                  </a:cubicBezTo>
                  <a:cubicBezTo>
                    <a:pt x="138" y="896"/>
                    <a:pt x="137" y="899"/>
                    <a:pt x="137" y="902"/>
                  </a:cubicBezTo>
                  <a:cubicBezTo>
                    <a:pt x="137" y="904"/>
                    <a:pt x="138" y="907"/>
                    <a:pt x="140" y="909"/>
                  </a:cubicBezTo>
                  <a:cubicBezTo>
                    <a:pt x="142" y="912"/>
                    <a:pt x="145" y="913"/>
                    <a:pt x="147" y="913"/>
                  </a:cubicBezTo>
                  <a:cubicBezTo>
                    <a:pt x="150" y="914"/>
                    <a:pt x="153" y="913"/>
                    <a:pt x="155" y="911"/>
                  </a:cubicBezTo>
                  <a:cubicBezTo>
                    <a:pt x="158" y="909"/>
                    <a:pt x="171" y="900"/>
                    <a:pt x="182" y="891"/>
                  </a:cubicBezTo>
                  <a:cubicBezTo>
                    <a:pt x="188" y="897"/>
                    <a:pt x="193" y="902"/>
                    <a:pt x="198" y="907"/>
                  </a:cubicBezTo>
                  <a:cubicBezTo>
                    <a:pt x="190" y="919"/>
                    <a:pt x="180" y="932"/>
                    <a:pt x="178" y="934"/>
                  </a:cubicBezTo>
                  <a:cubicBezTo>
                    <a:pt x="176" y="937"/>
                    <a:pt x="176" y="940"/>
                    <a:pt x="176" y="942"/>
                  </a:cubicBezTo>
                  <a:cubicBezTo>
                    <a:pt x="177" y="945"/>
                    <a:pt x="178" y="948"/>
                    <a:pt x="180" y="950"/>
                  </a:cubicBezTo>
                  <a:cubicBezTo>
                    <a:pt x="182" y="952"/>
                    <a:pt x="185" y="953"/>
                    <a:pt x="188" y="953"/>
                  </a:cubicBezTo>
                  <a:cubicBezTo>
                    <a:pt x="191" y="953"/>
                    <a:pt x="194" y="952"/>
                    <a:pt x="196" y="950"/>
                  </a:cubicBezTo>
                  <a:cubicBezTo>
                    <a:pt x="198" y="948"/>
                    <a:pt x="210" y="937"/>
                    <a:pt x="221" y="927"/>
                  </a:cubicBezTo>
                  <a:cubicBezTo>
                    <a:pt x="226" y="932"/>
                    <a:pt x="232" y="937"/>
                    <a:pt x="238" y="941"/>
                  </a:cubicBezTo>
                  <a:cubicBezTo>
                    <a:pt x="231" y="954"/>
                    <a:pt x="223" y="968"/>
                    <a:pt x="221" y="970"/>
                  </a:cubicBezTo>
                  <a:cubicBezTo>
                    <a:pt x="219" y="973"/>
                    <a:pt x="219" y="976"/>
                    <a:pt x="220" y="979"/>
                  </a:cubicBezTo>
                  <a:cubicBezTo>
                    <a:pt x="220" y="981"/>
                    <a:pt x="222" y="984"/>
                    <a:pt x="224" y="986"/>
                  </a:cubicBezTo>
                  <a:cubicBezTo>
                    <a:pt x="227" y="987"/>
                    <a:pt x="230" y="988"/>
                    <a:pt x="232" y="988"/>
                  </a:cubicBezTo>
                  <a:cubicBezTo>
                    <a:pt x="235" y="988"/>
                    <a:pt x="238" y="986"/>
                    <a:pt x="240" y="984"/>
                  </a:cubicBezTo>
                  <a:cubicBezTo>
                    <a:pt x="242" y="982"/>
                    <a:pt x="253" y="970"/>
                    <a:pt x="262" y="959"/>
                  </a:cubicBezTo>
                  <a:cubicBezTo>
                    <a:pt x="268" y="963"/>
                    <a:pt x="275" y="967"/>
                    <a:pt x="281" y="971"/>
                  </a:cubicBezTo>
                  <a:cubicBezTo>
                    <a:pt x="275" y="984"/>
                    <a:pt x="268" y="999"/>
                    <a:pt x="267" y="1002"/>
                  </a:cubicBezTo>
                  <a:cubicBezTo>
                    <a:pt x="266" y="1005"/>
                    <a:pt x="266" y="1008"/>
                    <a:pt x="267" y="1010"/>
                  </a:cubicBezTo>
                  <a:cubicBezTo>
                    <a:pt x="268" y="1013"/>
                    <a:pt x="270" y="1015"/>
                    <a:pt x="272" y="1017"/>
                  </a:cubicBezTo>
                  <a:cubicBezTo>
                    <a:pt x="275" y="1018"/>
                    <a:pt x="278" y="1019"/>
                    <a:pt x="280" y="1018"/>
                  </a:cubicBezTo>
                  <a:cubicBezTo>
                    <a:pt x="283" y="1018"/>
                    <a:pt x="286" y="1016"/>
                    <a:pt x="287" y="1014"/>
                  </a:cubicBezTo>
                  <a:cubicBezTo>
                    <a:pt x="289" y="1011"/>
                    <a:pt x="298" y="998"/>
                    <a:pt x="307" y="986"/>
                  </a:cubicBezTo>
                  <a:cubicBezTo>
                    <a:pt x="314" y="990"/>
                    <a:pt x="320" y="993"/>
                    <a:pt x="327" y="996"/>
                  </a:cubicBezTo>
                  <a:cubicBezTo>
                    <a:pt x="322" y="1010"/>
                    <a:pt x="317" y="1025"/>
                    <a:pt x="316" y="1028"/>
                  </a:cubicBezTo>
                  <a:cubicBezTo>
                    <a:pt x="315" y="1031"/>
                    <a:pt x="316" y="1034"/>
                    <a:pt x="317" y="1037"/>
                  </a:cubicBezTo>
                  <a:cubicBezTo>
                    <a:pt x="318" y="1039"/>
                    <a:pt x="320" y="1041"/>
                    <a:pt x="323" y="1042"/>
                  </a:cubicBezTo>
                  <a:cubicBezTo>
                    <a:pt x="326" y="1044"/>
                    <a:pt x="328" y="1044"/>
                    <a:pt x="331" y="1043"/>
                  </a:cubicBezTo>
                  <a:cubicBezTo>
                    <a:pt x="334" y="1042"/>
                    <a:pt x="336" y="1041"/>
                    <a:pt x="338" y="1038"/>
                  </a:cubicBezTo>
                  <a:cubicBezTo>
                    <a:pt x="339" y="1035"/>
                    <a:pt x="347" y="1021"/>
                    <a:pt x="354" y="1009"/>
                  </a:cubicBezTo>
                  <a:cubicBezTo>
                    <a:pt x="361" y="1011"/>
                    <a:pt x="368" y="1014"/>
                    <a:pt x="375" y="1017"/>
                  </a:cubicBezTo>
                  <a:cubicBezTo>
                    <a:pt x="372" y="1031"/>
                    <a:pt x="369" y="1046"/>
                    <a:pt x="368" y="1050"/>
                  </a:cubicBezTo>
                  <a:cubicBezTo>
                    <a:pt x="367" y="1052"/>
                    <a:pt x="368" y="1055"/>
                    <a:pt x="369" y="1058"/>
                  </a:cubicBezTo>
                  <a:cubicBezTo>
                    <a:pt x="371" y="1060"/>
                    <a:pt x="373" y="1062"/>
                    <a:pt x="376" y="1063"/>
                  </a:cubicBezTo>
                  <a:cubicBezTo>
                    <a:pt x="379" y="1064"/>
                    <a:pt x="382" y="1064"/>
                    <a:pt x="384" y="1063"/>
                  </a:cubicBezTo>
                  <a:cubicBezTo>
                    <a:pt x="387" y="1062"/>
                    <a:pt x="389" y="1060"/>
                    <a:pt x="390" y="1057"/>
                  </a:cubicBezTo>
                  <a:cubicBezTo>
                    <a:pt x="392" y="1054"/>
                    <a:pt x="398" y="1039"/>
                    <a:pt x="404" y="1026"/>
                  </a:cubicBezTo>
                  <a:cubicBezTo>
                    <a:pt x="411" y="1028"/>
                    <a:pt x="418" y="1030"/>
                    <a:pt x="425" y="1032"/>
                  </a:cubicBezTo>
                  <a:cubicBezTo>
                    <a:pt x="424" y="1046"/>
                    <a:pt x="422" y="1062"/>
                    <a:pt x="422" y="1065"/>
                  </a:cubicBezTo>
                  <a:cubicBezTo>
                    <a:pt x="421" y="1068"/>
                    <a:pt x="422" y="1071"/>
                    <a:pt x="424" y="1073"/>
                  </a:cubicBezTo>
                  <a:cubicBezTo>
                    <a:pt x="426" y="1075"/>
                    <a:pt x="428" y="1077"/>
                    <a:pt x="431" y="1078"/>
                  </a:cubicBezTo>
                  <a:cubicBezTo>
                    <a:pt x="434" y="1078"/>
                    <a:pt x="437" y="1078"/>
                    <a:pt x="439" y="1076"/>
                  </a:cubicBezTo>
                  <a:cubicBezTo>
                    <a:pt x="442" y="1075"/>
                    <a:pt x="444" y="1073"/>
                    <a:pt x="445" y="1070"/>
                  </a:cubicBezTo>
                  <a:cubicBezTo>
                    <a:pt x="446" y="1067"/>
                    <a:pt x="450" y="1052"/>
                    <a:pt x="455" y="1038"/>
                  </a:cubicBezTo>
                  <a:cubicBezTo>
                    <a:pt x="462" y="1039"/>
                    <a:pt x="469" y="1040"/>
                    <a:pt x="477" y="1041"/>
                  </a:cubicBezTo>
                  <a:cubicBezTo>
                    <a:pt x="477" y="1056"/>
                    <a:pt x="477" y="1072"/>
                    <a:pt x="477" y="1075"/>
                  </a:cubicBezTo>
                  <a:cubicBezTo>
                    <a:pt x="477" y="1078"/>
                    <a:pt x="478" y="1081"/>
                    <a:pt x="480" y="1083"/>
                  </a:cubicBezTo>
                  <a:cubicBezTo>
                    <a:pt x="482" y="1085"/>
                    <a:pt x="484" y="1086"/>
                    <a:pt x="487" y="1087"/>
                  </a:cubicBezTo>
                  <a:cubicBezTo>
                    <a:pt x="490" y="1087"/>
                    <a:pt x="493" y="1086"/>
                    <a:pt x="495" y="1085"/>
                  </a:cubicBezTo>
                  <a:cubicBezTo>
                    <a:pt x="497" y="1083"/>
                    <a:pt x="499" y="1081"/>
                    <a:pt x="500" y="1078"/>
                  </a:cubicBezTo>
                  <a:cubicBezTo>
                    <a:pt x="501" y="1074"/>
                    <a:pt x="504" y="1059"/>
                    <a:pt x="507" y="1045"/>
                  </a:cubicBezTo>
                  <a:cubicBezTo>
                    <a:pt x="514" y="1045"/>
                    <a:pt x="522" y="1045"/>
                    <a:pt x="529" y="1046"/>
                  </a:cubicBezTo>
                  <a:cubicBezTo>
                    <a:pt x="530" y="1060"/>
                    <a:pt x="532" y="1076"/>
                    <a:pt x="532" y="1079"/>
                  </a:cubicBezTo>
                  <a:cubicBezTo>
                    <a:pt x="533" y="1082"/>
                    <a:pt x="534" y="1085"/>
                    <a:pt x="536" y="1087"/>
                  </a:cubicBezTo>
                  <a:cubicBezTo>
                    <a:pt x="538" y="1089"/>
                    <a:pt x="541" y="1090"/>
                    <a:pt x="544" y="1090"/>
                  </a:cubicBezTo>
                  <a:cubicBezTo>
                    <a:pt x="547" y="1090"/>
                    <a:pt x="550" y="1088"/>
                    <a:pt x="552" y="1087"/>
                  </a:cubicBezTo>
                  <a:cubicBezTo>
                    <a:pt x="554" y="1085"/>
                    <a:pt x="555" y="1082"/>
                    <a:pt x="556" y="1079"/>
                  </a:cubicBezTo>
                  <a:cubicBezTo>
                    <a:pt x="556" y="1076"/>
                    <a:pt x="558" y="1060"/>
                    <a:pt x="559" y="1046"/>
                  </a:cubicBezTo>
                  <a:cubicBezTo>
                    <a:pt x="566" y="1045"/>
                    <a:pt x="574" y="1045"/>
                    <a:pt x="581" y="1045"/>
                  </a:cubicBezTo>
                  <a:cubicBezTo>
                    <a:pt x="584" y="1059"/>
                    <a:pt x="587" y="1074"/>
                    <a:pt x="588" y="1078"/>
                  </a:cubicBezTo>
                  <a:cubicBezTo>
                    <a:pt x="589" y="1081"/>
                    <a:pt x="590" y="1083"/>
                    <a:pt x="593" y="1085"/>
                  </a:cubicBezTo>
                  <a:cubicBezTo>
                    <a:pt x="595" y="1086"/>
                    <a:pt x="598" y="1087"/>
                    <a:pt x="601" y="1087"/>
                  </a:cubicBezTo>
                  <a:cubicBezTo>
                    <a:pt x="604" y="1086"/>
                    <a:pt x="606" y="1085"/>
                    <a:pt x="608" y="1083"/>
                  </a:cubicBezTo>
                  <a:cubicBezTo>
                    <a:pt x="610" y="1081"/>
                    <a:pt x="611" y="1078"/>
                    <a:pt x="611" y="1075"/>
                  </a:cubicBezTo>
                  <a:cubicBezTo>
                    <a:pt x="611" y="1072"/>
                    <a:pt x="611" y="1056"/>
                    <a:pt x="611" y="1041"/>
                  </a:cubicBezTo>
                  <a:cubicBezTo>
                    <a:pt x="619" y="1040"/>
                    <a:pt x="626" y="1039"/>
                    <a:pt x="633" y="1038"/>
                  </a:cubicBezTo>
                  <a:cubicBezTo>
                    <a:pt x="638" y="1052"/>
                    <a:pt x="642" y="1067"/>
                    <a:pt x="643" y="1070"/>
                  </a:cubicBezTo>
                  <a:cubicBezTo>
                    <a:pt x="644" y="1073"/>
                    <a:pt x="646" y="1075"/>
                    <a:pt x="649" y="1076"/>
                  </a:cubicBezTo>
                  <a:cubicBezTo>
                    <a:pt x="651" y="1078"/>
                    <a:pt x="654" y="1078"/>
                    <a:pt x="657" y="1078"/>
                  </a:cubicBezTo>
                  <a:cubicBezTo>
                    <a:pt x="660" y="1077"/>
                    <a:pt x="662" y="1075"/>
                    <a:pt x="664" y="1073"/>
                  </a:cubicBezTo>
                  <a:cubicBezTo>
                    <a:pt x="666" y="1071"/>
                    <a:pt x="667" y="1068"/>
                    <a:pt x="666" y="1065"/>
                  </a:cubicBezTo>
                  <a:cubicBezTo>
                    <a:pt x="666" y="1062"/>
                    <a:pt x="664" y="1046"/>
                    <a:pt x="663" y="1032"/>
                  </a:cubicBezTo>
                  <a:cubicBezTo>
                    <a:pt x="670" y="1030"/>
                    <a:pt x="677" y="1028"/>
                    <a:pt x="684" y="1026"/>
                  </a:cubicBezTo>
                  <a:cubicBezTo>
                    <a:pt x="690" y="1039"/>
                    <a:pt x="696" y="1054"/>
                    <a:pt x="698" y="1057"/>
                  </a:cubicBezTo>
                  <a:cubicBezTo>
                    <a:pt x="699" y="1060"/>
                    <a:pt x="701" y="1062"/>
                    <a:pt x="704" y="1063"/>
                  </a:cubicBezTo>
                  <a:cubicBezTo>
                    <a:pt x="706" y="1064"/>
                    <a:pt x="709" y="1064"/>
                    <a:pt x="712" y="1063"/>
                  </a:cubicBezTo>
                  <a:cubicBezTo>
                    <a:pt x="715" y="1062"/>
                    <a:pt x="717" y="1060"/>
                    <a:pt x="719" y="1058"/>
                  </a:cubicBezTo>
                  <a:cubicBezTo>
                    <a:pt x="720" y="1055"/>
                    <a:pt x="721" y="1052"/>
                    <a:pt x="720" y="1050"/>
                  </a:cubicBezTo>
                  <a:cubicBezTo>
                    <a:pt x="719" y="1046"/>
                    <a:pt x="716" y="1031"/>
                    <a:pt x="713" y="1017"/>
                  </a:cubicBezTo>
                  <a:cubicBezTo>
                    <a:pt x="720" y="1014"/>
                    <a:pt x="727" y="1011"/>
                    <a:pt x="734" y="1009"/>
                  </a:cubicBezTo>
                  <a:cubicBezTo>
                    <a:pt x="741" y="1021"/>
                    <a:pt x="749" y="1035"/>
                    <a:pt x="750" y="1038"/>
                  </a:cubicBezTo>
                  <a:cubicBezTo>
                    <a:pt x="752" y="1041"/>
                    <a:pt x="754" y="1042"/>
                    <a:pt x="757" y="1043"/>
                  </a:cubicBezTo>
                  <a:cubicBezTo>
                    <a:pt x="760" y="1044"/>
                    <a:pt x="762" y="1044"/>
                    <a:pt x="765" y="1042"/>
                  </a:cubicBezTo>
                  <a:cubicBezTo>
                    <a:pt x="768" y="1041"/>
                    <a:pt x="770" y="1039"/>
                    <a:pt x="771" y="1037"/>
                  </a:cubicBezTo>
                  <a:cubicBezTo>
                    <a:pt x="772" y="1034"/>
                    <a:pt x="773" y="1031"/>
                    <a:pt x="772" y="1028"/>
                  </a:cubicBezTo>
                  <a:cubicBezTo>
                    <a:pt x="771" y="1025"/>
                    <a:pt x="766" y="1010"/>
                    <a:pt x="761" y="996"/>
                  </a:cubicBezTo>
                  <a:cubicBezTo>
                    <a:pt x="768" y="993"/>
                    <a:pt x="774" y="990"/>
                    <a:pt x="781" y="986"/>
                  </a:cubicBezTo>
                  <a:cubicBezTo>
                    <a:pt x="790" y="998"/>
                    <a:pt x="799" y="1011"/>
                    <a:pt x="801" y="1014"/>
                  </a:cubicBezTo>
                  <a:cubicBezTo>
                    <a:pt x="802" y="1016"/>
                    <a:pt x="805" y="1018"/>
                    <a:pt x="808" y="1018"/>
                  </a:cubicBezTo>
                  <a:cubicBezTo>
                    <a:pt x="810" y="1019"/>
                    <a:pt x="813" y="1018"/>
                    <a:pt x="816" y="1017"/>
                  </a:cubicBezTo>
                  <a:cubicBezTo>
                    <a:pt x="818" y="1015"/>
                    <a:pt x="820" y="1013"/>
                    <a:pt x="821" y="1010"/>
                  </a:cubicBezTo>
                  <a:cubicBezTo>
                    <a:pt x="822" y="1008"/>
                    <a:pt x="822" y="1005"/>
                    <a:pt x="821" y="1002"/>
                  </a:cubicBezTo>
                  <a:cubicBezTo>
                    <a:pt x="820" y="999"/>
                    <a:pt x="813" y="984"/>
                    <a:pt x="807" y="971"/>
                  </a:cubicBezTo>
                  <a:cubicBezTo>
                    <a:pt x="813" y="967"/>
                    <a:pt x="820" y="963"/>
                    <a:pt x="826" y="959"/>
                  </a:cubicBezTo>
                  <a:cubicBezTo>
                    <a:pt x="835" y="970"/>
                    <a:pt x="846" y="982"/>
                    <a:pt x="848" y="984"/>
                  </a:cubicBezTo>
                  <a:cubicBezTo>
                    <a:pt x="850" y="986"/>
                    <a:pt x="853" y="988"/>
                    <a:pt x="856" y="988"/>
                  </a:cubicBezTo>
                  <a:cubicBezTo>
                    <a:pt x="858" y="988"/>
                    <a:pt x="861" y="987"/>
                    <a:pt x="864" y="986"/>
                  </a:cubicBezTo>
                  <a:cubicBezTo>
                    <a:pt x="866" y="984"/>
                    <a:pt x="868" y="981"/>
                    <a:pt x="868" y="979"/>
                  </a:cubicBezTo>
                  <a:cubicBezTo>
                    <a:pt x="869" y="976"/>
                    <a:pt x="869" y="973"/>
                    <a:pt x="867" y="970"/>
                  </a:cubicBezTo>
                  <a:cubicBezTo>
                    <a:pt x="865" y="968"/>
                    <a:pt x="857" y="954"/>
                    <a:pt x="850" y="941"/>
                  </a:cubicBezTo>
                  <a:cubicBezTo>
                    <a:pt x="856" y="937"/>
                    <a:pt x="862" y="932"/>
                    <a:pt x="867" y="927"/>
                  </a:cubicBezTo>
                  <a:cubicBezTo>
                    <a:pt x="878" y="937"/>
                    <a:pt x="890" y="948"/>
                    <a:pt x="892" y="950"/>
                  </a:cubicBezTo>
                  <a:cubicBezTo>
                    <a:pt x="894" y="952"/>
                    <a:pt x="897" y="953"/>
                    <a:pt x="900" y="953"/>
                  </a:cubicBezTo>
                  <a:cubicBezTo>
                    <a:pt x="903" y="953"/>
                    <a:pt x="906" y="952"/>
                    <a:pt x="908" y="950"/>
                  </a:cubicBezTo>
                  <a:cubicBezTo>
                    <a:pt x="910" y="948"/>
                    <a:pt x="911" y="945"/>
                    <a:pt x="912" y="942"/>
                  </a:cubicBezTo>
                  <a:cubicBezTo>
                    <a:pt x="912" y="940"/>
                    <a:pt x="911" y="937"/>
                    <a:pt x="910" y="934"/>
                  </a:cubicBezTo>
                  <a:cubicBezTo>
                    <a:pt x="908" y="932"/>
                    <a:pt x="898" y="919"/>
                    <a:pt x="890" y="907"/>
                  </a:cubicBezTo>
                  <a:cubicBezTo>
                    <a:pt x="895" y="902"/>
                    <a:pt x="900" y="897"/>
                    <a:pt x="905" y="891"/>
                  </a:cubicBezTo>
                  <a:cubicBezTo>
                    <a:pt x="917" y="900"/>
                    <a:pt x="930" y="909"/>
                    <a:pt x="933" y="911"/>
                  </a:cubicBezTo>
                  <a:cubicBezTo>
                    <a:pt x="935" y="913"/>
                    <a:pt x="938" y="914"/>
                    <a:pt x="941" y="913"/>
                  </a:cubicBezTo>
                  <a:cubicBezTo>
                    <a:pt x="943" y="913"/>
                    <a:pt x="946" y="912"/>
                    <a:pt x="948" y="909"/>
                  </a:cubicBezTo>
                  <a:cubicBezTo>
                    <a:pt x="950" y="907"/>
                    <a:pt x="951" y="904"/>
                    <a:pt x="951" y="902"/>
                  </a:cubicBezTo>
                  <a:cubicBezTo>
                    <a:pt x="951" y="899"/>
                    <a:pt x="950" y="896"/>
                    <a:pt x="948" y="894"/>
                  </a:cubicBezTo>
                  <a:cubicBezTo>
                    <a:pt x="946" y="891"/>
                    <a:pt x="935" y="880"/>
                    <a:pt x="925" y="869"/>
                  </a:cubicBezTo>
                  <a:cubicBezTo>
                    <a:pt x="930" y="863"/>
                    <a:pt x="935" y="857"/>
                    <a:pt x="940" y="851"/>
                  </a:cubicBezTo>
                  <a:cubicBezTo>
                    <a:pt x="952" y="859"/>
                    <a:pt x="966" y="867"/>
                    <a:pt x="969" y="869"/>
                  </a:cubicBezTo>
                  <a:cubicBezTo>
                    <a:pt x="971" y="870"/>
                    <a:pt x="974" y="870"/>
                    <a:pt x="977" y="870"/>
                  </a:cubicBezTo>
                  <a:cubicBezTo>
                    <a:pt x="980" y="869"/>
                    <a:pt x="982" y="867"/>
                    <a:pt x="984" y="865"/>
                  </a:cubicBezTo>
                  <a:cubicBezTo>
                    <a:pt x="986" y="863"/>
                    <a:pt x="986" y="860"/>
                    <a:pt x="986" y="857"/>
                  </a:cubicBezTo>
                  <a:cubicBezTo>
                    <a:pt x="986" y="854"/>
                    <a:pt x="985" y="852"/>
                    <a:pt x="983" y="850"/>
                  </a:cubicBezTo>
                  <a:cubicBezTo>
                    <a:pt x="980" y="847"/>
                    <a:pt x="968" y="837"/>
                    <a:pt x="957" y="827"/>
                  </a:cubicBezTo>
                  <a:cubicBezTo>
                    <a:pt x="961" y="821"/>
                    <a:pt x="966" y="815"/>
                    <a:pt x="969" y="808"/>
                  </a:cubicBezTo>
                  <a:cubicBezTo>
                    <a:pt x="983" y="814"/>
                    <a:pt x="997" y="821"/>
                    <a:pt x="1000" y="822"/>
                  </a:cubicBezTo>
                  <a:cubicBezTo>
                    <a:pt x="1003" y="824"/>
                    <a:pt x="1006" y="824"/>
                    <a:pt x="1008" y="823"/>
                  </a:cubicBezTo>
                  <a:cubicBezTo>
                    <a:pt x="1011" y="822"/>
                    <a:pt x="1013" y="820"/>
                    <a:pt x="1015" y="817"/>
                  </a:cubicBezTo>
                  <a:cubicBezTo>
                    <a:pt x="1016" y="815"/>
                    <a:pt x="1017" y="812"/>
                    <a:pt x="1016" y="809"/>
                  </a:cubicBezTo>
                  <a:cubicBezTo>
                    <a:pt x="1016" y="806"/>
                    <a:pt x="1014" y="804"/>
                    <a:pt x="1012" y="802"/>
                  </a:cubicBezTo>
                  <a:cubicBezTo>
                    <a:pt x="1009" y="800"/>
                    <a:pt x="996" y="791"/>
                    <a:pt x="984" y="782"/>
                  </a:cubicBezTo>
                  <a:cubicBezTo>
                    <a:pt x="988" y="776"/>
                    <a:pt x="991" y="769"/>
                    <a:pt x="995" y="762"/>
                  </a:cubicBezTo>
                  <a:cubicBezTo>
                    <a:pt x="1009" y="767"/>
                    <a:pt x="1024" y="772"/>
                    <a:pt x="1027" y="773"/>
                  </a:cubicBezTo>
                  <a:cubicBezTo>
                    <a:pt x="1029" y="774"/>
                    <a:pt x="1032" y="774"/>
                    <a:pt x="1035" y="772"/>
                  </a:cubicBezTo>
                  <a:cubicBezTo>
                    <a:pt x="1037" y="771"/>
                    <a:pt x="1039" y="769"/>
                    <a:pt x="1041" y="766"/>
                  </a:cubicBezTo>
                  <a:cubicBezTo>
                    <a:pt x="1042" y="764"/>
                    <a:pt x="1042" y="761"/>
                    <a:pt x="1041" y="758"/>
                  </a:cubicBezTo>
                  <a:cubicBezTo>
                    <a:pt x="1040" y="755"/>
                    <a:pt x="1039" y="753"/>
                    <a:pt x="1036" y="752"/>
                  </a:cubicBezTo>
                  <a:cubicBezTo>
                    <a:pt x="1033" y="750"/>
                    <a:pt x="1020" y="742"/>
                    <a:pt x="1007" y="735"/>
                  </a:cubicBezTo>
                  <a:cubicBezTo>
                    <a:pt x="1010" y="728"/>
                    <a:pt x="1012" y="721"/>
                    <a:pt x="1015" y="714"/>
                  </a:cubicBezTo>
                  <a:cubicBezTo>
                    <a:pt x="1029" y="717"/>
                    <a:pt x="1045" y="721"/>
                    <a:pt x="1048" y="721"/>
                  </a:cubicBezTo>
                  <a:cubicBezTo>
                    <a:pt x="1051" y="722"/>
                    <a:pt x="1054" y="721"/>
                    <a:pt x="1056" y="720"/>
                  </a:cubicBezTo>
                  <a:cubicBezTo>
                    <a:pt x="1058" y="718"/>
                    <a:pt x="1060" y="716"/>
                    <a:pt x="1061" y="713"/>
                  </a:cubicBezTo>
                  <a:cubicBezTo>
                    <a:pt x="1062" y="710"/>
                    <a:pt x="1062" y="707"/>
                    <a:pt x="1061" y="705"/>
                  </a:cubicBezTo>
                  <a:cubicBezTo>
                    <a:pt x="1060" y="702"/>
                    <a:pt x="1058" y="700"/>
                    <a:pt x="1055" y="699"/>
                  </a:cubicBezTo>
                  <a:cubicBezTo>
                    <a:pt x="1052" y="698"/>
                    <a:pt x="1037" y="691"/>
                    <a:pt x="1024" y="686"/>
                  </a:cubicBezTo>
                  <a:cubicBezTo>
                    <a:pt x="1026" y="678"/>
                    <a:pt x="1028" y="671"/>
                    <a:pt x="1030" y="664"/>
                  </a:cubicBezTo>
                  <a:cubicBezTo>
                    <a:pt x="1044" y="665"/>
                    <a:pt x="1060" y="667"/>
                    <a:pt x="1063" y="668"/>
                  </a:cubicBezTo>
                  <a:cubicBezTo>
                    <a:pt x="1066" y="668"/>
                    <a:pt x="1069" y="667"/>
                    <a:pt x="1071" y="665"/>
                  </a:cubicBezTo>
                  <a:cubicBezTo>
                    <a:pt x="1074" y="664"/>
                    <a:pt x="1075" y="661"/>
                    <a:pt x="1076" y="658"/>
                  </a:cubicBezTo>
                  <a:cubicBezTo>
                    <a:pt x="1076" y="655"/>
                    <a:pt x="1076" y="652"/>
                    <a:pt x="1075" y="650"/>
                  </a:cubicBezTo>
                  <a:cubicBezTo>
                    <a:pt x="1073" y="647"/>
                    <a:pt x="1071" y="645"/>
                    <a:pt x="1068" y="645"/>
                  </a:cubicBezTo>
                  <a:cubicBezTo>
                    <a:pt x="1065" y="644"/>
                    <a:pt x="1050" y="639"/>
                    <a:pt x="1036" y="634"/>
                  </a:cubicBezTo>
                  <a:cubicBezTo>
                    <a:pt x="1037" y="627"/>
                    <a:pt x="1039" y="620"/>
                    <a:pt x="1040" y="612"/>
                  </a:cubicBezTo>
                  <a:cubicBezTo>
                    <a:pt x="1054" y="612"/>
                    <a:pt x="1070" y="612"/>
                    <a:pt x="1073" y="612"/>
                  </a:cubicBezTo>
                  <a:cubicBezTo>
                    <a:pt x="1076" y="613"/>
                    <a:pt x="1079" y="611"/>
                    <a:pt x="1081" y="609"/>
                  </a:cubicBezTo>
                  <a:cubicBezTo>
                    <a:pt x="1083" y="607"/>
                    <a:pt x="1084" y="605"/>
                    <a:pt x="1085" y="602"/>
                  </a:cubicBezTo>
                  <a:cubicBezTo>
                    <a:pt x="1085" y="599"/>
                    <a:pt x="1084" y="596"/>
                    <a:pt x="1083" y="594"/>
                  </a:cubicBezTo>
                  <a:cubicBezTo>
                    <a:pt x="1081" y="591"/>
                    <a:pt x="1079" y="590"/>
                    <a:pt x="1076" y="589"/>
                  </a:cubicBezTo>
                  <a:cubicBezTo>
                    <a:pt x="1073" y="588"/>
                    <a:pt x="1057" y="585"/>
                    <a:pt x="1043" y="582"/>
                  </a:cubicBezTo>
                  <a:cubicBezTo>
                    <a:pt x="1043" y="575"/>
                    <a:pt x="1044" y="567"/>
                    <a:pt x="1044" y="560"/>
                  </a:cubicBezTo>
                  <a:cubicBezTo>
                    <a:pt x="1058" y="558"/>
                    <a:pt x="1074" y="557"/>
                    <a:pt x="1078" y="557"/>
                  </a:cubicBezTo>
                  <a:close/>
                  <a:moveTo>
                    <a:pt x="544" y="979"/>
                  </a:moveTo>
                  <a:cubicBezTo>
                    <a:pt x="305" y="979"/>
                    <a:pt x="111" y="785"/>
                    <a:pt x="111" y="545"/>
                  </a:cubicBezTo>
                  <a:cubicBezTo>
                    <a:pt x="111" y="305"/>
                    <a:pt x="305" y="111"/>
                    <a:pt x="544" y="111"/>
                  </a:cubicBezTo>
                  <a:cubicBezTo>
                    <a:pt x="783" y="111"/>
                    <a:pt x="977" y="305"/>
                    <a:pt x="977" y="545"/>
                  </a:cubicBezTo>
                  <a:cubicBezTo>
                    <a:pt x="977" y="785"/>
                    <a:pt x="783" y="979"/>
                    <a:pt x="544" y="979"/>
                  </a:cubicBezTo>
                  <a:close/>
                </a:path>
              </a:pathLst>
            </a:custGeom>
            <a:solidFill>
              <a:schemeClr val="bg2"/>
            </a:solidFill>
            <a:ln>
              <a:noFill/>
            </a:ln>
            <a:effectLst/>
          </p:spPr>
          <p:txBody>
            <a:bodyPr vert="horz" wrap="square" lIns="68580" tIns="34290" rIns="68580" bIns="3429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nvGrpSpPr>
            <p:cNvPr id="39" name="Group 97"/>
            <p:cNvGrpSpPr/>
            <p:nvPr/>
          </p:nvGrpSpPr>
          <p:grpSpPr bwMode="auto">
            <a:xfrm>
              <a:off x="601129" y="535046"/>
              <a:ext cx="835377" cy="851864"/>
              <a:chOff x="0" y="0"/>
              <a:chExt cx="379359" cy="386846"/>
            </a:xfrm>
          </p:grpSpPr>
          <p:sp>
            <p:nvSpPr>
              <p:cNvPr id="40" name="Freeform 36"/>
              <p:cNvSpPr>
                <a:spLocks noEditPoints="1" noChangeArrowheads="1"/>
              </p:cNvSpPr>
              <p:nvPr/>
            </p:nvSpPr>
            <p:spPr bwMode="auto">
              <a:xfrm>
                <a:off x="117301" y="0"/>
                <a:ext cx="262058" cy="262058"/>
              </a:xfrm>
              <a:custGeom>
                <a:avLst/>
                <a:gdLst>
                  <a:gd name="T0" fmla="*/ 715242529 w 79"/>
                  <a:gd name="T1" fmla="*/ 154053615 h 79"/>
                  <a:gd name="T2" fmla="*/ 154053615 w 79"/>
                  <a:gd name="T3" fmla="*/ 154053615 h 79"/>
                  <a:gd name="T4" fmla="*/ 121040941 w 79"/>
                  <a:gd name="T5" fmla="*/ 693236291 h 79"/>
                  <a:gd name="T6" fmla="*/ 121040941 w 79"/>
                  <a:gd name="T7" fmla="*/ 693236291 h 79"/>
                  <a:gd name="T8" fmla="*/ 187062971 w 79"/>
                  <a:gd name="T9" fmla="*/ 748255203 h 79"/>
                  <a:gd name="T10" fmla="*/ 704239410 w 79"/>
                  <a:gd name="T11" fmla="*/ 715242529 h 79"/>
                  <a:gd name="T12" fmla="*/ 715242529 w 79"/>
                  <a:gd name="T13" fmla="*/ 154053615 h 79"/>
                  <a:gd name="T14" fmla="*/ 638217380 w 79"/>
                  <a:gd name="T15" fmla="*/ 649220499 h 79"/>
                  <a:gd name="T16" fmla="*/ 220075645 w 79"/>
                  <a:gd name="T17" fmla="*/ 649220499 h 79"/>
                  <a:gd name="T18" fmla="*/ 220075645 w 79"/>
                  <a:gd name="T19" fmla="*/ 231078764 h 79"/>
                  <a:gd name="T20" fmla="*/ 638217380 w 79"/>
                  <a:gd name="T21" fmla="*/ 231078764 h 79"/>
                  <a:gd name="T22" fmla="*/ 638217380 w 79"/>
                  <a:gd name="T23" fmla="*/ 649220499 h 7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9"/>
                  <a:gd name="T37" fmla="*/ 0 h 79"/>
                  <a:gd name="T38" fmla="*/ 79 w 79"/>
                  <a:gd name="T39" fmla="*/ 79 h 7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9" h="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solidFill>
                <a:schemeClr val="bg2"/>
              </a:solidFill>
              <a:ln>
                <a:noFill/>
              </a:ln>
              <a:effectLst/>
            </p:spPr>
            <p:txBody>
              <a:bodyPr vert="horz" wrap="square" lIns="68580" tIns="34290" rIns="68580" bIns="3429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1" name="Freeform 37"/>
              <p:cNvSpPr>
                <a:spLocks noChangeArrowheads="1"/>
              </p:cNvSpPr>
              <p:nvPr/>
            </p:nvSpPr>
            <p:spPr bwMode="auto">
              <a:xfrm>
                <a:off x="0" y="222124"/>
                <a:ext cx="159730" cy="164722"/>
              </a:xfrm>
              <a:custGeom>
                <a:avLst/>
                <a:gdLst>
                  <a:gd name="T0" fmla="*/ 0 w 64"/>
                  <a:gd name="T1" fmla="*/ 323905847 h 66"/>
                  <a:gd name="T2" fmla="*/ 74746153 w 64"/>
                  <a:gd name="T3" fmla="*/ 411111171 h 66"/>
                  <a:gd name="T4" fmla="*/ 398651139 w 64"/>
                  <a:gd name="T5" fmla="*/ 49830901 h 66"/>
                  <a:gd name="T6" fmla="*/ 342590901 w 64"/>
                  <a:gd name="T7" fmla="*/ 0 h 66"/>
                  <a:gd name="T8" fmla="*/ 0 w 64"/>
                  <a:gd name="T9" fmla="*/ 323905847 h 66"/>
                  <a:gd name="T10" fmla="*/ 0 60000 65536"/>
                  <a:gd name="T11" fmla="*/ 0 60000 65536"/>
                  <a:gd name="T12" fmla="*/ 0 60000 65536"/>
                  <a:gd name="T13" fmla="*/ 0 60000 65536"/>
                  <a:gd name="T14" fmla="*/ 0 60000 65536"/>
                  <a:gd name="T15" fmla="*/ 0 w 64"/>
                  <a:gd name="T16" fmla="*/ 0 h 66"/>
                  <a:gd name="T17" fmla="*/ 64 w 64"/>
                  <a:gd name="T18" fmla="*/ 66 h 66"/>
                </a:gdLst>
                <a:ahLst/>
                <a:cxnLst>
                  <a:cxn ang="T10">
                    <a:pos x="T0" y="T1"/>
                  </a:cxn>
                  <a:cxn ang="T11">
                    <a:pos x="T2" y="T3"/>
                  </a:cxn>
                  <a:cxn ang="T12">
                    <a:pos x="T4" y="T5"/>
                  </a:cxn>
                  <a:cxn ang="T13">
                    <a:pos x="T6" y="T7"/>
                  </a:cxn>
                  <a:cxn ang="T14">
                    <a:pos x="T8" y="T9"/>
                  </a:cxn>
                </a:cxnLst>
                <a:rect l="T15" t="T16" r="T17" b="T18"/>
                <a:pathLst>
                  <a:path w="64" h="66">
                    <a:moveTo>
                      <a:pt x="0" y="52"/>
                    </a:moveTo>
                    <a:lnTo>
                      <a:pt x="12" y="66"/>
                    </a:lnTo>
                    <a:lnTo>
                      <a:pt x="64" y="8"/>
                    </a:lnTo>
                    <a:lnTo>
                      <a:pt x="55" y="0"/>
                    </a:lnTo>
                    <a:lnTo>
                      <a:pt x="0" y="52"/>
                    </a:lnTo>
                    <a:close/>
                  </a:path>
                </a:pathLst>
              </a:custGeom>
              <a:solidFill>
                <a:schemeClr val="bg2"/>
              </a:solidFill>
              <a:ln>
                <a:noFill/>
              </a:ln>
              <a:effectLst/>
            </p:spPr>
            <p:txBody>
              <a:bodyPr vert="horz" wrap="square" lIns="68580" tIns="34290" rIns="68580" bIns="3429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2" name="Freeform 38"/>
              <p:cNvSpPr>
                <a:spLocks noChangeArrowheads="1"/>
              </p:cNvSpPr>
              <p:nvPr/>
            </p:nvSpPr>
            <p:spPr bwMode="auto">
              <a:xfrm>
                <a:off x="252073" y="87352"/>
                <a:ext cx="99831" cy="119797"/>
              </a:xfrm>
              <a:custGeom>
                <a:avLst/>
                <a:gdLst>
                  <a:gd name="T0" fmla="*/ 177176731 w 30"/>
                  <a:gd name="T1" fmla="*/ 0 h 36"/>
                  <a:gd name="T2" fmla="*/ 0 w 30"/>
                  <a:gd name="T3" fmla="*/ 376502005 h 36"/>
                  <a:gd name="T4" fmla="*/ 66440858 w 30"/>
                  <a:gd name="T5" fmla="*/ 398647811 h 36"/>
                  <a:gd name="T6" fmla="*/ 177176731 w 30"/>
                  <a:gd name="T7" fmla="*/ 0 h 36"/>
                  <a:gd name="T8" fmla="*/ 0 60000 65536"/>
                  <a:gd name="T9" fmla="*/ 0 60000 65536"/>
                  <a:gd name="T10" fmla="*/ 0 60000 65536"/>
                  <a:gd name="T11" fmla="*/ 0 60000 65536"/>
                  <a:gd name="T12" fmla="*/ 0 w 30"/>
                  <a:gd name="T13" fmla="*/ 0 h 36"/>
                  <a:gd name="T14" fmla="*/ 30 w 30"/>
                  <a:gd name="T15" fmla="*/ 36 h 36"/>
                </a:gdLst>
                <a:ahLst/>
                <a:cxnLst>
                  <a:cxn ang="T8">
                    <a:pos x="T0" y="T1"/>
                  </a:cxn>
                  <a:cxn ang="T9">
                    <a:pos x="T2" y="T3"/>
                  </a:cxn>
                  <a:cxn ang="T10">
                    <a:pos x="T4" y="T5"/>
                  </a:cxn>
                  <a:cxn ang="T11">
                    <a:pos x="T6" y="T7"/>
                  </a:cxn>
                </a:cxnLst>
                <a:rect l="T12" t="T13" r="T14" b="T15"/>
                <a:pathLst>
                  <a:path w="30" h="36">
                    <a:moveTo>
                      <a:pt x="16" y="0"/>
                    </a:moveTo>
                    <a:cubicBezTo>
                      <a:pt x="20" y="26"/>
                      <a:pt x="0" y="34"/>
                      <a:pt x="0" y="34"/>
                    </a:cubicBezTo>
                    <a:cubicBezTo>
                      <a:pt x="6" y="36"/>
                      <a:pt x="6" y="36"/>
                      <a:pt x="6" y="36"/>
                    </a:cubicBezTo>
                    <a:cubicBezTo>
                      <a:pt x="30" y="21"/>
                      <a:pt x="16" y="0"/>
                      <a:pt x="16" y="0"/>
                    </a:cubicBezTo>
                    <a:close/>
                  </a:path>
                </a:pathLst>
              </a:custGeom>
              <a:solidFill>
                <a:schemeClr val="bg2"/>
              </a:solidFill>
              <a:ln>
                <a:noFill/>
              </a:ln>
              <a:effectLst/>
            </p:spPr>
            <p:txBody>
              <a:bodyPr vert="horz" wrap="square" lIns="68580" tIns="34290" rIns="68580" bIns="3429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grpSp>
      <p:grpSp>
        <p:nvGrpSpPr>
          <p:cNvPr id="43" name="组合 11"/>
          <p:cNvGrpSpPr/>
          <p:nvPr/>
        </p:nvGrpSpPr>
        <p:grpSpPr bwMode="auto">
          <a:xfrm>
            <a:off x="5201841" y="1812132"/>
            <a:ext cx="806053" cy="807244"/>
            <a:chOff x="0" y="0"/>
            <a:chExt cx="1073832" cy="1076112"/>
          </a:xfrm>
        </p:grpSpPr>
        <p:sp>
          <p:nvSpPr>
            <p:cNvPr id="44" name="Freeform 10"/>
            <p:cNvSpPr>
              <a:spLocks noEditPoints="1" noChangeArrowheads="1"/>
            </p:cNvSpPr>
            <p:nvPr/>
          </p:nvSpPr>
          <p:spPr bwMode="auto">
            <a:xfrm>
              <a:off x="0" y="0"/>
              <a:ext cx="1073832" cy="1076112"/>
            </a:xfrm>
            <a:custGeom>
              <a:avLst/>
              <a:gdLst>
                <a:gd name="T0" fmla="*/ 1016012858 w 1088"/>
                <a:gd name="T1" fmla="*/ 494162478 h 1090"/>
                <a:gd name="T2" fmla="*/ 1009193828 w 1088"/>
                <a:gd name="T3" fmla="*/ 443479577 h 1090"/>
                <a:gd name="T4" fmla="*/ 997504061 w 1088"/>
                <a:gd name="T5" fmla="*/ 393771100 h 1090"/>
                <a:gd name="T6" fmla="*/ 980944545 w 1088"/>
                <a:gd name="T7" fmla="*/ 346011473 h 1090"/>
                <a:gd name="T8" fmla="*/ 958539159 w 1088"/>
                <a:gd name="T9" fmla="*/ 299226270 h 1090"/>
                <a:gd name="T10" fmla="*/ 932238171 w 1088"/>
                <a:gd name="T11" fmla="*/ 256340738 h 1090"/>
                <a:gd name="T12" fmla="*/ 901066446 w 1088"/>
                <a:gd name="T13" fmla="*/ 215404056 h 1090"/>
                <a:gd name="T14" fmla="*/ 866971293 w 1088"/>
                <a:gd name="T15" fmla="*/ 178366058 h 1090"/>
                <a:gd name="T16" fmla="*/ 828006391 w 1088"/>
                <a:gd name="T17" fmla="*/ 145227732 h 1090"/>
                <a:gd name="T18" fmla="*/ 786119047 w 1088"/>
                <a:gd name="T19" fmla="*/ 115987103 h 1090"/>
                <a:gd name="T20" fmla="*/ 741309262 w 1088"/>
                <a:gd name="T21" fmla="*/ 90645159 h 1090"/>
                <a:gd name="T22" fmla="*/ 694551182 w 1088"/>
                <a:gd name="T23" fmla="*/ 71151736 h 1090"/>
                <a:gd name="T24" fmla="*/ 645844807 w 1088"/>
                <a:gd name="T25" fmla="*/ 56531421 h 1090"/>
                <a:gd name="T26" fmla="*/ 595191126 w 1088"/>
                <a:gd name="T27" fmla="*/ 46784216 h 1090"/>
                <a:gd name="T28" fmla="*/ 544536457 w 1088"/>
                <a:gd name="T29" fmla="*/ 42885531 h 1090"/>
                <a:gd name="T30" fmla="*/ 493881788 w 1088"/>
                <a:gd name="T31" fmla="*/ 43860943 h 1090"/>
                <a:gd name="T32" fmla="*/ 443227119 w 1088"/>
                <a:gd name="T33" fmla="*/ 50682901 h 1090"/>
                <a:gd name="T34" fmla="*/ 393546597 w 1088"/>
                <a:gd name="T35" fmla="*/ 62379942 h 1090"/>
                <a:gd name="T36" fmla="*/ 344840223 w 1088"/>
                <a:gd name="T37" fmla="*/ 78949105 h 1090"/>
                <a:gd name="T38" fmla="*/ 299056290 w 1088"/>
                <a:gd name="T39" fmla="*/ 101366789 h 1090"/>
                <a:gd name="T40" fmla="*/ 255220652 w 1088"/>
                <a:gd name="T41" fmla="*/ 127683157 h 1090"/>
                <a:gd name="T42" fmla="*/ 215281602 w 1088"/>
                <a:gd name="T43" fmla="*/ 158872634 h 1090"/>
                <a:gd name="T44" fmla="*/ 177290848 w 1088"/>
                <a:gd name="T45" fmla="*/ 193960796 h 1090"/>
                <a:gd name="T46" fmla="*/ 144170829 w 1088"/>
                <a:gd name="T47" fmla="*/ 231974206 h 1090"/>
                <a:gd name="T48" fmla="*/ 114946412 w 1088"/>
                <a:gd name="T49" fmla="*/ 274859737 h 1090"/>
                <a:gd name="T50" fmla="*/ 90593718 w 1088"/>
                <a:gd name="T51" fmla="*/ 319695105 h 1090"/>
                <a:gd name="T52" fmla="*/ 71110774 w 1088"/>
                <a:gd name="T53" fmla="*/ 366479321 h 1090"/>
                <a:gd name="T54" fmla="*/ 56499552 w 1088"/>
                <a:gd name="T55" fmla="*/ 415213373 h 1090"/>
                <a:gd name="T56" fmla="*/ 46758080 w 1088"/>
                <a:gd name="T57" fmla="*/ 465897260 h 1090"/>
                <a:gd name="T58" fmla="*/ 42861491 w 1088"/>
                <a:gd name="T59" fmla="*/ 516580161 h 1090"/>
                <a:gd name="T60" fmla="*/ 43835638 w 1088"/>
                <a:gd name="T61" fmla="*/ 567264049 h 1090"/>
                <a:gd name="T62" fmla="*/ 50654669 w 1088"/>
                <a:gd name="T63" fmla="*/ 617946950 h 1090"/>
                <a:gd name="T64" fmla="*/ 62344436 w 1088"/>
                <a:gd name="T65" fmla="*/ 668629850 h 1090"/>
                <a:gd name="T66" fmla="*/ 78903952 w 1088"/>
                <a:gd name="T67" fmla="*/ 716389478 h 1090"/>
                <a:gd name="T68" fmla="*/ 101309338 w 1088"/>
                <a:gd name="T69" fmla="*/ 762199270 h 1090"/>
                <a:gd name="T70" fmla="*/ 127610326 w 1088"/>
                <a:gd name="T71" fmla="*/ 806060213 h 1090"/>
                <a:gd name="T72" fmla="*/ 158782050 w 1088"/>
                <a:gd name="T73" fmla="*/ 846996895 h 1090"/>
                <a:gd name="T74" fmla="*/ 192877203 w 1088"/>
                <a:gd name="T75" fmla="*/ 884034893 h 1090"/>
                <a:gd name="T76" fmla="*/ 231842105 w 1088"/>
                <a:gd name="T77" fmla="*/ 917173219 h 1090"/>
                <a:gd name="T78" fmla="*/ 273729449 w 1088"/>
                <a:gd name="T79" fmla="*/ 946413848 h 1090"/>
                <a:gd name="T80" fmla="*/ 318539235 w 1088"/>
                <a:gd name="T81" fmla="*/ 970781368 h 1090"/>
                <a:gd name="T82" fmla="*/ 365297315 w 1088"/>
                <a:gd name="T83" fmla="*/ 991249215 h 1090"/>
                <a:gd name="T84" fmla="*/ 414003689 w 1088"/>
                <a:gd name="T85" fmla="*/ 1005869530 h 1090"/>
                <a:gd name="T86" fmla="*/ 464657371 w 1088"/>
                <a:gd name="T87" fmla="*/ 1014641323 h 1090"/>
                <a:gd name="T88" fmla="*/ 515312040 w 1088"/>
                <a:gd name="T89" fmla="*/ 1019515420 h 1090"/>
                <a:gd name="T90" fmla="*/ 565966709 w 1088"/>
                <a:gd name="T91" fmla="*/ 1018540008 h 1090"/>
                <a:gd name="T92" fmla="*/ 616621378 w 1088"/>
                <a:gd name="T93" fmla="*/ 1011718050 h 1090"/>
                <a:gd name="T94" fmla="*/ 666301899 w 1088"/>
                <a:gd name="T95" fmla="*/ 1000021009 h 1090"/>
                <a:gd name="T96" fmla="*/ 715008274 w 1088"/>
                <a:gd name="T97" fmla="*/ 983451846 h 1090"/>
                <a:gd name="T98" fmla="*/ 760792206 w 1088"/>
                <a:gd name="T99" fmla="*/ 961034162 h 1090"/>
                <a:gd name="T100" fmla="*/ 804627845 w 1088"/>
                <a:gd name="T101" fmla="*/ 934717794 h 1090"/>
                <a:gd name="T102" fmla="*/ 844566894 w 1088"/>
                <a:gd name="T103" fmla="*/ 903528317 h 1090"/>
                <a:gd name="T104" fmla="*/ 881583502 w 1088"/>
                <a:gd name="T105" fmla="*/ 868440155 h 1090"/>
                <a:gd name="T106" fmla="*/ 915677668 w 1088"/>
                <a:gd name="T107" fmla="*/ 829452321 h 1090"/>
                <a:gd name="T108" fmla="*/ 943927937 w 1088"/>
                <a:gd name="T109" fmla="*/ 787541214 h 1090"/>
                <a:gd name="T110" fmla="*/ 969254778 w 1088"/>
                <a:gd name="T111" fmla="*/ 742705846 h 1090"/>
                <a:gd name="T112" fmla="*/ 988737723 w 1088"/>
                <a:gd name="T113" fmla="*/ 695921630 h 1090"/>
                <a:gd name="T114" fmla="*/ 1003348944 w 1088"/>
                <a:gd name="T115" fmla="*/ 647187578 h 1090"/>
                <a:gd name="T116" fmla="*/ 1013090417 w 1088"/>
                <a:gd name="T117" fmla="*/ 596503690 h 1090"/>
                <a:gd name="T118" fmla="*/ 1016987005 w 1088"/>
                <a:gd name="T119" fmla="*/ 545820790 h 10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88"/>
                <a:gd name="T181" fmla="*/ 0 h 1090"/>
                <a:gd name="T182" fmla="*/ 1088 w 1088"/>
                <a:gd name="T183" fmla="*/ 1090 h 10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88" h="1090">
                  <a:moveTo>
                    <a:pt x="1078" y="557"/>
                  </a:moveTo>
                  <a:cubicBezTo>
                    <a:pt x="1080" y="556"/>
                    <a:pt x="1083" y="555"/>
                    <a:pt x="1085" y="553"/>
                  </a:cubicBezTo>
                  <a:cubicBezTo>
                    <a:pt x="1087" y="551"/>
                    <a:pt x="1088" y="548"/>
                    <a:pt x="1088" y="545"/>
                  </a:cubicBezTo>
                  <a:cubicBezTo>
                    <a:pt x="1088" y="542"/>
                    <a:pt x="1087" y="539"/>
                    <a:pt x="1085" y="537"/>
                  </a:cubicBezTo>
                  <a:cubicBezTo>
                    <a:pt x="1083" y="535"/>
                    <a:pt x="1080" y="533"/>
                    <a:pt x="1078" y="533"/>
                  </a:cubicBezTo>
                  <a:cubicBezTo>
                    <a:pt x="1074" y="533"/>
                    <a:pt x="1058" y="531"/>
                    <a:pt x="1044" y="530"/>
                  </a:cubicBezTo>
                  <a:cubicBezTo>
                    <a:pt x="1044" y="522"/>
                    <a:pt x="1043" y="515"/>
                    <a:pt x="1043" y="507"/>
                  </a:cubicBezTo>
                  <a:cubicBezTo>
                    <a:pt x="1057" y="505"/>
                    <a:pt x="1073" y="501"/>
                    <a:pt x="1076" y="501"/>
                  </a:cubicBezTo>
                  <a:cubicBezTo>
                    <a:pt x="1079" y="500"/>
                    <a:pt x="1081" y="498"/>
                    <a:pt x="1083" y="496"/>
                  </a:cubicBezTo>
                  <a:cubicBezTo>
                    <a:pt x="1084" y="494"/>
                    <a:pt x="1085" y="491"/>
                    <a:pt x="1085" y="488"/>
                  </a:cubicBezTo>
                  <a:cubicBezTo>
                    <a:pt x="1084" y="485"/>
                    <a:pt x="1083" y="482"/>
                    <a:pt x="1081" y="481"/>
                  </a:cubicBezTo>
                  <a:cubicBezTo>
                    <a:pt x="1079" y="479"/>
                    <a:pt x="1076" y="477"/>
                    <a:pt x="1073" y="477"/>
                  </a:cubicBezTo>
                  <a:cubicBezTo>
                    <a:pt x="1070" y="477"/>
                    <a:pt x="1054" y="478"/>
                    <a:pt x="1040" y="478"/>
                  </a:cubicBezTo>
                  <a:cubicBezTo>
                    <a:pt x="1039" y="470"/>
                    <a:pt x="1037" y="463"/>
                    <a:pt x="1036" y="455"/>
                  </a:cubicBezTo>
                  <a:cubicBezTo>
                    <a:pt x="1050" y="451"/>
                    <a:pt x="1065" y="446"/>
                    <a:pt x="1068" y="445"/>
                  </a:cubicBezTo>
                  <a:cubicBezTo>
                    <a:pt x="1071" y="444"/>
                    <a:pt x="1073" y="442"/>
                    <a:pt x="1075" y="440"/>
                  </a:cubicBezTo>
                  <a:cubicBezTo>
                    <a:pt x="1076" y="437"/>
                    <a:pt x="1076" y="435"/>
                    <a:pt x="1076" y="432"/>
                  </a:cubicBezTo>
                  <a:cubicBezTo>
                    <a:pt x="1075" y="429"/>
                    <a:pt x="1074" y="426"/>
                    <a:pt x="1071" y="425"/>
                  </a:cubicBezTo>
                  <a:cubicBezTo>
                    <a:pt x="1069" y="423"/>
                    <a:pt x="1066" y="422"/>
                    <a:pt x="1063" y="422"/>
                  </a:cubicBezTo>
                  <a:cubicBezTo>
                    <a:pt x="1060" y="423"/>
                    <a:pt x="1044" y="425"/>
                    <a:pt x="1030" y="426"/>
                  </a:cubicBezTo>
                  <a:cubicBezTo>
                    <a:pt x="1028" y="419"/>
                    <a:pt x="1026" y="412"/>
                    <a:pt x="1024" y="404"/>
                  </a:cubicBezTo>
                  <a:cubicBezTo>
                    <a:pt x="1037" y="399"/>
                    <a:pt x="1052" y="392"/>
                    <a:pt x="1055" y="391"/>
                  </a:cubicBezTo>
                  <a:cubicBezTo>
                    <a:pt x="1058" y="390"/>
                    <a:pt x="1060" y="388"/>
                    <a:pt x="1061" y="385"/>
                  </a:cubicBezTo>
                  <a:cubicBezTo>
                    <a:pt x="1062" y="382"/>
                    <a:pt x="1062" y="379"/>
                    <a:pt x="1061" y="377"/>
                  </a:cubicBezTo>
                  <a:cubicBezTo>
                    <a:pt x="1060" y="374"/>
                    <a:pt x="1058" y="372"/>
                    <a:pt x="1056" y="370"/>
                  </a:cubicBezTo>
                  <a:cubicBezTo>
                    <a:pt x="1054" y="369"/>
                    <a:pt x="1051" y="368"/>
                    <a:pt x="1048" y="369"/>
                  </a:cubicBezTo>
                  <a:cubicBezTo>
                    <a:pt x="1045" y="369"/>
                    <a:pt x="1029" y="373"/>
                    <a:pt x="1015" y="376"/>
                  </a:cubicBezTo>
                  <a:cubicBezTo>
                    <a:pt x="1012" y="369"/>
                    <a:pt x="1010" y="362"/>
                    <a:pt x="1007" y="355"/>
                  </a:cubicBezTo>
                  <a:cubicBezTo>
                    <a:pt x="1020" y="348"/>
                    <a:pt x="1033" y="340"/>
                    <a:pt x="1036" y="338"/>
                  </a:cubicBezTo>
                  <a:cubicBezTo>
                    <a:pt x="1039" y="337"/>
                    <a:pt x="1040" y="334"/>
                    <a:pt x="1041" y="332"/>
                  </a:cubicBezTo>
                  <a:cubicBezTo>
                    <a:pt x="1042" y="329"/>
                    <a:pt x="1042" y="326"/>
                    <a:pt x="1041" y="323"/>
                  </a:cubicBezTo>
                  <a:cubicBezTo>
                    <a:pt x="1039" y="321"/>
                    <a:pt x="1037" y="319"/>
                    <a:pt x="1035" y="317"/>
                  </a:cubicBezTo>
                  <a:cubicBezTo>
                    <a:pt x="1032" y="316"/>
                    <a:pt x="1029" y="316"/>
                    <a:pt x="1027" y="317"/>
                  </a:cubicBezTo>
                  <a:cubicBezTo>
                    <a:pt x="1024" y="318"/>
                    <a:pt x="1009" y="323"/>
                    <a:pt x="995" y="328"/>
                  </a:cubicBezTo>
                  <a:cubicBezTo>
                    <a:pt x="991" y="321"/>
                    <a:pt x="988" y="314"/>
                    <a:pt x="984" y="307"/>
                  </a:cubicBezTo>
                  <a:cubicBezTo>
                    <a:pt x="996" y="299"/>
                    <a:pt x="1009" y="290"/>
                    <a:pt x="1012" y="288"/>
                  </a:cubicBezTo>
                  <a:cubicBezTo>
                    <a:pt x="1014" y="286"/>
                    <a:pt x="1016" y="284"/>
                    <a:pt x="1016" y="281"/>
                  </a:cubicBezTo>
                  <a:cubicBezTo>
                    <a:pt x="1017" y="278"/>
                    <a:pt x="1016" y="275"/>
                    <a:pt x="1015" y="273"/>
                  </a:cubicBezTo>
                  <a:cubicBezTo>
                    <a:pt x="1013" y="270"/>
                    <a:pt x="1011" y="268"/>
                    <a:pt x="1008" y="267"/>
                  </a:cubicBezTo>
                  <a:cubicBezTo>
                    <a:pt x="1006" y="266"/>
                    <a:pt x="1003" y="266"/>
                    <a:pt x="1000" y="268"/>
                  </a:cubicBezTo>
                  <a:cubicBezTo>
                    <a:pt x="997" y="269"/>
                    <a:pt x="983" y="276"/>
                    <a:pt x="969" y="282"/>
                  </a:cubicBezTo>
                  <a:cubicBezTo>
                    <a:pt x="966" y="275"/>
                    <a:pt x="961" y="269"/>
                    <a:pt x="957" y="263"/>
                  </a:cubicBezTo>
                  <a:cubicBezTo>
                    <a:pt x="968" y="253"/>
                    <a:pt x="980" y="242"/>
                    <a:pt x="983" y="240"/>
                  </a:cubicBezTo>
                  <a:cubicBezTo>
                    <a:pt x="985" y="238"/>
                    <a:pt x="986" y="236"/>
                    <a:pt x="986" y="233"/>
                  </a:cubicBezTo>
                  <a:cubicBezTo>
                    <a:pt x="986" y="230"/>
                    <a:pt x="986" y="227"/>
                    <a:pt x="984" y="225"/>
                  </a:cubicBezTo>
                  <a:cubicBezTo>
                    <a:pt x="982" y="222"/>
                    <a:pt x="980" y="221"/>
                    <a:pt x="977" y="220"/>
                  </a:cubicBezTo>
                  <a:cubicBezTo>
                    <a:pt x="974" y="220"/>
                    <a:pt x="971" y="220"/>
                    <a:pt x="969" y="221"/>
                  </a:cubicBezTo>
                  <a:cubicBezTo>
                    <a:pt x="966" y="223"/>
                    <a:pt x="952" y="231"/>
                    <a:pt x="940" y="238"/>
                  </a:cubicBezTo>
                  <a:cubicBezTo>
                    <a:pt x="935" y="233"/>
                    <a:pt x="930" y="227"/>
                    <a:pt x="925" y="221"/>
                  </a:cubicBezTo>
                  <a:cubicBezTo>
                    <a:pt x="935" y="210"/>
                    <a:pt x="946" y="198"/>
                    <a:pt x="948" y="196"/>
                  </a:cubicBezTo>
                  <a:cubicBezTo>
                    <a:pt x="950" y="194"/>
                    <a:pt x="951" y="191"/>
                    <a:pt x="951" y="188"/>
                  </a:cubicBezTo>
                  <a:cubicBezTo>
                    <a:pt x="951" y="185"/>
                    <a:pt x="950" y="183"/>
                    <a:pt x="948" y="180"/>
                  </a:cubicBezTo>
                  <a:cubicBezTo>
                    <a:pt x="946" y="178"/>
                    <a:pt x="943" y="177"/>
                    <a:pt x="941" y="177"/>
                  </a:cubicBezTo>
                  <a:cubicBezTo>
                    <a:pt x="938" y="176"/>
                    <a:pt x="935" y="177"/>
                    <a:pt x="933" y="179"/>
                  </a:cubicBezTo>
                  <a:cubicBezTo>
                    <a:pt x="930" y="181"/>
                    <a:pt x="917" y="190"/>
                    <a:pt x="905" y="199"/>
                  </a:cubicBezTo>
                  <a:cubicBezTo>
                    <a:pt x="900" y="193"/>
                    <a:pt x="895" y="188"/>
                    <a:pt x="890" y="183"/>
                  </a:cubicBezTo>
                  <a:cubicBezTo>
                    <a:pt x="898" y="171"/>
                    <a:pt x="908" y="158"/>
                    <a:pt x="910" y="156"/>
                  </a:cubicBezTo>
                  <a:cubicBezTo>
                    <a:pt x="911" y="153"/>
                    <a:pt x="912" y="150"/>
                    <a:pt x="912" y="148"/>
                  </a:cubicBezTo>
                  <a:cubicBezTo>
                    <a:pt x="911" y="145"/>
                    <a:pt x="910" y="142"/>
                    <a:pt x="908" y="140"/>
                  </a:cubicBezTo>
                  <a:cubicBezTo>
                    <a:pt x="906" y="138"/>
                    <a:pt x="903" y="137"/>
                    <a:pt x="900" y="137"/>
                  </a:cubicBezTo>
                  <a:cubicBezTo>
                    <a:pt x="897" y="137"/>
                    <a:pt x="894" y="138"/>
                    <a:pt x="892" y="140"/>
                  </a:cubicBezTo>
                  <a:cubicBezTo>
                    <a:pt x="890" y="142"/>
                    <a:pt x="878" y="153"/>
                    <a:pt x="867" y="163"/>
                  </a:cubicBezTo>
                  <a:cubicBezTo>
                    <a:pt x="862" y="158"/>
                    <a:pt x="856" y="153"/>
                    <a:pt x="850" y="149"/>
                  </a:cubicBezTo>
                  <a:cubicBezTo>
                    <a:pt x="857" y="136"/>
                    <a:pt x="865" y="122"/>
                    <a:pt x="867" y="119"/>
                  </a:cubicBezTo>
                  <a:cubicBezTo>
                    <a:pt x="869" y="117"/>
                    <a:pt x="869" y="114"/>
                    <a:pt x="868" y="111"/>
                  </a:cubicBezTo>
                  <a:cubicBezTo>
                    <a:pt x="868" y="109"/>
                    <a:pt x="866" y="106"/>
                    <a:pt x="864" y="104"/>
                  </a:cubicBezTo>
                  <a:cubicBezTo>
                    <a:pt x="861" y="103"/>
                    <a:pt x="858" y="102"/>
                    <a:pt x="856" y="102"/>
                  </a:cubicBezTo>
                  <a:cubicBezTo>
                    <a:pt x="853" y="102"/>
                    <a:pt x="850" y="103"/>
                    <a:pt x="848" y="106"/>
                  </a:cubicBezTo>
                  <a:cubicBezTo>
                    <a:pt x="846" y="108"/>
                    <a:pt x="835" y="120"/>
                    <a:pt x="826" y="131"/>
                  </a:cubicBezTo>
                  <a:cubicBezTo>
                    <a:pt x="820" y="127"/>
                    <a:pt x="813" y="123"/>
                    <a:pt x="807" y="119"/>
                  </a:cubicBezTo>
                  <a:cubicBezTo>
                    <a:pt x="813" y="105"/>
                    <a:pt x="820" y="91"/>
                    <a:pt x="821" y="88"/>
                  </a:cubicBezTo>
                  <a:cubicBezTo>
                    <a:pt x="822" y="85"/>
                    <a:pt x="822" y="82"/>
                    <a:pt x="821" y="80"/>
                  </a:cubicBezTo>
                  <a:cubicBezTo>
                    <a:pt x="820" y="77"/>
                    <a:pt x="818" y="75"/>
                    <a:pt x="816" y="73"/>
                  </a:cubicBezTo>
                  <a:cubicBezTo>
                    <a:pt x="813" y="72"/>
                    <a:pt x="810" y="71"/>
                    <a:pt x="808" y="72"/>
                  </a:cubicBezTo>
                  <a:cubicBezTo>
                    <a:pt x="805" y="72"/>
                    <a:pt x="802" y="74"/>
                    <a:pt x="801" y="76"/>
                  </a:cubicBezTo>
                  <a:cubicBezTo>
                    <a:pt x="799" y="79"/>
                    <a:pt x="790" y="92"/>
                    <a:pt x="781" y="104"/>
                  </a:cubicBezTo>
                  <a:cubicBezTo>
                    <a:pt x="774" y="100"/>
                    <a:pt x="768" y="97"/>
                    <a:pt x="761" y="93"/>
                  </a:cubicBezTo>
                  <a:cubicBezTo>
                    <a:pt x="766" y="80"/>
                    <a:pt x="771" y="65"/>
                    <a:pt x="772" y="61"/>
                  </a:cubicBezTo>
                  <a:cubicBezTo>
                    <a:pt x="773" y="59"/>
                    <a:pt x="772" y="56"/>
                    <a:pt x="771" y="53"/>
                  </a:cubicBezTo>
                  <a:cubicBezTo>
                    <a:pt x="770" y="51"/>
                    <a:pt x="768" y="49"/>
                    <a:pt x="765" y="47"/>
                  </a:cubicBezTo>
                  <a:cubicBezTo>
                    <a:pt x="762" y="46"/>
                    <a:pt x="760" y="46"/>
                    <a:pt x="757" y="47"/>
                  </a:cubicBezTo>
                  <a:cubicBezTo>
                    <a:pt x="754" y="48"/>
                    <a:pt x="752" y="49"/>
                    <a:pt x="750" y="52"/>
                  </a:cubicBezTo>
                  <a:cubicBezTo>
                    <a:pt x="749" y="55"/>
                    <a:pt x="741" y="69"/>
                    <a:pt x="734" y="81"/>
                  </a:cubicBezTo>
                  <a:cubicBezTo>
                    <a:pt x="727" y="78"/>
                    <a:pt x="720" y="76"/>
                    <a:pt x="713" y="73"/>
                  </a:cubicBezTo>
                  <a:cubicBezTo>
                    <a:pt x="716" y="59"/>
                    <a:pt x="719" y="43"/>
                    <a:pt x="720" y="40"/>
                  </a:cubicBezTo>
                  <a:cubicBezTo>
                    <a:pt x="721" y="37"/>
                    <a:pt x="720" y="34"/>
                    <a:pt x="719" y="32"/>
                  </a:cubicBezTo>
                  <a:cubicBezTo>
                    <a:pt x="717" y="30"/>
                    <a:pt x="715" y="28"/>
                    <a:pt x="712" y="27"/>
                  </a:cubicBezTo>
                  <a:cubicBezTo>
                    <a:pt x="709" y="26"/>
                    <a:pt x="706" y="26"/>
                    <a:pt x="704" y="27"/>
                  </a:cubicBezTo>
                  <a:cubicBezTo>
                    <a:pt x="701" y="28"/>
                    <a:pt x="699" y="30"/>
                    <a:pt x="698" y="33"/>
                  </a:cubicBezTo>
                  <a:cubicBezTo>
                    <a:pt x="696" y="36"/>
                    <a:pt x="690" y="51"/>
                    <a:pt x="684" y="64"/>
                  </a:cubicBezTo>
                  <a:cubicBezTo>
                    <a:pt x="677" y="62"/>
                    <a:pt x="670" y="60"/>
                    <a:pt x="663" y="58"/>
                  </a:cubicBezTo>
                  <a:cubicBezTo>
                    <a:pt x="664" y="44"/>
                    <a:pt x="666" y="28"/>
                    <a:pt x="666" y="25"/>
                  </a:cubicBezTo>
                  <a:cubicBezTo>
                    <a:pt x="667" y="22"/>
                    <a:pt x="666" y="19"/>
                    <a:pt x="664" y="17"/>
                  </a:cubicBezTo>
                  <a:cubicBezTo>
                    <a:pt x="662" y="14"/>
                    <a:pt x="660" y="13"/>
                    <a:pt x="657" y="12"/>
                  </a:cubicBezTo>
                  <a:cubicBezTo>
                    <a:pt x="654" y="12"/>
                    <a:pt x="651" y="12"/>
                    <a:pt x="649" y="13"/>
                  </a:cubicBezTo>
                  <a:cubicBezTo>
                    <a:pt x="646" y="15"/>
                    <a:pt x="644" y="17"/>
                    <a:pt x="643" y="20"/>
                  </a:cubicBezTo>
                  <a:cubicBezTo>
                    <a:pt x="642" y="23"/>
                    <a:pt x="638" y="38"/>
                    <a:pt x="633" y="52"/>
                  </a:cubicBezTo>
                  <a:cubicBezTo>
                    <a:pt x="626" y="51"/>
                    <a:pt x="619" y="49"/>
                    <a:pt x="611" y="48"/>
                  </a:cubicBezTo>
                  <a:cubicBezTo>
                    <a:pt x="611" y="34"/>
                    <a:pt x="611" y="18"/>
                    <a:pt x="611" y="15"/>
                  </a:cubicBezTo>
                  <a:cubicBezTo>
                    <a:pt x="611" y="12"/>
                    <a:pt x="610" y="9"/>
                    <a:pt x="608" y="7"/>
                  </a:cubicBezTo>
                  <a:cubicBezTo>
                    <a:pt x="606" y="5"/>
                    <a:pt x="604" y="4"/>
                    <a:pt x="601" y="3"/>
                  </a:cubicBezTo>
                  <a:cubicBezTo>
                    <a:pt x="598" y="3"/>
                    <a:pt x="595" y="4"/>
                    <a:pt x="593" y="5"/>
                  </a:cubicBezTo>
                  <a:cubicBezTo>
                    <a:pt x="590" y="7"/>
                    <a:pt x="589" y="9"/>
                    <a:pt x="588" y="12"/>
                  </a:cubicBezTo>
                  <a:cubicBezTo>
                    <a:pt x="587" y="15"/>
                    <a:pt x="584" y="31"/>
                    <a:pt x="581" y="45"/>
                  </a:cubicBezTo>
                  <a:cubicBezTo>
                    <a:pt x="574" y="45"/>
                    <a:pt x="566" y="44"/>
                    <a:pt x="559" y="44"/>
                  </a:cubicBezTo>
                  <a:cubicBezTo>
                    <a:pt x="558" y="30"/>
                    <a:pt x="556" y="14"/>
                    <a:pt x="556" y="10"/>
                  </a:cubicBezTo>
                  <a:cubicBezTo>
                    <a:pt x="555" y="8"/>
                    <a:pt x="554" y="5"/>
                    <a:pt x="552" y="3"/>
                  </a:cubicBezTo>
                  <a:cubicBezTo>
                    <a:pt x="550" y="1"/>
                    <a:pt x="547" y="0"/>
                    <a:pt x="544" y="0"/>
                  </a:cubicBezTo>
                  <a:cubicBezTo>
                    <a:pt x="541" y="0"/>
                    <a:pt x="538" y="1"/>
                    <a:pt x="536" y="3"/>
                  </a:cubicBezTo>
                  <a:cubicBezTo>
                    <a:pt x="534" y="5"/>
                    <a:pt x="533" y="8"/>
                    <a:pt x="532" y="10"/>
                  </a:cubicBezTo>
                  <a:cubicBezTo>
                    <a:pt x="532" y="14"/>
                    <a:pt x="530" y="30"/>
                    <a:pt x="529" y="44"/>
                  </a:cubicBezTo>
                  <a:cubicBezTo>
                    <a:pt x="522" y="44"/>
                    <a:pt x="514" y="45"/>
                    <a:pt x="507" y="45"/>
                  </a:cubicBezTo>
                  <a:cubicBezTo>
                    <a:pt x="504" y="31"/>
                    <a:pt x="501" y="15"/>
                    <a:pt x="500" y="12"/>
                  </a:cubicBezTo>
                  <a:cubicBezTo>
                    <a:pt x="499" y="9"/>
                    <a:pt x="497" y="7"/>
                    <a:pt x="495" y="5"/>
                  </a:cubicBezTo>
                  <a:cubicBezTo>
                    <a:pt x="493" y="4"/>
                    <a:pt x="490" y="3"/>
                    <a:pt x="487" y="3"/>
                  </a:cubicBezTo>
                  <a:cubicBezTo>
                    <a:pt x="484" y="4"/>
                    <a:pt x="482" y="5"/>
                    <a:pt x="480" y="7"/>
                  </a:cubicBezTo>
                  <a:cubicBezTo>
                    <a:pt x="478" y="9"/>
                    <a:pt x="477" y="12"/>
                    <a:pt x="477" y="15"/>
                  </a:cubicBezTo>
                  <a:cubicBezTo>
                    <a:pt x="477" y="18"/>
                    <a:pt x="477" y="34"/>
                    <a:pt x="477" y="48"/>
                  </a:cubicBezTo>
                  <a:cubicBezTo>
                    <a:pt x="469" y="49"/>
                    <a:pt x="462" y="51"/>
                    <a:pt x="455" y="52"/>
                  </a:cubicBezTo>
                  <a:cubicBezTo>
                    <a:pt x="450" y="38"/>
                    <a:pt x="446" y="23"/>
                    <a:pt x="445" y="20"/>
                  </a:cubicBezTo>
                  <a:cubicBezTo>
                    <a:pt x="444" y="17"/>
                    <a:pt x="442" y="15"/>
                    <a:pt x="439" y="13"/>
                  </a:cubicBezTo>
                  <a:cubicBezTo>
                    <a:pt x="437" y="12"/>
                    <a:pt x="434" y="12"/>
                    <a:pt x="431" y="12"/>
                  </a:cubicBezTo>
                  <a:cubicBezTo>
                    <a:pt x="428" y="13"/>
                    <a:pt x="426" y="14"/>
                    <a:pt x="424" y="17"/>
                  </a:cubicBezTo>
                  <a:cubicBezTo>
                    <a:pt x="422" y="19"/>
                    <a:pt x="421" y="22"/>
                    <a:pt x="422" y="25"/>
                  </a:cubicBezTo>
                  <a:cubicBezTo>
                    <a:pt x="422" y="28"/>
                    <a:pt x="424" y="44"/>
                    <a:pt x="425" y="58"/>
                  </a:cubicBezTo>
                  <a:cubicBezTo>
                    <a:pt x="418" y="60"/>
                    <a:pt x="411" y="62"/>
                    <a:pt x="404" y="64"/>
                  </a:cubicBezTo>
                  <a:cubicBezTo>
                    <a:pt x="398" y="51"/>
                    <a:pt x="392" y="36"/>
                    <a:pt x="390" y="33"/>
                  </a:cubicBezTo>
                  <a:cubicBezTo>
                    <a:pt x="389" y="30"/>
                    <a:pt x="387" y="28"/>
                    <a:pt x="384" y="27"/>
                  </a:cubicBezTo>
                  <a:cubicBezTo>
                    <a:pt x="382" y="26"/>
                    <a:pt x="379" y="26"/>
                    <a:pt x="376" y="27"/>
                  </a:cubicBezTo>
                  <a:cubicBezTo>
                    <a:pt x="373" y="28"/>
                    <a:pt x="371" y="30"/>
                    <a:pt x="369" y="32"/>
                  </a:cubicBezTo>
                  <a:cubicBezTo>
                    <a:pt x="368" y="34"/>
                    <a:pt x="367" y="37"/>
                    <a:pt x="368" y="40"/>
                  </a:cubicBezTo>
                  <a:cubicBezTo>
                    <a:pt x="369" y="43"/>
                    <a:pt x="372" y="59"/>
                    <a:pt x="375" y="73"/>
                  </a:cubicBezTo>
                  <a:cubicBezTo>
                    <a:pt x="368" y="76"/>
                    <a:pt x="361" y="78"/>
                    <a:pt x="354" y="81"/>
                  </a:cubicBezTo>
                  <a:cubicBezTo>
                    <a:pt x="347" y="69"/>
                    <a:pt x="339" y="55"/>
                    <a:pt x="338" y="52"/>
                  </a:cubicBezTo>
                  <a:cubicBezTo>
                    <a:pt x="336" y="49"/>
                    <a:pt x="334" y="48"/>
                    <a:pt x="331" y="47"/>
                  </a:cubicBezTo>
                  <a:cubicBezTo>
                    <a:pt x="328" y="46"/>
                    <a:pt x="326" y="46"/>
                    <a:pt x="323" y="47"/>
                  </a:cubicBezTo>
                  <a:cubicBezTo>
                    <a:pt x="320" y="49"/>
                    <a:pt x="318" y="51"/>
                    <a:pt x="317" y="53"/>
                  </a:cubicBezTo>
                  <a:cubicBezTo>
                    <a:pt x="316" y="56"/>
                    <a:pt x="315" y="59"/>
                    <a:pt x="316" y="61"/>
                  </a:cubicBezTo>
                  <a:cubicBezTo>
                    <a:pt x="317" y="65"/>
                    <a:pt x="322" y="80"/>
                    <a:pt x="327" y="93"/>
                  </a:cubicBezTo>
                  <a:cubicBezTo>
                    <a:pt x="320" y="97"/>
                    <a:pt x="314" y="100"/>
                    <a:pt x="307" y="104"/>
                  </a:cubicBezTo>
                  <a:cubicBezTo>
                    <a:pt x="298" y="92"/>
                    <a:pt x="289" y="79"/>
                    <a:pt x="287" y="76"/>
                  </a:cubicBezTo>
                  <a:cubicBezTo>
                    <a:pt x="286" y="74"/>
                    <a:pt x="283" y="72"/>
                    <a:pt x="280" y="72"/>
                  </a:cubicBezTo>
                  <a:cubicBezTo>
                    <a:pt x="278" y="71"/>
                    <a:pt x="275" y="72"/>
                    <a:pt x="272" y="73"/>
                  </a:cubicBezTo>
                  <a:cubicBezTo>
                    <a:pt x="270" y="75"/>
                    <a:pt x="268" y="77"/>
                    <a:pt x="267" y="80"/>
                  </a:cubicBezTo>
                  <a:cubicBezTo>
                    <a:pt x="266" y="82"/>
                    <a:pt x="266" y="85"/>
                    <a:pt x="267" y="88"/>
                  </a:cubicBezTo>
                  <a:cubicBezTo>
                    <a:pt x="268" y="91"/>
                    <a:pt x="275" y="105"/>
                    <a:pt x="281" y="119"/>
                  </a:cubicBezTo>
                  <a:cubicBezTo>
                    <a:pt x="275" y="123"/>
                    <a:pt x="268" y="127"/>
                    <a:pt x="262" y="131"/>
                  </a:cubicBezTo>
                  <a:cubicBezTo>
                    <a:pt x="253" y="120"/>
                    <a:pt x="242" y="108"/>
                    <a:pt x="240" y="106"/>
                  </a:cubicBezTo>
                  <a:cubicBezTo>
                    <a:pt x="238" y="103"/>
                    <a:pt x="235" y="102"/>
                    <a:pt x="232" y="102"/>
                  </a:cubicBezTo>
                  <a:cubicBezTo>
                    <a:pt x="230" y="102"/>
                    <a:pt x="227" y="103"/>
                    <a:pt x="224" y="104"/>
                  </a:cubicBezTo>
                  <a:cubicBezTo>
                    <a:pt x="222" y="106"/>
                    <a:pt x="220" y="109"/>
                    <a:pt x="220" y="111"/>
                  </a:cubicBezTo>
                  <a:cubicBezTo>
                    <a:pt x="219" y="114"/>
                    <a:pt x="219" y="117"/>
                    <a:pt x="221" y="119"/>
                  </a:cubicBezTo>
                  <a:cubicBezTo>
                    <a:pt x="223" y="122"/>
                    <a:pt x="231" y="136"/>
                    <a:pt x="238" y="149"/>
                  </a:cubicBezTo>
                  <a:cubicBezTo>
                    <a:pt x="232" y="153"/>
                    <a:pt x="226" y="158"/>
                    <a:pt x="221" y="163"/>
                  </a:cubicBezTo>
                  <a:cubicBezTo>
                    <a:pt x="210" y="153"/>
                    <a:pt x="198" y="142"/>
                    <a:pt x="196" y="140"/>
                  </a:cubicBezTo>
                  <a:cubicBezTo>
                    <a:pt x="194" y="138"/>
                    <a:pt x="191" y="137"/>
                    <a:pt x="188" y="137"/>
                  </a:cubicBezTo>
                  <a:cubicBezTo>
                    <a:pt x="185" y="137"/>
                    <a:pt x="182" y="138"/>
                    <a:pt x="180" y="140"/>
                  </a:cubicBezTo>
                  <a:cubicBezTo>
                    <a:pt x="178" y="142"/>
                    <a:pt x="177" y="145"/>
                    <a:pt x="176" y="148"/>
                  </a:cubicBezTo>
                  <a:cubicBezTo>
                    <a:pt x="176" y="150"/>
                    <a:pt x="176" y="153"/>
                    <a:pt x="178" y="156"/>
                  </a:cubicBezTo>
                  <a:cubicBezTo>
                    <a:pt x="180" y="158"/>
                    <a:pt x="190" y="171"/>
                    <a:pt x="198" y="183"/>
                  </a:cubicBezTo>
                  <a:cubicBezTo>
                    <a:pt x="193" y="188"/>
                    <a:pt x="188" y="193"/>
                    <a:pt x="182" y="199"/>
                  </a:cubicBezTo>
                  <a:cubicBezTo>
                    <a:pt x="171" y="190"/>
                    <a:pt x="158" y="181"/>
                    <a:pt x="155" y="179"/>
                  </a:cubicBezTo>
                  <a:cubicBezTo>
                    <a:pt x="153" y="177"/>
                    <a:pt x="150" y="176"/>
                    <a:pt x="147" y="177"/>
                  </a:cubicBezTo>
                  <a:cubicBezTo>
                    <a:pt x="145" y="177"/>
                    <a:pt x="142" y="178"/>
                    <a:pt x="140" y="180"/>
                  </a:cubicBezTo>
                  <a:cubicBezTo>
                    <a:pt x="138" y="183"/>
                    <a:pt x="137" y="185"/>
                    <a:pt x="137" y="188"/>
                  </a:cubicBezTo>
                  <a:cubicBezTo>
                    <a:pt x="137" y="191"/>
                    <a:pt x="138" y="194"/>
                    <a:pt x="140" y="196"/>
                  </a:cubicBezTo>
                  <a:cubicBezTo>
                    <a:pt x="142" y="198"/>
                    <a:pt x="153" y="210"/>
                    <a:pt x="163" y="221"/>
                  </a:cubicBezTo>
                  <a:cubicBezTo>
                    <a:pt x="158" y="227"/>
                    <a:pt x="153" y="233"/>
                    <a:pt x="148" y="238"/>
                  </a:cubicBezTo>
                  <a:cubicBezTo>
                    <a:pt x="136" y="231"/>
                    <a:pt x="122" y="223"/>
                    <a:pt x="119" y="221"/>
                  </a:cubicBezTo>
                  <a:cubicBezTo>
                    <a:pt x="117" y="220"/>
                    <a:pt x="114" y="220"/>
                    <a:pt x="111" y="220"/>
                  </a:cubicBezTo>
                  <a:cubicBezTo>
                    <a:pt x="108" y="221"/>
                    <a:pt x="106" y="222"/>
                    <a:pt x="104" y="225"/>
                  </a:cubicBezTo>
                  <a:cubicBezTo>
                    <a:pt x="102" y="227"/>
                    <a:pt x="102" y="230"/>
                    <a:pt x="102" y="233"/>
                  </a:cubicBezTo>
                  <a:cubicBezTo>
                    <a:pt x="102" y="236"/>
                    <a:pt x="103" y="238"/>
                    <a:pt x="105" y="240"/>
                  </a:cubicBezTo>
                  <a:cubicBezTo>
                    <a:pt x="108" y="242"/>
                    <a:pt x="120" y="253"/>
                    <a:pt x="131" y="263"/>
                  </a:cubicBezTo>
                  <a:cubicBezTo>
                    <a:pt x="127" y="269"/>
                    <a:pt x="122" y="275"/>
                    <a:pt x="118" y="282"/>
                  </a:cubicBezTo>
                  <a:cubicBezTo>
                    <a:pt x="105" y="276"/>
                    <a:pt x="91" y="269"/>
                    <a:pt x="88" y="268"/>
                  </a:cubicBezTo>
                  <a:cubicBezTo>
                    <a:pt x="85" y="266"/>
                    <a:pt x="82" y="266"/>
                    <a:pt x="80" y="267"/>
                  </a:cubicBezTo>
                  <a:cubicBezTo>
                    <a:pt x="77" y="268"/>
                    <a:pt x="75" y="270"/>
                    <a:pt x="73" y="273"/>
                  </a:cubicBezTo>
                  <a:cubicBezTo>
                    <a:pt x="72" y="275"/>
                    <a:pt x="71" y="278"/>
                    <a:pt x="72" y="281"/>
                  </a:cubicBezTo>
                  <a:cubicBezTo>
                    <a:pt x="72" y="284"/>
                    <a:pt x="74" y="286"/>
                    <a:pt x="76" y="288"/>
                  </a:cubicBezTo>
                  <a:cubicBezTo>
                    <a:pt x="79" y="290"/>
                    <a:pt x="92" y="299"/>
                    <a:pt x="104" y="307"/>
                  </a:cubicBezTo>
                  <a:cubicBezTo>
                    <a:pt x="100" y="314"/>
                    <a:pt x="97" y="321"/>
                    <a:pt x="93" y="328"/>
                  </a:cubicBezTo>
                  <a:cubicBezTo>
                    <a:pt x="79" y="323"/>
                    <a:pt x="64" y="318"/>
                    <a:pt x="61" y="317"/>
                  </a:cubicBezTo>
                  <a:cubicBezTo>
                    <a:pt x="59" y="316"/>
                    <a:pt x="56" y="316"/>
                    <a:pt x="53" y="317"/>
                  </a:cubicBezTo>
                  <a:cubicBezTo>
                    <a:pt x="51" y="319"/>
                    <a:pt x="48" y="321"/>
                    <a:pt x="47" y="323"/>
                  </a:cubicBezTo>
                  <a:cubicBezTo>
                    <a:pt x="46" y="326"/>
                    <a:pt x="46" y="329"/>
                    <a:pt x="47" y="332"/>
                  </a:cubicBezTo>
                  <a:cubicBezTo>
                    <a:pt x="48" y="334"/>
                    <a:pt x="49" y="337"/>
                    <a:pt x="52" y="338"/>
                  </a:cubicBezTo>
                  <a:cubicBezTo>
                    <a:pt x="55" y="340"/>
                    <a:pt x="68" y="348"/>
                    <a:pt x="81" y="355"/>
                  </a:cubicBezTo>
                  <a:cubicBezTo>
                    <a:pt x="78" y="362"/>
                    <a:pt x="76" y="369"/>
                    <a:pt x="73" y="376"/>
                  </a:cubicBezTo>
                  <a:cubicBezTo>
                    <a:pt x="59" y="373"/>
                    <a:pt x="43" y="369"/>
                    <a:pt x="40" y="369"/>
                  </a:cubicBezTo>
                  <a:cubicBezTo>
                    <a:pt x="37" y="368"/>
                    <a:pt x="34" y="369"/>
                    <a:pt x="32" y="370"/>
                  </a:cubicBezTo>
                  <a:cubicBezTo>
                    <a:pt x="30" y="372"/>
                    <a:pt x="28" y="374"/>
                    <a:pt x="27" y="377"/>
                  </a:cubicBezTo>
                  <a:cubicBezTo>
                    <a:pt x="26" y="379"/>
                    <a:pt x="26" y="382"/>
                    <a:pt x="27" y="385"/>
                  </a:cubicBezTo>
                  <a:cubicBezTo>
                    <a:pt x="28" y="388"/>
                    <a:pt x="30" y="390"/>
                    <a:pt x="33" y="391"/>
                  </a:cubicBezTo>
                  <a:cubicBezTo>
                    <a:pt x="36" y="392"/>
                    <a:pt x="50" y="399"/>
                    <a:pt x="64" y="404"/>
                  </a:cubicBezTo>
                  <a:cubicBezTo>
                    <a:pt x="62" y="412"/>
                    <a:pt x="60" y="419"/>
                    <a:pt x="58" y="426"/>
                  </a:cubicBezTo>
                  <a:cubicBezTo>
                    <a:pt x="44" y="425"/>
                    <a:pt x="28" y="423"/>
                    <a:pt x="25" y="422"/>
                  </a:cubicBezTo>
                  <a:cubicBezTo>
                    <a:pt x="22" y="422"/>
                    <a:pt x="19" y="423"/>
                    <a:pt x="17" y="425"/>
                  </a:cubicBezTo>
                  <a:cubicBezTo>
                    <a:pt x="14" y="426"/>
                    <a:pt x="13" y="429"/>
                    <a:pt x="12" y="432"/>
                  </a:cubicBezTo>
                  <a:cubicBezTo>
                    <a:pt x="12" y="435"/>
                    <a:pt x="12" y="437"/>
                    <a:pt x="13" y="440"/>
                  </a:cubicBezTo>
                  <a:cubicBezTo>
                    <a:pt x="15" y="442"/>
                    <a:pt x="17" y="444"/>
                    <a:pt x="20" y="445"/>
                  </a:cubicBezTo>
                  <a:cubicBezTo>
                    <a:pt x="23" y="446"/>
                    <a:pt x="38" y="451"/>
                    <a:pt x="52" y="455"/>
                  </a:cubicBezTo>
                  <a:cubicBezTo>
                    <a:pt x="50" y="463"/>
                    <a:pt x="49" y="470"/>
                    <a:pt x="48" y="478"/>
                  </a:cubicBezTo>
                  <a:cubicBezTo>
                    <a:pt x="34" y="478"/>
                    <a:pt x="18" y="477"/>
                    <a:pt x="15" y="477"/>
                  </a:cubicBezTo>
                  <a:cubicBezTo>
                    <a:pt x="12" y="477"/>
                    <a:pt x="9" y="479"/>
                    <a:pt x="7" y="481"/>
                  </a:cubicBezTo>
                  <a:cubicBezTo>
                    <a:pt x="5" y="482"/>
                    <a:pt x="4" y="485"/>
                    <a:pt x="3" y="488"/>
                  </a:cubicBezTo>
                  <a:cubicBezTo>
                    <a:pt x="3" y="491"/>
                    <a:pt x="4" y="494"/>
                    <a:pt x="5" y="496"/>
                  </a:cubicBezTo>
                  <a:cubicBezTo>
                    <a:pt x="7" y="498"/>
                    <a:pt x="9" y="500"/>
                    <a:pt x="12" y="501"/>
                  </a:cubicBezTo>
                  <a:cubicBezTo>
                    <a:pt x="15" y="501"/>
                    <a:pt x="31" y="505"/>
                    <a:pt x="45" y="507"/>
                  </a:cubicBezTo>
                  <a:cubicBezTo>
                    <a:pt x="45" y="515"/>
                    <a:pt x="44" y="522"/>
                    <a:pt x="44" y="530"/>
                  </a:cubicBezTo>
                  <a:cubicBezTo>
                    <a:pt x="30" y="531"/>
                    <a:pt x="14" y="533"/>
                    <a:pt x="10" y="533"/>
                  </a:cubicBezTo>
                  <a:cubicBezTo>
                    <a:pt x="7" y="533"/>
                    <a:pt x="5" y="535"/>
                    <a:pt x="3" y="537"/>
                  </a:cubicBezTo>
                  <a:cubicBezTo>
                    <a:pt x="1" y="539"/>
                    <a:pt x="0" y="542"/>
                    <a:pt x="0" y="545"/>
                  </a:cubicBezTo>
                  <a:cubicBezTo>
                    <a:pt x="0" y="548"/>
                    <a:pt x="1" y="551"/>
                    <a:pt x="3" y="553"/>
                  </a:cubicBezTo>
                  <a:cubicBezTo>
                    <a:pt x="5" y="555"/>
                    <a:pt x="7" y="556"/>
                    <a:pt x="10" y="557"/>
                  </a:cubicBezTo>
                  <a:cubicBezTo>
                    <a:pt x="14" y="557"/>
                    <a:pt x="30" y="558"/>
                    <a:pt x="44" y="560"/>
                  </a:cubicBezTo>
                  <a:cubicBezTo>
                    <a:pt x="44" y="567"/>
                    <a:pt x="45" y="575"/>
                    <a:pt x="45" y="582"/>
                  </a:cubicBezTo>
                  <a:cubicBezTo>
                    <a:pt x="31" y="585"/>
                    <a:pt x="15" y="588"/>
                    <a:pt x="12" y="589"/>
                  </a:cubicBezTo>
                  <a:cubicBezTo>
                    <a:pt x="9" y="590"/>
                    <a:pt x="7" y="591"/>
                    <a:pt x="5" y="594"/>
                  </a:cubicBezTo>
                  <a:cubicBezTo>
                    <a:pt x="4" y="596"/>
                    <a:pt x="3" y="599"/>
                    <a:pt x="3" y="602"/>
                  </a:cubicBezTo>
                  <a:cubicBezTo>
                    <a:pt x="4" y="605"/>
                    <a:pt x="5" y="607"/>
                    <a:pt x="7" y="609"/>
                  </a:cubicBezTo>
                  <a:cubicBezTo>
                    <a:pt x="9" y="611"/>
                    <a:pt x="12" y="613"/>
                    <a:pt x="15" y="612"/>
                  </a:cubicBezTo>
                  <a:cubicBezTo>
                    <a:pt x="18" y="612"/>
                    <a:pt x="34" y="612"/>
                    <a:pt x="48" y="612"/>
                  </a:cubicBezTo>
                  <a:cubicBezTo>
                    <a:pt x="49" y="620"/>
                    <a:pt x="50" y="627"/>
                    <a:pt x="52" y="634"/>
                  </a:cubicBezTo>
                  <a:cubicBezTo>
                    <a:pt x="38" y="639"/>
                    <a:pt x="23" y="644"/>
                    <a:pt x="20" y="645"/>
                  </a:cubicBezTo>
                  <a:cubicBezTo>
                    <a:pt x="17" y="645"/>
                    <a:pt x="15" y="647"/>
                    <a:pt x="13" y="650"/>
                  </a:cubicBezTo>
                  <a:cubicBezTo>
                    <a:pt x="12" y="652"/>
                    <a:pt x="12" y="655"/>
                    <a:pt x="12" y="658"/>
                  </a:cubicBezTo>
                  <a:cubicBezTo>
                    <a:pt x="13" y="661"/>
                    <a:pt x="14" y="664"/>
                    <a:pt x="17" y="665"/>
                  </a:cubicBezTo>
                  <a:cubicBezTo>
                    <a:pt x="19" y="667"/>
                    <a:pt x="22" y="668"/>
                    <a:pt x="25" y="668"/>
                  </a:cubicBezTo>
                  <a:cubicBezTo>
                    <a:pt x="28" y="667"/>
                    <a:pt x="44" y="665"/>
                    <a:pt x="58" y="664"/>
                  </a:cubicBezTo>
                  <a:cubicBezTo>
                    <a:pt x="60" y="671"/>
                    <a:pt x="62" y="678"/>
                    <a:pt x="64" y="686"/>
                  </a:cubicBezTo>
                  <a:cubicBezTo>
                    <a:pt x="50" y="691"/>
                    <a:pt x="36" y="698"/>
                    <a:pt x="33" y="699"/>
                  </a:cubicBezTo>
                  <a:cubicBezTo>
                    <a:pt x="30" y="700"/>
                    <a:pt x="28" y="702"/>
                    <a:pt x="27" y="705"/>
                  </a:cubicBezTo>
                  <a:cubicBezTo>
                    <a:pt x="26" y="708"/>
                    <a:pt x="26" y="710"/>
                    <a:pt x="27" y="713"/>
                  </a:cubicBezTo>
                  <a:cubicBezTo>
                    <a:pt x="28" y="716"/>
                    <a:pt x="30" y="718"/>
                    <a:pt x="32" y="720"/>
                  </a:cubicBezTo>
                  <a:cubicBezTo>
                    <a:pt x="34" y="721"/>
                    <a:pt x="37" y="722"/>
                    <a:pt x="40" y="721"/>
                  </a:cubicBezTo>
                  <a:cubicBezTo>
                    <a:pt x="43" y="721"/>
                    <a:pt x="59" y="717"/>
                    <a:pt x="73" y="714"/>
                  </a:cubicBezTo>
                  <a:cubicBezTo>
                    <a:pt x="76" y="721"/>
                    <a:pt x="78" y="728"/>
                    <a:pt x="81" y="735"/>
                  </a:cubicBezTo>
                  <a:cubicBezTo>
                    <a:pt x="68" y="742"/>
                    <a:pt x="55" y="750"/>
                    <a:pt x="52" y="752"/>
                  </a:cubicBezTo>
                  <a:cubicBezTo>
                    <a:pt x="49" y="753"/>
                    <a:pt x="48" y="755"/>
                    <a:pt x="47" y="758"/>
                  </a:cubicBezTo>
                  <a:cubicBezTo>
                    <a:pt x="46" y="761"/>
                    <a:pt x="46" y="764"/>
                    <a:pt x="47" y="766"/>
                  </a:cubicBezTo>
                  <a:cubicBezTo>
                    <a:pt x="48" y="769"/>
                    <a:pt x="51" y="771"/>
                    <a:pt x="53" y="772"/>
                  </a:cubicBezTo>
                  <a:cubicBezTo>
                    <a:pt x="56" y="774"/>
                    <a:pt x="59" y="774"/>
                    <a:pt x="61" y="773"/>
                  </a:cubicBezTo>
                  <a:cubicBezTo>
                    <a:pt x="64" y="772"/>
                    <a:pt x="79" y="767"/>
                    <a:pt x="93" y="762"/>
                  </a:cubicBezTo>
                  <a:cubicBezTo>
                    <a:pt x="97" y="769"/>
                    <a:pt x="100" y="776"/>
                    <a:pt x="104" y="782"/>
                  </a:cubicBezTo>
                  <a:cubicBezTo>
                    <a:pt x="92" y="791"/>
                    <a:pt x="79" y="800"/>
                    <a:pt x="76" y="802"/>
                  </a:cubicBezTo>
                  <a:cubicBezTo>
                    <a:pt x="74" y="804"/>
                    <a:pt x="72" y="806"/>
                    <a:pt x="72" y="809"/>
                  </a:cubicBezTo>
                  <a:cubicBezTo>
                    <a:pt x="71" y="812"/>
                    <a:pt x="72" y="815"/>
                    <a:pt x="73" y="817"/>
                  </a:cubicBezTo>
                  <a:cubicBezTo>
                    <a:pt x="75" y="820"/>
                    <a:pt x="77" y="822"/>
                    <a:pt x="80" y="823"/>
                  </a:cubicBezTo>
                  <a:cubicBezTo>
                    <a:pt x="82" y="824"/>
                    <a:pt x="85" y="824"/>
                    <a:pt x="88" y="822"/>
                  </a:cubicBezTo>
                  <a:cubicBezTo>
                    <a:pt x="91" y="821"/>
                    <a:pt x="105" y="814"/>
                    <a:pt x="118" y="808"/>
                  </a:cubicBezTo>
                  <a:cubicBezTo>
                    <a:pt x="122" y="815"/>
                    <a:pt x="127" y="821"/>
                    <a:pt x="131" y="827"/>
                  </a:cubicBezTo>
                  <a:cubicBezTo>
                    <a:pt x="120" y="837"/>
                    <a:pt x="108" y="847"/>
                    <a:pt x="105" y="850"/>
                  </a:cubicBezTo>
                  <a:cubicBezTo>
                    <a:pt x="103" y="852"/>
                    <a:pt x="102" y="854"/>
                    <a:pt x="102" y="857"/>
                  </a:cubicBezTo>
                  <a:cubicBezTo>
                    <a:pt x="102" y="860"/>
                    <a:pt x="102" y="863"/>
                    <a:pt x="104" y="865"/>
                  </a:cubicBezTo>
                  <a:cubicBezTo>
                    <a:pt x="106" y="867"/>
                    <a:pt x="108" y="869"/>
                    <a:pt x="111" y="870"/>
                  </a:cubicBezTo>
                  <a:cubicBezTo>
                    <a:pt x="114" y="870"/>
                    <a:pt x="117" y="870"/>
                    <a:pt x="119" y="869"/>
                  </a:cubicBezTo>
                  <a:cubicBezTo>
                    <a:pt x="122" y="867"/>
                    <a:pt x="136" y="859"/>
                    <a:pt x="148" y="851"/>
                  </a:cubicBezTo>
                  <a:cubicBezTo>
                    <a:pt x="153" y="857"/>
                    <a:pt x="158" y="863"/>
                    <a:pt x="163" y="869"/>
                  </a:cubicBezTo>
                  <a:cubicBezTo>
                    <a:pt x="153" y="880"/>
                    <a:pt x="142" y="891"/>
                    <a:pt x="140" y="894"/>
                  </a:cubicBezTo>
                  <a:cubicBezTo>
                    <a:pt x="138" y="896"/>
                    <a:pt x="137" y="899"/>
                    <a:pt x="137" y="902"/>
                  </a:cubicBezTo>
                  <a:cubicBezTo>
                    <a:pt x="137" y="904"/>
                    <a:pt x="138" y="907"/>
                    <a:pt x="140" y="909"/>
                  </a:cubicBezTo>
                  <a:cubicBezTo>
                    <a:pt x="142" y="912"/>
                    <a:pt x="145" y="913"/>
                    <a:pt x="147" y="913"/>
                  </a:cubicBezTo>
                  <a:cubicBezTo>
                    <a:pt x="150" y="914"/>
                    <a:pt x="153" y="913"/>
                    <a:pt x="155" y="911"/>
                  </a:cubicBezTo>
                  <a:cubicBezTo>
                    <a:pt x="158" y="909"/>
                    <a:pt x="171" y="900"/>
                    <a:pt x="182" y="891"/>
                  </a:cubicBezTo>
                  <a:cubicBezTo>
                    <a:pt x="188" y="897"/>
                    <a:pt x="193" y="902"/>
                    <a:pt x="198" y="907"/>
                  </a:cubicBezTo>
                  <a:cubicBezTo>
                    <a:pt x="190" y="919"/>
                    <a:pt x="180" y="932"/>
                    <a:pt x="178" y="934"/>
                  </a:cubicBezTo>
                  <a:cubicBezTo>
                    <a:pt x="176" y="937"/>
                    <a:pt x="176" y="940"/>
                    <a:pt x="176" y="942"/>
                  </a:cubicBezTo>
                  <a:cubicBezTo>
                    <a:pt x="177" y="945"/>
                    <a:pt x="178" y="948"/>
                    <a:pt x="180" y="950"/>
                  </a:cubicBezTo>
                  <a:cubicBezTo>
                    <a:pt x="182" y="952"/>
                    <a:pt x="185" y="953"/>
                    <a:pt x="188" y="953"/>
                  </a:cubicBezTo>
                  <a:cubicBezTo>
                    <a:pt x="191" y="953"/>
                    <a:pt x="194" y="952"/>
                    <a:pt x="196" y="950"/>
                  </a:cubicBezTo>
                  <a:cubicBezTo>
                    <a:pt x="198" y="948"/>
                    <a:pt x="210" y="937"/>
                    <a:pt x="221" y="927"/>
                  </a:cubicBezTo>
                  <a:cubicBezTo>
                    <a:pt x="226" y="932"/>
                    <a:pt x="232" y="937"/>
                    <a:pt x="238" y="941"/>
                  </a:cubicBezTo>
                  <a:cubicBezTo>
                    <a:pt x="231" y="954"/>
                    <a:pt x="223" y="968"/>
                    <a:pt x="221" y="970"/>
                  </a:cubicBezTo>
                  <a:cubicBezTo>
                    <a:pt x="219" y="973"/>
                    <a:pt x="219" y="976"/>
                    <a:pt x="220" y="979"/>
                  </a:cubicBezTo>
                  <a:cubicBezTo>
                    <a:pt x="220" y="981"/>
                    <a:pt x="222" y="984"/>
                    <a:pt x="224" y="986"/>
                  </a:cubicBezTo>
                  <a:cubicBezTo>
                    <a:pt x="227" y="987"/>
                    <a:pt x="230" y="988"/>
                    <a:pt x="232" y="988"/>
                  </a:cubicBezTo>
                  <a:cubicBezTo>
                    <a:pt x="235" y="988"/>
                    <a:pt x="238" y="986"/>
                    <a:pt x="240" y="984"/>
                  </a:cubicBezTo>
                  <a:cubicBezTo>
                    <a:pt x="242" y="982"/>
                    <a:pt x="253" y="970"/>
                    <a:pt x="262" y="959"/>
                  </a:cubicBezTo>
                  <a:cubicBezTo>
                    <a:pt x="268" y="963"/>
                    <a:pt x="275" y="967"/>
                    <a:pt x="281" y="971"/>
                  </a:cubicBezTo>
                  <a:cubicBezTo>
                    <a:pt x="275" y="984"/>
                    <a:pt x="268" y="999"/>
                    <a:pt x="267" y="1002"/>
                  </a:cubicBezTo>
                  <a:cubicBezTo>
                    <a:pt x="266" y="1005"/>
                    <a:pt x="266" y="1008"/>
                    <a:pt x="267" y="1010"/>
                  </a:cubicBezTo>
                  <a:cubicBezTo>
                    <a:pt x="268" y="1013"/>
                    <a:pt x="270" y="1015"/>
                    <a:pt x="272" y="1017"/>
                  </a:cubicBezTo>
                  <a:cubicBezTo>
                    <a:pt x="275" y="1018"/>
                    <a:pt x="278" y="1019"/>
                    <a:pt x="280" y="1018"/>
                  </a:cubicBezTo>
                  <a:cubicBezTo>
                    <a:pt x="283" y="1018"/>
                    <a:pt x="286" y="1016"/>
                    <a:pt x="287" y="1014"/>
                  </a:cubicBezTo>
                  <a:cubicBezTo>
                    <a:pt x="289" y="1011"/>
                    <a:pt x="298" y="998"/>
                    <a:pt x="307" y="986"/>
                  </a:cubicBezTo>
                  <a:cubicBezTo>
                    <a:pt x="314" y="990"/>
                    <a:pt x="320" y="993"/>
                    <a:pt x="327" y="996"/>
                  </a:cubicBezTo>
                  <a:cubicBezTo>
                    <a:pt x="322" y="1010"/>
                    <a:pt x="317" y="1025"/>
                    <a:pt x="316" y="1028"/>
                  </a:cubicBezTo>
                  <a:cubicBezTo>
                    <a:pt x="315" y="1031"/>
                    <a:pt x="316" y="1034"/>
                    <a:pt x="317" y="1037"/>
                  </a:cubicBezTo>
                  <a:cubicBezTo>
                    <a:pt x="318" y="1039"/>
                    <a:pt x="320" y="1041"/>
                    <a:pt x="323" y="1042"/>
                  </a:cubicBezTo>
                  <a:cubicBezTo>
                    <a:pt x="326" y="1044"/>
                    <a:pt x="328" y="1044"/>
                    <a:pt x="331" y="1043"/>
                  </a:cubicBezTo>
                  <a:cubicBezTo>
                    <a:pt x="334" y="1042"/>
                    <a:pt x="336" y="1041"/>
                    <a:pt x="338" y="1038"/>
                  </a:cubicBezTo>
                  <a:cubicBezTo>
                    <a:pt x="339" y="1035"/>
                    <a:pt x="347" y="1021"/>
                    <a:pt x="354" y="1009"/>
                  </a:cubicBezTo>
                  <a:cubicBezTo>
                    <a:pt x="361" y="1011"/>
                    <a:pt x="368" y="1014"/>
                    <a:pt x="375" y="1017"/>
                  </a:cubicBezTo>
                  <a:cubicBezTo>
                    <a:pt x="372" y="1031"/>
                    <a:pt x="369" y="1046"/>
                    <a:pt x="368" y="1050"/>
                  </a:cubicBezTo>
                  <a:cubicBezTo>
                    <a:pt x="367" y="1052"/>
                    <a:pt x="368" y="1055"/>
                    <a:pt x="369" y="1058"/>
                  </a:cubicBezTo>
                  <a:cubicBezTo>
                    <a:pt x="371" y="1060"/>
                    <a:pt x="373" y="1062"/>
                    <a:pt x="376" y="1063"/>
                  </a:cubicBezTo>
                  <a:cubicBezTo>
                    <a:pt x="379" y="1064"/>
                    <a:pt x="382" y="1064"/>
                    <a:pt x="384" y="1063"/>
                  </a:cubicBezTo>
                  <a:cubicBezTo>
                    <a:pt x="387" y="1062"/>
                    <a:pt x="389" y="1060"/>
                    <a:pt x="390" y="1057"/>
                  </a:cubicBezTo>
                  <a:cubicBezTo>
                    <a:pt x="392" y="1054"/>
                    <a:pt x="398" y="1039"/>
                    <a:pt x="404" y="1026"/>
                  </a:cubicBezTo>
                  <a:cubicBezTo>
                    <a:pt x="411" y="1028"/>
                    <a:pt x="418" y="1030"/>
                    <a:pt x="425" y="1032"/>
                  </a:cubicBezTo>
                  <a:cubicBezTo>
                    <a:pt x="424" y="1046"/>
                    <a:pt x="422" y="1062"/>
                    <a:pt x="422" y="1065"/>
                  </a:cubicBezTo>
                  <a:cubicBezTo>
                    <a:pt x="421" y="1068"/>
                    <a:pt x="422" y="1071"/>
                    <a:pt x="424" y="1073"/>
                  </a:cubicBezTo>
                  <a:cubicBezTo>
                    <a:pt x="426" y="1075"/>
                    <a:pt x="428" y="1077"/>
                    <a:pt x="431" y="1078"/>
                  </a:cubicBezTo>
                  <a:cubicBezTo>
                    <a:pt x="434" y="1078"/>
                    <a:pt x="437" y="1078"/>
                    <a:pt x="439" y="1076"/>
                  </a:cubicBezTo>
                  <a:cubicBezTo>
                    <a:pt x="442" y="1075"/>
                    <a:pt x="444" y="1073"/>
                    <a:pt x="445" y="1070"/>
                  </a:cubicBezTo>
                  <a:cubicBezTo>
                    <a:pt x="446" y="1067"/>
                    <a:pt x="450" y="1052"/>
                    <a:pt x="455" y="1038"/>
                  </a:cubicBezTo>
                  <a:cubicBezTo>
                    <a:pt x="462" y="1039"/>
                    <a:pt x="469" y="1040"/>
                    <a:pt x="477" y="1041"/>
                  </a:cubicBezTo>
                  <a:cubicBezTo>
                    <a:pt x="477" y="1056"/>
                    <a:pt x="477" y="1072"/>
                    <a:pt x="477" y="1075"/>
                  </a:cubicBezTo>
                  <a:cubicBezTo>
                    <a:pt x="477" y="1078"/>
                    <a:pt x="478" y="1081"/>
                    <a:pt x="480" y="1083"/>
                  </a:cubicBezTo>
                  <a:cubicBezTo>
                    <a:pt x="482" y="1085"/>
                    <a:pt x="484" y="1086"/>
                    <a:pt x="487" y="1087"/>
                  </a:cubicBezTo>
                  <a:cubicBezTo>
                    <a:pt x="490" y="1087"/>
                    <a:pt x="493" y="1086"/>
                    <a:pt x="495" y="1085"/>
                  </a:cubicBezTo>
                  <a:cubicBezTo>
                    <a:pt x="497" y="1083"/>
                    <a:pt x="499" y="1081"/>
                    <a:pt x="500" y="1078"/>
                  </a:cubicBezTo>
                  <a:cubicBezTo>
                    <a:pt x="501" y="1074"/>
                    <a:pt x="504" y="1059"/>
                    <a:pt x="507" y="1045"/>
                  </a:cubicBezTo>
                  <a:cubicBezTo>
                    <a:pt x="514" y="1045"/>
                    <a:pt x="522" y="1045"/>
                    <a:pt x="529" y="1046"/>
                  </a:cubicBezTo>
                  <a:cubicBezTo>
                    <a:pt x="530" y="1060"/>
                    <a:pt x="532" y="1076"/>
                    <a:pt x="532" y="1079"/>
                  </a:cubicBezTo>
                  <a:cubicBezTo>
                    <a:pt x="533" y="1082"/>
                    <a:pt x="534" y="1085"/>
                    <a:pt x="536" y="1087"/>
                  </a:cubicBezTo>
                  <a:cubicBezTo>
                    <a:pt x="538" y="1089"/>
                    <a:pt x="541" y="1090"/>
                    <a:pt x="544" y="1090"/>
                  </a:cubicBezTo>
                  <a:cubicBezTo>
                    <a:pt x="547" y="1090"/>
                    <a:pt x="550" y="1088"/>
                    <a:pt x="552" y="1087"/>
                  </a:cubicBezTo>
                  <a:cubicBezTo>
                    <a:pt x="554" y="1085"/>
                    <a:pt x="555" y="1082"/>
                    <a:pt x="556" y="1079"/>
                  </a:cubicBezTo>
                  <a:cubicBezTo>
                    <a:pt x="556" y="1076"/>
                    <a:pt x="558" y="1060"/>
                    <a:pt x="559" y="1046"/>
                  </a:cubicBezTo>
                  <a:cubicBezTo>
                    <a:pt x="566" y="1045"/>
                    <a:pt x="574" y="1045"/>
                    <a:pt x="581" y="1045"/>
                  </a:cubicBezTo>
                  <a:cubicBezTo>
                    <a:pt x="584" y="1059"/>
                    <a:pt x="587" y="1074"/>
                    <a:pt x="588" y="1078"/>
                  </a:cubicBezTo>
                  <a:cubicBezTo>
                    <a:pt x="589" y="1081"/>
                    <a:pt x="590" y="1083"/>
                    <a:pt x="593" y="1085"/>
                  </a:cubicBezTo>
                  <a:cubicBezTo>
                    <a:pt x="595" y="1086"/>
                    <a:pt x="598" y="1087"/>
                    <a:pt x="601" y="1087"/>
                  </a:cubicBezTo>
                  <a:cubicBezTo>
                    <a:pt x="604" y="1086"/>
                    <a:pt x="606" y="1085"/>
                    <a:pt x="608" y="1083"/>
                  </a:cubicBezTo>
                  <a:cubicBezTo>
                    <a:pt x="610" y="1081"/>
                    <a:pt x="611" y="1078"/>
                    <a:pt x="611" y="1075"/>
                  </a:cubicBezTo>
                  <a:cubicBezTo>
                    <a:pt x="611" y="1072"/>
                    <a:pt x="611" y="1056"/>
                    <a:pt x="611" y="1041"/>
                  </a:cubicBezTo>
                  <a:cubicBezTo>
                    <a:pt x="619" y="1040"/>
                    <a:pt x="626" y="1039"/>
                    <a:pt x="633" y="1038"/>
                  </a:cubicBezTo>
                  <a:cubicBezTo>
                    <a:pt x="638" y="1052"/>
                    <a:pt x="642" y="1067"/>
                    <a:pt x="643" y="1070"/>
                  </a:cubicBezTo>
                  <a:cubicBezTo>
                    <a:pt x="644" y="1073"/>
                    <a:pt x="646" y="1075"/>
                    <a:pt x="649" y="1076"/>
                  </a:cubicBezTo>
                  <a:cubicBezTo>
                    <a:pt x="651" y="1078"/>
                    <a:pt x="654" y="1078"/>
                    <a:pt x="657" y="1078"/>
                  </a:cubicBezTo>
                  <a:cubicBezTo>
                    <a:pt x="660" y="1077"/>
                    <a:pt x="662" y="1075"/>
                    <a:pt x="664" y="1073"/>
                  </a:cubicBezTo>
                  <a:cubicBezTo>
                    <a:pt x="666" y="1071"/>
                    <a:pt x="667" y="1068"/>
                    <a:pt x="666" y="1065"/>
                  </a:cubicBezTo>
                  <a:cubicBezTo>
                    <a:pt x="666" y="1062"/>
                    <a:pt x="664" y="1046"/>
                    <a:pt x="663" y="1032"/>
                  </a:cubicBezTo>
                  <a:cubicBezTo>
                    <a:pt x="670" y="1030"/>
                    <a:pt x="677" y="1028"/>
                    <a:pt x="684" y="1026"/>
                  </a:cubicBezTo>
                  <a:cubicBezTo>
                    <a:pt x="690" y="1039"/>
                    <a:pt x="696" y="1054"/>
                    <a:pt x="698" y="1057"/>
                  </a:cubicBezTo>
                  <a:cubicBezTo>
                    <a:pt x="699" y="1060"/>
                    <a:pt x="701" y="1062"/>
                    <a:pt x="704" y="1063"/>
                  </a:cubicBezTo>
                  <a:cubicBezTo>
                    <a:pt x="706" y="1064"/>
                    <a:pt x="709" y="1064"/>
                    <a:pt x="712" y="1063"/>
                  </a:cubicBezTo>
                  <a:cubicBezTo>
                    <a:pt x="715" y="1062"/>
                    <a:pt x="717" y="1060"/>
                    <a:pt x="719" y="1058"/>
                  </a:cubicBezTo>
                  <a:cubicBezTo>
                    <a:pt x="720" y="1055"/>
                    <a:pt x="721" y="1052"/>
                    <a:pt x="720" y="1050"/>
                  </a:cubicBezTo>
                  <a:cubicBezTo>
                    <a:pt x="719" y="1046"/>
                    <a:pt x="716" y="1031"/>
                    <a:pt x="713" y="1017"/>
                  </a:cubicBezTo>
                  <a:cubicBezTo>
                    <a:pt x="720" y="1014"/>
                    <a:pt x="727" y="1011"/>
                    <a:pt x="734" y="1009"/>
                  </a:cubicBezTo>
                  <a:cubicBezTo>
                    <a:pt x="741" y="1021"/>
                    <a:pt x="749" y="1035"/>
                    <a:pt x="750" y="1038"/>
                  </a:cubicBezTo>
                  <a:cubicBezTo>
                    <a:pt x="752" y="1041"/>
                    <a:pt x="754" y="1042"/>
                    <a:pt x="757" y="1043"/>
                  </a:cubicBezTo>
                  <a:cubicBezTo>
                    <a:pt x="760" y="1044"/>
                    <a:pt x="762" y="1044"/>
                    <a:pt x="765" y="1042"/>
                  </a:cubicBezTo>
                  <a:cubicBezTo>
                    <a:pt x="768" y="1041"/>
                    <a:pt x="770" y="1039"/>
                    <a:pt x="771" y="1037"/>
                  </a:cubicBezTo>
                  <a:cubicBezTo>
                    <a:pt x="772" y="1034"/>
                    <a:pt x="773" y="1031"/>
                    <a:pt x="772" y="1028"/>
                  </a:cubicBezTo>
                  <a:cubicBezTo>
                    <a:pt x="771" y="1025"/>
                    <a:pt x="766" y="1010"/>
                    <a:pt x="761" y="996"/>
                  </a:cubicBezTo>
                  <a:cubicBezTo>
                    <a:pt x="768" y="993"/>
                    <a:pt x="774" y="990"/>
                    <a:pt x="781" y="986"/>
                  </a:cubicBezTo>
                  <a:cubicBezTo>
                    <a:pt x="790" y="998"/>
                    <a:pt x="799" y="1011"/>
                    <a:pt x="801" y="1014"/>
                  </a:cubicBezTo>
                  <a:cubicBezTo>
                    <a:pt x="802" y="1016"/>
                    <a:pt x="805" y="1018"/>
                    <a:pt x="808" y="1018"/>
                  </a:cubicBezTo>
                  <a:cubicBezTo>
                    <a:pt x="810" y="1019"/>
                    <a:pt x="813" y="1018"/>
                    <a:pt x="816" y="1017"/>
                  </a:cubicBezTo>
                  <a:cubicBezTo>
                    <a:pt x="818" y="1015"/>
                    <a:pt x="820" y="1013"/>
                    <a:pt x="821" y="1010"/>
                  </a:cubicBezTo>
                  <a:cubicBezTo>
                    <a:pt x="822" y="1008"/>
                    <a:pt x="822" y="1005"/>
                    <a:pt x="821" y="1002"/>
                  </a:cubicBezTo>
                  <a:cubicBezTo>
                    <a:pt x="820" y="999"/>
                    <a:pt x="813" y="984"/>
                    <a:pt x="807" y="971"/>
                  </a:cubicBezTo>
                  <a:cubicBezTo>
                    <a:pt x="813" y="967"/>
                    <a:pt x="820" y="963"/>
                    <a:pt x="826" y="959"/>
                  </a:cubicBezTo>
                  <a:cubicBezTo>
                    <a:pt x="835" y="970"/>
                    <a:pt x="846" y="982"/>
                    <a:pt x="848" y="984"/>
                  </a:cubicBezTo>
                  <a:cubicBezTo>
                    <a:pt x="850" y="986"/>
                    <a:pt x="853" y="988"/>
                    <a:pt x="856" y="988"/>
                  </a:cubicBezTo>
                  <a:cubicBezTo>
                    <a:pt x="858" y="988"/>
                    <a:pt x="861" y="987"/>
                    <a:pt x="864" y="986"/>
                  </a:cubicBezTo>
                  <a:cubicBezTo>
                    <a:pt x="866" y="984"/>
                    <a:pt x="868" y="981"/>
                    <a:pt x="868" y="979"/>
                  </a:cubicBezTo>
                  <a:cubicBezTo>
                    <a:pt x="869" y="976"/>
                    <a:pt x="869" y="973"/>
                    <a:pt x="867" y="970"/>
                  </a:cubicBezTo>
                  <a:cubicBezTo>
                    <a:pt x="865" y="968"/>
                    <a:pt x="857" y="954"/>
                    <a:pt x="850" y="941"/>
                  </a:cubicBezTo>
                  <a:cubicBezTo>
                    <a:pt x="856" y="937"/>
                    <a:pt x="862" y="932"/>
                    <a:pt x="867" y="927"/>
                  </a:cubicBezTo>
                  <a:cubicBezTo>
                    <a:pt x="878" y="937"/>
                    <a:pt x="890" y="948"/>
                    <a:pt x="892" y="950"/>
                  </a:cubicBezTo>
                  <a:cubicBezTo>
                    <a:pt x="894" y="952"/>
                    <a:pt x="897" y="953"/>
                    <a:pt x="900" y="953"/>
                  </a:cubicBezTo>
                  <a:cubicBezTo>
                    <a:pt x="903" y="953"/>
                    <a:pt x="906" y="952"/>
                    <a:pt x="908" y="950"/>
                  </a:cubicBezTo>
                  <a:cubicBezTo>
                    <a:pt x="910" y="948"/>
                    <a:pt x="911" y="945"/>
                    <a:pt x="912" y="942"/>
                  </a:cubicBezTo>
                  <a:cubicBezTo>
                    <a:pt x="912" y="940"/>
                    <a:pt x="911" y="937"/>
                    <a:pt x="910" y="934"/>
                  </a:cubicBezTo>
                  <a:cubicBezTo>
                    <a:pt x="908" y="932"/>
                    <a:pt x="898" y="919"/>
                    <a:pt x="890" y="907"/>
                  </a:cubicBezTo>
                  <a:cubicBezTo>
                    <a:pt x="895" y="902"/>
                    <a:pt x="900" y="897"/>
                    <a:pt x="905" y="891"/>
                  </a:cubicBezTo>
                  <a:cubicBezTo>
                    <a:pt x="917" y="900"/>
                    <a:pt x="930" y="909"/>
                    <a:pt x="933" y="911"/>
                  </a:cubicBezTo>
                  <a:cubicBezTo>
                    <a:pt x="935" y="913"/>
                    <a:pt x="938" y="914"/>
                    <a:pt x="941" y="913"/>
                  </a:cubicBezTo>
                  <a:cubicBezTo>
                    <a:pt x="943" y="913"/>
                    <a:pt x="946" y="912"/>
                    <a:pt x="948" y="909"/>
                  </a:cubicBezTo>
                  <a:cubicBezTo>
                    <a:pt x="950" y="907"/>
                    <a:pt x="951" y="904"/>
                    <a:pt x="951" y="902"/>
                  </a:cubicBezTo>
                  <a:cubicBezTo>
                    <a:pt x="951" y="899"/>
                    <a:pt x="950" y="896"/>
                    <a:pt x="948" y="894"/>
                  </a:cubicBezTo>
                  <a:cubicBezTo>
                    <a:pt x="946" y="891"/>
                    <a:pt x="935" y="880"/>
                    <a:pt x="925" y="869"/>
                  </a:cubicBezTo>
                  <a:cubicBezTo>
                    <a:pt x="930" y="863"/>
                    <a:pt x="935" y="857"/>
                    <a:pt x="940" y="851"/>
                  </a:cubicBezTo>
                  <a:cubicBezTo>
                    <a:pt x="952" y="859"/>
                    <a:pt x="966" y="867"/>
                    <a:pt x="969" y="869"/>
                  </a:cubicBezTo>
                  <a:cubicBezTo>
                    <a:pt x="971" y="870"/>
                    <a:pt x="974" y="870"/>
                    <a:pt x="977" y="870"/>
                  </a:cubicBezTo>
                  <a:cubicBezTo>
                    <a:pt x="980" y="869"/>
                    <a:pt x="982" y="867"/>
                    <a:pt x="984" y="865"/>
                  </a:cubicBezTo>
                  <a:cubicBezTo>
                    <a:pt x="986" y="863"/>
                    <a:pt x="986" y="860"/>
                    <a:pt x="986" y="857"/>
                  </a:cubicBezTo>
                  <a:cubicBezTo>
                    <a:pt x="986" y="854"/>
                    <a:pt x="985" y="852"/>
                    <a:pt x="983" y="850"/>
                  </a:cubicBezTo>
                  <a:cubicBezTo>
                    <a:pt x="980" y="847"/>
                    <a:pt x="968" y="837"/>
                    <a:pt x="957" y="827"/>
                  </a:cubicBezTo>
                  <a:cubicBezTo>
                    <a:pt x="961" y="821"/>
                    <a:pt x="966" y="815"/>
                    <a:pt x="969" y="808"/>
                  </a:cubicBezTo>
                  <a:cubicBezTo>
                    <a:pt x="983" y="814"/>
                    <a:pt x="997" y="821"/>
                    <a:pt x="1000" y="822"/>
                  </a:cubicBezTo>
                  <a:cubicBezTo>
                    <a:pt x="1003" y="824"/>
                    <a:pt x="1006" y="824"/>
                    <a:pt x="1008" y="823"/>
                  </a:cubicBezTo>
                  <a:cubicBezTo>
                    <a:pt x="1011" y="822"/>
                    <a:pt x="1013" y="820"/>
                    <a:pt x="1015" y="817"/>
                  </a:cubicBezTo>
                  <a:cubicBezTo>
                    <a:pt x="1016" y="815"/>
                    <a:pt x="1017" y="812"/>
                    <a:pt x="1016" y="809"/>
                  </a:cubicBezTo>
                  <a:cubicBezTo>
                    <a:pt x="1016" y="806"/>
                    <a:pt x="1014" y="804"/>
                    <a:pt x="1012" y="802"/>
                  </a:cubicBezTo>
                  <a:cubicBezTo>
                    <a:pt x="1009" y="800"/>
                    <a:pt x="996" y="791"/>
                    <a:pt x="984" y="782"/>
                  </a:cubicBezTo>
                  <a:cubicBezTo>
                    <a:pt x="988" y="776"/>
                    <a:pt x="991" y="769"/>
                    <a:pt x="995" y="762"/>
                  </a:cubicBezTo>
                  <a:cubicBezTo>
                    <a:pt x="1009" y="767"/>
                    <a:pt x="1024" y="772"/>
                    <a:pt x="1027" y="773"/>
                  </a:cubicBezTo>
                  <a:cubicBezTo>
                    <a:pt x="1029" y="774"/>
                    <a:pt x="1032" y="774"/>
                    <a:pt x="1035" y="772"/>
                  </a:cubicBezTo>
                  <a:cubicBezTo>
                    <a:pt x="1037" y="771"/>
                    <a:pt x="1039" y="769"/>
                    <a:pt x="1041" y="766"/>
                  </a:cubicBezTo>
                  <a:cubicBezTo>
                    <a:pt x="1042" y="764"/>
                    <a:pt x="1042" y="761"/>
                    <a:pt x="1041" y="758"/>
                  </a:cubicBezTo>
                  <a:cubicBezTo>
                    <a:pt x="1040" y="755"/>
                    <a:pt x="1039" y="753"/>
                    <a:pt x="1036" y="752"/>
                  </a:cubicBezTo>
                  <a:cubicBezTo>
                    <a:pt x="1033" y="750"/>
                    <a:pt x="1020" y="742"/>
                    <a:pt x="1007" y="735"/>
                  </a:cubicBezTo>
                  <a:cubicBezTo>
                    <a:pt x="1010" y="728"/>
                    <a:pt x="1012" y="721"/>
                    <a:pt x="1015" y="714"/>
                  </a:cubicBezTo>
                  <a:cubicBezTo>
                    <a:pt x="1029" y="717"/>
                    <a:pt x="1045" y="721"/>
                    <a:pt x="1048" y="721"/>
                  </a:cubicBezTo>
                  <a:cubicBezTo>
                    <a:pt x="1051" y="722"/>
                    <a:pt x="1054" y="721"/>
                    <a:pt x="1056" y="720"/>
                  </a:cubicBezTo>
                  <a:cubicBezTo>
                    <a:pt x="1058" y="718"/>
                    <a:pt x="1060" y="716"/>
                    <a:pt x="1061" y="713"/>
                  </a:cubicBezTo>
                  <a:cubicBezTo>
                    <a:pt x="1062" y="710"/>
                    <a:pt x="1062" y="707"/>
                    <a:pt x="1061" y="705"/>
                  </a:cubicBezTo>
                  <a:cubicBezTo>
                    <a:pt x="1060" y="702"/>
                    <a:pt x="1058" y="700"/>
                    <a:pt x="1055" y="699"/>
                  </a:cubicBezTo>
                  <a:cubicBezTo>
                    <a:pt x="1052" y="698"/>
                    <a:pt x="1037" y="691"/>
                    <a:pt x="1024" y="686"/>
                  </a:cubicBezTo>
                  <a:cubicBezTo>
                    <a:pt x="1026" y="678"/>
                    <a:pt x="1028" y="671"/>
                    <a:pt x="1030" y="664"/>
                  </a:cubicBezTo>
                  <a:cubicBezTo>
                    <a:pt x="1044" y="665"/>
                    <a:pt x="1060" y="667"/>
                    <a:pt x="1063" y="668"/>
                  </a:cubicBezTo>
                  <a:cubicBezTo>
                    <a:pt x="1066" y="668"/>
                    <a:pt x="1069" y="667"/>
                    <a:pt x="1071" y="665"/>
                  </a:cubicBezTo>
                  <a:cubicBezTo>
                    <a:pt x="1074" y="664"/>
                    <a:pt x="1075" y="661"/>
                    <a:pt x="1076" y="658"/>
                  </a:cubicBezTo>
                  <a:cubicBezTo>
                    <a:pt x="1076" y="655"/>
                    <a:pt x="1076" y="652"/>
                    <a:pt x="1075" y="650"/>
                  </a:cubicBezTo>
                  <a:cubicBezTo>
                    <a:pt x="1073" y="647"/>
                    <a:pt x="1071" y="645"/>
                    <a:pt x="1068" y="645"/>
                  </a:cubicBezTo>
                  <a:cubicBezTo>
                    <a:pt x="1065" y="644"/>
                    <a:pt x="1050" y="639"/>
                    <a:pt x="1036" y="634"/>
                  </a:cubicBezTo>
                  <a:cubicBezTo>
                    <a:pt x="1037" y="627"/>
                    <a:pt x="1039" y="620"/>
                    <a:pt x="1040" y="612"/>
                  </a:cubicBezTo>
                  <a:cubicBezTo>
                    <a:pt x="1054" y="612"/>
                    <a:pt x="1070" y="612"/>
                    <a:pt x="1073" y="612"/>
                  </a:cubicBezTo>
                  <a:cubicBezTo>
                    <a:pt x="1076" y="613"/>
                    <a:pt x="1079" y="611"/>
                    <a:pt x="1081" y="609"/>
                  </a:cubicBezTo>
                  <a:cubicBezTo>
                    <a:pt x="1083" y="607"/>
                    <a:pt x="1084" y="605"/>
                    <a:pt x="1085" y="602"/>
                  </a:cubicBezTo>
                  <a:cubicBezTo>
                    <a:pt x="1085" y="599"/>
                    <a:pt x="1084" y="596"/>
                    <a:pt x="1083" y="594"/>
                  </a:cubicBezTo>
                  <a:cubicBezTo>
                    <a:pt x="1081" y="591"/>
                    <a:pt x="1079" y="590"/>
                    <a:pt x="1076" y="589"/>
                  </a:cubicBezTo>
                  <a:cubicBezTo>
                    <a:pt x="1073" y="588"/>
                    <a:pt x="1057" y="585"/>
                    <a:pt x="1043" y="582"/>
                  </a:cubicBezTo>
                  <a:cubicBezTo>
                    <a:pt x="1043" y="575"/>
                    <a:pt x="1044" y="567"/>
                    <a:pt x="1044" y="560"/>
                  </a:cubicBezTo>
                  <a:cubicBezTo>
                    <a:pt x="1058" y="558"/>
                    <a:pt x="1074" y="557"/>
                    <a:pt x="1078" y="557"/>
                  </a:cubicBezTo>
                  <a:close/>
                  <a:moveTo>
                    <a:pt x="544" y="979"/>
                  </a:moveTo>
                  <a:cubicBezTo>
                    <a:pt x="305" y="979"/>
                    <a:pt x="111" y="785"/>
                    <a:pt x="111" y="545"/>
                  </a:cubicBezTo>
                  <a:cubicBezTo>
                    <a:pt x="111" y="305"/>
                    <a:pt x="305" y="111"/>
                    <a:pt x="544" y="111"/>
                  </a:cubicBezTo>
                  <a:cubicBezTo>
                    <a:pt x="783" y="111"/>
                    <a:pt x="977" y="305"/>
                    <a:pt x="977" y="545"/>
                  </a:cubicBezTo>
                  <a:cubicBezTo>
                    <a:pt x="977" y="785"/>
                    <a:pt x="783" y="979"/>
                    <a:pt x="544" y="979"/>
                  </a:cubicBezTo>
                  <a:close/>
                </a:path>
              </a:pathLst>
            </a:custGeom>
            <a:solidFill>
              <a:schemeClr val="bg2"/>
            </a:solidFill>
            <a:ln>
              <a:noFill/>
            </a:ln>
            <a:effectLst/>
          </p:spPr>
          <p:txBody>
            <a:bodyPr vert="horz" wrap="square" lIns="68580" tIns="34290" rIns="68580" bIns="3429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nvGrpSpPr>
            <p:cNvPr id="45" name="Group 105"/>
            <p:cNvGrpSpPr/>
            <p:nvPr/>
          </p:nvGrpSpPr>
          <p:grpSpPr bwMode="auto">
            <a:xfrm>
              <a:off x="264472" y="285377"/>
              <a:ext cx="578264" cy="529199"/>
              <a:chOff x="0" y="0"/>
              <a:chExt cx="411805" cy="376863"/>
            </a:xfrm>
          </p:grpSpPr>
          <p:sp>
            <p:nvSpPr>
              <p:cNvPr id="46" name="Oval 52"/>
              <p:cNvSpPr>
                <a:spLocks noChangeArrowheads="1"/>
              </p:cNvSpPr>
              <p:nvPr/>
            </p:nvSpPr>
            <p:spPr bwMode="auto">
              <a:xfrm>
                <a:off x="47419" y="299494"/>
                <a:ext cx="44924" cy="42429"/>
              </a:xfrm>
              <a:prstGeom prst="ellipse">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endParaRPr>
              </a:p>
            </p:txBody>
          </p:sp>
          <p:sp>
            <p:nvSpPr>
              <p:cNvPr id="47" name="Oval 53"/>
              <p:cNvSpPr>
                <a:spLocks noChangeArrowheads="1"/>
              </p:cNvSpPr>
              <p:nvPr/>
            </p:nvSpPr>
            <p:spPr bwMode="auto">
              <a:xfrm>
                <a:off x="22462" y="349409"/>
                <a:ext cx="24958" cy="27454"/>
              </a:xfrm>
              <a:prstGeom prst="ellipse">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endParaRPr>
              </a:p>
            </p:txBody>
          </p:sp>
          <p:sp>
            <p:nvSpPr>
              <p:cNvPr id="48" name="Freeform 54"/>
              <p:cNvSpPr>
                <a:spLocks noChangeArrowheads="1"/>
              </p:cNvSpPr>
              <p:nvPr/>
            </p:nvSpPr>
            <p:spPr bwMode="auto">
              <a:xfrm>
                <a:off x="0" y="0"/>
                <a:ext cx="411805" cy="292007"/>
              </a:xfrm>
              <a:custGeom>
                <a:avLst/>
                <a:gdLst>
                  <a:gd name="T0" fmla="*/ 1367607726 w 124"/>
                  <a:gd name="T1" fmla="*/ 374369565 h 88"/>
                  <a:gd name="T2" fmla="*/ 1091881031 w 124"/>
                  <a:gd name="T3" fmla="*/ 99096557 h 88"/>
                  <a:gd name="T4" fmla="*/ 1025706625 w 124"/>
                  <a:gd name="T5" fmla="*/ 110109867 h 88"/>
                  <a:gd name="T6" fmla="*/ 816154337 w 124"/>
                  <a:gd name="T7" fmla="*/ 0 h 88"/>
                  <a:gd name="T8" fmla="*/ 661744067 w 124"/>
                  <a:gd name="T9" fmla="*/ 55053274 h 88"/>
                  <a:gd name="T10" fmla="*/ 507337118 w 124"/>
                  <a:gd name="T11" fmla="*/ 0 h 88"/>
                  <a:gd name="T12" fmla="*/ 341901101 w 124"/>
                  <a:gd name="T13" fmla="*/ 55053274 h 88"/>
                  <a:gd name="T14" fmla="*/ 275726695 w 124"/>
                  <a:gd name="T15" fmla="*/ 55053274 h 88"/>
                  <a:gd name="T16" fmla="*/ 0 w 124"/>
                  <a:gd name="T17" fmla="*/ 330326282 h 88"/>
                  <a:gd name="T18" fmla="*/ 33087203 w 124"/>
                  <a:gd name="T19" fmla="*/ 473466123 h 88"/>
                  <a:gd name="T20" fmla="*/ 0 w 124"/>
                  <a:gd name="T21" fmla="*/ 605595972 h 88"/>
                  <a:gd name="T22" fmla="*/ 275726695 w 124"/>
                  <a:gd name="T23" fmla="*/ 880868980 h 88"/>
                  <a:gd name="T24" fmla="*/ 308813898 w 124"/>
                  <a:gd name="T25" fmla="*/ 880868980 h 88"/>
                  <a:gd name="T26" fmla="*/ 507337118 w 124"/>
                  <a:gd name="T27" fmla="*/ 968955546 h 88"/>
                  <a:gd name="T28" fmla="*/ 705863659 w 124"/>
                  <a:gd name="T29" fmla="*/ 880868980 h 88"/>
                  <a:gd name="T30" fmla="*/ 871299676 w 124"/>
                  <a:gd name="T31" fmla="*/ 935922254 h 88"/>
                  <a:gd name="T32" fmla="*/ 1147026370 w 124"/>
                  <a:gd name="T33" fmla="*/ 660652564 h 88"/>
                  <a:gd name="T34" fmla="*/ 1147026370 w 124"/>
                  <a:gd name="T35" fmla="*/ 649639255 h 88"/>
                  <a:gd name="T36" fmla="*/ 1367607726 w 124"/>
                  <a:gd name="T37" fmla="*/ 374369565 h 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4"/>
                  <a:gd name="T58" fmla="*/ 0 h 88"/>
                  <a:gd name="T59" fmla="*/ 124 w 124"/>
                  <a:gd name="T60" fmla="*/ 88 h 8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4" h="88">
                    <a:moveTo>
                      <a:pt x="124" y="34"/>
                    </a:moveTo>
                    <a:cubicBezTo>
                      <a:pt x="124" y="21"/>
                      <a:pt x="113" y="9"/>
                      <a:pt x="99" y="9"/>
                    </a:cubicBezTo>
                    <a:cubicBezTo>
                      <a:pt x="97" y="9"/>
                      <a:pt x="95" y="10"/>
                      <a:pt x="93" y="10"/>
                    </a:cubicBezTo>
                    <a:cubicBezTo>
                      <a:pt x="89" y="4"/>
                      <a:pt x="82" y="0"/>
                      <a:pt x="74" y="0"/>
                    </a:cubicBezTo>
                    <a:cubicBezTo>
                      <a:pt x="69" y="0"/>
                      <a:pt x="64" y="2"/>
                      <a:pt x="60" y="5"/>
                    </a:cubicBezTo>
                    <a:cubicBezTo>
                      <a:pt x="56" y="2"/>
                      <a:pt x="51" y="0"/>
                      <a:pt x="46" y="0"/>
                    </a:cubicBezTo>
                    <a:cubicBezTo>
                      <a:pt x="40" y="0"/>
                      <a:pt x="35" y="2"/>
                      <a:pt x="31" y="5"/>
                    </a:cubicBezTo>
                    <a:cubicBezTo>
                      <a:pt x="29" y="5"/>
                      <a:pt x="27" y="5"/>
                      <a:pt x="25" y="5"/>
                    </a:cubicBezTo>
                    <a:cubicBezTo>
                      <a:pt x="11" y="5"/>
                      <a:pt x="0" y="16"/>
                      <a:pt x="0" y="30"/>
                    </a:cubicBezTo>
                    <a:cubicBezTo>
                      <a:pt x="0" y="35"/>
                      <a:pt x="1" y="39"/>
                      <a:pt x="3" y="43"/>
                    </a:cubicBezTo>
                    <a:cubicBezTo>
                      <a:pt x="1" y="46"/>
                      <a:pt x="0" y="51"/>
                      <a:pt x="0" y="55"/>
                    </a:cubicBezTo>
                    <a:cubicBezTo>
                      <a:pt x="0" y="69"/>
                      <a:pt x="11" y="80"/>
                      <a:pt x="25" y="80"/>
                    </a:cubicBezTo>
                    <a:cubicBezTo>
                      <a:pt x="26" y="80"/>
                      <a:pt x="27" y="80"/>
                      <a:pt x="28" y="80"/>
                    </a:cubicBezTo>
                    <a:cubicBezTo>
                      <a:pt x="32" y="85"/>
                      <a:pt x="39" y="88"/>
                      <a:pt x="46" y="88"/>
                    </a:cubicBezTo>
                    <a:cubicBezTo>
                      <a:pt x="53" y="88"/>
                      <a:pt x="59" y="85"/>
                      <a:pt x="64" y="80"/>
                    </a:cubicBezTo>
                    <a:cubicBezTo>
                      <a:pt x="68" y="83"/>
                      <a:pt x="73" y="85"/>
                      <a:pt x="79" y="85"/>
                    </a:cubicBezTo>
                    <a:cubicBezTo>
                      <a:pt x="92" y="85"/>
                      <a:pt x="104" y="74"/>
                      <a:pt x="104" y="60"/>
                    </a:cubicBezTo>
                    <a:cubicBezTo>
                      <a:pt x="104" y="60"/>
                      <a:pt x="104" y="59"/>
                      <a:pt x="104" y="59"/>
                    </a:cubicBezTo>
                    <a:cubicBezTo>
                      <a:pt x="115" y="57"/>
                      <a:pt x="124" y="47"/>
                      <a:pt x="124" y="34"/>
                    </a:cubicBezTo>
                    <a:close/>
                  </a:path>
                </a:pathLst>
              </a:custGeom>
              <a:solidFill>
                <a:schemeClr val="bg2"/>
              </a:solidFill>
              <a:ln>
                <a:noFill/>
              </a:ln>
              <a:effectLst/>
            </p:spPr>
            <p:txBody>
              <a:bodyPr vert="horz" wrap="square" lIns="68580" tIns="34290" rIns="68580" bIns="3429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grpSp>
      <p:grpSp>
        <p:nvGrpSpPr>
          <p:cNvPr id="49" name="组合 6"/>
          <p:cNvGrpSpPr/>
          <p:nvPr/>
        </p:nvGrpSpPr>
        <p:grpSpPr bwMode="auto">
          <a:xfrm>
            <a:off x="4019550" y="1612107"/>
            <a:ext cx="1151335" cy="1154906"/>
            <a:chOff x="0" y="0"/>
            <a:chExt cx="1535131" cy="1538389"/>
          </a:xfrm>
        </p:grpSpPr>
        <p:sp>
          <p:nvSpPr>
            <p:cNvPr id="50" name="Freeform 10"/>
            <p:cNvSpPr>
              <a:spLocks noEditPoints="1" noChangeArrowheads="1"/>
            </p:cNvSpPr>
            <p:nvPr/>
          </p:nvSpPr>
          <p:spPr bwMode="auto">
            <a:xfrm>
              <a:off x="0" y="0"/>
              <a:ext cx="1535131" cy="1538389"/>
            </a:xfrm>
            <a:custGeom>
              <a:avLst/>
              <a:gdLst>
                <a:gd name="T0" fmla="*/ 2076431171 w 1088"/>
                <a:gd name="T1" fmla="*/ 1009921328 h 1090"/>
                <a:gd name="T2" fmla="*/ 2062495060 w 1088"/>
                <a:gd name="T3" fmla="*/ 906339762 h 1090"/>
                <a:gd name="T4" fmla="*/ 2038604584 w 1088"/>
                <a:gd name="T5" fmla="*/ 804749634 h 1090"/>
                <a:gd name="T6" fmla="*/ 2004761154 w 1088"/>
                <a:gd name="T7" fmla="*/ 707143791 h 1090"/>
                <a:gd name="T8" fmla="*/ 1958972485 w 1088"/>
                <a:gd name="T9" fmla="*/ 611529387 h 1090"/>
                <a:gd name="T10" fmla="*/ 1905218914 w 1088"/>
                <a:gd name="T11" fmla="*/ 523883555 h 1090"/>
                <a:gd name="T12" fmla="*/ 1841513800 w 1088"/>
                <a:gd name="T13" fmla="*/ 440222009 h 1090"/>
                <a:gd name="T14" fmla="*/ 1771834655 w 1088"/>
                <a:gd name="T15" fmla="*/ 364527625 h 1090"/>
                <a:gd name="T16" fmla="*/ 1692201145 w 1088"/>
                <a:gd name="T17" fmla="*/ 296801813 h 1090"/>
                <a:gd name="T18" fmla="*/ 1606596428 w 1088"/>
                <a:gd name="T19" fmla="*/ 237043163 h 1090"/>
                <a:gd name="T20" fmla="*/ 1515017680 w 1088"/>
                <a:gd name="T21" fmla="*/ 185251674 h 1090"/>
                <a:gd name="T22" fmla="*/ 1419458597 w 1088"/>
                <a:gd name="T23" fmla="*/ 145413045 h 1090"/>
                <a:gd name="T24" fmla="*/ 1319916357 w 1088"/>
                <a:gd name="T25" fmla="*/ 115533014 h 1090"/>
                <a:gd name="T26" fmla="*/ 1216393782 w 1088"/>
                <a:gd name="T27" fmla="*/ 95614405 h 1090"/>
                <a:gd name="T28" fmla="*/ 1112871207 w 1088"/>
                <a:gd name="T29" fmla="*/ 87645832 h 1090"/>
                <a:gd name="T30" fmla="*/ 1009348633 w 1088"/>
                <a:gd name="T31" fmla="*/ 89637270 h 1090"/>
                <a:gd name="T32" fmla="*/ 905826058 w 1088"/>
                <a:gd name="T33" fmla="*/ 103581566 h 1090"/>
                <a:gd name="T34" fmla="*/ 804292945 w 1088"/>
                <a:gd name="T35" fmla="*/ 127484462 h 1090"/>
                <a:gd name="T36" fmla="*/ 704752116 w 1088"/>
                <a:gd name="T37" fmla="*/ 161348779 h 1090"/>
                <a:gd name="T38" fmla="*/ 611183906 w 1088"/>
                <a:gd name="T39" fmla="*/ 207163132 h 1090"/>
                <a:gd name="T40" fmla="*/ 521596031 w 1088"/>
                <a:gd name="T41" fmla="*/ 260946059 h 1090"/>
                <a:gd name="T42" fmla="*/ 439971649 w 1088"/>
                <a:gd name="T43" fmla="*/ 324688995 h 1090"/>
                <a:gd name="T44" fmla="*/ 362330423 w 1088"/>
                <a:gd name="T45" fmla="*/ 396399093 h 1090"/>
                <a:gd name="T46" fmla="*/ 294642151 w 1088"/>
                <a:gd name="T47" fmla="*/ 474084915 h 1090"/>
                <a:gd name="T48" fmla="*/ 234917372 w 1088"/>
                <a:gd name="T49" fmla="*/ 561730747 h 1090"/>
                <a:gd name="T50" fmla="*/ 185146958 w 1088"/>
                <a:gd name="T51" fmla="*/ 653360865 h 1090"/>
                <a:gd name="T52" fmla="*/ 145330908 w 1088"/>
                <a:gd name="T53" fmla="*/ 748975270 h 1090"/>
                <a:gd name="T54" fmla="*/ 115467813 w 1088"/>
                <a:gd name="T55" fmla="*/ 848572550 h 1090"/>
                <a:gd name="T56" fmla="*/ 95559083 w 1088"/>
                <a:gd name="T57" fmla="*/ 952154116 h 1090"/>
                <a:gd name="T58" fmla="*/ 87597002 w 1088"/>
                <a:gd name="T59" fmla="*/ 1055735682 h 1090"/>
                <a:gd name="T60" fmla="*/ 89586464 w 1088"/>
                <a:gd name="T61" fmla="*/ 1159317248 h 1090"/>
                <a:gd name="T62" fmla="*/ 103522575 w 1088"/>
                <a:gd name="T63" fmla="*/ 1262898814 h 1090"/>
                <a:gd name="T64" fmla="*/ 127413051 w 1088"/>
                <a:gd name="T65" fmla="*/ 1366480380 h 1090"/>
                <a:gd name="T66" fmla="*/ 161256481 w 1088"/>
                <a:gd name="T67" fmla="*/ 1464086223 h 1090"/>
                <a:gd name="T68" fmla="*/ 207045150 w 1088"/>
                <a:gd name="T69" fmla="*/ 1557707779 h 1090"/>
                <a:gd name="T70" fmla="*/ 260798721 w 1088"/>
                <a:gd name="T71" fmla="*/ 1647346459 h 1090"/>
                <a:gd name="T72" fmla="*/ 324503836 w 1088"/>
                <a:gd name="T73" fmla="*/ 1731008005 h 1090"/>
                <a:gd name="T74" fmla="*/ 394182980 w 1088"/>
                <a:gd name="T75" fmla="*/ 1806702389 h 1090"/>
                <a:gd name="T76" fmla="*/ 473816490 w 1088"/>
                <a:gd name="T77" fmla="*/ 1874428201 h 1090"/>
                <a:gd name="T78" fmla="*/ 559421208 w 1088"/>
                <a:gd name="T79" fmla="*/ 1934186851 h 1090"/>
                <a:gd name="T80" fmla="*/ 650999955 w 1088"/>
                <a:gd name="T81" fmla="*/ 1983986902 h 1090"/>
                <a:gd name="T82" fmla="*/ 746559038 w 1088"/>
                <a:gd name="T83" fmla="*/ 2025816969 h 1090"/>
                <a:gd name="T84" fmla="*/ 846101278 w 1088"/>
                <a:gd name="T85" fmla="*/ 2055697000 h 1090"/>
                <a:gd name="T86" fmla="*/ 949623853 w 1088"/>
                <a:gd name="T87" fmla="*/ 2073624172 h 1090"/>
                <a:gd name="T88" fmla="*/ 1053146428 w 1088"/>
                <a:gd name="T89" fmla="*/ 2083584182 h 1090"/>
                <a:gd name="T90" fmla="*/ 1156669003 w 1088"/>
                <a:gd name="T91" fmla="*/ 2081592745 h 1090"/>
                <a:gd name="T92" fmla="*/ 1260191578 w 1088"/>
                <a:gd name="T93" fmla="*/ 2067648448 h 1090"/>
                <a:gd name="T94" fmla="*/ 1361724690 w 1088"/>
                <a:gd name="T95" fmla="*/ 2043745552 h 1090"/>
                <a:gd name="T96" fmla="*/ 1461265519 w 1088"/>
                <a:gd name="T97" fmla="*/ 2009881235 h 1090"/>
                <a:gd name="T98" fmla="*/ 1554833729 w 1088"/>
                <a:gd name="T99" fmla="*/ 1964066882 h 1090"/>
                <a:gd name="T100" fmla="*/ 1644421604 w 1088"/>
                <a:gd name="T101" fmla="*/ 1910283956 h 1090"/>
                <a:gd name="T102" fmla="*/ 1726045987 w 1088"/>
                <a:gd name="T103" fmla="*/ 1846541019 h 1090"/>
                <a:gd name="T104" fmla="*/ 1801696339 w 1088"/>
                <a:gd name="T105" fmla="*/ 1774830921 h 1090"/>
                <a:gd name="T106" fmla="*/ 1871375484 w 1088"/>
                <a:gd name="T107" fmla="*/ 1695153662 h 1090"/>
                <a:gd name="T108" fmla="*/ 1929109390 w 1088"/>
                <a:gd name="T109" fmla="*/ 1609499267 h 1090"/>
                <a:gd name="T110" fmla="*/ 1980870678 w 1088"/>
                <a:gd name="T111" fmla="*/ 1517869149 h 1090"/>
                <a:gd name="T112" fmla="*/ 2020686727 w 1088"/>
                <a:gd name="T113" fmla="*/ 1422254744 h 1090"/>
                <a:gd name="T114" fmla="*/ 2050549822 w 1088"/>
                <a:gd name="T115" fmla="*/ 1322657464 h 1090"/>
                <a:gd name="T116" fmla="*/ 2070458552 w 1088"/>
                <a:gd name="T117" fmla="*/ 1219075898 h 1090"/>
                <a:gd name="T118" fmla="*/ 2078420634 w 1088"/>
                <a:gd name="T119" fmla="*/ 1115494332 h 10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88"/>
                <a:gd name="T181" fmla="*/ 0 h 1090"/>
                <a:gd name="T182" fmla="*/ 1088 w 1088"/>
                <a:gd name="T183" fmla="*/ 1090 h 10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88" h="1090">
                  <a:moveTo>
                    <a:pt x="1078" y="557"/>
                  </a:moveTo>
                  <a:cubicBezTo>
                    <a:pt x="1080" y="556"/>
                    <a:pt x="1083" y="555"/>
                    <a:pt x="1085" y="553"/>
                  </a:cubicBezTo>
                  <a:cubicBezTo>
                    <a:pt x="1087" y="551"/>
                    <a:pt x="1088" y="548"/>
                    <a:pt x="1088" y="545"/>
                  </a:cubicBezTo>
                  <a:cubicBezTo>
                    <a:pt x="1088" y="542"/>
                    <a:pt x="1087" y="539"/>
                    <a:pt x="1085" y="537"/>
                  </a:cubicBezTo>
                  <a:cubicBezTo>
                    <a:pt x="1083" y="535"/>
                    <a:pt x="1080" y="533"/>
                    <a:pt x="1078" y="533"/>
                  </a:cubicBezTo>
                  <a:cubicBezTo>
                    <a:pt x="1074" y="533"/>
                    <a:pt x="1058" y="531"/>
                    <a:pt x="1044" y="530"/>
                  </a:cubicBezTo>
                  <a:cubicBezTo>
                    <a:pt x="1044" y="522"/>
                    <a:pt x="1043" y="515"/>
                    <a:pt x="1043" y="507"/>
                  </a:cubicBezTo>
                  <a:cubicBezTo>
                    <a:pt x="1057" y="505"/>
                    <a:pt x="1073" y="501"/>
                    <a:pt x="1076" y="501"/>
                  </a:cubicBezTo>
                  <a:cubicBezTo>
                    <a:pt x="1079" y="500"/>
                    <a:pt x="1081" y="498"/>
                    <a:pt x="1083" y="496"/>
                  </a:cubicBezTo>
                  <a:cubicBezTo>
                    <a:pt x="1084" y="494"/>
                    <a:pt x="1085" y="491"/>
                    <a:pt x="1085" y="488"/>
                  </a:cubicBezTo>
                  <a:cubicBezTo>
                    <a:pt x="1084" y="485"/>
                    <a:pt x="1083" y="482"/>
                    <a:pt x="1081" y="481"/>
                  </a:cubicBezTo>
                  <a:cubicBezTo>
                    <a:pt x="1079" y="479"/>
                    <a:pt x="1076" y="477"/>
                    <a:pt x="1073" y="477"/>
                  </a:cubicBezTo>
                  <a:cubicBezTo>
                    <a:pt x="1070" y="477"/>
                    <a:pt x="1054" y="478"/>
                    <a:pt x="1040" y="478"/>
                  </a:cubicBezTo>
                  <a:cubicBezTo>
                    <a:pt x="1039" y="470"/>
                    <a:pt x="1037" y="463"/>
                    <a:pt x="1036" y="455"/>
                  </a:cubicBezTo>
                  <a:cubicBezTo>
                    <a:pt x="1050" y="451"/>
                    <a:pt x="1065" y="446"/>
                    <a:pt x="1068" y="445"/>
                  </a:cubicBezTo>
                  <a:cubicBezTo>
                    <a:pt x="1071" y="444"/>
                    <a:pt x="1073" y="442"/>
                    <a:pt x="1075" y="440"/>
                  </a:cubicBezTo>
                  <a:cubicBezTo>
                    <a:pt x="1076" y="437"/>
                    <a:pt x="1076" y="435"/>
                    <a:pt x="1076" y="432"/>
                  </a:cubicBezTo>
                  <a:cubicBezTo>
                    <a:pt x="1075" y="429"/>
                    <a:pt x="1074" y="426"/>
                    <a:pt x="1071" y="425"/>
                  </a:cubicBezTo>
                  <a:cubicBezTo>
                    <a:pt x="1069" y="423"/>
                    <a:pt x="1066" y="422"/>
                    <a:pt x="1063" y="422"/>
                  </a:cubicBezTo>
                  <a:cubicBezTo>
                    <a:pt x="1060" y="423"/>
                    <a:pt x="1044" y="425"/>
                    <a:pt x="1030" y="426"/>
                  </a:cubicBezTo>
                  <a:cubicBezTo>
                    <a:pt x="1028" y="419"/>
                    <a:pt x="1026" y="412"/>
                    <a:pt x="1024" y="404"/>
                  </a:cubicBezTo>
                  <a:cubicBezTo>
                    <a:pt x="1037" y="399"/>
                    <a:pt x="1052" y="392"/>
                    <a:pt x="1055" y="391"/>
                  </a:cubicBezTo>
                  <a:cubicBezTo>
                    <a:pt x="1058" y="390"/>
                    <a:pt x="1060" y="388"/>
                    <a:pt x="1061" y="385"/>
                  </a:cubicBezTo>
                  <a:cubicBezTo>
                    <a:pt x="1062" y="382"/>
                    <a:pt x="1062" y="379"/>
                    <a:pt x="1061" y="377"/>
                  </a:cubicBezTo>
                  <a:cubicBezTo>
                    <a:pt x="1060" y="374"/>
                    <a:pt x="1058" y="372"/>
                    <a:pt x="1056" y="370"/>
                  </a:cubicBezTo>
                  <a:cubicBezTo>
                    <a:pt x="1054" y="369"/>
                    <a:pt x="1051" y="368"/>
                    <a:pt x="1048" y="369"/>
                  </a:cubicBezTo>
                  <a:cubicBezTo>
                    <a:pt x="1045" y="369"/>
                    <a:pt x="1029" y="373"/>
                    <a:pt x="1015" y="376"/>
                  </a:cubicBezTo>
                  <a:cubicBezTo>
                    <a:pt x="1012" y="369"/>
                    <a:pt x="1010" y="362"/>
                    <a:pt x="1007" y="355"/>
                  </a:cubicBezTo>
                  <a:cubicBezTo>
                    <a:pt x="1020" y="348"/>
                    <a:pt x="1033" y="340"/>
                    <a:pt x="1036" y="338"/>
                  </a:cubicBezTo>
                  <a:cubicBezTo>
                    <a:pt x="1039" y="337"/>
                    <a:pt x="1040" y="334"/>
                    <a:pt x="1041" y="332"/>
                  </a:cubicBezTo>
                  <a:cubicBezTo>
                    <a:pt x="1042" y="329"/>
                    <a:pt x="1042" y="326"/>
                    <a:pt x="1041" y="323"/>
                  </a:cubicBezTo>
                  <a:cubicBezTo>
                    <a:pt x="1039" y="321"/>
                    <a:pt x="1037" y="319"/>
                    <a:pt x="1035" y="317"/>
                  </a:cubicBezTo>
                  <a:cubicBezTo>
                    <a:pt x="1032" y="316"/>
                    <a:pt x="1029" y="316"/>
                    <a:pt x="1027" y="317"/>
                  </a:cubicBezTo>
                  <a:cubicBezTo>
                    <a:pt x="1024" y="318"/>
                    <a:pt x="1009" y="323"/>
                    <a:pt x="995" y="328"/>
                  </a:cubicBezTo>
                  <a:cubicBezTo>
                    <a:pt x="991" y="321"/>
                    <a:pt x="988" y="314"/>
                    <a:pt x="984" y="307"/>
                  </a:cubicBezTo>
                  <a:cubicBezTo>
                    <a:pt x="996" y="299"/>
                    <a:pt x="1009" y="290"/>
                    <a:pt x="1012" y="288"/>
                  </a:cubicBezTo>
                  <a:cubicBezTo>
                    <a:pt x="1014" y="286"/>
                    <a:pt x="1016" y="284"/>
                    <a:pt x="1016" y="281"/>
                  </a:cubicBezTo>
                  <a:cubicBezTo>
                    <a:pt x="1017" y="278"/>
                    <a:pt x="1016" y="275"/>
                    <a:pt x="1015" y="273"/>
                  </a:cubicBezTo>
                  <a:cubicBezTo>
                    <a:pt x="1013" y="270"/>
                    <a:pt x="1011" y="268"/>
                    <a:pt x="1008" y="267"/>
                  </a:cubicBezTo>
                  <a:cubicBezTo>
                    <a:pt x="1006" y="266"/>
                    <a:pt x="1003" y="266"/>
                    <a:pt x="1000" y="268"/>
                  </a:cubicBezTo>
                  <a:cubicBezTo>
                    <a:pt x="997" y="269"/>
                    <a:pt x="983" y="276"/>
                    <a:pt x="969" y="282"/>
                  </a:cubicBezTo>
                  <a:cubicBezTo>
                    <a:pt x="966" y="275"/>
                    <a:pt x="961" y="269"/>
                    <a:pt x="957" y="263"/>
                  </a:cubicBezTo>
                  <a:cubicBezTo>
                    <a:pt x="968" y="253"/>
                    <a:pt x="980" y="242"/>
                    <a:pt x="983" y="240"/>
                  </a:cubicBezTo>
                  <a:cubicBezTo>
                    <a:pt x="985" y="238"/>
                    <a:pt x="986" y="236"/>
                    <a:pt x="986" y="233"/>
                  </a:cubicBezTo>
                  <a:cubicBezTo>
                    <a:pt x="986" y="230"/>
                    <a:pt x="986" y="227"/>
                    <a:pt x="984" y="225"/>
                  </a:cubicBezTo>
                  <a:cubicBezTo>
                    <a:pt x="982" y="222"/>
                    <a:pt x="980" y="221"/>
                    <a:pt x="977" y="220"/>
                  </a:cubicBezTo>
                  <a:cubicBezTo>
                    <a:pt x="974" y="220"/>
                    <a:pt x="971" y="220"/>
                    <a:pt x="969" y="221"/>
                  </a:cubicBezTo>
                  <a:cubicBezTo>
                    <a:pt x="966" y="223"/>
                    <a:pt x="952" y="231"/>
                    <a:pt x="940" y="238"/>
                  </a:cubicBezTo>
                  <a:cubicBezTo>
                    <a:pt x="935" y="233"/>
                    <a:pt x="930" y="227"/>
                    <a:pt x="925" y="221"/>
                  </a:cubicBezTo>
                  <a:cubicBezTo>
                    <a:pt x="935" y="210"/>
                    <a:pt x="946" y="198"/>
                    <a:pt x="948" y="196"/>
                  </a:cubicBezTo>
                  <a:cubicBezTo>
                    <a:pt x="950" y="194"/>
                    <a:pt x="951" y="191"/>
                    <a:pt x="951" y="188"/>
                  </a:cubicBezTo>
                  <a:cubicBezTo>
                    <a:pt x="951" y="185"/>
                    <a:pt x="950" y="183"/>
                    <a:pt x="948" y="180"/>
                  </a:cubicBezTo>
                  <a:cubicBezTo>
                    <a:pt x="946" y="178"/>
                    <a:pt x="943" y="177"/>
                    <a:pt x="941" y="177"/>
                  </a:cubicBezTo>
                  <a:cubicBezTo>
                    <a:pt x="938" y="176"/>
                    <a:pt x="935" y="177"/>
                    <a:pt x="933" y="179"/>
                  </a:cubicBezTo>
                  <a:cubicBezTo>
                    <a:pt x="930" y="181"/>
                    <a:pt x="917" y="190"/>
                    <a:pt x="905" y="199"/>
                  </a:cubicBezTo>
                  <a:cubicBezTo>
                    <a:pt x="900" y="193"/>
                    <a:pt x="895" y="188"/>
                    <a:pt x="890" y="183"/>
                  </a:cubicBezTo>
                  <a:cubicBezTo>
                    <a:pt x="898" y="171"/>
                    <a:pt x="908" y="158"/>
                    <a:pt x="910" y="156"/>
                  </a:cubicBezTo>
                  <a:cubicBezTo>
                    <a:pt x="911" y="153"/>
                    <a:pt x="912" y="150"/>
                    <a:pt x="912" y="148"/>
                  </a:cubicBezTo>
                  <a:cubicBezTo>
                    <a:pt x="911" y="145"/>
                    <a:pt x="910" y="142"/>
                    <a:pt x="908" y="140"/>
                  </a:cubicBezTo>
                  <a:cubicBezTo>
                    <a:pt x="906" y="138"/>
                    <a:pt x="903" y="137"/>
                    <a:pt x="900" y="137"/>
                  </a:cubicBezTo>
                  <a:cubicBezTo>
                    <a:pt x="897" y="137"/>
                    <a:pt x="894" y="138"/>
                    <a:pt x="892" y="140"/>
                  </a:cubicBezTo>
                  <a:cubicBezTo>
                    <a:pt x="890" y="142"/>
                    <a:pt x="878" y="153"/>
                    <a:pt x="867" y="163"/>
                  </a:cubicBezTo>
                  <a:cubicBezTo>
                    <a:pt x="862" y="158"/>
                    <a:pt x="856" y="153"/>
                    <a:pt x="850" y="149"/>
                  </a:cubicBezTo>
                  <a:cubicBezTo>
                    <a:pt x="857" y="136"/>
                    <a:pt x="865" y="122"/>
                    <a:pt x="867" y="119"/>
                  </a:cubicBezTo>
                  <a:cubicBezTo>
                    <a:pt x="869" y="117"/>
                    <a:pt x="869" y="114"/>
                    <a:pt x="868" y="111"/>
                  </a:cubicBezTo>
                  <a:cubicBezTo>
                    <a:pt x="868" y="109"/>
                    <a:pt x="866" y="106"/>
                    <a:pt x="864" y="104"/>
                  </a:cubicBezTo>
                  <a:cubicBezTo>
                    <a:pt x="861" y="103"/>
                    <a:pt x="858" y="102"/>
                    <a:pt x="856" y="102"/>
                  </a:cubicBezTo>
                  <a:cubicBezTo>
                    <a:pt x="853" y="102"/>
                    <a:pt x="850" y="103"/>
                    <a:pt x="848" y="106"/>
                  </a:cubicBezTo>
                  <a:cubicBezTo>
                    <a:pt x="846" y="108"/>
                    <a:pt x="835" y="120"/>
                    <a:pt x="826" y="131"/>
                  </a:cubicBezTo>
                  <a:cubicBezTo>
                    <a:pt x="820" y="127"/>
                    <a:pt x="813" y="123"/>
                    <a:pt x="807" y="119"/>
                  </a:cubicBezTo>
                  <a:cubicBezTo>
                    <a:pt x="813" y="105"/>
                    <a:pt x="820" y="91"/>
                    <a:pt x="821" y="88"/>
                  </a:cubicBezTo>
                  <a:cubicBezTo>
                    <a:pt x="822" y="85"/>
                    <a:pt x="822" y="82"/>
                    <a:pt x="821" y="80"/>
                  </a:cubicBezTo>
                  <a:cubicBezTo>
                    <a:pt x="820" y="77"/>
                    <a:pt x="818" y="75"/>
                    <a:pt x="816" y="73"/>
                  </a:cubicBezTo>
                  <a:cubicBezTo>
                    <a:pt x="813" y="72"/>
                    <a:pt x="810" y="71"/>
                    <a:pt x="808" y="72"/>
                  </a:cubicBezTo>
                  <a:cubicBezTo>
                    <a:pt x="805" y="72"/>
                    <a:pt x="802" y="74"/>
                    <a:pt x="801" y="76"/>
                  </a:cubicBezTo>
                  <a:cubicBezTo>
                    <a:pt x="799" y="79"/>
                    <a:pt x="790" y="92"/>
                    <a:pt x="781" y="104"/>
                  </a:cubicBezTo>
                  <a:cubicBezTo>
                    <a:pt x="774" y="100"/>
                    <a:pt x="768" y="97"/>
                    <a:pt x="761" y="93"/>
                  </a:cubicBezTo>
                  <a:cubicBezTo>
                    <a:pt x="766" y="80"/>
                    <a:pt x="771" y="65"/>
                    <a:pt x="772" y="61"/>
                  </a:cubicBezTo>
                  <a:cubicBezTo>
                    <a:pt x="773" y="59"/>
                    <a:pt x="772" y="56"/>
                    <a:pt x="771" y="53"/>
                  </a:cubicBezTo>
                  <a:cubicBezTo>
                    <a:pt x="770" y="51"/>
                    <a:pt x="768" y="49"/>
                    <a:pt x="765" y="47"/>
                  </a:cubicBezTo>
                  <a:cubicBezTo>
                    <a:pt x="762" y="46"/>
                    <a:pt x="760" y="46"/>
                    <a:pt x="757" y="47"/>
                  </a:cubicBezTo>
                  <a:cubicBezTo>
                    <a:pt x="754" y="48"/>
                    <a:pt x="752" y="49"/>
                    <a:pt x="750" y="52"/>
                  </a:cubicBezTo>
                  <a:cubicBezTo>
                    <a:pt x="749" y="55"/>
                    <a:pt x="741" y="69"/>
                    <a:pt x="734" y="81"/>
                  </a:cubicBezTo>
                  <a:cubicBezTo>
                    <a:pt x="727" y="78"/>
                    <a:pt x="720" y="76"/>
                    <a:pt x="713" y="73"/>
                  </a:cubicBezTo>
                  <a:cubicBezTo>
                    <a:pt x="716" y="59"/>
                    <a:pt x="719" y="43"/>
                    <a:pt x="720" y="40"/>
                  </a:cubicBezTo>
                  <a:cubicBezTo>
                    <a:pt x="721" y="37"/>
                    <a:pt x="720" y="34"/>
                    <a:pt x="719" y="32"/>
                  </a:cubicBezTo>
                  <a:cubicBezTo>
                    <a:pt x="717" y="30"/>
                    <a:pt x="715" y="28"/>
                    <a:pt x="712" y="27"/>
                  </a:cubicBezTo>
                  <a:cubicBezTo>
                    <a:pt x="709" y="26"/>
                    <a:pt x="706" y="26"/>
                    <a:pt x="704" y="27"/>
                  </a:cubicBezTo>
                  <a:cubicBezTo>
                    <a:pt x="701" y="28"/>
                    <a:pt x="699" y="30"/>
                    <a:pt x="698" y="33"/>
                  </a:cubicBezTo>
                  <a:cubicBezTo>
                    <a:pt x="696" y="36"/>
                    <a:pt x="690" y="51"/>
                    <a:pt x="684" y="64"/>
                  </a:cubicBezTo>
                  <a:cubicBezTo>
                    <a:pt x="677" y="62"/>
                    <a:pt x="670" y="60"/>
                    <a:pt x="663" y="58"/>
                  </a:cubicBezTo>
                  <a:cubicBezTo>
                    <a:pt x="664" y="44"/>
                    <a:pt x="666" y="28"/>
                    <a:pt x="666" y="25"/>
                  </a:cubicBezTo>
                  <a:cubicBezTo>
                    <a:pt x="667" y="22"/>
                    <a:pt x="666" y="19"/>
                    <a:pt x="664" y="17"/>
                  </a:cubicBezTo>
                  <a:cubicBezTo>
                    <a:pt x="662" y="14"/>
                    <a:pt x="660" y="13"/>
                    <a:pt x="657" y="12"/>
                  </a:cubicBezTo>
                  <a:cubicBezTo>
                    <a:pt x="654" y="12"/>
                    <a:pt x="651" y="12"/>
                    <a:pt x="649" y="13"/>
                  </a:cubicBezTo>
                  <a:cubicBezTo>
                    <a:pt x="646" y="15"/>
                    <a:pt x="644" y="17"/>
                    <a:pt x="643" y="20"/>
                  </a:cubicBezTo>
                  <a:cubicBezTo>
                    <a:pt x="642" y="23"/>
                    <a:pt x="638" y="38"/>
                    <a:pt x="633" y="52"/>
                  </a:cubicBezTo>
                  <a:cubicBezTo>
                    <a:pt x="626" y="51"/>
                    <a:pt x="619" y="49"/>
                    <a:pt x="611" y="48"/>
                  </a:cubicBezTo>
                  <a:cubicBezTo>
                    <a:pt x="611" y="34"/>
                    <a:pt x="611" y="18"/>
                    <a:pt x="611" y="15"/>
                  </a:cubicBezTo>
                  <a:cubicBezTo>
                    <a:pt x="611" y="12"/>
                    <a:pt x="610" y="9"/>
                    <a:pt x="608" y="7"/>
                  </a:cubicBezTo>
                  <a:cubicBezTo>
                    <a:pt x="606" y="5"/>
                    <a:pt x="604" y="4"/>
                    <a:pt x="601" y="3"/>
                  </a:cubicBezTo>
                  <a:cubicBezTo>
                    <a:pt x="598" y="3"/>
                    <a:pt x="595" y="4"/>
                    <a:pt x="593" y="5"/>
                  </a:cubicBezTo>
                  <a:cubicBezTo>
                    <a:pt x="590" y="7"/>
                    <a:pt x="589" y="9"/>
                    <a:pt x="588" y="12"/>
                  </a:cubicBezTo>
                  <a:cubicBezTo>
                    <a:pt x="587" y="15"/>
                    <a:pt x="584" y="31"/>
                    <a:pt x="581" y="45"/>
                  </a:cubicBezTo>
                  <a:cubicBezTo>
                    <a:pt x="574" y="45"/>
                    <a:pt x="566" y="44"/>
                    <a:pt x="559" y="44"/>
                  </a:cubicBezTo>
                  <a:cubicBezTo>
                    <a:pt x="558" y="30"/>
                    <a:pt x="556" y="14"/>
                    <a:pt x="556" y="10"/>
                  </a:cubicBezTo>
                  <a:cubicBezTo>
                    <a:pt x="555" y="8"/>
                    <a:pt x="554" y="5"/>
                    <a:pt x="552" y="3"/>
                  </a:cubicBezTo>
                  <a:cubicBezTo>
                    <a:pt x="550" y="1"/>
                    <a:pt x="547" y="0"/>
                    <a:pt x="544" y="0"/>
                  </a:cubicBezTo>
                  <a:cubicBezTo>
                    <a:pt x="541" y="0"/>
                    <a:pt x="538" y="1"/>
                    <a:pt x="536" y="3"/>
                  </a:cubicBezTo>
                  <a:cubicBezTo>
                    <a:pt x="534" y="5"/>
                    <a:pt x="533" y="8"/>
                    <a:pt x="532" y="10"/>
                  </a:cubicBezTo>
                  <a:cubicBezTo>
                    <a:pt x="532" y="14"/>
                    <a:pt x="530" y="30"/>
                    <a:pt x="529" y="44"/>
                  </a:cubicBezTo>
                  <a:cubicBezTo>
                    <a:pt x="522" y="44"/>
                    <a:pt x="514" y="45"/>
                    <a:pt x="507" y="45"/>
                  </a:cubicBezTo>
                  <a:cubicBezTo>
                    <a:pt x="504" y="31"/>
                    <a:pt x="501" y="15"/>
                    <a:pt x="500" y="12"/>
                  </a:cubicBezTo>
                  <a:cubicBezTo>
                    <a:pt x="499" y="9"/>
                    <a:pt x="497" y="7"/>
                    <a:pt x="495" y="5"/>
                  </a:cubicBezTo>
                  <a:cubicBezTo>
                    <a:pt x="493" y="4"/>
                    <a:pt x="490" y="3"/>
                    <a:pt x="487" y="3"/>
                  </a:cubicBezTo>
                  <a:cubicBezTo>
                    <a:pt x="484" y="4"/>
                    <a:pt x="482" y="5"/>
                    <a:pt x="480" y="7"/>
                  </a:cubicBezTo>
                  <a:cubicBezTo>
                    <a:pt x="478" y="9"/>
                    <a:pt x="477" y="12"/>
                    <a:pt x="477" y="15"/>
                  </a:cubicBezTo>
                  <a:cubicBezTo>
                    <a:pt x="477" y="18"/>
                    <a:pt x="477" y="34"/>
                    <a:pt x="477" y="48"/>
                  </a:cubicBezTo>
                  <a:cubicBezTo>
                    <a:pt x="469" y="49"/>
                    <a:pt x="462" y="51"/>
                    <a:pt x="455" y="52"/>
                  </a:cubicBezTo>
                  <a:cubicBezTo>
                    <a:pt x="450" y="38"/>
                    <a:pt x="446" y="23"/>
                    <a:pt x="445" y="20"/>
                  </a:cubicBezTo>
                  <a:cubicBezTo>
                    <a:pt x="444" y="17"/>
                    <a:pt x="442" y="15"/>
                    <a:pt x="439" y="13"/>
                  </a:cubicBezTo>
                  <a:cubicBezTo>
                    <a:pt x="437" y="12"/>
                    <a:pt x="434" y="12"/>
                    <a:pt x="431" y="12"/>
                  </a:cubicBezTo>
                  <a:cubicBezTo>
                    <a:pt x="428" y="13"/>
                    <a:pt x="426" y="14"/>
                    <a:pt x="424" y="17"/>
                  </a:cubicBezTo>
                  <a:cubicBezTo>
                    <a:pt x="422" y="19"/>
                    <a:pt x="421" y="22"/>
                    <a:pt x="422" y="25"/>
                  </a:cubicBezTo>
                  <a:cubicBezTo>
                    <a:pt x="422" y="28"/>
                    <a:pt x="424" y="44"/>
                    <a:pt x="425" y="58"/>
                  </a:cubicBezTo>
                  <a:cubicBezTo>
                    <a:pt x="418" y="60"/>
                    <a:pt x="411" y="62"/>
                    <a:pt x="404" y="64"/>
                  </a:cubicBezTo>
                  <a:cubicBezTo>
                    <a:pt x="398" y="51"/>
                    <a:pt x="392" y="36"/>
                    <a:pt x="390" y="33"/>
                  </a:cubicBezTo>
                  <a:cubicBezTo>
                    <a:pt x="389" y="30"/>
                    <a:pt x="387" y="28"/>
                    <a:pt x="384" y="27"/>
                  </a:cubicBezTo>
                  <a:cubicBezTo>
                    <a:pt x="382" y="26"/>
                    <a:pt x="379" y="26"/>
                    <a:pt x="376" y="27"/>
                  </a:cubicBezTo>
                  <a:cubicBezTo>
                    <a:pt x="373" y="28"/>
                    <a:pt x="371" y="30"/>
                    <a:pt x="369" y="32"/>
                  </a:cubicBezTo>
                  <a:cubicBezTo>
                    <a:pt x="368" y="34"/>
                    <a:pt x="367" y="37"/>
                    <a:pt x="368" y="40"/>
                  </a:cubicBezTo>
                  <a:cubicBezTo>
                    <a:pt x="369" y="43"/>
                    <a:pt x="372" y="59"/>
                    <a:pt x="375" y="73"/>
                  </a:cubicBezTo>
                  <a:cubicBezTo>
                    <a:pt x="368" y="76"/>
                    <a:pt x="361" y="78"/>
                    <a:pt x="354" y="81"/>
                  </a:cubicBezTo>
                  <a:cubicBezTo>
                    <a:pt x="347" y="69"/>
                    <a:pt x="339" y="55"/>
                    <a:pt x="338" y="52"/>
                  </a:cubicBezTo>
                  <a:cubicBezTo>
                    <a:pt x="336" y="49"/>
                    <a:pt x="334" y="48"/>
                    <a:pt x="331" y="47"/>
                  </a:cubicBezTo>
                  <a:cubicBezTo>
                    <a:pt x="328" y="46"/>
                    <a:pt x="326" y="46"/>
                    <a:pt x="323" y="47"/>
                  </a:cubicBezTo>
                  <a:cubicBezTo>
                    <a:pt x="320" y="49"/>
                    <a:pt x="318" y="51"/>
                    <a:pt x="317" y="53"/>
                  </a:cubicBezTo>
                  <a:cubicBezTo>
                    <a:pt x="316" y="56"/>
                    <a:pt x="315" y="59"/>
                    <a:pt x="316" y="61"/>
                  </a:cubicBezTo>
                  <a:cubicBezTo>
                    <a:pt x="317" y="65"/>
                    <a:pt x="322" y="80"/>
                    <a:pt x="327" y="93"/>
                  </a:cubicBezTo>
                  <a:cubicBezTo>
                    <a:pt x="320" y="97"/>
                    <a:pt x="314" y="100"/>
                    <a:pt x="307" y="104"/>
                  </a:cubicBezTo>
                  <a:cubicBezTo>
                    <a:pt x="298" y="92"/>
                    <a:pt x="289" y="79"/>
                    <a:pt x="287" y="76"/>
                  </a:cubicBezTo>
                  <a:cubicBezTo>
                    <a:pt x="286" y="74"/>
                    <a:pt x="283" y="72"/>
                    <a:pt x="280" y="72"/>
                  </a:cubicBezTo>
                  <a:cubicBezTo>
                    <a:pt x="278" y="71"/>
                    <a:pt x="275" y="72"/>
                    <a:pt x="272" y="73"/>
                  </a:cubicBezTo>
                  <a:cubicBezTo>
                    <a:pt x="270" y="75"/>
                    <a:pt x="268" y="77"/>
                    <a:pt x="267" y="80"/>
                  </a:cubicBezTo>
                  <a:cubicBezTo>
                    <a:pt x="266" y="82"/>
                    <a:pt x="266" y="85"/>
                    <a:pt x="267" y="88"/>
                  </a:cubicBezTo>
                  <a:cubicBezTo>
                    <a:pt x="268" y="91"/>
                    <a:pt x="275" y="105"/>
                    <a:pt x="281" y="119"/>
                  </a:cubicBezTo>
                  <a:cubicBezTo>
                    <a:pt x="275" y="123"/>
                    <a:pt x="268" y="127"/>
                    <a:pt x="262" y="131"/>
                  </a:cubicBezTo>
                  <a:cubicBezTo>
                    <a:pt x="253" y="120"/>
                    <a:pt x="242" y="108"/>
                    <a:pt x="240" y="106"/>
                  </a:cubicBezTo>
                  <a:cubicBezTo>
                    <a:pt x="238" y="103"/>
                    <a:pt x="235" y="102"/>
                    <a:pt x="232" y="102"/>
                  </a:cubicBezTo>
                  <a:cubicBezTo>
                    <a:pt x="230" y="102"/>
                    <a:pt x="227" y="103"/>
                    <a:pt x="224" y="104"/>
                  </a:cubicBezTo>
                  <a:cubicBezTo>
                    <a:pt x="222" y="106"/>
                    <a:pt x="220" y="109"/>
                    <a:pt x="220" y="111"/>
                  </a:cubicBezTo>
                  <a:cubicBezTo>
                    <a:pt x="219" y="114"/>
                    <a:pt x="219" y="117"/>
                    <a:pt x="221" y="119"/>
                  </a:cubicBezTo>
                  <a:cubicBezTo>
                    <a:pt x="223" y="122"/>
                    <a:pt x="231" y="136"/>
                    <a:pt x="238" y="149"/>
                  </a:cubicBezTo>
                  <a:cubicBezTo>
                    <a:pt x="232" y="153"/>
                    <a:pt x="226" y="158"/>
                    <a:pt x="221" y="163"/>
                  </a:cubicBezTo>
                  <a:cubicBezTo>
                    <a:pt x="210" y="153"/>
                    <a:pt x="198" y="142"/>
                    <a:pt x="196" y="140"/>
                  </a:cubicBezTo>
                  <a:cubicBezTo>
                    <a:pt x="194" y="138"/>
                    <a:pt x="191" y="137"/>
                    <a:pt x="188" y="137"/>
                  </a:cubicBezTo>
                  <a:cubicBezTo>
                    <a:pt x="185" y="137"/>
                    <a:pt x="182" y="138"/>
                    <a:pt x="180" y="140"/>
                  </a:cubicBezTo>
                  <a:cubicBezTo>
                    <a:pt x="178" y="142"/>
                    <a:pt x="177" y="145"/>
                    <a:pt x="176" y="148"/>
                  </a:cubicBezTo>
                  <a:cubicBezTo>
                    <a:pt x="176" y="150"/>
                    <a:pt x="176" y="153"/>
                    <a:pt x="178" y="156"/>
                  </a:cubicBezTo>
                  <a:cubicBezTo>
                    <a:pt x="180" y="158"/>
                    <a:pt x="190" y="171"/>
                    <a:pt x="198" y="183"/>
                  </a:cubicBezTo>
                  <a:cubicBezTo>
                    <a:pt x="193" y="188"/>
                    <a:pt x="188" y="193"/>
                    <a:pt x="182" y="199"/>
                  </a:cubicBezTo>
                  <a:cubicBezTo>
                    <a:pt x="171" y="190"/>
                    <a:pt x="158" y="181"/>
                    <a:pt x="155" y="179"/>
                  </a:cubicBezTo>
                  <a:cubicBezTo>
                    <a:pt x="153" y="177"/>
                    <a:pt x="150" y="176"/>
                    <a:pt x="147" y="177"/>
                  </a:cubicBezTo>
                  <a:cubicBezTo>
                    <a:pt x="145" y="177"/>
                    <a:pt x="142" y="178"/>
                    <a:pt x="140" y="180"/>
                  </a:cubicBezTo>
                  <a:cubicBezTo>
                    <a:pt x="138" y="183"/>
                    <a:pt x="137" y="185"/>
                    <a:pt x="137" y="188"/>
                  </a:cubicBezTo>
                  <a:cubicBezTo>
                    <a:pt x="137" y="191"/>
                    <a:pt x="138" y="194"/>
                    <a:pt x="140" y="196"/>
                  </a:cubicBezTo>
                  <a:cubicBezTo>
                    <a:pt x="142" y="198"/>
                    <a:pt x="153" y="210"/>
                    <a:pt x="163" y="221"/>
                  </a:cubicBezTo>
                  <a:cubicBezTo>
                    <a:pt x="158" y="227"/>
                    <a:pt x="153" y="233"/>
                    <a:pt x="148" y="238"/>
                  </a:cubicBezTo>
                  <a:cubicBezTo>
                    <a:pt x="136" y="231"/>
                    <a:pt x="122" y="223"/>
                    <a:pt x="119" y="221"/>
                  </a:cubicBezTo>
                  <a:cubicBezTo>
                    <a:pt x="117" y="220"/>
                    <a:pt x="114" y="220"/>
                    <a:pt x="111" y="220"/>
                  </a:cubicBezTo>
                  <a:cubicBezTo>
                    <a:pt x="108" y="221"/>
                    <a:pt x="106" y="222"/>
                    <a:pt x="104" y="225"/>
                  </a:cubicBezTo>
                  <a:cubicBezTo>
                    <a:pt x="102" y="227"/>
                    <a:pt x="102" y="230"/>
                    <a:pt x="102" y="233"/>
                  </a:cubicBezTo>
                  <a:cubicBezTo>
                    <a:pt x="102" y="236"/>
                    <a:pt x="103" y="238"/>
                    <a:pt x="105" y="240"/>
                  </a:cubicBezTo>
                  <a:cubicBezTo>
                    <a:pt x="108" y="242"/>
                    <a:pt x="120" y="253"/>
                    <a:pt x="131" y="263"/>
                  </a:cubicBezTo>
                  <a:cubicBezTo>
                    <a:pt x="127" y="269"/>
                    <a:pt x="122" y="275"/>
                    <a:pt x="118" y="282"/>
                  </a:cubicBezTo>
                  <a:cubicBezTo>
                    <a:pt x="105" y="276"/>
                    <a:pt x="91" y="269"/>
                    <a:pt x="88" y="268"/>
                  </a:cubicBezTo>
                  <a:cubicBezTo>
                    <a:pt x="85" y="266"/>
                    <a:pt x="82" y="266"/>
                    <a:pt x="80" y="267"/>
                  </a:cubicBezTo>
                  <a:cubicBezTo>
                    <a:pt x="77" y="268"/>
                    <a:pt x="75" y="270"/>
                    <a:pt x="73" y="273"/>
                  </a:cubicBezTo>
                  <a:cubicBezTo>
                    <a:pt x="72" y="275"/>
                    <a:pt x="71" y="278"/>
                    <a:pt x="72" y="281"/>
                  </a:cubicBezTo>
                  <a:cubicBezTo>
                    <a:pt x="72" y="284"/>
                    <a:pt x="74" y="286"/>
                    <a:pt x="76" y="288"/>
                  </a:cubicBezTo>
                  <a:cubicBezTo>
                    <a:pt x="79" y="290"/>
                    <a:pt x="92" y="299"/>
                    <a:pt x="104" y="307"/>
                  </a:cubicBezTo>
                  <a:cubicBezTo>
                    <a:pt x="100" y="314"/>
                    <a:pt x="97" y="321"/>
                    <a:pt x="93" y="328"/>
                  </a:cubicBezTo>
                  <a:cubicBezTo>
                    <a:pt x="79" y="323"/>
                    <a:pt x="64" y="318"/>
                    <a:pt x="61" y="317"/>
                  </a:cubicBezTo>
                  <a:cubicBezTo>
                    <a:pt x="59" y="316"/>
                    <a:pt x="56" y="316"/>
                    <a:pt x="53" y="317"/>
                  </a:cubicBezTo>
                  <a:cubicBezTo>
                    <a:pt x="51" y="319"/>
                    <a:pt x="48" y="321"/>
                    <a:pt x="47" y="323"/>
                  </a:cubicBezTo>
                  <a:cubicBezTo>
                    <a:pt x="46" y="326"/>
                    <a:pt x="46" y="329"/>
                    <a:pt x="47" y="332"/>
                  </a:cubicBezTo>
                  <a:cubicBezTo>
                    <a:pt x="48" y="334"/>
                    <a:pt x="49" y="337"/>
                    <a:pt x="52" y="338"/>
                  </a:cubicBezTo>
                  <a:cubicBezTo>
                    <a:pt x="55" y="340"/>
                    <a:pt x="68" y="348"/>
                    <a:pt x="81" y="355"/>
                  </a:cubicBezTo>
                  <a:cubicBezTo>
                    <a:pt x="78" y="362"/>
                    <a:pt x="76" y="369"/>
                    <a:pt x="73" y="376"/>
                  </a:cubicBezTo>
                  <a:cubicBezTo>
                    <a:pt x="59" y="373"/>
                    <a:pt x="43" y="369"/>
                    <a:pt x="40" y="369"/>
                  </a:cubicBezTo>
                  <a:cubicBezTo>
                    <a:pt x="37" y="368"/>
                    <a:pt x="34" y="369"/>
                    <a:pt x="32" y="370"/>
                  </a:cubicBezTo>
                  <a:cubicBezTo>
                    <a:pt x="30" y="372"/>
                    <a:pt x="28" y="374"/>
                    <a:pt x="27" y="377"/>
                  </a:cubicBezTo>
                  <a:cubicBezTo>
                    <a:pt x="26" y="379"/>
                    <a:pt x="26" y="382"/>
                    <a:pt x="27" y="385"/>
                  </a:cubicBezTo>
                  <a:cubicBezTo>
                    <a:pt x="28" y="388"/>
                    <a:pt x="30" y="390"/>
                    <a:pt x="33" y="391"/>
                  </a:cubicBezTo>
                  <a:cubicBezTo>
                    <a:pt x="36" y="392"/>
                    <a:pt x="50" y="399"/>
                    <a:pt x="64" y="404"/>
                  </a:cubicBezTo>
                  <a:cubicBezTo>
                    <a:pt x="62" y="412"/>
                    <a:pt x="60" y="419"/>
                    <a:pt x="58" y="426"/>
                  </a:cubicBezTo>
                  <a:cubicBezTo>
                    <a:pt x="44" y="425"/>
                    <a:pt x="28" y="423"/>
                    <a:pt x="25" y="422"/>
                  </a:cubicBezTo>
                  <a:cubicBezTo>
                    <a:pt x="22" y="422"/>
                    <a:pt x="19" y="423"/>
                    <a:pt x="17" y="425"/>
                  </a:cubicBezTo>
                  <a:cubicBezTo>
                    <a:pt x="14" y="426"/>
                    <a:pt x="13" y="429"/>
                    <a:pt x="12" y="432"/>
                  </a:cubicBezTo>
                  <a:cubicBezTo>
                    <a:pt x="12" y="435"/>
                    <a:pt x="12" y="437"/>
                    <a:pt x="13" y="440"/>
                  </a:cubicBezTo>
                  <a:cubicBezTo>
                    <a:pt x="15" y="442"/>
                    <a:pt x="17" y="444"/>
                    <a:pt x="20" y="445"/>
                  </a:cubicBezTo>
                  <a:cubicBezTo>
                    <a:pt x="23" y="446"/>
                    <a:pt x="38" y="451"/>
                    <a:pt x="52" y="455"/>
                  </a:cubicBezTo>
                  <a:cubicBezTo>
                    <a:pt x="50" y="463"/>
                    <a:pt x="49" y="470"/>
                    <a:pt x="48" y="478"/>
                  </a:cubicBezTo>
                  <a:cubicBezTo>
                    <a:pt x="34" y="478"/>
                    <a:pt x="18" y="477"/>
                    <a:pt x="15" y="477"/>
                  </a:cubicBezTo>
                  <a:cubicBezTo>
                    <a:pt x="12" y="477"/>
                    <a:pt x="9" y="479"/>
                    <a:pt x="7" y="481"/>
                  </a:cubicBezTo>
                  <a:cubicBezTo>
                    <a:pt x="5" y="482"/>
                    <a:pt x="4" y="485"/>
                    <a:pt x="3" y="488"/>
                  </a:cubicBezTo>
                  <a:cubicBezTo>
                    <a:pt x="3" y="491"/>
                    <a:pt x="4" y="494"/>
                    <a:pt x="5" y="496"/>
                  </a:cubicBezTo>
                  <a:cubicBezTo>
                    <a:pt x="7" y="498"/>
                    <a:pt x="9" y="500"/>
                    <a:pt x="12" y="501"/>
                  </a:cubicBezTo>
                  <a:cubicBezTo>
                    <a:pt x="15" y="501"/>
                    <a:pt x="31" y="505"/>
                    <a:pt x="45" y="507"/>
                  </a:cubicBezTo>
                  <a:cubicBezTo>
                    <a:pt x="45" y="515"/>
                    <a:pt x="44" y="522"/>
                    <a:pt x="44" y="530"/>
                  </a:cubicBezTo>
                  <a:cubicBezTo>
                    <a:pt x="30" y="531"/>
                    <a:pt x="14" y="533"/>
                    <a:pt x="10" y="533"/>
                  </a:cubicBezTo>
                  <a:cubicBezTo>
                    <a:pt x="7" y="533"/>
                    <a:pt x="5" y="535"/>
                    <a:pt x="3" y="537"/>
                  </a:cubicBezTo>
                  <a:cubicBezTo>
                    <a:pt x="1" y="539"/>
                    <a:pt x="0" y="542"/>
                    <a:pt x="0" y="545"/>
                  </a:cubicBezTo>
                  <a:cubicBezTo>
                    <a:pt x="0" y="548"/>
                    <a:pt x="1" y="551"/>
                    <a:pt x="3" y="553"/>
                  </a:cubicBezTo>
                  <a:cubicBezTo>
                    <a:pt x="5" y="555"/>
                    <a:pt x="7" y="556"/>
                    <a:pt x="10" y="557"/>
                  </a:cubicBezTo>
                  <a:cubicBezTo>
                    <a:pt x="14" y="557"/>
                    <a:pt x="30" y="558"/>
                    <a:pt x="44" y="560"/>
                  </a:cubicBezTo>
                  <a:cubicBezTo>
                    <a:pt x="44" y="567"/>
                    <a:pt x="45" y="575"/>
                    <a:pt x="45" y="582"/>
                  </a:cubicBezTo>
                  <a:cubicBezTo>
                    <a:pt x="31" y="585"/>
                    <a:pt x="15" y="588"/>
                    <a:pt x="12" y="589"/>
                  </a:cubicBezTo>
                  <a:cubicBezTo>
                    <a:pt x="9" y="590"/>
                    <a:pt x="7" y="591"/>
                    <a:pt x="5" y="594"/>
                  </a:cubicBezTo>
                  <a:cubicBezTo>
                    <a:pt x="4" y="596"/>
                    <a:pt x="3" y="599"/>
                    <a:pt x="3" y="602"/>
                  </a:cubicBezTo>
                  <a:cubicBezTo>
                    <a:pt x="4" y="605"/>
                    <a:pt x="5" y="607"/>
                    <a:pt x="7" y="609"/>
                  </a:cubicBezTo>
                  <a:cubicBezTo>
                    <a:pt x="9" y="611"/>
                    <a:pt x="12" y="613"/>
                    <a:pt x="15" y="612"/>
                  </a:cubicBezTo>
                  <a:cubicBezTo>
                    <a:pt x="18" y="612"/>
                    <a:pt x="34" y="612"/>
                    <a:pt x="48" y="612"/>
                  </a:cubicBezTo>
                  <a:cubicBezTo>
                    <a:pt x="49" y="620"/>
                    <a:pt x="50" y="627"/>
                    <a:pt x="52" y="634"/>
                  </a:cubicBezTo>
                  <a:cubicBezTo>
                    <a:pt x="38" y="639"/>
                    <a:pt x="23" y="644"/>
                    <a:pt x="20" y="645"/>
                  </a:cubicBezTo>
                  <a:cubicBezTo>
                    <a:pt x="17" y="645"/>
                    <a:pt x="15" y="647"/>
                    <a:pt x="13" y="650"/>
                  </a:cubicBezTo>
                  <a:cubicBezTo>
                    <a:pt x="12" y="652"/>
                    <a:pt x="12" y="655"/>
                    <a:pt x="12" y="658"/>
                  </a:cubicBezTo>
                  <a:cubicBezTo>
                    <a:pt x="13" y="661"/>
                    <a:pt x="14" y="664"/>
                    <a:pt x="17" y="665"/>
                  </a:cubicBezTo>
                  <a:cubicBezTo>
                    <a:pt x="19" y="667"/>
                    <a:pt x="22" y="668"/>
                    <a:pt x="25" y="668"/>
                  </a:cubicBezTo>
                  <a:cubicBezTo>
                    <a:pt x="28" y="667"/>
                    <a:pt x="44" y="665"/>
                    <a:pt x="58" y="664"/>
                  </a:cubicBezTo>
                  <a:cubicBezTo>
                    <a:pt x="60" y="671"/>
                    <a:pt x="62" y="678"/>
                    <a:pt x="64" y="686"/>
                  </a:cubicBezTo>
                  <a:cubicBezTo>
                    <a:pt x="50" y="691"/>
                    <a:pt x="36" y="698"/>
                    <a:pt x="33" y="699"/>
                  </a:cubicBezTo>
                  <a:cubicBezTo>
                    <a:pt x="30" y="700"/>
                    <a:pt x="28" y="702"/>
                    <a:pt x="27" y="705"/>
                  </a:cubicBezTo>
                  <a:cubicBezTo>
                    <a:pt x="26" y="708"/>
                    <a:pt x="26" y="710"/>
                    <a:pt x="27" y="713"/>
                  </a:cubicBezTo>
                  <a:cubicBezTo>
                    <a:pt x="28" y="716"/>
                    <a:pt x="30" y="718"/>
                    <a:pt x="32" y="720"/>
                  </a:cubicBezTo>
                  <a:cubicBezTo>
                    <a:pt x="34" y="721"/>
                    <a:pt x="37" y="722"/>
                    <a:pt x="40" y="721"/>
                  </a:cubicBezTo>
                  <a:cubicBezTo>
                    <a:pt x="43" y="721"/>
                    <a:pt x="59" y="717"/>
                    <a:pt x="73" y="714"/>
                  </a:cubicBezTo>
                  <a:cubicBezTo>
                    <a:pt x="76" y="721"/>
                    <a:pt x="78" y="728"/>
                    <a:pt x="81" y="735"/>
                  </a:cubicBezTo>
                  <a:cubicBezTo>
                    <a:pt x="68" y="742"/>
                    <a:pt x="55" y="750"/>
                    <a:pt x="52" y="752"/>
                  </a:cubicBezTo>
                  <a:cubicBezTo>
                    <a:pt x="49" y="753"/>
                    <a:pt x="48" y="755"/>
                    <a:pt x="47" y="758"/>
                  </a:cubicBezTo>
                  <a:cubicBezTo>
                    <a:pt x="46" y="761"/>
                    <a:pt x="46" y="764"/>
                    <a:pt x="47" y="766"/>
                  </a:cubicBezTo>
                  <a:cubicBezTo>
                    <a:pt x="48" y="769"/>
                    <a:pt x="51" y="771"/>
                    <a:pt x="53" y="772"/>
                  </a:cubicBezTo>
                  <a:cubicBezTo>
                    <a:pt x="56" y="774"/>
                    <a:pt x="59" y="774"/>
                    <a:pt x="61" y="773"/>
                  </a:cubicBezTo>
                  <a:cubicBezTo>
                    <a:pt x="64" y="772"/>
                    <a:pt x="79" y="767"/>
                    <a:pt x="93" y="762"/>
                  </a:cubicBezTo>
                  <a:cubicBezTo>
                    <a:pt x="97" y="769"/>
                    <a:pt x="100" y="776"/>
                    <a:pt x="104" y="782"/>
                  </a:cubicBezTo>
                  <a:cubicBezTo>
                    <a:pt x="92" y="791"/>
                    <a:pt x="79" y="800"/>
                    <a:pt x="76" y="802"/>
                  </a:cubicBezTo>
                  <a:cubicBezTo>
                    <a:pt x="74" y="804"/>
                    <a:pt x="72" y="806"/>
                    <a:pt x="72" y="809"/>
                  </a:cubicBezTo>
                  <a:cubicBezTo>
                    <a:pt x="71" y="812"/>
                    <a:pt x="72" y="815"/>
                    <a:pt x="73" y="817"/>
                  </a:cubicBezTo>
                  <a:cubicBezTo>
                    <a:pt x="75" y="820"/>
                    <a:pt x="77" y="822"/>
                    <a:pt x="80" y="823"/>
                  </a:cubicBezTo>
                  <a:cubicBezTo>
                    <a:pt x="82" y="824"/>
                    <a:pt x="85" y="824"/>
                    <a:pt x="88" y="822"/>
                  </a:cubicBezTo>
                  <a:cubicBezTo>
                    <a:pt x="91" y="821"/>
                    <a:pt x="105" y="814"/>
                    <a:pt x="118" y="808"/>
                  </a:cubicBezTo>
                  <a:cubicBezTo>
                    <a:pt x="122" y="815"/>
                    <a:pt x="127" y="821"/>
                    <a:pt x="131" y="827"/>
                  </a:cubicBezTo>
                  <a:cubicBezTo>
                    <a:pt x="120" y="837"/>
                    <a:pt x="108" y="847"/>
                    <a:pt x="105" y="850"/>
                  </a:cubicBezTo>
                  <a:cubicBezTo>
                    <a:pt x="103" y="852"/>
                    <a:pt x="102" y="854"/>
                    <a:pt x="102" y="857"/>
                  </a:cubicBezTo>
                  <a:cubicBezTo>
                    <a:pt x="102" y="860"/>
                    <a:pt x="102" y="863"/>
                    <a:pt x="104" y="865"/>
                  </a:cubicBezTo>
                  <a:cubicBezTo>
                    <a:pt x="106" y="867"/>
                    <a:pt x="108" y="869"/>
                    <a:pt x="111" y="870"/>
                  </a:cubicBezTo>
                  <a:cubicBezTo>
                    <a:pt x="114" y="870"/>
                    <a:pt x="117" y="870"/>
                    <a:pt x="119" y="869"/>
                  </a:cubicBezTo>
                  <a:cubicBezTo>
                    <a:pt x="122" y="867"/>
                    <a:pt x="136" y="859"/>
                    <a:pt x="148" y="851"/>
                  </a:cubicBezTo>
                  <a:cubicBezTo>
                    <a:pt x="153" y="857"/>
                    <a:pt x="158" y="863"/>
                    <a:pt x="163" y="869"/>
                  </a:cubicBezTo>
                  <a:cubicBezTo>
                    <a:pt x="153" y="880"/>
                    <a:pt x="142" y="891"/>
                    <a:pt x="140" y="894"/>
                  </a:cubicBezTo>
                  <a:cubicBezTo>
                    <a:pt x="138" y="896"/>
                    <a:pt x="137" y="899"/>
                    <a:pt x="137" y="902"/>
                  </a:cubicBezTo>
                  <a:cubicBezTo>
                    <a:pt x="137" y="904"/>
                    <a:pt x="138" y="907"/>
                    <a:pt x="140" y="909"/>
                  </a:cubicBezTo>
                  <a:cubicBezTo>
                    <a:pt x="142" y="912"/>
                    <a:pt x="145" y="913"/>
                    <a:pt x="147" y="913"/>
                  </a:cubicBezTo>
                  <a:cubicBezTo>
                    <a:pt x="150" y="914"/>
                    <a:pt x="153" y="913"/>
                    <a:pt x="155" y="911"/>
                  </a:cubicBezTo>
                  <a:cubicBezTo>
                    <a:pt x="158" y="909"/>
                    <a:pt x="171" y="900"/>
                    <a:pt x="182" y="891"/>
                  </a:cubicBezTo>
                  <a:cubicBezTo>
                    <a:pt x="188" y="897"/>
                    <a:pt x="193" y="902"/>
                    <a:pt x="198" y="907"/>
                  </a:cubicBezTo>
                  <a:cubicBezTo>
                    <a:pt x="190" y="919"/>
                    <a:pt x="180" y="932"/>
                    <a:pt x="178" y="934"/>
                  </a:cubicBezTo>
                  <a:cubicBezTo>
                    <a:pt x="176" y="937"/>
                    <a:pt x="176" y="940"/>
                    <a:pt x="176" y="942"/>
                  </a:cubicBezTo>
                  <a:cubicBezTo>
                    <a:pt x="177" y="945"/>
                    <a:pt x="178" y="948"/>
                    <a:pt x="180" y="950"/>
                  </a:cubicBezTo>
                  <a:cubicBezTo>
                    <a:pt x="182" y="952"/>
                    <a:pt x="185" y="953"/>
                    <a:pt x="188" y="953"/>
                  </a:cubicBezTo>
                  <a:cubicBezTo>
                    <a:pt x="191" y="953"/>
                    <a:pt x="194" y="952"/>
                    <a:pt x="196" y="950"/>
                  </a:cubicBezTo>
                  <a:cubicBezTo>
                    <a:pt x="198" y="948"/>
                    <a:pt x="210" y="937"/>
                    <a:pt x="221" y="927"/>
                  </a:cubicBezTo>
                  <a:cubicBezTo>
                    <a:pt x="226" y="932"/>
                    <a:pt x="232" y="937"/>
                    <a:pt x="238" y="941"/>
                  </a:cubicBezTo>
                  <a:cubicBezTo>
                    <a:pt x="231" y="954"/>
                    <a:pt x="223" y="968"/>
                    <a:pt x="221" y="970"/>
                  </a:cubicBezTo>
                  <a:cubicBezTo>
                    <a:pt x="219" y="973"/>
                    <a:pt x="219" y="976"/>
                    <a:pt x="220" y="979"/>
                  </a:cubicBezTo>
                  <a:cubicBezTo>
                    <a:pt x="220" y="981"/>
                    <a:pt x="222" y="984"/>
                    <a:pt x="224" y="986"/>
                  </a:cubicBezTo>
                  <a:cubicBezTo>
                    <a:pt x="227" y="987"/>
                    <a:pt x="230" y="988"/>
                    <a:pt x="232" y="988"/>
                  </a:cubicBezTo>
                  <a:cubicBezTo>
                    <a:pt x="235" y="988"/>
                    <a:pt x="238" y="986"/>
                    <a:pt x="240" y="984"/>
                  </a:cubicBezTo>
                  <a:cubicBezTo>
                    <a:pt x="242" y="982"/>
                    <a:pt x="253" y="970"/>
                    <a:pt x="262" y="959"/>
                  </a:cubicBezTo>
                  <a:cubicBezTo>
                    <a:pt x="268" y="963"/>
                    <a:pt x="275" y="967"/>
                    <a:pt x="281" y="971"/>
                  </a:cubicBezTo>
                  <a:cubicBezTo>
                    <a:pt x="275" y="984"/>
                    <a:pt x="268" y="999"/>
                    <a:pt x="267" y="1002"/>
                  </a:cubicBezTo>
                  <a:cubicBezTo>
                    <a:pt x="266" y="1005"/>
                    <a:pt x="266" y="1008"/>
                    <a:pt x="267" y="1010"/>
                  </a:cubicBezTo>
                  <a:cubicBezTo>
                    <a:pt x="268" y="1013"/>
                    <a:pt x="270" y="1015"/>
                    <a:pt x="272" y="1017"/>
                  </a:cubicBezTo>
                  <a:cubicBezTo>
                    <a:pt x="275" y="1018"/>
                    <a:pt x="278" y="1019"/>
                    <a:pt x="280" y="1018"/>
                  </a:cubicBezTo>
                  <a:cubicBezTo>
                    <a:pt x="283" y="1018"/>
                    <a:pt x="286" y="1016"/>
                    <a:pt x="287" y="1014"/>
                  </a:cubicBezTo>
                  <a:cubicBezTo>
                    <a:pt x="289" y="1011"/>
                    <a:pt x="298" y="998"/>
                    <a:pt x="307" y="986"/>
                  </a:cubicBezTo>
                  <a:cubicBezTo>
                    <a:pt x="314" y="990"/>
                    <a:pt x="320" y="993"/>
                    <a:pt x="327" y="996"/>
                  </a:cubicBezTo>
                  <a:cubicBezTo>
                    <a:pt x="322" y="1010"/>
                    <a:pt x="317" y="1025"/>
                    <a:pt x="316" y="1028"/>
                  </a:cubicBezTo>
                  <a:cubicBezTo>
                    <a:pt x="315" y="1031"/>
                    <a:pt x="316" y="1034"/>
                    <a:pt x="317" y="1037"/>
                  </a:cubicBezTo>
                  <a:cubicBezTo>
                    <a:pt x="318" y="1039"/>
                    <a:pt x="320" y="1041"/>
                    <a:pt x="323" y="1042"/>
                  </a:cubicBezTo>
                  <a:cubicBezTo>
                    <a:pt x="326" y="1044"/>
                    <a:pt x="328" y="1044"/>
                    <a:pt x="331" y="1043"/>
                  </a:cubicBezTo>
                  <a:cubicBezTo>
                    <a:pt x="334" y="1042"/>
                    <a:pt x="336" y="1041"/>
                    <a:pt x="338" y="1038"/>
                  </a:cubicBezTo>
                  <a:cubicBezTo>
                    <a:pt x="339" y="1035"/>
                    <a:pt x="347" y="1021"/>
                    <a:pt x="354" y="1009"/>
                  </a:cubicBezTo>
                  <a:cubicBezTo>
                    <a:pt x="361" y="1011"/>
                    <a:pt x="368" y="1014"/>
                    <a:pt x="375" y="1017"/>
                  </a:cubicBezTo>
                  <a:cubicBezTo>
                    <a:pt x="372" y="1031"/>
                    <a:pt x="369" y="1046"/>
                    <a:pt x="368" y="1050"/>
                  </a:cubicBezTo>
                  <a:cubicBezTo>
                    <a:pt x="367" y="1052"/>
                    <a:pt x="368" y="1055"/>
                    <a:pt x="369" y="1058"/>
                  </a:cubicBezTo>
                  <a:cubicBezTo>
                    <a:pt x="371" y="1060"/>
                    <a:pt x="373" y="1062"/>
                    <a:pt x="376" y="1063"/>
                  </a:cubicBezTo>
                  <a:cubicBezTo>
                    <a:pt x="379" y="1064"/>
                    <a:pt x="382" y="1064"/>
                    <a:pt x="384" y="1063"/>
                  </a:cubicBezTo>
                  <a:cubicBezTo>
                    <a:pt x="387" y="1062"/>
                    <a:pt x="389" y="1060"/>
                    <a:pt x="390" y="1057"/>
                  </a:cubicBezTo>
                  <a:cubicBezTo>
                    <a:pt x="392" y="1054"/>
                    <a:pt x="398" y="1039"/>
                    <a:pt x="404" y="1026"/>
                  </a:cubicBezTo>
                  <a:cubicBezTo>
                    <a:pt x="411" y="1028"/>
                    <a:pt x="418" y="1030"/>
                    <a:pt x="425" y="1032"/>
                  </a:cubicBezTo>
                  <a:cubicBezTo>
                    <a:pt x="424" y="1046"/>
                    <a:pt x="422" y="1062"/>
                    <a:pt x="422" y="1065"/>
                  </a:cubicBezTo>
                  <a:cubicBezTo>
                    <a:pt x="421" y="1068"/>
                    <a:pt x="422" y="1071"/>
                    <a:pt x="424" y="1073"/>
                  </a:cubicBezTo>
                  <a:cubicBezTo>
                    <a:pt x="426" y="1075"/>
                    <a:pt x="428" y="1077"/>
                    <a:pt x="431" y="1078"/>
                  </a:cubicBezTo>
                  <a:cubicBezTo>
                    <a:pt x="434" y="1078"/>
                    <a:pt x="437" y="1078"/>
                    <a:pt x="439" y="1076"/>
                  </a:cubicBezTo>
                  <a:cubicBezTo>
                    <a:pt x="442" y="1075"/>
                    <a:pt x="444" y="1073"/>
                    <a:pt x="445" y="1070"/>
                  </a:cubicBezTo>
                  <a:cubicBezTo>
                    <a:pt x="446" y="1067"/>
                    <a:pt x="450" y="1052"/>
                    <a:pt x="455" y="1038"/>
                  </a:cubicBezTo>
                  <a:cubicBezTo>
                    <a:pt x="462" y="1039"/>
                    <a:pt x="469" y="1040"/>
                    <a:pt x="477" y="1041"/>
                  </a:cubicBezTo>
                  <a:cubicBezTo>
                    <a:pt x="477" y="1056"/>
                    <a:pt x="477" y="1072"/>
                    <a:pt x="477" y="1075"/>
                  </a:cubicBezTo>
                  <a:cubicBezTo>
                    <a:pt x="477" y="1078"/>
                    <a:pt x="478" y="1081"/>
                    <a:pt x="480" y="1083"/>
                  </a:cubicBezTo>
                  <a:cubicBezTo>
                    <a:pt x="482" y="1085"/>
                    <a:pt x="484" y="1086"/>
                    <a:pt x="487" y="1087"/>
                  </a:cubicBezTo>
                  <a:cubicBezTo>
                    <a:pt x="490" y="1087"/>
                    <a:pt x="493" y="1086"/>
                    <a:pt x="495" y="1085"/>
                  </a:cubicBezTo>
                  <a:cubicBezTo>
                    <a:pt x="497" y="1083"/>
                    <a:pt x="499" y="1081"/>
                    <a:pt x="500" y="1078"/>
                  </a:cubicBezTo>
                  <a:cubicBezTo>
                    <a:pt x="501" y="1074"/>
                    <a:pt x="504" y="1059"/>
                    <a:pt x="507" y="1045"/>
                  </a:cubicBezTo>
                  <a:cubicBezTo>
                    <a:pt x="514" y="1045"/>
                    <a:pt x="522" y="1045"/>
                    <a:pt x="529" y="1046"/>
                  </a:cubicBezTo>
                  <a:cubicBezTo>
                    <a:pt x="530" y="1060"/>
                    <a:pt x="532" y="1076"/>
                    <a:pt x="532" y="1079"/>
                  </a:cubicBezTo>
                  <a:cubicBezTo>
                    <a:pt x="533" y="1082"/>
                    <a:pt x="534" y="1085"/>
                    <a:pt x="536" y="1087"/>
                  </a:cubicBezTo>
                  <a:cubicBezTo>
                    <a:pt x="538" y="1089"/>
                    <a:pt x="541" y="1090"/>
                    <a:pt x="544" y="1090"/>
                  </a:cubicBezTo>
                  <a:cubicBezTo>
                    <a:pt x="547" y="1090"/>
                    <a:pt x="550" y="1088"/>
                    <a:pt x="552" y="1087"/>
                  </a:cubicBezTo>
                  <a:cubicBezTo>
                    <a:pt x="554" y="1085"/>
                    <a:pt x="555" y="1082"/>
                    <a:pt x="556" y="1079"/>
                  </a:cubicBezTo>
                  <a:cubicBezTo>
                    <a:pt x="556" y="1076"/>
                    <a:pt x="558" y="1060"/>
                    <a:pt x="559" y="1046"/>
                  </a:cubicBezTo>
                  <a:cubicBezTo>
                    <a:pt x="566" y="1045"/>
                    <a:pt x="574" y="1045"/>
                    <a:pt x="581" y="1045"/>
                  </a:cubicBezTo>
                  <a:cubicBezTo>
                    <a:pt x="584" y="1059"/>
                    <a:pt x="587" y="1074"/>
                    <a:pt x="588" y="1078"/>
                  </a:cubicBezTo>
                  <a:cubicBezTo>
                    <a:pt x="589" y="1081"/>
                    <a:pt x="590" y="1083"/>
                    <a:pt x="593" y="1085"/>
                  </a:cubicBezTo>
                  <a:cubicBezTo>
                    <a:pt x="595" y="1086"/>
                    <a:pt x="598" y="1087"/>
                    <a:pt x="601" y="1087"/>
                  </a:cubicBezTo>
                  <a:cubicBezTo>
                    <a:pt x="604" y="1086"/>
                    <a:pt x="606" y="1085"/>
                    <a:pt x="608" y="1083"/>
                  </a:cubicBezTo>
                  <a:cubicBezTo>
                    <a:pt x="610" y="1081"/>
                    <a:pt x="611" y="1078"/>
                    <a:pt x="611" y="1075"/>
                  </a:cubicBezTo>
                  <a:cubicBezTo>
                    <a:pt x="611" y="1072"/>
                    <a:pt x="611" y="1056"/>
                    <a:pt x="611" y="1041"/>
                  </a:cubicBezTo>
                  <a:cubicBezTo>
                    <a:pt x="619" y="1040"/>
                    <a:pt x="626" y="1039"/>
                    <a:pt x="633" y="1038"/>
                  </a:cubicBezTo>
                  <a:cubicBezTo>
                    <a:pt x="638" y="1052"/>
                    <a:pt x="642" y="1067"/>
                    <a:pt x="643" y="1070"/>
                  </a:cubicBezTo>
                  <a:cubicBezTo>
                    <a:pt x="644" y="1073"/>
                    <a:pt x="646" y="1075"/>
                    <a:pt x="649" y="1076"/>
                  </a:cubicBezTo>
                  <a:cubicBezTo>
                    <a:pt x="651" y="1078"/>
                    <a:pt x="654" y="1078"/>
                    <a:pt x="657" y="1078"/>
                  </a:cubicBezTo>
                  <a:cubicBezTo>
                    <a:pt x="660" y="1077"/>
                    <a:pt x="662" y="1075"/>
                    <a:pt x="664" y="1073"/>
                  </a:cubicBezTo>
                  <a:cubicBezTo>
                    <a:pt x="666" y="1071"/>
                    <a:pt x="667" y="1068"/>
                    <a:pt x="666" y="1065"/>
                  </a:cubicBezTo>
                  <a:cubicBezTo>
                    <a:pt x="666" y="1062"/>
                    <a:pt x="664" y="1046"/>
                    <a:pt x="663" y="1032"/>
                  </a:cubicBezTo>
                  <a:cubicBezTo>
                    <a:pt x="670" y="1030"/>
                    <a:pt x="677" y="1028"/>
                    <a:pt x="684" y="1026"/>
                  </a:cubicBezTo>
                  <a:cubicBezTo>
                    <a:pt x="690" y="1039"/>
                    <a:pt x="696" y="1054"/>
                    <a:pt x="698" y="1057"/>
                  </a:cubicBezTo>
                  <a:cubicBezTo>
                    <a:pt x="699" y="1060"/>
                    <a:pt x="701" y="1062"/>
                    <a:pt x="704" y="1063"/>
                  </a:cubicBezTo>
                  <a:cubicBezTo>
                    <a:pt x="706" y="1064"/>
                    <a:pt x="709" y="1064"/>
                    <a:pt x="712" y="1063"/>
                  </a:cubicBezTo>
                  <a:cubicBezTo>
                    <a:pt x="715" y="1062"/>
                    <a:pt x="717" y="1060"/>
                    <a:pt x="719" y="1058"/>
                  </a:cubicBezTo>
                  <a:cubicBezTo>
                    <a:pt x="720" y="1055"/>
                    <a:pt x="721" y="1052"/>
                    <a:pt x="720" y="1050"/>
                  </a:cubicBezTo>
                  <a:cubicBezTo>
                    <a:pt x="719" y="1046"/>
                    <a:pt x="716" y="1031"/>
                    <a:pt x="713" y="1017"/>
                  </a:cubicBezTo>
                  <a:cubicBezTo>
                    <a:pt x="720" y="1014"/>
                    <a:pt x="727" y="1011"/>
                    <a:pt x="734" y="1009"/>
                  </a:cubicBezTo>
                  <a:cubicBezTo>
                    <a:pt x="741" y="1021"/>
                    <a:pt x="749" y="1035"/>
                    <a:pt x="750" y="1038"/>
                  </a:cubicBezTo>
                  <a:cubicBezTo>
                    <a:pt x="752" y="1041"/>
                    <a:pt x="754" y="1042"/>
                    <a:pt x="757" y="1043"/>
                  </a:cubicBezTo>
                  <a:cubicBezTo>
                    <a:pt x="760" y="1044"/>
                    <a:pt x="762" y="1044"/>
                    <a:pt x="765" y="1042"/>
                  </a:cubicBezTo>
                  <a:cubicBezTo>
                    <a:pt x="768" y="1041"/>
                    <a:pt x="770" y="1039"/>
                    <a:pt x="771" y="1037"/>
                  </a:cubicBezTo>
                  <a:cubicBezTo>
                    <a:pt x="772" y="1034"/>
                    <a:pt x="773" y="1031"/>
                    <a:pt x="772" y="1028"/>
                  </a:cubicBezTo>
                  <a:cubicBezTo>
                    <a:pt x="771" y="1025"/>
                    <a:pt x="766" y="1010"/>
                    <a:pt x="761" y="996"/>
                  </a:cubicBezTo>
                  <a:cubicBezTo>
                    <a:pt x="768" y="993"/>
                    <a:pt x="774" y="990"/>
                    <a:pt x="781" y="986"/>
                  </a:cubicBezTo>
                  <a:cubicBezTo>
                    <a:pt x="790" y="998"/>
                    <a:pt x="799" y="1011"/>
                    <a:pt x="801" y="1014"/>
                  </a:cubicBezTo>
                  <a:cubicBezTo>
                    <a:pt x="802" y="1016"/>
                    <a:pt x="805" y="1018"/>
                    <a:pt x="808" y="1018"/>
                  </a:cubicBezTo>
                  <a:cubicBezTo>
                    <a:pt x="810" y="1019"/>
                    <a:pt x="813" y="1018"/>
                    <a:pt x="816" y="1017"/>
                  </a:cubicBezTo>
                  <a:cubicBezTo>
                    <a:pt x="818" y="1015"/>
                    <a:pt x="820" y="1013"/>
                    <a:pt x="821" y="1010"/>
                  </a:cubicBezTo>
                  <a:cubicBezTo>
                    <a:pt x="822" y="1008"/>
                    <a:pt x="822" y="1005"/>
                    <a:pt x="821" y="1002"/>
                  </a:cubicBezTo>
                  <a:cubicBezTo>
                    <a:pt x="820" y="999"/>
                    <a:pt x="813" y="984"/>
                    <a:pt x="807" y="971"/>
                  </a:cubicBezTo>
                  <a:cubicBezTo>
                    <a:pt x="813" y="967"/>
                    <a:pt x="820" y="963"/>
                    <a:pt x="826" y="959"/>
                  </a:cubicBezTo>
                  <a:cubicBezTo>
                    <a:pt x="835" y="970"/>
                    <a:pt x="846" y="982"/>
                    <a:pt x="848" y="984"/>
                  </a:cubicBezTo>
                  <a:cubicBezTo>
                    <a:pt x="850" y="986"/>
                    <a:pt x="853" y="988"/>
                    <a:pt x="856" y="988"/>
                  </a:cubicBezTo>
                  <a:cubicBezTo>
                    <a:pt x="858" y="988"/>
                    <a:pt x="861" y="987"/>
                    <a:pt x="864" y="986"/>
                  </a:cubicBezTo>
                  <a:cubicBezTo>
                    <a:pt x="866" y="984"/>
                    <a:pt x="868" y="981"/>
                    <a:pt x="868" y="979"/>
                  </a:cubicBezTo>
                  <a:cubicBezTo>
                    <a:pt x="869" y="976"/>
                    <a:pt x="869" y="973"/>
                    <a:pt x="867" y="970"/>
                  </a:cubicBezTo>
                  <a:cubicBezTo>
                    <a:pt x="865" y="968"/>
                    <a:pt x="857" y="954"/>
                    <a:pt x="850" y="941"/>
                  </a:cubicBezTo>
                  <a:cubicBezTo>
                    <a:pt x="856" y="937"/>
                    <a:pt x="862" y="932"/>
                    <a:pt x="867" y="927"/>
                  </a:cubicBezTo>
                  <a:cubicBezTo>
                    <a:pt x="878" y="937"/>
                    <a:pt x="890" y="948"/>
                    <a:pt x="892" y="950"/>
                  </a:cubicBezTo>
                  <a:cubicBezTo>
                    <a:pt x="894" y="952"/>
                    <a:pt x="897" y="953"/>
                    <a:pt x="900" y="953"/>
                  </a:cubicBezTo>
                  <a:cubicBezTo>
                    <a:pt x="903" y="953"/>
                    <a:pt x="906" y="952"/>
                    <a:pt x="908" y="950"/>
                  </a:cubicBezTo>
                  <a:cubicBezTo>
                    <a:pt x="910" y="948"/>
                    <a:pt x="911" y="945"/>
                    <a:pt x="912" y="942"/>
                  </a:cubicBezTo>
                  <a:cubicBezTo>
                    <a:pt x="912" y="940"/>
                    <a:pt x="911" y="937"/>
                    <a:pt x="910" y="934"/>
                  </a:cubicBezTo>
                  <a:cubicBezTo>
                    <a:pt x="908" y="932"/>
                    <a:pt x="898" y="919"/>
                    <a:pt x="890" y="907"/>
                  </a:cubicBezTo>
                  <a:cubicBezTo>
                    <a:pt x="895" y="902"/>
                    <a:pt x="900" y="897"/>
                    <a:pt x="905" y="891"/>
                  </a:cubicBezTo>
                  <a:cubicBezTo>
                    <a:pt x="917" y="900"/>
                    <a:pt x="930" y="909"/>
                    <a:pt x="933" y="911"/>
                  </a:cubicBezTo>
                  <a:cubicBezTo>
                    <a:pt x="935" y="913"/>
                    <a:pt x="938" y="914"/>
                    <a:pt x="941" y="913"/>
                  </a:cubicBezTo>
                  <a:cubicBezTo>
                    <a:pt x="943" y="913"/>
                    <a:pt x="946" y="912"/>
                    <a:pt x="948" y="909"/>
                  </a:cubicBezTo>
                  <a:cubicBezTo>
                    <a:pt x="950" y="907"/>
                    <a:pt x="951" y="904"/>
                    <a:pt x="951" y="902"/>
                  </a:cubicBezTo>
                  <a:cubicBezTo>
                    <a:pt x="951" y="899"/>
                    <a:pt x="950" y="896"/>
                    <a:pt x="948" y="894"/>
                  </a:cubicBezTo>
                  <a:cubicBezTo>
                    <a:pt x="946" y="891"/>
                    <a:pt x="935" y="880"/>
                    <a:pt x="925" y="869"/>
                  </a:cubicBezTo>
                  <a:cubicBezTo>
                    <a:pt x="930" y="863"/>
                    <a:pt x="935" y="857"/>
                    <a:pt x="940" y="851"/>
                  </a:cubicBezTo>
                  <a:cubicBezTo>
                    <a:pt x="952" y="859"/>
                    <a:pt x="966" y="867"/>
                    <a:pt x="969" y="869"/>
                  </a:cubicBezTo>
                  <a:cubicBezTo>
                    <a:pt x="971" y="870"/>
                    <a:pt x="974" y="870"/>
                    <a:pt x="977" y="870"/>
                  </a:cubicBezTo>
                  <a:cubicBezTo>
                    <a:pt x="980" y="869"/>
                    <a:pt x="982" y="867"/>
                    <a:pt x="984" y="865"/>
                  </a:cubicBezTo>
                  <a:cubicBezTo>
                    <a:pt x="986" y="863"/>
                    <a:pt x="986" y="860"/>
                    <a:pt x="986" y="857"/>
                  </a:cubicBezTo>
                  <a:cubicBezTo>
                    <a:pt x="986" y="854"/>
                    <a:pt x="985" y="852"/>
                    <a:pt x="983" y="850"/>
                  </a:cubicBezTo>
                  <a:cubicBezTo>
                    <a:pt x="980" y="847"/>
                    <a:pt x="968" y="837"/>
                    <a:pt x="957" y="827"/>
                  </a:cubicBezTo>
                  <a:cubicBezTo>
                    <a:pt x="961" y="821"/>
                    <a:pt x="966" y="815"/>
                    <a:pt x="969" y="808"/>
                  </a:cubicBezTo>
                  <a:cubicBezTo>
                    <a:pt x="983" y="814"/>
                    <a:pt x="997" y="821"/>
                    <a:pt x="1000" y="822"/>
                  </a:cubicBezTo>
                  <a:cubicBezTo>
                    <a:pt x="1003" y="824"/>
                    <a:pt x="1006" y="824"/>
                    <a:pt x="1008" y="823"/>
                  </a:cubicBezTo>
                  <a:cubicBezTo>
                    <a:pt x="1011" y="822"/>
                    <a:pt x="1013" y="820"/>
                    <a:pt x="1015" y="817"/>
                  </a:cubicBezTo>
                  <a:cubicBezTo>
                    <a:pt x="1016" y="815"/>
                    <a:pt x="1017" y="812"/>
                    <a:pt x="1016" y="809"/>
                  </a:cubicBezTo>
                  <a:cubicBezTo>
                    <a:pt x="1016" y="806"/>
                    <a:pt x="1014" y="804"/>
                    <a:pt x="1012" y="802"/>
                  </a:cubicBezTo>
                  <a:cubicBezTo>
                    <a:pt x="1009" y="800"/>
                    <a:pt x="996" y="791"/>
                    <a:pt x="984" y="782"/>
                  </a:cubicBezTo>
                  <a:cubicBezTo>
                    <a:pt x="988" y="776"/>
                    <a:pt x="991" y="769"/>
                    <a:pt x="995" y="762"/>
                  </a:cubicBezTo>
                  <a:cubicBezTo>
                    <a:pt x="1009" y="767"/>
                    <a:pt x="1024" y="772"/>
                    <a:pt x="1027" y="773"/>
                  </a:cubicBezTo>
                  <a:cubicBezTo>
                    <a:pt x="1029" y="774"/>
                    <a:pt x="1032" y="774"/>
                    <a:pt x="1035" y="772"/>
                  </a:cubicBezTo>
                  <a:cubicBezTo>
                    <a:pt x="1037" y="771"/>
                    <a:pt x="1039" y="769"/>
                    <a:pt x="1041" y="766"/>
                  </a:cubicBezTo>
                  <a:cubicBezTo>
                    <a:pt x="1042" y="764"/>
                    <a:pt x="1042" y="761"/>
                    <a:pt x="1041" y="758"/>
                  </a:cubicBezTo>
                  <a:cubicBezTo>
                    <a:pt x="1040" y="755"/>
                    <a:pt x="1039" y="753"/>
                    <a:pt x="1036" y="752"/>
                  </a:cubicBezTo>
                  <a:cubicBezTo>
                    <a:pt x="1033" y="750"/>
                    <a:pt x="1020" y="742"/>
                    <a:pt x="1007" y="735"/>
                  </a:cubicBezTo>
                  <a:cubicBezTo>
                    <a:pt x="1010" y="728"/>
                    <a:pt x="1012" y="721"/>
                    <a:pt x="1015" y="714"/>
                  </a:cubicBezTo>
                  <a:cubicBezTo>
                    <a:pt x="1029" y="717"/>
                    <a:pt x="1045" y="721"/>
                    <a:pt x="1048" y="721"/>
                  </a:cubicBezTo>
                  <a:cubicBezTo>
                    <a:pt x="1051" y="722"/>
                    <a:pt x="1054" y="721"/>
                    <a:pt x="1056" y="720"/>
                  </a:cubicBezTo>
                  <a:cubicBezTo>
                    <a:pt x="1058" y="718"/>
                    <a:pt x="1060" y="716"/>
                    <a:pt x="1061" y="713"/>
                  </a:cubicBezTo>
                  <a:cubicBezTo>
                    <a:pt x="1062" y="710"/>
                    <a:pt x="1062" y="707"/>
                    <a:pt x="1061" y="705"/>
                  </a:cubicBezTo>
                  <a:cubicBezTo>
                    <a:pt x="1060" y="702"/>
                    <a:pt x="1058" y="700"/>
                    <a:pt x="1055" y="699"/>
                  </a:cubicBezTo>
                  <a:cubicBezTo>
                    <a:pt x="1052" y="698"/>
                    <a:pt x="1037" y="691"/>
                    <a:pt x="1024" y="686"/>
                  </a:cubicBezTo>
                  <a:cubicBezTo>
                    <a:pt x="1026" y="678"/>
                    <a:pt x="1028" y="671"/>
                    <a:pt x="1030" y="664"/>
                  </a:cubicBezTo>
                  <a:cubicBezTo>
                    <a:pt x="1044" y="665"/>
                    <a:pt x="1060" y="667"/>
                    <a:pt x="1063" y="668"/>
                  </a:cubicBezTo>
                  <a:cubicBezTo>
                    <a:pt x="1066" y="668"/>
                    <a:pt x="1069" y="667"/>
                    <a:pt x="1071" y="665"/>
                  </a:cubicBezTo>
                  <a:cubicBezTo>
                    <a:pt x="1074" y="664"/>
                    <a:pt x="1075" y="661"/>
                    <a:pt x="1076" y="658"/>
                  </a:cubicBezTo>
                  <a:cubicBezTo>
                    <a:pt x="1076" y="655"/>
                    <a:pt x="1076" y="652"/>
                    <a:pt x="1075" y="650"/>
                  </a:cubicBezTo>
                  <a:cubicBezTo>
                    <a:pt x="1073" y="647"/>
                    <a:pt x="1071" y="645"/>
                    <a:pt x="1068" y="645"/>
                  </a:cubicBezTo>
                  <a:cubicBezTo>
                    <a:pt x="1065" y="644"/>
                    <a:pt x="1050" y="639"/>
                    <a:pt x="1036" y="634"/>
                  </a:cubicBezTo>
                  <a:cubicBezTo>
                    <a:pt x="1037" y="627"/>
                    <a:pt x="1039" y="620"/>
                    <a:pt x="1040" y="612"/>
                  </a:cubicBezTo>
                  <a:cubicBezTo>
                    <a:pt x="1054" y="612"/>
                    <a:pt x="1070" y="612"/>
                    <a:pt x="1073" y="612"/>
                  </a:cubicBezTo>
                  <a:cubicBezTo>
                    <a:pt x="1076" y="613"/>
                    <a:pt x="1079" y="611"/>
                    <a:pt x="1081" y="609"/>
                  </a:cubicBezTo>
                  <a:cubicBezTo>
                    <a:pt x="1083" y="607"/>
                    <a:pt x="1084" y="605"/>
                    <a:pt x="1085" y="602"/>
                  </a:cubicBezTo>
                  <a:cubicBezTo>
                    <a:pt x="1085" y="599"/>
                    <a:pt x="1084" y="596"/>
                    <a:pt x="1083" y="594"/>
                  </a:cubicBezTo>
                  <a:cubicBezTo>
                    <a:pt x="1081" y="591"/>
                    <a:pt x="1079" y="590"/>
                    <a:pt x="1076" y="589"/>
                  </a:cubicBezTo>
                  <a:cubicBezTo>
                    <a:pt x="1073" y="588"/>
                    <a:pt x="1057" y="585"/>
                    <a:pt x="1043" y="582"/>
                  </a:cubicBezTo>
                  <a:cubicBezTo>
                    <a:pt x="1043" y="575"/>
                    <a:pt x="1044" y="567"/>
                    <a:pt x="1044" y="560"/>
                  </a:cubicBezTo>
                  <a:cubicBezTo>
                    <a:pt x="1058" y="558"/>
                    <a:pt x="1074" y="557"/>
                    <a:pt x="1078" y="557"/>
                  </a:cubicBezTo>
                  <a:close/>
                  <a:moveTo>
                    <a:pt x="544" y="979"/>
                  </a:moveTo>
                  <a:cubicBezTo>
                    <a:pt x="305" y="979"/>
                    <a:pt x="111" y="785"/>
                    <a:pt x="111" y="545"/>
                  </a:cubicBezTo>
                  <a:cubicBezTo>
                    <a:pt x="111" y="305"/>
                    <a:pt x="305" y="111"/>
                    <a:pt x="544" y="111"/>
                  </a:cubicBezTo>
                  <a:cubicBezTo>
                    <a:pt x="783" y="111"/>
                    <a:pt x="977" y="305"/>
                    <a:pt x="977" y="545"/>
                  </a:cubicBezTo>
                  <a:cubicBezTo>
                    <a:pt x="977" y="785"/>
                    <a:pt x="783" y="979"/>
                    <a:pt x="544" y="979"/>
                  </a:cubicBezTo>
                  <a:close/>
                </a:path>
              </a:pathLst>
            </a:custGeom>
            <a:solidFill>
              <a:schemeClr val="tx1"/>
            </a:solidFill>
            <a:ln>
              <a:noFill/>
            </a:ln>
            <a:effectLst/>
          </p:spPr>
          <p:txBody>
            <a:bodyPr vert="horz" wrap="square" lIns="68580" tIns="34290" rIns="68580" bIns="34290" numCol="1" anchor="t" anchorCtr="0" compatLnSpc="1"/>
            <a:lstStyle/>
            <a:p>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51" name="Freeform 55"/>
            <p:cNvSpPr>
              <a:spLocks noEditPoints="1" noChangeArrowheads="1"/>
            </p:cNvSpPr>
            <p:nvPr/>
          </p:nvSpPr>
          <p:spPr bwMode="auto">
            <a:xfrm>
              <a:off x="440098" y="453779"/>
              <a:ext cx="643516" cy="673448"/>
            </a:xfrm>
            <a:custGeom>
              <a:avLst/>
              <a:gdLst>
                <a:gd name="T0" fmla="*/ 2065461878 w 129"/>
                <a:gd name="T1" fmla="*/ 2147483646 h 135"/>
                <a:gd name="T2" fmla="*/ 2147483646 w 129"/>
                <a:gd name="T3" fmla="*/ 647013919 h 135"/>
                <a:gd name="T4" fmla="*/ 2147483646 w 129"/>
                <a:gd name="T5" fmla="*/ 522590659 h 135"/>
                <a:gd name="T6" fmla="*/ 2147483646 w 129"/>
                <a:gd name="T7" fmla="*/ 248851507 h 135"/>
                <a:gd name="T8" fmla="*/ 2147483646 w 129"/>
                <a:gd name="T9" fmla="*/ 248851507 h 135"/>
                <a:gd name="T10" fmla="*/ 2147483646 w 129"/>
                <a:gd name="T11" fmla="*/ 398162412 h 135"/>
                <a:gd name="T12" fmla="*/ 2147483646 w 129"/>
                <a:gd name="T13" fmla="*/ 398162412 h 135"/>
                <a:gd name="T14" fmla="*/ 2147483646 w 129"/>
                <a:gd name="T15" fmla="*/ 0 h 135"/>
                <a:gd name="T16" fmla="*/ 671895554 w 129"/>
                <a:gd name="T17" fmla="*/ 0 h 135"/>
                <a:gd name="T18" fmla="*/ 671895554 w 129"/>
                <a:gd name="T19" fmla="*/ 398162412 h 135"/>
                <a:gd name="T20" fmla="*/ 547472484 w 129"/>
                <a:gd name="T21" fmla="*/ 398162412 h 135"/>
                <a:gd name="T22" fmla="*/ 423044425 w 129"/>
                <a:gd name="T23" fmla="*/ 248851507 h 135"/>
                <a:gd name="T24" fmla="*/ 298621355 w 129"/>
                <a:gd name="T25" fmla="*/ 248851507 h 135"/>
                <a:gd name="T26" fmla="*/ 24882619 w 129"/>
                <a:gd name="T27" fmla="*/ 522590659 h 135"/>
                <a:gd name="T28" fmla="*/ 24882619 w 129"/>
                <a:gd name="T29" fmla="*/ 647013919 h 135"/>
                <a:gd name="T30" fmla="*/ 1144715194 w 129"/>
                <a:gd name="T31" fmla="*/ 2147483646 h 135"/>
                <a:gd name="T32" fmla="*/ 1468219168 w 129"/>
                <a:gd name="T33" fmla="*/ 2147483646 h 135"/>
                <a:gd name="T34" fmla="*/ 1468219168 w 129"/>
                <a:gd name="T35" fmla="*/ 2147483646 h 135"/>
                <a:gd name="T36" fmla="*/ 1343796097 w 129"/>
                <a:gd name="T37" fmla="*/ 2147483646 h 135"/>
                <a:gd name="T38" fmla="*/ 1468219168 w 129"/>
                <a:gd name="T39" fmla="*/ 2147483646 h 135"/>
                <a:gd name="T40" fmla="*/ 1468219168 w 129"/>
                <a:gd name="T41" fmla="*/ 2147483646 h 135"/>
                <a:gd name="T42" fmla="*/ 1343796097 w 129"/>
                <a:gd name="T43" fmla="*/ 2147483646 h 135"/>
                <a:gd name="T44" fmla="*/ 1194485420 w 129"/>
                <a:gd name="T45" fmla="*/ 2147483646 h 135"/>
                <a:gd name="T46" fmla="*/ 1070057361 w 129"/>
                <a:gd name="T47" fmla="*/ 2147483646 h 135"/>
                <a:gd name="T48" fmla="*/ 1219368039 w 129"/>
                <a:gd name="T49" fmla="*/ 2147483646 h 135"/>
                <a:gd name="T50" fmla="*/ 1990809033 w 129"/>
                <a:gd name="T51" fmla="*/ 2147483646 h 135"/>
                <a:gd name="T52" fmla="*/ 2115232104 w 129"/>
                <a:gd name="T53" fmla="*/ 2147483646 h 135"/>
                <a:gd name="T54" fmla="*/ 1990809033 w 129"/>
                <a:gd name="T55" fmla="*/ 2147483646 h 135"/>
                <a:gd name="T56" fmla="*/ 1841498356 w 129"/>
                <a:gd name="T57" fmla="*/ 2147483646 h 135"/>
                <a:gd name="T58" fmla="*/ 1717070297 w 129"/>
                <a:gd name="T59" fmla="*/ 2147483646 h 135"/>
                <a:gd name="T60" fmla="*/ 1717070297 w 129"/>
                <a:gd name="T61" fmla="*/ 2147483646 h 135"/>
                <a:gd name="T62" fmla="*/ 1866380974 w 129"/>
                <a:gd name="T63" fmla="*/ 2147483646 h 135"/>
                <a:gd name="T64" fmla="*/ 1717070297 w 129"/>
                <a:gd name="T65" fmla="*/ 2147483646 h 135"/>
                <a:gd name="T66" fmla="*/ 1717070297 w 129"/>
                <a:gd name="T67" fmla="*/ 2147483646 h 135"/>
                <a:gd name="T68" fmla="*/ 2065461878 w 129"/>
                <a:gd name="T69" fmla="*/ 2147483646 h 135"/>
                <a:gd name="T70" fmla="*/ 2147483646 w 129"/>
                <a:gd name="T71" fmla="*/ 522590659 h 135"/>
                <a:gd name="T72" fmla="*/ 2147483646 w 129"/>
                <a:gd name="T73" fmla="*/ 522590659 h 135"/>
                <a:gd name="T74" fmla="*/ 2147483646 w 129"/>
                <a:gd name="T75" fmla="*/ 398162412 h 135"/>
                <a:gd name="T76" fmla="*/ 2147483646 w 129"/>
                <a:gd name="T77" fmla="*/ 522590659 h 135"/>
                <a:gd name="T78" fmla="*/ 2147483646 w 129"/>
                <a:gd name="T79" fmla="*/ 647013919 h 135"/>
                <a:gd name="T80" fmla="*/ 2147483646 w 129"/>
                <a:gd name="T81" fmla="*/ 1766848196 h 135"/>
                <a:gd name="T82" fmla="*/ 2147483646 w 129"/>
                <a:gd name="T83" fmla="*/ 522590659 h 135"/>
                <a:gd name="T84" fmla="*/ 895864065 w 129"/>
                <a:gd name="T85" fmla="*/ 1791730852 h 135"/>
                <a:gd name="T86" fmla="*/ 248851129 w 129"/>
                <a:gd name="T87" fmla="*/ 671901564 h 135"/>
                <a:gd name="T88" fmla="*/ 248851129 w 129"/>
                <a:gd name="T89" fmla="*/ 547473316 h 135"/>
                <a:gd name="T90" fmla="*/ 373274199 w 129"/>
                <a:gd name="T91" fmla="*/ 423050057 h 135"/>
                <a:gd name="T92" fmla="*/ 497702258 w 129"/>
                <a:gd name="T93" fmla="*/ 547473316 h 135"/>
                <a:gd name="T94" fmla="*/ 647012936 w 129"/>
                <a:gd name="T95" fmla="*/ 547473316 h 135"/>
                <a:gd name="T96" fmla="*/ 895864065 w 129"/>
                <a:gd name="T97" fmla="*/ 1791730852 h 1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9"/>
                <a:gd name="T148" fmla="*/ 0 h 135"/>
                <a:gd name="T149" fmla="*/ 129 w 129"/>
                <a:gd name="T150" fmla="*/ 135 h 1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tx1"/>
            </a:solidFill>
            <a:ln>
              <a:noFill/>
            </a:ln>
            <a:effectLst/>
          </p:spPr>
          <p:txBody>
            <a:bodyPr vert="horz" wrap="square" lIns="68580" tIns="34290" rIns="68580" bIns="34290" numCol="1" anchor="t" anchorCtr="0" compatLnSpc="1"/>
            <a:lstStyle/>
            <a:p>
              <a:endParaRPr lang="zh-CN" altLang="en-US">
                <a:solidFill>
                  <a:schemeClr val="accent2"/>
                </a:solidFill>
                <a:latin typeface="微软雅黑" panose="020B0503020204020204" pitchFamily="34" charset="-122"/>
                <a:ea typeface="微软雅黑" panose="020B0503020204020204" pitchFamily="34" charset="-122"/>
              </a:endParaRPr>
            </a:p>
          </p:txBody>
        </p:sp>
      </p:grpSp>
      <p:grpSp>
        <p:nvGrpSpPr>
          <p:cNvPr id="52" name="组合 24"/>
          <p:cNvGrpSpPr/>
          <p:nvPr/>
        </p:nvGrpSpPr>
        <p:grpSpPr bwMode="auto">
          <a:xfrm>
            <a:off x="5303044" y="2619375"/>
            <a:ext cx="1141810" cy="1153716"/>
            <a:chOff x="0" y="0"/>
            <a:chExt cx="1521883" cy="1538389"/>
          </a:xfrm>
        </p:grpSpPr>
        <p:sp>
          <p:nvSpPr>
            <p:cNvPr id="53" name="Freeform 11"/>
            <p:cNvSpPr>
              <a:spLocks noChangeArrowheads="1"/>
            </p:cNvSpPr>
            <p:nvPr/>
          </p:nvSpPr>
          <p:spPr bwMode="auto">
            <a:xfrm>
              <a:off x="0" y="0"/>
              <a:ext cx="1521883" cy="1538389"/>
            </a:xfrm>
            <a:custGeom>
              <a:avLst/>
              <a:gdLst>
                <a:gd name="T0" fmla="*/ 1945627292 w 1064"/>
                <a:gd name="T1" fmla="*/ 1169109934 h 1077"/>
                <a:gd name="T2" fmla="*/ 1914939322 w 1064"/>
                <a:gd name="T3" fmla="*/ 1036488517 h 1077"/>
                <a:gd name="T4" fmla="*/ 2129756540 w 1064"/>
                <a:gd name="T5" fmla="*/ 977319820 h 1077"/>
                <a:gd name="T6" fmla="*/ 2009050049 w 1064"/>
                <a:gd name="T7" fmla="*/ 865100270 h 1077"/>
                <a:gd name="T8" fmla="*/ 1845380401 w 1064"/>
                <a:gd name="T9" fmla="*/ 756963093 h 1077"/>
                <a:gd name="T10" fmla="*/ 2025417443 w 1064"/>
                <a:gd name="T11" fmla="*/ 628422622 h 1077"/>
                <a:gd name="T12" fmla="*/ 1871976164 w 1064"/>
                <a:gd name="T13" fmla="*/ 563131793 h 1077"/>
                <a:gd name="T14" fmla="*/ 1681709322 w 1064"/>
                <a:gd name="T15" fmla="*/ 520285445 h 1077"/>
                <a:gd name="T16" fmla="*/ 1808554837 w 1064"/>
                <a:gd name="T17" fmla="*/ 336654364 h 1077"/>
                <a:gd name="T18" fmla="*/ 1642838370 w 1064"/>
                <a:gd name="T19" fmla="*/ 328493903 h 1077"/>
                <a:gd name="T20" fmla="*/ 1448480752 w 1064"/>
                <a:gd name="T21" fmla="*/ 350936956 h 1077"/>
                <a:gd name="T22" fmla="*/ 1503719098 w 1064"/>
                <a:gd name="T23" fmla="*/ 136702361 h 1077"/>
                <a:gd name="T24" fmla="*/ 1346185613 w 1064"/>
                <a:gd name="T25" fmla="*/ 185670840 h 1077"/>
                <a:gd name="T26" fmla="*/ 1170240776 w 1064"/>
                <a:gd name="T27" fmla="*/ 273404721 h 1077"/>
                <a:gd name="T28" fmla="*/ 1149782607 w 1064"/>
                <a:gd name="T29" fmla="*/ 53047995 h 1077"/>
                <a:gd name="T30" fmla="*/ 1016800928 w 1064"/>
                <a:gd name="T31" fmla="*/ 153024711 h 1077"/>
                <a:gd name="T32" fmla="*/ 883817818 w 1064"/>
                <a:gd name="T33" fmla="*/ 293808016 h 1077"/>
                <a:gd name="T34" fmla="*/ 787661703 w 1064"/>
                <a:gd name="T35" fmla="*/ 93854585 h 1077"/>
                <a:gd name="T36" fmla="*/ 697643182 w 1064"/>
                <a:gd name="T37" fmla="*/ 234637890 h 1077"/>
                <a:gd name="T38" fmla="*/ 619899849 w 1064"/>
                <a:gd name="T39" fmla="*/ 414188027 h 1077"/>
                <a:gd name="T40" fmla="*/ 462367794 w 1064"/>
                <a:gd name="T41" fmla="*/ 257082371 h 1077"/>
                <a:gd name="T42" fmla="*/ 425542230 w 1064"/>
                <a:gd name="T43" fmla="*/ 420308729 h 1077"/>
                <a:gd name="T44" fmla="*/ 415312430 w 1064"/>
                <a:gd name="T45" fmla="*/ 614140030 h 1077"/>
                <a:gd name="T46" fmla="*/ 212770400 w 1064"/>
                <a:gd name="T47" fmla="*/ 522325203 h 1077"/>
                <a:gd name="T48" fmla="*/ 233230000 w 1064"/>
                <a:gd name="T49" fmla="*/ 687591320 h 1077"/>
                <a:gd name="T50" fmla="*/ 290513733 w 1064"/>
                <a:gd name="T51" fmla="*/ 873262159 h 1077"/>
                <a:gd name="T52" fmla="*/ 67513533 w 1064"/>
                <a:gd name="T53" fmla="*/ 856939809 h 1077"/>
                <a:gd name="T54" fmla="*/ 143211479 w 1064"/>
                <a:gd name="T55" fmla="*/ 1003843817 h 1077"/>
                <a:gd name="T56" fmla="*/ 257780376 w 1064"/>
                <a:gd name="T57" fmla="*/ 1097698402 h 1077"/>
                <a:gd name="T58" fmla="*/ 143211479 w 1064"/>
                <a:gd name="T59" fmla="*/ 1193594173 h 1077"/>
                <a:gd name="T60" fmla="*/ 67513533 w 1064"/>
                <a:gd name="T61" fmla="*/ 1340498181 h 1077"/>
                <a:gd name="T62" fmla="*/ 290513733 w 1064"/>
                <a:gd name="T63" fmla="*/ 1322136073 h 1077"/>
                <a:gd name="T64" fmla="*/ 233230000 w 1064"/>
                <a:gd name="T65" fmla="*/ 1509846670 h 1077"/>
                <a:gd name="T66" fmla="*/ 212770400 w 1064"/>
                <a:gd name="T67" fmla="*/ 1675112787 h 1077"/>
                <a:gd name="T68" fmla="*/ 415312430 w 1064"/>
                <a:gd name="T69" fmla="*/ 1581258202 h 1077"/>
                <a:gd name="T70" fmla="*/ 425542230 w 1064"/>
                <a:gd name="T71" fmla="*/ 1777129261 h 1077"/>
                <a:gd name="T72" fmla="*/ 462367794 w 1064"/>
                <a:gd name="T73" fmla="*/ 1938315861 h 1077"/>
                <a:gd name="T74" fmla="*/ 619899849 w 1064"/>
                <a:gd name="T75" fmla="*/ 1783249963 h 1077"/>
                <a:gd name="T76" fmla="*/ 697643182 w 1064"/>
                <a:gd name="T77" fmla="*/ 1962800100 h 1077"/>
                <a:gd name="T78" fmla="*/ 787661703 w 1064"/>
                <a:gd name="T79" fmla="*/ 2101542219 h 1077"/>
                <a:gd name="T80" fmla="*/ 883817818 w 1064"/>
                <a:gd name="T81" fmla="*/ 1901590216 h 1077"/>
                <a:gd name="T82" fmla="*/ 1016800928 w 1064"/>
                <a:gd name="T83" fmla="*/ 2044413279 h 1077"/>
                <a:gd name="T84" fmla="*/ 1149782607 w 1064"/>
                <a:gd name="T85" fmla="*/ 2144389995 h 1077"/>
                <a:gd name="T86" fmla="*/ 1170240776 w 1064"/>
                <a:gd name="T87" fmla="*/ 1924033269 h 1077"/>
                <a:gd name="T88" fmla="*/ 1346185613 w 1064"/>
                <a:gd name="T89" fmla="*/ 2011767151 h 1077"/>
                <a:gd name="T90" fmla="*/ 1503719098 w 1064"/>
                <a:gd name="T91" fmla="*/ 2060735629 h 1077"/>
                <a:gd name="T92" fmla="*/ 1448480752 w 1064"/>
                <a:gd name="T93" fmla="*/ 1846501034 h 1077"/>
                <a:gd name="T94" fmla="*/ 1642838370 w 1064"/>
                <a:gd name="T95" fmla="*/ 1868944087 h 1077"/>
                <a:gd name="T96" fmla="*/ 1808554837 w 1064"/>
                <a:gd name="T97" fmla="*/ 1858742440 h 1077"/>
                <a:gd name="T98" fmla="*/ 1681709322 w 1064"/>
                <a:gd name="T99" fmla="*/ 1677152545 h 1077"/>
                <a:gd name="T100" fmla="*/ 1871976164 w 1064"/>
                <a:gd name="T101" fmla="*/ 1632266439 h 1077"/>
                <a:gd name="T102" fmla="*/ 2025417443 w 1064"/>
                <a:gd name="T103" fmla="*/ 1566975610 h 1077"/>
                <a:gd name="T104" fmla="*/ 1845380401 w 1064"/>
                <a:gd name="T105" fmla="*/ 1438433710 h 1077"/>
                <a:gd name="T106" fmla="*/ 2009050049 w 1064"/>
                <a:gd name="T107" fmla="*/ 1332337720 h 1077"/>
                <a:gd name="T108" fmla="*/ 2129756540 w 1064"/>
                <a:gd name="T109" fmla="*/ 1220118170 h 10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064"/>
                <a:gd name="T166" fmla="*/ 0 h 1077"/>
                <a:gd name="T167" fmla="*/ 1064 w 1064"/>
                <a:gd name="T168" fmla="*/ 1077 h 107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064" h="1077">
                  <a:moveTo>
                    <a:pt x="1041" y="598"/>
                  </a:moveTo>
                  <a:cubicBezTo>
                    <a:pt x="1024" y="593"/>
                    <a:pt x="1009" y="589"/>
                    <a:pt x="994" y="585"/>
                  </a:cubicBezTo>
                  <a:cubicBezTo>
                    <a:pt x="979" y="580"/>
                    <a:pt x="965" y="577"/>
                    <a:pt x="951" y="573"/>
                  </a:cubicBezTo>
                  <a:cubicBezTo>
                    <a:pt x="946" y="571"/>
                    <a:pt x="941" y="570"/>
                    <a:pt x="936" y="569"/>
                  </a:cubicBezTo>
                  <a:cubicBezTo>
                    <a:pt x="937" y="559"/>
                    <a:pt x="938" y="549"/>
                    <a:pt x="938" y="538"/>
                  </a:cubicBezTo>
                  <a:cubicBezTo>
                    <a:pt x="938" y="528"/>
                    <a:pt x="937" y="518"/>
                    <a:pt x="936" y="508"/>
                  </a:cubicBezTo>
                  <a:cubicBezTo>
                    <a:pt x="941" y="506"/>
                    <a:pt x="946" y="505"/>
                    <a:pt x="951" y="504"/>
                  </a:cubicBezTo>
                  <a:cubicBezTo>
                    <a:pt x="965" y="500"/>
                    <a:pt x="979" y="496"/>
                    <a:pt x="994" y="492"/>
                  </a:cubicBezTo>
                  <a:cubicBezTo>
                    <a:pt x="1009" y="488"/>
                    <a:pt x="1024" y="484"/>
                    <a:pt x="1041" y="479"/>
                  </a:cubicBezTo>
                  <a:cubicBezTo>
                    <a:pt x="1056" y="475"/>
                    <a:pt x="1064" y="460"/>
                    <a:pt x="1061" y="445"/>
                  </a:cubicBezTo>
                  <a:cubicBezTo>
                    <a:pt x="1059" y="430"/>
                    <a:pt x="1046" y="418"/>
                    <a:pt x="1031" y="420"/>
                  </a:cubicBezTo>
                  <a:cubicBezTo>
                    <a:pt x="1013" y="421"/>
                    <a:pt x="997" y="422"/>
                    <a:pt x="982" y="424"/>
                  </a:cubicBezTo>
                  <a:cubicBezTo>
                    <a:pt x="966" y="425"/>
                    <a:pt x="952" y="426"/>
                    <a:pt x="938" y="427"/>
                  </a:cubicBezTo>
                  <a:cubicBezTo>
                    <a:pt x="932" y="428"/>
                    <a:pt x="928" y="428"/>
                    <a:pt x="923" y="428"/>
                  </a:cubicBezTo>
                  <a:cubicBezTo>
                    <a:pt x="917" y="409"/>
                    <a:pt x="910" y="389"/>
                    <a:pt x="902" y="371"/>
                  </a:cubicBezTo>
                  <a:cubicBezTo>
                    <a:pt x="906" y="368"/>
                    <a:pt x="910" y="365"/>
                    <a:pt x="914" y="362"/>
                  </a:cubicBezTo>
                  <a:cubicBezTo>
                    <a:pt x="926" y="354"/>
                    <a:pt x="937" y="346"/>
                    <a:pt x="950" y="337"/>
                  </a:cubicBezTo>
                  <a:cubicBezTo>
                    <a:pt x="963" y="328"/>
                    <a:pt x="976" y="318"/>
                    <a:pt x="990" y="308"/>
                  </a:cubicBezTo>
                  <a:cubicBezTo>
                    <a:pt x="1002" y="299"/>
                    <a:pt x="1005" y="282"/>
                    <a:pt x="998" y="269"/>
                  </a:cubicBezTo>
                  <a:cubicBezTo>
                    <a:pt x="990" y="256"/>
                    <a:pt x="974" y="250"/>
                    <a:pt x="960" y="256"/>
                  </a:cubicBezTo>
                  <a:cubicBezTo>
                    <a:pt x="944" y="263"/>
                    <a:pt x="929" y="270"/>
                    <a:pt x="915" y="276"/>
                  </a:cubicBezTo>
                  <a:cubicBezTo>
                    <a:pt x="901" y="283"/>
                    <a:pt x="888" y="289"/>
                    <a:pt x="875" y="295"/>
                  </a:cubicBezTo>
                  <a:cubicBezTo>
                    <a:pt x="870" y="297"/>
                    <a:pt x="866" y="299"/>
                    <a:pt x="861" y="301"/>
                  </a:cubicBezTo>
                  <a:cubicBezTo>
                    <a:pt x="850" y="285"/>
                    <a:pt x="836" y="269"/>
                    <a:pt x="822" y="255"/>
                  </a:cubicBezTo>
                  <a:cubicBezTo>
                    <a:pt x="825" y="250"/>
                    <a:pt x="828" y="246"/>
                    <a:pt x="831" y="242"/>
                  </a:cubicBezTo>
                  <a:cubicBezTo>
                    <a:pt x="839" y="230"/>
                    <a:pt x="847" y="218"/>
                    <a:pt x="856" y="206"/>
                  </a:cubicBezTo>
                  <a:cubicBezTo>
                    <a:pt x="865" y="193"/>
                    <a:pt x="874" y="179"/>
                    <a:pt x="884" y="165"/>
                  </a:cubicBezTo>
                  <a:cubicBezTo>
                    <a:pt x="893" y="153"/>
                    <a:pt x="889" y="135"/>
                    <a:pt x="878" y="126"/>
                  </a:cubicBezTo>
                  <a:cubicBezTo>
                    <a:pt x="866" y="116"/>
                    <a:pt x="849" y="116"/>
                    <a:pt x="838" y="126"/>
                  </a:cubicBezTo>
                  <a:cubicBezTo>
                    <a:pt x="825" y="139"/>
                    <a:pt x="814" y="150"/>
                    <a:pt x="803" y="161"/>
                  </a:cubicBezTo>
                  <a:cubicBezTo>
                    <a:pt x="792" y="172"/>
                    <a:pt x="781" y="182"/>
                    <a:pt x="771" y="192"/>
                  </a:cubicBezTo>
                  <a:cubicBezTo>
                    <a:pt x="768" y="196"/>
                    <a:pt x="764" y="199"/>
                    <a:pt x="761" y="203"/>
                  </a:cubicBezTo>
                  <a:cubicBezTo>
                    <a:pt x="744" y="191"/>
                    <a:pt x="726" y="181"/>
                    <a:pt x="708" y="172"/>
                  </a:cubicBezTo>
                  <a:cubicBezTo>
                    <a:pt x="709" y="167"/>
                    <a:pt x="710" y="162"/>
                    <a:pt x="712" y="157"/>
                  </a:cubicBezTo>
                  <a:cubicBezTo>
                    <a:pt x="715" y="144"/>
                    <a:pt x="719" y="130"/>
                    <a:pt x="723" y="115"/>
                  </a:cubicBezTo>
                  <a:cubicBezTo>
                    <a:pt x="727" y="100"/>
                    <a:pt x="731" y="84"/>
                    <a:pt x="735" y="67"/>
                  </a:cubicBezTo>
                  <a:cubicBezTo>
                    <a:pt x="739" y="52"/>
                    <a:pt x="730" y="37"/>
                    <a:pt x="716" y="32"/>
                  </a:cubicBezTo>
                  <a:cubicBezTo>
                    <a:pt x="702" y="27"/>
                    <a:pt x="685" y="33"/>
                    <a:pt x="679" y="46"/>
                  </a:cubicBezTo>
                  <a:cubicBezTo>
                    <a:pt x="671" y="62"/>
                    <a:pt x="664" y="77"/>
                    <a:pt x="658" y="91"/>
                  </a:cubicBezTo>
                  <a:cubicBezTo>
                    <a:pt x="651" y="105"/>
                    <a:pt x="645" y="118"/>
                    <a:pt x="639" y="131"/>
                  </a:cubicBezTo>
                  <a:cubicBezTo>
                    <a:pt x="637" y="135"/>
                    <a:pt x="634" y="140"/>
                    <a:pt x="632" y="144"/>
                  </a:cubicBezTo>
                  <a:cubicBezTo>
                    <a:pt x="613" y="139"/>
                    <a:pt x="593" y="136"/>
                    <a:pt x="572" y="134"/>
                  </a:cubicBezTo>
                  <a:cubicBezTo>
                    <a:pt x="572" y="129"/>
                    <a:pt x="571" y="124"/>
                    <a:pt x="571" y="119"/>
                  </a:cubicBezTo>
                  <a:cubicBezTo>
                    <a:pt x="570" y="105"/>
                    <a:pt x="568" y="90"/>
                    <a:pt x="567" y="75"/>
                  </a:cubicBezTo>
                  <a:cubicBezTo>
                    <a:pt x="565" y="59"/>
                    <a:pt x="564" y="43"/>
                    <a:pt x="562" y="26"/>
                  </a:cubicBezTo>
                  <a:cubicBezTo>
                    <a:pt x="561" y="11"/>
                    <a:pt x="547" y="0"/>
                    <a:pt x="532" y="0"/>
                  </a:cubicBezTo>
                  <a:cubicBezTo>
                    <a:pt x="517" y="0"/>
                    <a:pt x="503" y="11"/>
                    <a:pt x="502" y="26"/>
                  </a:cubicBezTo>
                  <a:cubicBezTo>
                    <a:pt x="500" y="43"/>
                    <a:pt x="499" y="59"/>
                    <a:pt x="497" y="75"/>
                  </a:cubicBezTo>
                  <a:cubicBezTo>
                    <a:pt x="496" y="90"/>
                    <a:pt x="494" y="105"/>
                    <a:pt x="493" y="119"/>
                  </a:cubicBezTo>
                  <a:cubicBezTo>
                    <a:pt x="493" y="124"/>
                    <a:pt x="492" y="129"/>
                    <a:pt x="492" y="134"/>
                  </a:cubicBezTo>
                  <a:cubicBezTo>
                    <a:pt x="471" y="136"/>
                    <a:pt x="451" y="139"/>
                    <a:pt x="432" y="144"/>
                  </a:cubicBezTo>
                  <a:cubicBezTo>
                    <a:pt x="430" y="140"/>
                    <a:pt x="428" y="135"/>
                    <a:pt x="425" y="131"/>
                  </a:cubicBezTo>
                  <a:cubicBezTo>
                    <a:pt x="419" y="118"/>
                    <a:pt x="413" y="105"/>
                    <a:pt x="406" y="91"/>
                  </a:cubicBezTo>
                  <a:cubicBezTo>
                    <a:pt x="400" y="77"/>
                    <a:pt x="393" y="62"/>
                    <a:pt x="385" y="46"/>
                  </a:cubicBezTo>
                  <a:cubicBezTo>
                    <a:pt x="379" y="33"/>
                    <a:pt x="362" y="27"/>
                    <a:pt x="348" y="32"/>
                  </a:cubicBezTo>
                  <a:cubicBezTo>
                    <a:pt x="334" y="37"/>
                    <a:pt x="325" y="52"/>
                    <a:pt x="329" y="67"/>
                  </a:cubicBezTo>
                  <a:cubicBezTo>
                    <a:pt x="333" y="84"/>
                    <a:pt x="337" y="100"/>
                    <a:pt x="341" y="115"/>
                  </a:cubicBezTo>
                  <a:cubicBezTo>
                    <a:pt x="345" y="130"/>
                    <a:pt x="349" y="144"/>
                    <a:pt x="352" y="157"/>
                  </a:cubicBezTo>
                  <a:cubicBezTo>
                    <a:pt x="354" y="162"/>
                    <a:pt x="355" y="167"/>
                    <a:pt x="356" y="172"/>
                  </a:cubicBezTo>
                  <a:cubicBezTo>
                    <a:pt x="338" y="181"/>
                    <a:pt x="320" y="191"/>
                    <a:pt x="303" y="203"/>
                  </a:cubicBezTo>
                  <a:cubicBezTo>
                    <a:pt x="300" y="199"/>
                    <a:pt x="296" y="196"/>
                    <a:pt x="293" y="192"/>
                  </a:cubicBezTo>
                  <a:cubicBezTo>
                    <a:pt x="283" y="182"/>
                    <a:pt x="272" y="172"/>
                    <a:pt x="261" y="161"/>
                  </a:cubicBezTo>
                  <a:cubicBezTo>
                    <a:pt x="250" y="150"/>
                    <a:pt x="239" y="139"/>
                    <a:pt x="226" y="126"/>
                  </a:cubicBezTo>
                  <a:cubicBezTo>
                    <a:pt x="215" y="116"/>
                    <a:pt x="198" y="116"/>
                    <a:pt x="186" y="126"/>
                  </a:cubicBezTo>
                  <a:cubicBezTo>
                    <a:pt x="175" y="135"/>
                    <a:pt x="172" y="153"/>
                    <a:pt x="180" y="165"/>
                  </a:cubicBezTo>
                  <a:cubicBezTo>
                    <a:pt x="190" y="179"/>
                    <a:pt x="199" y="193"/>
                    <a:pt x="208" y="206"/>
                  </a:cubicBezTo>
                  <a:cubicBezTo>
                    <a:pt x="217" y="218"/>
                    <a:pt x="225" y="230"/>
                    <a:pt x="233" y="242"/>
                  </a:cubicBezTo>
                  <a:cubicBezTo>
                    <a:pt x="236" y="246"/>
                    <a:pt x="239" y="250"/>
                    <a:pt x="242" y="255"/>
                  </a:cubicBezTo>
                  <a:cubicBezTo>
                    <a:pt x="228" y="269"/>
                    <a:pt x="215" y="285"/>
                    <a:pt x="203" y="301"/>
                  </a:cubicBezTo>
                  <a:cubicBezTo>
                    <a:pt x="198" y="299"/>
                    <a:pt x="194" y="297"/>
                    <a:pt x="189" y="295"/>
                  </a:cubicBezTo>
                  <a:cubicBezTo>
                    <a:pt x="176" y="289"/>
                    <a:pt x="163" y="283"/>
                    <a:pt x="149" y="276"/>
                  </a:cubicBezTo>
                  <a:cubicBezTo>
                    <a:pt x="135" y="270"/>
                    <a:pt x="120" y="263"/>
                    <a:pt x="104" y="256"/>
                  </a:cubicBezTo>
                  <a:cubicBezTo>
                    <a:pt x="90" y="250"/>
                    <a:pt x="74" y="256"/>
                    <a:pt x="66" y="269"/>
                  </a:cubicBezTo>
                  <a:cubicBezTo>
                    <a:pt x="59" y="282"/>
                    <a:pt x="62" y="299"/>
                    <a:pt x="74" y="308"/>
                  </a:cubicBezTo>
                  <a:cubicBezTo>
                    <a:pt x="88" y="318"/>
                    <a:pt x="101" y="328"/>
                    <a:pt x="114" y="337"/>
                  </a:cubicBezTo>
                  <a:cubicBezTo>
                    <a:pt x="127" y="346"/>
                    <a:pt x="139" y="354"/>
                    <a:pt x="150" y="362"/>
                  </a:cubicBezTo>
                  <a:cubicBezTo>
                    <a:pt x="154" y="365"/>
                    <a:pt x="158" y="368"/>
                    <a:pt x="162" y="371"/>
                  </a:cubicBezTo>
                  <a:cubicBezTo>
                    <a:pt x="154" y="389"/>
                    <a:pt x="147" y="409"/>
                    <a:pt x="142" y="428"/>
                  </a:cubicBezTo>
                  <a:cubicBezTo>
                    <a:pt x="137" y="428"/>
                    <a:pt x="132" y="428"/>
                    <a:pt x="126" y="427"/>
                  </a:cubicBezTo>
                  <a:cubicBezTo>
                    <a:pt x="112" y="426"/>
                    <a:pt x="98" y="425"/>
                    <a:pt x="82" y="424"/>
                  </a:cubicBezTo>
                  <a:cubicBezTo>
                    <a:pt x="67" y="422"/>
                    <a:pt x="51" y="421"/>
                    <a:pt x="33" y="420"/>
                  </a:cubicBezTo>
                  <a:cubicBezTo>
                    <a:pt x="18" y="418"/>
                    <a:pt x="5" y="430"/>
                    <a:pt x="3" y="445"/>
                  </a:cubicBezTo>
                  <a:cubicBezTo>
                    <a:pt x="0" y="460"/>
                    <a:pt x="8" y="475"/>
                    <a:pt x="23" y="479"/>
                  </a:cubicBezTo>
                  <a:cubicBezTo>
                    <a:pt x="40" y="484"/>
                    <a:pt x="55" y="488"/>
                    <a:pt x="70" y="492"/>
                  </a:cubicBezTo>
                  <a:cubicBezTo>
                    <a:pt x="85" y="496"/>
                    <a:pt x="99" y="500"/>
                    <a:pt x="113" y="504"/>
                  </a:cubicBezTo>
                  <a:cubicBezTo>
                    <a:pt x="118" y="505"/>
                    <a:pt x="123" y="506"/>
                    <a:pt x="128" y="508"/>
                  </a:cubicBezTo>
                  <a:cubicBezTo>
                    <a:pt x="127" y="518"/>
                    <a:pt x="126" y="528"/>
                    <a:pt x="126" y="538"/>
                  </a:cubicBezTo>
                  <a:cubicBezTo>
                    <a:pt x="126" y="549"/>
                    <a:pt x="127" y="559"/>
                    <a:pt x="128" y="569"/>
                  </a:cubicBezTo>
                  <a:cubicBezTo>
                    <a:pt x="123" y="570"/>
                    <a:pt x="118" y="571"/>
                    <a:pt x="113" y="573"/>
                  </a:cubicBezTo>
                  <a:cubicBezTo>
                    <a:pt x="99" y="577"/>
                    <a:pt x="85" y="580"/>
                    <a:pt x="70" y="585"/>
                  </a:cubicBezTo>
                  <a:cubicBezTo>
                    <a:pt x="55" y="589"/>
                    <a:pt x="40" y="593"/>
                    <a:pt x="23" y="598"/>
                  </a:cubicBezTo>
                  <a:cubicBezTo>
                    <a:pt x="8" y="602"/>
                    <a:pt x="0" y="617"/>
                    <a:pt x="3" y="632"/>
                  </a:cubicBezTo>
                  <a:cubicBezTo>
                    <a:pt x="5" y="647"/>
                    <a:pt x="18" y="658"/>
                    <a:pt x="33" y="657"/>
                  </a:cubicBezTo>
                  <a:cubicBezTo>
                    <a:pt x="51" y="656"/>
                    <a:pt x="67" y="654"/>
                    <a:pt x="82" y="653"/>
                  </a:cubicBezTo>
                  <a:cubicBezTo>
                    <a:pt x="98" y="652"/>
                    <a:pt x="112" y="651"/>
                    <a:pt x="126" y="649"/>
                  </a:cubicBezTo>
                  <a:cubicBezTo>
                    <a:pt x="132" y="649"/>
                    <a:pt x="137" y="649"/>
                    <a:pt x="142" y="648"/>
                  </a:cubicBezTo>
                  <a:cubicBezTo>
                    <a:pt x="147" y="668"/>
                    <a:pt x="154" y="687"/>
                    <a:pt x="162" y="705"/>
                  </a:cubicBezTo>
                  <a:cubicBezTo>
                    <a:pt x="158" y="708"/>
                    <a:pt x="154" y="711"/>
                    <a:pt x="150" y="714"/>
                  </a:cubicBezTo>
                  <a:cubicBezTo>
                    <a:pt x="139" y="722"/>
                    <a:pt x="127" y="731"/>
                    <a:pt x="114" y="740"/>
                  </a:cubicBezTo>
                  <a:cubicBezTo>
                    <a:pt x="101" y="749"/>
                    <a:pt x="88" y="758"/>
                    <a:pt x="74" y="768"/>
                  </a:cubicBezTo>
                  <a:cubicBezTo>
                    <a:pt x="62" y="777"/>
                    <a:pt x="59" y="794"/>
                    <a:pt x="66" y="808"/>
                  </a:cubicBezTo>
                  <a:cubicBezTo>
                    <a:pt x="74" y="821"/>
                    <a:pt x="90" y="827"/>
                    <a:pt x="104" y="821"/>
                  </a:cubicBezTo>
                  <a:cubicBezTo>
                    <a:pt x="120" y="813"/>
                    <a:pt x="135" y="807"/>
                    <a:pt x="149" y="800"/>
                  </a:cubicBezTo>
                  <a:cubicBezTo>
                    <a:pt x="163" y="794"/>
                    <a:pt x="176" y="788"/>
                    <a:pt x="189" y="782"/>
                  </a:cubicBezTo>
                  <a:cubicBezTo>
                    <a:pt x="194" y="780"/>
                    <a:pt x="198" y="777"/>
                    <a:pt x="203" y="775"/>
                  </a:cubicBezTo>
                  <a:cubicBezTo>
                    <a:pt x="215" y="792"/>
                    <a:pt x="228" y="807"/>
                    <a:pt x="242" y="822"/>
                  </a:cubicBezTo>
                  <a:cubicBezTo>
                    <a:pt x="239" y="826"/>
                    <a:pt x="236" y="830"/>
                    <a:pt x="233" y="835"/>
                  </a:cubicBezTo>
                  <a:cubicBezTo>
                    <a:pt x="225" y="846"/>
                    <a:pt x="217" y="858"/>
                    <a:pt x="208" y="871"/>
                  </a:cubicBezTo>
                  <a:cubicBezTo>
                    <a:pt x="199" y="884"/>
                    <a:pt x="190" y="897"/>
                    <a:pt x="180" y="911"/>
                  </a:cubicBezTo>
                  <a:cubicBezTo>
                    <a:pt x="172" y="924"/>
                    <a:pt x="175" y="941"/>
                    <a:pt x="186" y="951"/>
                  </a:cubicBezTo>
                  <a:cubicBezTo>
                    <a:pt x="198" y="961"/>
                    <a:pt x="215" y="961"/>
                    <a:pt x="226" y="950"/>
                  </a:cubicBezTo>
                  <a:cubicBezTo>
                    <a:pt x="239" y="938"/>
                    <a:pt x="250" y="927"/>
                    <a:pt x="261" y="916"/>
                  </a:cubicBezTo>
                  <a:cubicBezTo>
                    <a:pt x="272" y="905"/>
                    <a:pt x="283" y="894"/>
                    <a:pt x="293" y="885"/>
                  </a:cubicBezTo>
                  <a:cubicBezTo>
                    <a:pt x="296" y="881"/>
                    <a:pt x="300" y="877"/>
                    <a:pt x="303" y="874"/>
                  </a:cubicBezTo>
                  <a:cubicBezTo>
                    <a:pt x="320" y="885"/>
                    <a:pt x="338" y="896"/>
                    <a:pt x="356" y="905"/>
                  </a:cubicBezTo>
                  <a:cubicBezTo>
                    <a:pt x="355" y="909"/>
                    <a:pt x="354" y="914"/>
                    <a:pt x="352" y="919"/>
                  </a:cubicBezTo>
                  <a:cubicBezTo>
                    <a:pt x="349" y="933"/>
                    <a:pt x="345" y="947"/>
                    <a:pt x="341" y="962"/>
                  </a:cubicBezTo>
                  <a:cubicBezTo>
                    <a:pt x="337" y="977"/>
                    <a:pt x="333" y="993"/>
                    <a:pt x="329" y="1010"/>
                  </a:cubicBezTo>
                  <a:cubicBezTo>
                    <a:pt x="325" y="1024"/>
                    <a:pt x="334" y="1039"/>
                    <a:pt x="348" y="1044"/>
                  </a:cubicBezTo>
                  <a:cubicBezTo>
                    <a:pt x="362" y="1050"/>
                    <a:pt x="379" y="1044"/>
                    <a:pt x="385" y="1030"/>
                  </a:cubicBezTo>
                  <a:cubicBezTo>
                    <a:pt x="393" y="1014"/>
                    <a:pt x="400" y="1000"/>
                    <a:pt x="406" y="986"/>
                  </a:cubicBezTo>
                  <a:cubicBezTo>
                    <a:pt x="413" y="972"/>
                    <a:pt x="419" y="958"/>
                    <a:pt x="425" y="946"/>
                  </a:cubicBezTo>
                  <a:cubicBezTo>
                    <a:pt x="428" y="941"/>
                    <a:pt x="430" y="937"/>
                    <a:pt x="432" y="932"/>
                  </a:cubicBezTo>
                  <a:cubicBezTo>
                    <a:pt x="451" y="937"/>
                    <a:pt x="471" y="941"/>
                    <a:pt x="492" y="943"/>
                  </a:cubicBezTo>
                  <a:cubicBezTo>
                    <a:pt x="492" y="948"/>
                    <a:pt x="493" y="953"/>
                    <a:pt x="493" y="958"/>
                  </a:cubicBezTo>
                  <a:cubicBezTo>
                    <a:pt x="494" y="972"/>
                    <a:pt x="496" y="986"/>
                    <a:pt x="497" y="1002"/>
                  </a:cubicBezTo>
                  <a:cubicBezTo>
                    <a:pt x="499" y="1017"/>
                    <a:pt x="500" y="1033"/>
                    <a:pt x="502" y="1051"/>
                  </a:cubicBezTo>
                  <a:cubicBezTo>
                    <a:pt x="503" y="1066"/>
                    <a:pt x="517" y="1077"/>
                    <a:pt x="532" y="1077"/>
                  </a:cubicBezTo>
                  <a:cubicBezTo>
                    <a:pt x="547" y="1077"/>
                    <a:pt x="561" y="1066"/>
                    <a:pt x="562" y="1051"/>
                  </a:cubicBezTo>
                  <a:cubicBezTo>
                    <a:pt x="564" y="1033"/>
                    <a:pt x="565" y="1017"/>
                    <a:pt x="567" y="1002"/>
                  </a:cubicBezTo>
                  <a:cubicBezTo>
                    <a:pt x="568" y="986"/>
                    <a:pt x="570" y="972"/>
                    <a:pt x="571" y="958"/>
                  </a:cubicBezTo>
                  <a:cubicBezTo>
                    <a:pt x="571" y="953"/>
                    <a:pt x="572" y="948"/>
                    <a:pt x="572" y="943"/>
                  </a:cubicBezTo>
                  <a:cubicBezTo>
                    <a:pt x="593" y="941"/>
                    <a:pt x="613" y="937"/>
                    <a:pt x="632" y="932"/>
                  </a:cubicBezTo>
                  <a:cubicBezTo>
                    <a:pt x="634" y="937"/>
                    <a:pt x="637" y="941"/>
                    <a:pt x="639" y="946"/>
                  </a:cubicBezTo>
                  <a:cubicBezTo>
                    <a:pt x="645" y="958"/>
                    <a:pt x="651" y="972"/>
                    <a:pt x="658" y="986"/>
                  </a:cubicBezTo>
                  <a:cubicBezTo>
                    <a:pt x="664" y="1000"/>
                    <a:pt x="671" y="1014"/>
                    <a:pt x="679" y="1030"/>
                  </a:cubicBezTo>
                  <a:cubicBezTo>
                    <a:pt x="685" y="1044"/>
                    <a:pt x="702" y="1050"/>
                    <a:pt x="716" y="1044"/>
                  </a:cubicBezTo>
                  <a:cubicBezTo>
                    <a:pt x="730" y="1039"/>
                    <a:pt x="739" y="1024"/>
                    <a:pt x="735" y="1010"/>
                  </a:cubicBezTo>
                  <a:cubicBezTo>
                    <a:pt x="731" y="993"/>
                    <a:pt x="727" y="977"/>
                    <a:pt x="723" y="962"/>
                  </a:cubicBezTo>
                  <a:cubicBezTo>
                    <a:pt x="719" y="947"/>
                    <a:pt x="715" y="933"/>
                    <a:pt x="712" y="919"/>
                  </a:cubicBezTo>
                  <a:cubicBezTo>
                    <a:pt x="710" y="914"/>
                    <a:pt x="709" y="909"/>
                    <a:pt x="708" y="905"/>
                  </a:cubicBezTo>
                  <a:cubicBezTo>
                    <a:pt x="726" y="896"/>
                    <a:pt x="744" y="885"/>
                    <a:pt x="761" y="874"/>
                  </a:cubicBezTo>
                  <a:cubicBezTo>
                    <a:pt x="764" y="877"/>
                    <a:pt x="768" y="881"/>
                    <a:pt x="771" y="885"/>
                  </a:cubicBezTo>
                  <a:cubicBezTo>
                    <a:pt x="781" y="894"/>
                    <a:pt x="792" y="905"/>
                    <a:pt x="803" y="916"/>
                  </a:cubicBezTo>
                  <a:cubicBezTo>
                    <a:pt x="814" y="927"/>
                    <a:pt x="825" y="938"/>
                    <a:pt x="838" y="950"/>
                  </a:cubicBezTo>
                  <a:cubicBezTo>
                    <a:pt x="849" y="961"/>
                    <a:pt x="866" y="961"/>
                    <a:pt x="878" y="951"/>
                  </a:cubicBezTo>
                  <a:cubicBezTo>
                    <a:pt x="889" y="941"/>
                    <a:pt x="893" y="924"/>
                    <a:pt x="884" y="911"/>
                  </a:cubicBezTo>
                  <a:cubicBezTo>
                    <a:pt x="874" y="897"/>
                    <a:pt x="865" y="884"/>
                    <a:pt x="856" y="871"/>
                  </a:cubicBezTo>
                  <a:cubicBezTo>
                    <a:pt x="847" y="858"/>
                    <a:pt x="839" y="846"/>
                    <a:pt x="831" y="835"/>
                  </a:cubicBezTo>
                  <a:cubicBezTo>
                    <a:pt x="828" y="830"/>
                    <a:pt x="825" y="826"/>
                    <a:pt x="822" y="822"/>
                  </a:cubicBezTo>
                  <a:cubicBezTo>
                    <a:pt x="836" y="807"/>
                    <a:pt x="849" y="792"/>
                    <a:pt x="861" y="775"/>
                  </a:cubicBezTo>
                  <a:cubicBezTo>
                    <a:pt x="866" y="777"/>
                    <a:pt x="870" y="780"/>
                    <a:pt x="875" y="782"/>
                  </a:cubicBezTo>
                  <a:cubicBezTo>
                    <a:pt x="888" y="788"/>
                    <a:pt x="901" y="794"/>
                    <a:pt x="915" y="800"/>
                  </a:cubicBezTo>
                  <a:cubicBezTo>
                    <a:pt x="929" y="807"/>
                    <a:pt x="944" y="813"/>
                    <a:pt x="960" y="821"/>
                  </a:cubicBezTo>
                  <a:cubicBezTo>
                    <a:pt x="974" y="827"/>
                    <a:pt x="990" y="821"/>
                    <a:pt x="998" y="808"/>
                  </a:cubicBezTo>
                  <a:cubicBezTo>
                    <a:pt x="1005" y="794"/>
                    <a:pt x="1002" y="777"/>
                    <a:pt x="990" y="768"/>
                  </a:cubicBezTo>
                  <a:cubicBezTo>
                    <a:pt x="976" y="758"/>
                    <a:pt x="963" y="749"/>
                    <a:pt x="950" y="740"/>
                  </a:cubicBezTo>
                  <a:cubicBezTo>
                    <a:pt x="937" y="731"/>
                    <a:pt x="926" y="722"/>
                    <a:pt x="914" y="714"/>
                  </a:cubicBezTo>
                  <a:cubicBezTo>
                    <a:pt x="910" y="711"/>
                    <a:pt x="906" y="708"/>
                    <a:pt x="902" y="705"/>
                  </a:cubicBezTo>
                  <a:cubicBezTo>
                    <a:pt x="910" y="687"/>
                    <a:pt x="917" y="668"/>
                    <a:pt x="923" y="648"/>
                  </a:cubicBezTo>
                  <a:cubicBezTo>
                    <a:pt x="928" y="649"/>
                    <a:pt x="932" y="649"/>
                    <a:pt x="938" y="649"/>
                  </a:cubicBezTo>
                  <a:cubicBezTo>
                    <a:pt x="952" y="651"/>
                    <a:pt x="966" y="652"/>
                    <a:pt x="982" y="653"/>
                  </a:cubicBezTo>
                  <a:cubicBezTo>
                    <a:pt x="997" y="654"/>
                    <a:pt x="1013" y="656"/>
                    <a:pt x="1031" y="657"/>
                  </a:cubicBezTo>
                  <a:cubicBezTo>
                    <a:pt x="1046" y="658"/>
                    <a:pt x="1059" y="647"/>
                    <a:pt x="1061" y="632"/>
                  </a:cubicBezTo>
                  <a:cubicBezTo>
                    <a:pt x="1064" y="617"/>
                    <a:pt x="1056" y="602"/>
                    <a:pt x="1041" y="598"/>
                  </a:cubicBezTo>
                  <a:close/>
                </a:path>
              </a:pathLst>
            </a:custGeom>
            <a:solidFill>
              <a:schemeClr val="tx1"/>
            </a:solidFill>
            <a:ln>
              <a:noFill/>
            </a:ln>
            <a:effectLst/>
          </p:spPr>
          <p:txBody>
            <a:bodyPr vert="horz" wrap="square" lIns="68580" tIns="34290" rIns="68580" bIns="34290" numCol="1" anchor="t" anchorCtr="0" compatLnSpc="1"/>
            <a:lstStyle/>
            <a:p>
              <a:endParaRPr lang="zh-CN" altLang="en-US">
                <a:solidFill>
                  <a:schemeClr val="accent2"/>
                </a:solidFill>
                <a:latin typeface="微软雅黑" panose="020B0503020204020204" pitchFamily="34" charset="-122"/>
                <a:ea typeface="微软雅黑" panose="020B0503020204020204" pitchFamily="34" charset="-122"/>
              </a:endParaRPr>
            </a:p>
          </p:txBody>
        </p:sp>
        <p:grpSp>
          <p:nvGrpSpPr>
            <p:cNvPr id="54" name="Group 101"/>
            <p:cNvGrpSpPr/>
            <p:nvPr/>
          </p:nvGrpSpPr>
          <p:grpSpPr bwMode="auto">
            <a:xfrm>
              <a:off x="475315" y="483568"/>
              <a:ext cx="571253" cy="571253"/>
              <a:chOff x="0" y="0"/>
              <a:chExt cx="406813" cy="406813"/>
            </a:xfrm>
          </p:grpSpPr>
          <p:sp>
            <p:nvSpPr>
              <p:cNvPr id="55" name="Freeform 39"/>
              <p:cNvSpPr>
                <a:spLocks noEditPoints="1" noChangeArrowheads="1"/>
              </p:cNvSpPr>
              <p:nvPr/>
            </p:nvSpPr>
            <p:spPr bwMode="auto">
              <a:xfrm>
                <a:off x="0" y="0"/>
                <a:ext cx="406813" cy="406813"/>
              </a:xfrm>
              <a:custGeom>
                <a:avLst/>
                <a:gdLst>
                  <a:gd name="T0" fmla="*/ 678267311 w 122"/>
                  <a:gd name="T1" fmla="*/ 0 h 122"/>
                  <a:gd name="T2" fmla="*/ 0 w 122"/>
                  <a:gd name="T3" fmla="*/ 678267311 h 122"/>
                  <a:gd name="T4" fmla="*/ 678267311 w 122"/>
                  <a:gd name="T5" fmla="*/ 1356531287 h 122"/>
                  <a:gd name="T6" fmla="*/ 1356531287 w 122"/>
                  <a:gd name="T7" fmla="*/ 678267311 h 122"/>
                  <a:gd name="T8" fmla="*/ 678267311 w 122"/>
                  <a:gd name="T9" fmla="*/ 0 h 122"/>
                  <a:gd name="T10" fmla="*/ 722743309 w 122"/>
                  <a:gd name="T11" fmla="*/ 1211982625 h 122"/>
                  <a:gd name="T12" fmla="*/ 722743309 w 122"/>
                  <a:gd name="T13" fmla="*/ 1134147961 h 122"/>
                  <a:gd name="T14" fmla="*/ 644908645 w 122"/>
                  <a:gd name="T15" fmla="*/ 1134147961 h 122"/>
                  <a:gd name="T16" fmla="*/ 644908645 w 122"/>
                  <a:gd name="T17" fmla="*/ 1211982625 h 122"/>
                  <a:gd name="T18" fmla="*/ 333573322 w 122"/>
                  <a:gd name="T19" fmla="*/ 1078554630 h 122"/>
                  <a:gd name="T20" fmla="*/ 322452655 w 122"/>
                  <a:gd name="T21" fmla="*/ 1078554630 h 122"/>
                  <a:gd name="T22" fmla="*/ 300214656 w 122"/>
                  <a:gd name="T23" fmla="*/ 1056316631 h 122"/>
                  <a:gd name="T24" fmla="*/ 277976657 w 122"/>
                  <a:gd name="T25" fmla="*/ 1034078632 h 122"/>
                  <a:gd name="T26" fmla="*/ 277976657 w 122"/>
                  <a:gd name="T27" fmla="*/ 1022957965 h 122"/>
                  <a:gd name="T28" fmla="*/ 144548662 w 122"/>
                  <a:gd name="T29" fmla="*/ 711622642 h 122"/>
                  <a:gd name="T30" fmla="*/ 222383326 w 122"/>
                  <a:gd name="T31" fmla="*/ 711622642 h 122"/>
                  <a:gd name="T32" fmla="*/ 222383326 w 122"/>
                  <a:gd name="T33" fmla="*/ 633787978 h 122"/>
                  <a:gd name="T34" fmla="*/ 144548662 w 122"/>
                  <a:gd name="T35" fmla="*/ 633787978 h 122"/>
                  <a:gd name="T36" fmla="*/ 644908645 w 122"/>
                  <a:gd name="T37" fmla="*/ 144548662 h 122"/>
                  <a:gd name="T38" fmla="*/ 644908645 w 122"/>
                  <a:gd name="T39" fmla="*/ 222383326 h 122"/>
                  <a:gd name="T40" fmla="*/ 722743309 w 122"/>
                  <a:gd name="T41" fmla="*/ 222383326 h 122"/>
                  <a:gd name="T42" fmla="*/ 722743309 w 122"/>
                  <a:gd name="T43" fmla="*/ 144548662 h 122"/>
                  <a:gd name="T44" fmla="*/ 922885301 w 122"/>
                  <a:gd name="T45" fmla="*/ 200145327 h 122"/>
                  <a:gd name="T46" fmla="*/ 922885301 w 122"/>
                  <a:gd name="T47" fmla="*/ 200145327 h 122"/>
                  <a:gd name="T48" fmla="*/ 967361300 w 122"/>
                  <a:gd name="T49" fmla="*/ 222383326 h 122"/>
                  <a:gd name="T50" fmla="*/ 978481966 w 122"/>
                  <a:gd name="T51" fmla="*/ 233500658 h 122"/>
                  <a:gd name="T52" fmla="*/ 1000719966 w 122"/>
                  <a:gd name="T53" fmla="*/ 255738658 h 122"/>
                  <a:gd name="T54" fmla="*/ 1011837298 w 122"/>
                  <a:gd name="T55" fmla="*/ 266859324 h 122"/>
                  <a:gd name="T56" fmla="*/ 1045195964 w 122"/>
                  <a:gd name="T57" fmla="*/ 277976657 h 122"/>
                  <a:gd name="T58" fmla="*/ 1056316631 w 122"/>
                  <a:gd name="T59" fmla="*/ 300214656 h 122"/>
                  <a:gd name="T60" fmla="*/ 1078554630 w 122"/>
                  <a:gd name="T61" fmla="*/ 311335323 h 122"/>
                  <a:gd name="T62" fmla="*/ 1089671962 w 122"/>
                  <a:gd name="T63" fmla="*/ 344693989 h 122"/>
                  <a:gd name="T64" fmla="*/ 1100792629 w 122"/>
                  <a:gd name="T65" fmla="*/ 355811321 h 122"/>
                  <a:gd name="T66" fmla="*/ 1123030628 w 122"/>
                  <a:gd name="T67" fmla="*/ 378049320 h 122"/>
                  <a:gd name="T68" fmla="*/ 1134147961 w 122"/>
                  <a:gd name="T69" fmla="*/ 389169987 h 122"/>
                  <a:gd name="T70" fmla="*/ 1156385960 w 122"/>
                  <a:gd name="T71" fmla="*/ 433645985 h 122"/>
                  <a:gd name="T72" fmla="*/ 1156385960 w 122"/>
                  <a:gd name="T73" fmla="*/ 433645985 h 122"/>
                  <a:gd name="T74" fmla="*/ 1211982625 w 122"/>
                  <a:gd name="T75" fmla="*/ 633787978 h 122"/>
                  <a:gd name="T76" fmla="*/ 1134147961 w 122"/>
                  <a:gd name="T77" fmla="*/ 633787978 h 122"/>
                  <a:gd name="T78" fmla="*/ 1134147961 w 122"/>
                  <a:gd name="T79" fmla="*/ 711622642 h 122"/>
                  <a:gd name="T80" fmla="*/ 1211982625 w 122"/>
                  <a:gd name="T81" fmla="*/ 711622642 h 122"/>
                  <a:gd name="T82" fmla="*/ 722743309 w 122"/>
                  <a:gd name="T83" fmla="*/ 1211982625 h 12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2"/>
                  <a:gd name="T127" fmla="*/ 0 h 122"/>
                  <a:gd name="T128" fmla="*/ 122 w 122"/>
                  <a:gd name="T129" fmla="*/ 122 h 12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2" h="122">
                    <a:moveTo>
                      <a:pt x="61" y="0"/>
                    </a:moveTo>
                    <a:cubicBezTo>
                      <a:pt x="27" y="0"/>
                      <a:pt x="0" y="27"/>
                      <a:pt x="0" y="61"/>
                    </a:cubicBezTo>
                    <a:cubicBezTo>
                      <a:pt x="0" y="95"/>
                      <a:pt x="27" y="122"/>
                      <a:pt x="61" y="122"/>
                    </a:cubicBezTo>
                    <a:cubicBezTo>
                      <a:pt x="95" y="122"/>
                      <a:pt x="122" y="95"/>
                      <a:pt x="122" y="61"/>
                    </a:cubicBezTo>
                    <a:cubicBezTo>
                      <a:pt x="122" y="27"/>
                      <a:pt x="95" y="0"/>
                      <a:pt x="61" y="0"/>
                    </a:cubicBezTo>
                    <a:close/>
                    <a:moveTo>
                      <a:pt x="65" y="109"/>
                    </a:moveTo>
                    <a:cubicBezTo>
                      <a:pt x="65" y="102"/>
                      <a:pt x="65" y="102"/>
                      <a:pt x="65" y="102"/>
                    </a:cubicBezTo>
                    <a:cubicBezTo>
                      <a:pt x="58" y="102"/>
                      <a:pt x="58" y="102"/>
                      <a:pt x="58" y="102"/>
                    </a:cubicBezTo>
                    <a:cubicBezTo>
                      <a:pt x="58" y="109"/>
                      <a:pt x="58" y="109"/>
                      <a:pt x="58" y="109"/>
                    </a:cubicBezTo>
                    <a:cubicBezTo>
                      <a:pt x="47" y="108"/>
                      <a:pt x="37" y="104"/>
                      <a:pt x="30" y="97"/>
                    </a:cubicBezTo>
                    <a:cubicBezTo>
                      <a:pt x="29" y="97"/>
                      <a:pt x="29" y="97"/>
                      <a:pt x="29" y="97"/>
                    </a:cubicBezTo>
                    <a:cubicBezTo>
                      <a:pt x="28" y="96"/>
                      <a:pt x="28" y="95"/>
                      <a:pt x="27" y="95"/>
                    </a:cubicBezTo>
                    <a:cubicBezTo>
                      <a:pt x="27" y="94"/>
                      <a:pt x="26" y="94"/>
                      <a:pt x="25" y="93"/>
                    </a:cubicBezTo>
                    <a:cubicBezTo>
                      <a:pt x="25" y="93"/>
                      <a:pt x="25" y="93"/>
                      <a:pt x="25" y="92"/>
                    </a:cubicBezTo>
                    <a:cubicBezTo>
                      <a:pt x="18" y="85"/>
                      <a:pt x="14" y="75"/>
                      <a:pt x="13" y="64"/>
                    </a:cubicBezTo>
                    <a:cubicBezTo>
                      <a:pt x="20" y="64"/>
                      <a:pt x="20" y="64"/>
                      <a:pt x="20" y="64"/>
                    </a:cubicBezTo>
                    <a:cubicBezTo>
                      <a:pt x="20" y="57"/>
                      <a:pt x="20" y="57"/>
                      <a:pt x="20" y="57"/>
                    </a:cubicBezTo>
                    <a:cubicBezTo>
                      <a:pt x="13" y="57"/>
                      <a:pt x="13" y="57"/>
                      <a:pt x="13" y="57"/>
                    </a:cubicBezTo>
                    <a:cubicBezTo>
                      <a:pt x="15" y="34"/>
                      <a:pt x="34" y="15"/>
                      <a:pt x="58" y="13"/>
                    </a:cubicBezTo>
                    <a:cubicBezTo>
                      <a:pt x="58" y="20"/>
                      <a:pt x="58" y="20"/>
                      <a:pt x="58" y="20"/>
                    </a:cubicBezTo>
                    <a:cubicBezTo>
                      <a:pt x="65" y="20"/>
                      <a:pt x="65" y="20"/>
                      <a:pt x="65" y="20"/>
                    </a:cubicBezTo>
                    <a:cubicBezTo>
                      <a:pt x="65" y="13"/>
                      <a:pt x="65" y="13"/>
                      <a:pt x="65" y="13"/>
                    </a:cubicBezTo>
                    <a:cubicBezTo>
                      <a:pt x="71" y="14"/>
                      <a:pt x="77" y="15"/>
                      <a:pt x="83" y="18"/>
                    </a:cubicBezTo>
                    <a:cubicBezTo>
                      <a:pt x="83" y="18"/>
                      <a:pt x="83" y="18"/>
                      <a:pt x="83" y="18"/>
                    </a:cubicBezTo>
                    <a:cubicBezTo>
                      <a:pt x="84" y="19"/>
                      <a:pt x="86" y="20"/>
                      <a:pt x="87" y="20"/>
                    </a:cubicBezTo>
                    <a:cubicBezTo>
                      <a:pt x="87" y="20"/>
                      <a:pt x="87" y="21"/>
                      <a:pt x="88" y="21"/>
                    </a:cubicBezTo>
                    <a:cubicBezTo>
                      <a:pt x="88" y="21"/>
                      <a:pt x="89" y="22"/>
                      <a:pt x="90" y="23"/>
                    </a:cubicBezTo>
                    <a:cubicBezTo>
                      <a:pt x="91" y="23"/>
                      <a:pt x="91" y="23"/>
                      <a:pt x="91" y="24"/>
                    </a:cubicBezTo>
                    <a:cubicBezTo>
                      <a:pt x="92" y="24"/>
                      <a:pt x="93" y="25"/>
                      <a:pt x="94" y="25"/>
                    </a:cubicBezTo>
                    <a:cubicBezTo>
                      <a:pt x="94" y="26"/>
                      <a:pt x="95" y="26"/>
                      <a:pt x="95" y="27"/>
                    </a:cubicBezTo>
                    <a:cubicBezTo>
                      <a:pt x="96" y="27"/>
                      <a:pt x="96" y="28"/>
                      <a:pt x="97" y="28"/>
                    </a:cubicBezTo>
                    <a:cubicBezTo>
                      <a:pt x="97" y="29"/>
                      <a:pt x="98" y="30"/>
                      <a:pt x="98" y="31"/>
                    </a:cubicBezTo>
                    <a:cubicBezTo>
                      <a:pt x="99" y="31"/>
                      <a:pt x="99" y="31"/>
                      <a:pt x="99" y="32"/>
                    </a:cubicBezTo>
                    <a:cubicBezTo>
                      <a:pt x="100" y="33"/>
                      <a:pt x="101" y="34"/>
                      <a:pt x="101" y="34"/>
                    </a:cubicBezTo>
                    <a:cubicBezTo>
                      <a:pt x="101" y="35"/>
                      <a:pt x="102" y="35"/>
                      <a:pt x="102" y="35"/>
                    </a:cubicBezTo>
                    <a:cubicBezTo>
                      <a:pt x="102" y="36"/>
                      <a:pt x="103" y="37"/>
                      <a:pt x="104" y="39"/>
                    </a:cubicBezTo>
                    <a:cubicBezTo>
                      <a:pt x="104" y="39"/>
                      <a:pt x="104" y="39"/>
                      <a:pt x="104" y="39"/>
                    </a:cubicBezTo>
                    <a:cubicBezTo>
                      <a:pt x="107" y="45"/>
                      <a:pt x="108" y="51"/>
                      <a:pt x="109" y="57"/>
                    </a:cubicBezTo>
                    <a:cubicBezTo>
                      <a:pt x="102" y="57"/>
                      <a:pt x="102" y="57"/>
                      <a:pt x="102" y="57"/>
                    </a:cubicBezTo>
                    <a:cubicBezTo>
                      <a:pt x="102" y="64"/>
                      <a:pt x="102" y="64"/>
                      <a:pt x="102" y="64"/>
                    </a:cubicBezTo>
                    <a:cubicBezTo>
                      <a:pt x="109" y="64"/>
                      <a:pt x="109" y="64"/>
                      <a:pt x="109" y="64"/>
                    </a:cubicBezTo>
                    <a:cubicBezTo>
                      <a:pt x="107" y="88"/>
                      <a:pt x="88" y="107"/>
                      <a:pt x="65" y="109"/>
                    </a:cubicBezTo>
                    <a:close/>
                  </a:path>
                </a:pathLst>
              </a:custGeom>
              <a:solidFill>
                <a:schemeClr val="accent2"/>
              </a:solidFill>
              <a:ln>
                <a:noFill/>
              </a:ln>
              <a:effectLst/>
            </p:spPr>
            <p:txBody>
              <a:bodyPr vert="horz" wrap="square" lIns="68580" tIns="34290" rIns="68580" bIns="34290" numCol="1" anchor="t" anchorCtr="0" compatLnSpc="1"/>
              <a:lstStyle/>
              <a:p>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56" name="Freeform 40"/>
              <p:cNvSpPr>
                <a:spLocks noEditPoints="1" noChangeArrowheads="1"/>
              </p:cNvSpPr>
              <p:nvPr/>
            </p:nvSpPr>
            <p:spPr bwMode="auto">
              <a:xfrm>
                <a:off x="154739" y="99832"/>
                <a:ext cx="119797" cy="177201"/>
              </a:xfrm>
              <a:custGeom>
                <a:avLst/>
                <a:gdLst>
                  <a:gd name="T0" fmla="*/ 88589882 w 36"/>
                  <a:gd name="T1" fmla="*/ 324174184 h 53"/>
                  <a:gd name="T2" fmla="*/ 88589882 w 36"/>
                  <a:gd name="T3" fmla="*/ 324174184 h 53"/>
                  <a:gd name="T4" fmla="*/ 0 w 36"/>
                  <a:gd name="T5" fmla="*/ 592456498 h 53"/>
                  <a:gd name="T6" fmla="*/ 210396809 w 36"/>
                  <a:gd name="T7" fmla="*/ 402423471 h 53"/>
                  <a:gd name="T8" fmla="*/ 210396809 w 36"/>
                  <a:gd name="T9" fmla="*/ 402423471 h 53"/>
                  <a:gd name="T10" fmla="*/ 243617183 w 36"/>
                  <a:gd name="T11" fmla="*/ 368889018 h 53"/>
                  <a:gd name="T12" fmla="*/ 398647811 w 36"/>
                  <a:gd name="T13" fmla="*/ 0 h 53"/>
                  <a:gd name="T14" fmla="*/ 121810255 w 36"/>
                  <a:gd name="T15" fmla="*/ 279459351 h 53"/>
                  <a:gd name="T16" fmla="*/ 88589882 w 36"/>
                  <a:gd name="T17" fmla="*/ 324174184 h 53"/>
                  <a:gd name="T18" fmla="*/ 166101868 w 36"/>
                  <a:gd name="T19" fmla="*/ 312997147 h 53"/>
                  <a:gd name="T20" fmla="*/ 199325570 w 36"/>
                  <a:gd name="T21" fmla="*/ 346531601 h 53"/>
                  <a:gd name="T22" fmla="*/ 166101868 w 36"/>
                  <a:gd name="T23" fmla="*/ 380066054 h 53"/>
                  <a:gd name="T24" fmla="*/ 132881495 w 36"/>
                  <a:gd name="T25" fmla="*/ 346531601 h 53"/>
                  <a:gd name="T26" fmla="*/ 166101868 w 36"/>
                  <a:gd name="T27" fmla="*/ 312997147 h 5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6"/>
                  <a:gd name="T43" fmla="*/ 0 h 53"/>
                  <a:gd name="T44" fmla="*/ 36 w 36"/>
                  <a:gd name="T45" fmla="*/ 53 h 5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6" h="53">
                    <a:moveTo>
                      <a:pt x="8" y="29"/>
                    </a:moveTo>
                    <a:cubicBezTo>
                      <a:pt x="8" y="29"/>
                      <a:pt x="8" y="29"/>
                      <a:pt x="8" y="29"/>
                    </a:cubicBezTo>
                    <a:cubicBezTo>
                      <a:pt x="0" y="53"/>
                      <a:pt x="0" y="53"/>
                      <a:pt x="0" y="53"/>
                    </a:cubicBezTo>
                    <a:cubicBezTo>
                      <a:pt x="19" y="36"/>
                      <a:pt x="19" y="36"/>
                      <a:pt x="19" y="36"/>
                    </a:cubicBezTo>
                    <a:cubicBezTo>
                      <a:pt x="19" y="36"/>
                      <a:pt x="19" y="36"/>
                      <a:pt x="19" y="36"/>
                    </a:cubicBezTo>
                    <a:cubicBezTo>
                      <a:pt x="21" y="35"/>
                      <a:pt x="22" y="33"/>
                      <a:pt x="22" y="33"/>
                    </a:cubicBezTo>
                    <a:cubicBezTo>
                      <a:pt x="36" y="0"/>
                      <a:pt x="36" y="0"/>
                      <a:pt x="36" y="0"/>
                    </a:cubicBezTo>
                    <a:cubicBezTo>
                      <a:pt x="11" y="25"/>
                      <a:pt x="11" y="25"/>
                      <a:pt x="11" y="25"/>
                    </a:cubicBezTo>
                    <a:cubicBezTo>
                      <a:pt x="10" y="26"/>
                      <a:pt x="9" y="28"/>
                      <a:pt x="8" y="29"/>
                    </a:cubicBezTo>
                    <a:close/>
                    <a:moveTo>
                      <a:pt x="15" y="28"/>
                    </a:moveTo>
                    <a:cubicBezTo>
                      <a:pt x="17" y="28"/>
                      <a:pt x="18" y="29"/>
                      <a:pt x="18" y="31"/>
                    </a:cubicBezTo>
                    <a:cubicBezTo>
                      <a:pt x="18" y="33"/>
                      <a:pt x="17" y="34"/>
                      <a:pt x="15" y="34"/>
                    </a:cubicBezTo>
                    <a:cubicBezTo>
                      <a:pt x="13" y="34"/>
                      <a:pt x="12" y="33"/>
                      <a:pt x="12" y="31"/>
                    </a:cubicBezTo>
                    <a:cubicBezTo>
                      <a:pt x="12" y="29"/>
                      <a:pt x="13" y="28"/>
                      <a:pt x="15" y="28"/>
                    </a:cubicBezTo>
                    <a:close/>
                  </a:path>
                </a:pathLst>
              </a:custGeom>
              <a:solidFill>
                <a:schemeClr val="tx1"/>
              </a:solidFill>
              <a:ln>
                <a:noFill/>
              </a:ln>
              <a:effectLst/>
            </p:spPr>
            <p:txBody>
              <a:bodyPr vert="horz" wrap="square" lIns="68580" tIns="34290" rIns="68580" bIns="34290" numCol="1" anchor="t" anchorCtr="0" compatLnSpc="1"/>
              <a:lstStyle/>
              <a:p>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57" name="Oval 41"/>
              <p:cNvSpPr>
                <a:spLocks noChangeArrowheads="1"/>
              </p:cNvSpPr>
              <p:nvPr/>
            </p:nvSpPr>
            <p:spPr bwMode="auto">
              <a:xfrm>
                <a:off x="199663" y="197168"/>
                <a:ext cx="9983" cy="9983"/>
              </a:xfrm>
              <a:prstGeom prst="ellipse">
                <a:avLst/>
              </a:prstGeom>
              <a:solidFill>
                <a:schemeClr val="tx1"/>
              </a:solidFill>
              <a:ln>
                <a:noFill/>
              </a:ln>
              <a:effectLst/>
            </p:spPr>
            <p:txBody>
              <a:bodyPr vert="horz" wrap="square" lIns="68580" tIns="34290" rIns="68580" bIns="34290" numCol="1" anchor="t" anchorCtr="0" compatLnSpc="1"/>
              <a:lstStyle/>
              <a:p>
                <a:endParaRPr lang="zh-CN" altLang="zh-CN">
                  <a:solidFill>
                    <a:schemeClr val="accent2"/>
                  </a:solidFill>
                  <a:latin typeface="微软雅黑" panose="020B0503020204020204" pitchFamily="34" charset="-122"/>
                  <a:ea typeface="微软雅黑" panose="020B0503020204020204" pitchFamily="34" charset="-122"/>
                </a:endParaRPr>
              </a:p>
            </p:txBody>
          </p:sp>
        </p:grpSp>
      </p:grpSp>
      <p:grpSp>
        <p:nvGrpSpPr>
          <p:cNvPr id="58" name="组合 10"/>
          <p:cNvGrpSpPr/>
          <p:nvPr/>
        </p:nvGrpSpPr>
        <p:grpSpPr bwMode="auto">
          <a:xfrm>
            <a:off x="4887056" y="1011315"/>
            <a:ext cx="760810" cy="767953"/>
            <a:chOff x="0" y="0"/>
            <a:chExt cx="1013883" cy="1024880"/>
          </a:xfrm>
          <a:solidFill>
            <a:schemeClr val="accent2"/>
          </a:solidFill>
        </p:grpSpPr>
        <p:sp>
          <p:nvSpPr>
            <p:cNvPr id="59" name="Freeform 11"/>
            <p:cNvSpPr>
              <a:spLocks noChangeArrowheads="1"/>
            </p:cNvSpPr>
            <p:nvPr/>
          </p:nvSpPr>
          <p:spPr bwMode="auto">
            <a:xfrm>
              <a:off x="0" y="0"/>
              <a:ext cx="1013883" cy="1024880"/>
            </a:xfrm>
            <a:custGeom>
              <a:avLst/>
              <a:gdLst>
                <a:gd name="T0" fmla="*/ 863521483 w 1064"/>
                <a:gd name="T1" fmla="*/ 518882375 h 1077"/>
                <a:gd name="T2" fmla="*/ 849900765 w 1064"/>
                <a:gd name="T3" fmla="*/ 460021718 h 1077"/>
                <a:gd name="T4" fmla="*/ 945241977 w 1064"/>
                <a:gd name="T5" fmla="*/ 433760238 h 1077"/>
                <a:gd name="T6" fmla="*/ 891669124 w 1064"/>
                <a:gd name="T7" fmla="*/ 383955067 h 1077"/>
                <a:gd name="T8" fmla="*/ 819028790 w 1064"/>
                <a:gd name="T9" fmla="*/ 335960803 h 1077"/>
                <a:gd name="T10" fmla="*/ 898934015 w 1064"/>
                <a:gd name="T11" fmla="*/ 278911053 h 1077"/>
                <a:gd name="T12" fmla="*/ 830832332 w 1064"/>
                <a:gd name="T13" fmla="*/ 249932737 h 1077"/>
                <a:gd name="T14" fmla="*/ 746387504 w 1064"/>
                <a:gd name="T15" fmla="*/ 230916788 h 1077"/>
                <a:gd name="T16" fmla="*/ 802683738 w 1064"/>
                <a:gd name="T17" fmla="*/ 149416465 h 1077"/>
                <a:gd name="T18" fmla="*/ 729135294 w 1064"/>
                <a:gd name="T19" fmla="*/ 145794652 h 1077"/>
                <a:gd name="T20" fmla="*/ 642873289 w 1064"/>
                <a:gd name="T21" fmla="*/ 155755115 h 1077"/>
                <a:gd name="T22" fmla="*/ 667390391 w 1064"/>
                <a:gd name="T23" fmla="*/ 60672515 h 1077"/>
                <a:gd name="T24" fmla="*/ 597473438 w 1064"/>
                <a:gd name="T25" fmla="*/ 82405300 h 1077"/>
                <a:gd name="T26" fmla="*/ 519383483 w 1064"/>
                <a:gd name="T27" fmla="*/ 121344079 h 1077"/>
                <a:gd name="T28" fmla="*/ 510303323 w 1064"/>
                <a:gd name="T29" fmla="*/ 23544643 h 1077"/>
                <a:gd name="T30" fmla="*/ 451282754 w 1064"/>
                <a:gd name="T31" fmla="*/ 67916143 h 1077"/>
                <a:gd name="T32" fmla="*/ 392262185 w 1064"/>
                <a:gd name="T33" fmla="*/ 130399565 h 1077"/>
                <a:gd name="T34" fmla="*/ 349585715 w 1064"/>
                <a:gd name="T35" fmla="*/ 41655615 h 1077"/>
                <a:gd name="T36" fmla="*/ 309632626 w 1064"/>
                <a:gd name="T37" fmla="*/ 104139037 h 1077"/>
                <a:gd name="T38" fmla="*/ 275128206 w 1064"/>
                <a:gd name="T39" fmla="*/ 183827501 h 1077"/>
                <a:gd name="T40" fmla="*/ 205211253 w 1064"/>
                <a:gd name="T41" fmla="*/ 114099500 h 1077"/>
                <a:gd name="T42" fmla="*/ 188867154 w 1064"/>
                <a:gd name="T43" fmla="*/ 186544337 h 1077"/>
                <a:gd name="T44" fmla="*/ 184326598 w 1064"/>
                <a:gd name="T45" fmla="*/ 272572403 h 1077"/>
                <a:gd name="T46" fmla="*/ 94433101 w 1064"/>
                <a:gd name="T47" fmla="*/ 231821766 h 1077"/>
                <a:gd name="T48" fmla="*/ 103513262 w 1064"/>
                <a:gd name="T49" fmla="*/ 305171580 h 1077"/>
                <a:gd name="T50" fmla="*/ 128937521 w 1064"/>
                <a:gd name="T51" fmla="*/ 387577832 h 1077"/>
                <a:gd name="T52" fmla="*/ 29964817 w 1064"/>
                <a:gd name="T53" fmla="*/ 380333253 h 1077"/>
                <a:gd name="T54" fmla="*/ 63561126 w 1064"/>
                <a:gd name="T55" fmla="*/ 445532560 h 1077"/>
                <a:gd name="T56" fmla="*/ 114409645 w 1064"/>
                <a:gd name="T57" fmla="*/ 487188175 h 1077"/>
                <a:gd name="T58" fmla="*/ 63561126 w 1064"/>
                <a:gd name="T59" fmla="*/ 529749719 h 1077"/>
                <a:gd name="T60" fmla="*/ 29964817 w 1064"/>
                <a:gd name="T61" fmla="*/ 594949025 h 1077"/>
                <a:gd name="T62" fmla="*/ 128937521 w 1064"/>
                <a:gd name="T63" fmla="*/ 586799469 h 1077"/>
                <a:gd name="T64" fmla="*/ 103513262 w 1064"/>
                <a:gd name="T65" fmla="*/ 670110699 h 1077"/>
                <a:gd name="T66" fmla="*/ 94433101 w 1064"/>
                <a:gd name="T67" fmla="*/ 743460513 h 1077"/>
                <a:gd name="T68" fmla="*/ 184326598 w 1064"/>
                <a:gd name="T69" fmla="*/ 701804898 h 1077"/>
                <a:gd name="T70" fmla="*/ 188867154 w 1064"/>
                <a:gd name="T71" fmla="*/ 788737942 h 1077"/>
                <a:gd name="T72" fmla="*/ 205211253 w 1064"/>
                <a:gd name="T73" fmla="*/ 860276849 h 1077"/>
                <a:gd name="T74" fmla="*/ 275128206 w 1064"/>
                <a:gd name="T75" fmla="*/ 791454778 h 1077"/>
                <a:gd name="T76" fmla="*/ 309632626 w 1064"/>
                <a:gd name="T77" fmla="*/ 871143242 h 1077"/>
                <a:gd name="T78" fmla="*/ 349585715 w 1064"/>
                <a:gd name="T79" fmla="*/ 932721687 h 1077"/>
                <a:gd name="T80" fmla="*/ 392262185 w 1064"/>
                <a:gd name="T81" fmla="*/ 843976785 h 1077"/>
                <a:gd name="T82" fmla="*/ 451282754 w 1064"/>
                <a:gd name="T83" fmla="*/ 907366136 h 1077"/>
                <a:gd name="T84" fmla="*/ 510303323 w 1064"/>
                <a:gd name="T85" fmla="*/ 951737636 h 1077"/>
                <a:gd name="T86" fmla="*/ 519383483 w 1064"/>
                <a:gd name="T87" fmla="*/ 853938200 h 1077"/>
                <a:gd name="T88" fmla="*/ 597473438 w 1064"/>
                <a:gd name="T89" fmla="*/ 892876979 h 1077"/>
                <a:gd name="T90" fmla="*/ 667390391 w 1064"/>
                <a:gd name="T91" fmla="*/ 914609764 h 1077"/>
                <a:gd name="T92" fmla="*/ 642873289 w 1064"/>
                <a:gd name="T93" fmla="*/ 819527164 h 1077"/>
                <a:gd name="T94" fmla="*/ 729135294 w 1064"/>
                <a:gd name="T95" fmla="*/ 829487627 h 1077"/>
                <a:gd name="T96" fmla="*/ 802683738 w 1064"/>
                <a:gd name="T97" fmla="*/ 824959884 h 1077"/>
                <a:gd name="T98" fmla="*/ 746387504 w 1064"/>
                <a:gd name="T99" fmla="*/ 744365491 h 1077"/>
                <a:gd name="T100" fmla="*/ 830832332 w 1064"/>
                <a:gd name="T101" fmla="*/ 724443613 h 1077"/>
                <a:gd name="T102" fmla="*/ 898934015 w 1064"/>
                <a:gd name="T103" fmla="*/ 695466249 h 1077"/>
                <a:gd name="T104" fmla="*/ 819028790 w 1064"/>
                <a:gd name="T105" fmla="*/ 638415547 h 1077"/>
                <a:gd name="T106" fmla="*/ 891669124 w 1064"/>
                <a:gd name="T107" fmla="*/ 591327212 h 1077"/>
                <a:gd name="T108" fmla="*/ 945241977 w 1064"/>
                <a:gd name="T109" fmla="*/ 541522041 h 10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064"/>
                <a:gd name="T166" fmla="*/ 0 h 1077"/>
                <a:gd name="T167" fmla="*/ 1064 w 1064"/>
                <a:gd name="T168" fmla="*/ 1077 h 107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064" h="1077">
                  <a:moveTo>
                    <a:pt x="1041" y="598"/>
                  </a:moveTo>
                  <a:cubicBezTo>
                    <a:pt x="1024" y="593"/>
                    <a:pt x="1009" y="589"/>
                    <a:pt x="994" y="585"/>
                  </a:cubicBezTo>
                  <a:cubicBezTo>
                    <a:pt x="979" y="580"/>
                    <a:pt x="965" y="577"/>
                    <a:pt x="951" y="573"/>
                  </a:cubicBezTo>
                  <a:cubicBezTo>
                    <a:pt x="946" y="571"/>
                    <a:pt x="941" y="570"/>
                    <a:pt x="936" y="569"/>
                  </a:cubicBezTo>
                  <a:cubicBezTo>
                    <a:pt x="937" y="559"/>
                    <a:pt x="938" y="549"/>
                    <a:pt x="938" y="538"/>
                  </a:cubicBezTo>
                  <a:cubicBezTo>
                    <a:pt x="938" y="528"/>
                    <a:pt x="937" y="518"/>
                    <a:pt x="936" y="508"/>
                  </a:cubicBezTo>
                  <a:cubicBezTo>
                    <a:pt x="941" y="506"/>
                    <a:pt x="946" y="505"/>
                    <a:pt x="951" y="504"/>
                  </a:cubicBezTo>
                  <a:cubicBezTo>
                    <a:pt x="965" y="500"/>
                    <a:pt x="979" y="496"/>
                    <a:pt x="994" y="492"/>
                  </a:cubicBezTo>
                  <a:cubicBezTo>
                    <a:pt x="1009" y="488"/>
                    <a:pt x="1024" y="484"/>
                    <a:pt x="1041" y="479"/>
                  </a:cubicBezTo>
                  <a:cubicBezTo>
                    <a:pt x="1056" y="475"/>
                    <a:pt x="1064" y="460"/>
                    <a:pt x="1061" y="445"/>
                  </a:cubicBezTo>
                  <a:cubicBezTo>
                    <a:pt x="1059" y="430"/>
                    <a:pt x="1046" y="418"/>
                    <a:pt x="1031" y="420"/>
                  </a:cubicBezTo>
                  <a:cubicBezTo>
                    <a:pt x="1013" y="421"/>
                    <a:pt x="997" y="422"/>
                    <a:pt x="982" y="424"/>
                  </a:cubicBezTo>
                  <a:cubicBezTo>
                    <a:pt x="966" y="425"/>
                    <a:pt x="952" y="426"/>
                    <a:pt x="938" y="427"/>
                  </a:cubicBezTo>
                  <a:cubicBezTo>
                    <a:pt x="932" y="428"/>
                    <a:pt x="928" y="428"/>
                    <a:pt x="923" y="428"/>
                  </a:cubicBezTo>
                  <a:cubicBezTo>
                    <a:pt x="917" y="409"/>
                    <a:pt x="910" y="389"/>
                    <a:pt x="902" y="371"/>
                  </a:cubicBezTo>
                  <a:cubicBezTo>
                    <a:pt x="906" y="368"/>
                    <a:pt x="910" y="365"/>
                    <a:pt x="914" y="362"/>
                  </a:cubicBezTo>
                  <a:cubicBezTo>
                    <a:pt x="926" y="354"/>
                    <a:pt x="937" y="346"/>
                    <a:pt x="950" y="337"/>
                  </a:cubicBezTo>
                  <a:cubicBezTo>
                    <a:pt x="963" y="328"/>
                    <a:pt x="976" y="318"/>
                    <a:pt x="990" y="308"/>
                  </a:cubicBezTo>
                  <a:cubicBezTo>
                    <a:pt x="1002" y="299"/>
                    <a:pt x="1005" y="282"/>
                    <a:pt x="998" y="269"/>
                  </a:cubicBezTo>
                  <a:cubicBezTo>
                    <a:pt x="990" y="256"/>
                    <a:pt x="974" y="250"/>
                    <a:pt x="960" y="256"/>
                  </a:cubicBezTo>
                  <a:cubicBezTo>
                    <a:pt x="944" y="263"/>
                    <a:pt x="929" y="270"/>
                    <a:pt x="915" y="276"/>
                  </a:cubicBezTo>
                  <a:cubicBezTo>
                    <a:pt x="901" y="283"/>
                    <a:pt x="888" y="289"/>
                    <a:pt x="875" y="295"/>
                  </a:cubicBezTo>
                  <a:cubicBezTo>
                    <a:pt x="870" y="297"/>
                    <a:pt x="866" y="299"/>
                    <a:pt x="861" y="301"/>
                  </a:cubicBezTo>
                  <a:cubicBezTo>
                    <a:pt x="850" y="285"/>
                    <a:pt x="836" y="269"/>
                    <a:pt x="822" y="255"/>
                  </a:cubicBezTo>
                  <a:cubicBezTo>
                    <a:pt x="825" y="250"/>
                    <a:pt x="828" y="246"/>
                    <a:pt x="831" y="242"/>
                  </a:cubicBezTo>
                  <a:cubicBezTo>
                    <a:pt x="839" y="230"/>
                    <a:pt x="847" y="218"/>
                    <a:pt x="856" y="206"/>
                  </a:cubicBezTo>
                  <a:cubicBezTo>
                    <a:pt x="865" y="193"/>
                    <a:pt x="874" y="179"/>
                    <a:pt x="884" y="165"/>
                  </a:cubicBezTo>
                  <a:cubicBezTo>
                    <a:pt x="893" y="153"/>
                    <a:pt x="889" y="135"/>
                    <a:pt x="878" y="126"/>
                  </a:cubicBezTo>
                  <a:cubicBezTo>
                    <a:pt x="866" y="116"/>
                    <a:pt x="849" y="116"/>
                    <a:pt x="838" y="126"/>
                  </a:cubicBezTo>
                  <a:cubicBezTo>
                    <a:pt x="825" y="139"/>
                    <a:pt x="814" y="150"/>
                    <a:pt x="803" y="161"/>
                  </a:cubicBezTo>
                  <a:cubicBezTo>
                    <a:pt x="792" y="172"/>
                    <a:pt x="781" y="182"/>
                    <a:pt x="771" y="192"/>
                  </a:cubicBezTo>
                  <a:cubicBezTo>
                    <a:pt x="768" y="196"/>
                    <a:pt x="764" y="199"/>
                    <a:pt x="761" y="203"/>
                  </a:cubicBezTo>
                  <a:cubicBezTo>
                    <a:pt x="744" y="191"/>
                    <a:pt x="726" y="181"/>
                    <a:pt x="708" y="172"/>
                  </a:cubicBezTo>
                  <a:cubicBezTo>
                    <a:pt x="709" y="167"/>
                    <a:pt x="710" y="162"/>
                    <a:pt x="712" y="157"/>
                  </a:cubicBezTo>
                  <a:cubicBezTo>
                    <a:pt x="715" y="144"/>
                    <a:pt x="719" y="130"/>
                    <a:pt x="723" y="115"/>
                  </a:cubicBezTo>
                  <a:cubicBezTo>
                    <a:pt x="727" y="100"/>
                    <a:pt x="731" y="84"/>
                    <a:pt x="735" y="67"/>
                  </a:cubicBezTo>
                  <a:cubicBezTo>
                    <a:pt x="739" y="52"/>
                    <a:pt x="730" y="37"/>
                    <a:pt x="716" y="32"/>
                  </a:cubicBezTo>
                  <a:cubicBezTo>
                    <a:pt x="702" y="27"/>
                    <a:pt x="685" y="33"/>
                    <a:pt x="679" y="46"/>
                  </a:cubicBezTo>
                  <a:cubicBezTo>
                    <a:pt x="671" y="62"/>
                    <a:pt x="664" y="77"/>
                    <a:pt x="658" y="91"/>
                  </a:cubicBezTo>
                  <a:cubicBezTo>
                    <a:pt x="651" y="105"/>
                    <a:pt x="645" y="118"/>
                    <a:pt x="639" y="131"/>
                  </a:cubicBezTo>
                  <a:cubicBezTo>
                    <a:pt x="637" y="135"/>
                    <a:pt x="634" y="140"/>
                    <a:pt x="632" y="144"/>
                  </a:cubicBezTo>
                  <a:cubicBezTo>
                    <a:pt x="613" y="139"/>
                    <a:pt x="593" y="136"/>
                    <a:pt x="572" y="134"/>
                  </a:cubicBezTo>
                  <a:cubicBezTo>
                    <a:pt x="572" y="129"/>
                    <a:pt x="571" y="124"/>
                    <a:pt x="571" y="119"/>
                  </a:cubicBezTo>
                  <a:cubicBezTo>
                    <a:pt x="570" y="105"/>
                    <a:pt x="568" y="90"/>
                    <a:pt x="567" y="75"/>
                  </a:cubicBezTo>
                  <a:cubicBezTo>
                    <a:pt x="565" y="59"/>
                    <a:pt x="564" y="43"/>
                    <a:pt x="562" y="26"/>
                  </a:cubicBezTo>
                  <a:cubicBezTo>
                    <a:pt x="561" y="11"/>
                    <a:pt x="547" y="0"/>
                    <a:pt x="532" y="0"/>
                  </a:cubicBezTo>
                  <a:cubicBezTo>
                    <a:pt x="517" y="0"/>
                    <a:pt x="503" y="11"/>
                    <a:pt x="502" y="26"/>
                  </a:cubicBezTo>
                  <a:cubicBezTo>
                    <a:pt x="500" y="43"/>
                    <a:pt x="499" y="59"/>
                    <a:pt x="497" y="75"/>
                  </a:cubicBezTo>
                  <a:cubicBezTo>
                    <a:pt x="496" y="90"/>
                    <a:pt x="494" y="105"/>
                    <a:pt x="493" y="119"/>
                  </a:cubicBezTo>
                  <a:cubicBezTo>
                    <a:pt x="493" y="124"/>
                    <a:pt x="492" y="129"/>
                    <a:pt x="492" y="134"/>
                  </a:cubicBezTo>
                  <a:cubicBezTo>
                    <a:pt x="471" y="136"/>
                    <a:pt x="451" y="139"/>
                    <a:pt x="432" y="144"/>
                  </a:cubicBezTo>
                  <a:cubicBezTo>
                    <a:pt x="430" y="140"/>
                    <a:pt x="428" y="135"/>
                    <a:pt x="425" y="131"/>
                  </a:cubicBezTo>
                  <a:cubicBezTo>
                    <a:pt x="419" y="118"/>
                    <a:pt x="413" y="105"/>
                    <a:pt x="406" y="91"/>
                  </a:cubicBezTo>
                  <a:cubicBezTo>
                    <a:pt x="400" y="77"/>
                    <a:pt x="393" y="62"/>
                    <a:pt x="385" y="46"/>
                  </a:cubicBezTo>
                  <a:cubicBezTo>
                    <a:pt x="379" y="33"/>
                    <a:pt x="362" y="27"/>
                    <a:pt x="348" y="32"/>
                  </a:cubicBezTo>
                  <a:cubicBezTo>
                    <a:pt x="334" y="37"/>
                    <a:pt x="325" y="52"/>
                    <a:pt x="329" y="67"/>
                  </a:cubicBezTo>
                  <a:cubicBezTo>
                    <a:pt x="333" y="84"/>
                    <a:pt x="337" y="100"/>
                    <a:pt x="341" y="115"/>
                  </a:cubicBezTo>
                  <a:cubicBezTo>
                    <a:pt x="345" y="130"/>
                    <a:pt x="349" y="144"/>
                    <a:pt x="352" y="157"/>
                  </a:cubicBezTo>
                  <a:cubicBezTo>
                    <a:pt x="354" y="162"/>
                    <a:pt x="355" y="167"/>
                    <a:pt x="356" y="172"/>
                  </a:cubicBezTo>
                  <a:cubicBezTo>
                    <a:pt x="338" y="181"/>
                    <a:pt x="320" y="191"/>
                    <a:pt x="303" y="203"/>
                  </a:cubicBezTo>
                  <a:cubicBezTo>
                    <a:pt x="300" y="199"/>
                    <a:pt x="296" y="196"/>
                    <a:pt x="293" y="192"/>
                  </a:cubicBezTo>
                  <a:cubicBezTo>
                    <a:pt x="283" y="182"/>
                    <a:pt x="272" y="172"/>
                    <a:pt x="261" y="161"/>
                  </a:cubicBezTo>
                  <a:cubicBezTo>
                    <a:pt x="250" y="150"/>
                    <a:pt x="239" y="139"/>
                    <a:pt x="226" y="126"/>
                  </a:cubicBezTo>
                  <a:cubicBezTo>
                    <a:pt x="215" y="116"/>
                    <a:pt x="198" y="116"/>
                    <a:pt x="186" y="126"/>
                  </a:cubicBezTo>
                  <a:cubicBezTo>
                    <a:pt x="175" y="135"/>
                    <a:pt x="172" y="153"/>
                    <a:pt x="180" y="165"/>
                  </a:cubicBezTo>
                  <a:cubicBezTo>
                    <a:pt x="190" y="179"/>
                    <a:pt x="199" y="193"/>
                    <a:pt x="208" y="206"/>
                  </a:cubicBezTo>
                  <a:cubicBezTo>
                    <a:pt x="217" y="218"/>
                    <a:pt x="225" y="230"/>
                    <a:pt x="233" y="242"/>
                  </a:cubicBezTo>
                  <a:cubicBezTo>
                    <a:pt x="236" y="246"/>
                    <a:pt x="239" y="250"/>
                    <a:pt x="242" y="255"/>
                  </a:cubicBezTo>
                  <a:cubicBezTo>
                    <a:pt x="228" y="269"/>
                    <a:pt x="215" y="285"/>
                    <a:pt x="203" y="301"/>
                  </a:cubicBezTo>
                  <a:cubicBezTo>
                    <a:pt x="198" y="299"/>
                    <a:pt x="194" y="297"/>
                    <a:pt x="189" y="295"/>
                  </a:cubicBezTo>
                  <a:cubicBezTo>
                    <a:pt x="176" y="289"/>
                    <a:pt x="163" y="283"/>
                    <a:pt x="149" y="276"/>
                  </a:cubicBezTo>
                  <a:cubicBezTo>
                    <a:pt x="135" y="270"/>
                    <a:pt x="120" y="263"/>
                    <a:pt x="104" y="256"/>
                  </a:cubicBezTo>
                  <a:cubicBezTo>
                    <a:pt x="90" y="250"/>
                    <a:pt x="74" y="256"/>
                    <a:pt x="66" y="269"/>
                  </a:cubicBezTo>
                  <a:cubicBezTo>
                    <a:pt x="59" y="282"/>
                    <a:pt x="62" y="299"/>
                    <a:pt x="74" y="308"/>
                  </a:cubicBezTo>
                  <a:cubicBezTo>
                    <a:pt x="88" y="318"/>
                    <a:pt x="101" y="328"/>
                    <a:pt x="114" y="337"/>
                  </a:cubicBezTo>
                  <a:cubicBezTo>
                    <a:pt x="127" y="346"/>
                    <a:pt x="139" y="354"/>
                    <a:pt x="150" y="362"/>
                  </a:cubicBezTo>
                  <a:cubicBezTo>
                    <a:pt x="154" y="365"/>
                    <a:pt x="158" y="368"/>
                    <a:pt x="162" y="371"/>
                  </a:cubicBezTo>
                  <a:cubicBezTo>
                    <a:pt x="154" y="389"/>
                    <a:pt x="147" y="409"/>
                    <a:pt x="142" y="428"/>
                  </a:cubicBezTo>
                  <a:cubicBezTo>
                    <a:pt x="137" y="428"/>
                    <a:pt x="132" y="428"/>
                    <a:pt x="126" y="427"/>
                  </a:cubicBezTo>
                  <a:cubicBezTo>
                    <a:pt x="112" y="426"/>
                    <a:pt x="98" y="425"/>
                    <a:pt x="82" y="424"/>
                  </a:cubicBezTo>
                  <a:cubicBezTo>
                    <a:pt x="67" y="422"/>
                    <a:pt x="51" y="421"/>
                    <a:pt x="33" y="420"/>
                  </a:cubicBezTo>
                  <a:cubicBezTo>
                    <a:pt x="18" y="418"/>
                    <a:pt x="5" y="430"/>
                    <a:pt x="3" y="445"/>
                  </a:cubicBezTo>
                  <a:cubicBezTo>
                    <a:pt x="0" y="460"/>
                    <a:pt x="8" y="475"/>
                    <a:pt x="23" y="479"/>
                  </a:cubicBezTo>
                  <a:cubicBezTo>
                    <a:pt x="40" y="484"/>
                    <a:pt x="55" y="488"/>
                    <a:pt x="70" y="492"/>
                  </a:cubicBezTo>
                  <a:cubicBezTo>
                    <a:pt x="85" y="496"/>
                    <a:pt x="99" y="500"/>
                    <a:pt x="113" y="504"/>
                  </a:cubicBezTo>
                  <a:cubicBezTo>
                    <a:pt x="118" y="505"/>
                    <a:pt x="123" y="506"/>
                    <a:pt x="128" y="508"/>
                  </a:cubicBezTo>
                  <a:cubicBezTo>
                    <a:pt x="127" y="518"/>
                    <a:pt x="126" y="528"/>
                    <a:pt x="126" y="538"/>
                  </a:cubicBezTo>
                  <a:cubicBezTo>
                    <a:pt x="126" y="549"/>
                    <a:pt x="127" y="559"/>
                    <a:pt x="128" y="569"/>
                  </a:cubicBezTo>
                  <a:cubicBezTo>
                    <a:pt x="123" y="570"/>
                    <a:pt x="118" y="571"/>
                    <a:pt x="113" y="573"/>
                  </a:cubicBezTo>
                  <a:cubicBezTo>
                    <a:pt x="99" y="577"/>
                    <a:pt x="85" y="580"/>
                    <a:pt x="70" y="585"/>
                  </a:cubicBezTo>
                  <a:cubicBezTo>
                    <a:pt x="55" y="589"/>
                    <a:pt x="40" y="593"/>
                    <a:pt x="23" y="598"/>
                  </a:cubicBezTo>
                  <a:cubicBezTo>
                    <a:pt x="8" y="602"/>
                    <a:pt x="0" y="617"/>
                    <a:pt x="3" y="632"/>
                  </a:cubicBezTo>
                  <a:cubicBezTo>
                    <a:pt x="5" y="647"/>
                    <a:pt x="18" y="658"/>
                    <a:pt x="33" y="657"/>
                  </a:cubicBezTo>
                  <a:cubicBezTo>
                    <a:pt x="51" y="656"/>
                    <a:pt x="67" y="654"/>
                    <a:pt x="82" y="653"/>
                  </a:cubicBezTo>
                  <a:cubicBezTo>
                    <a:pt x="98" y="652"/>
                    <a:pt x="112" y="651"/>
                    <a:pt x="126" y="649"/>
                  </a:cubicBezTo>
                  <a:cubicBezTo>
                    <a:pt x="132" y="649"/>
                    <a:pt x="137" y="649"/>
                    <a:pt x="142" y="648"/>
                  </a:cubicBezTo>
                  <a:cubicBezTo>
                    <a:pt x="147" y="668"/>
                    <a:pt x="154" y="687"/>
                    <a:pt x="162" y="705"/>
                  </a:cubicBezTo>
                  <a:cubicBezTo>
                    <a:pt x="158" y="708"/>
                    <a:pt x="154" y="711"/>
                    <a:pt x="150" y="714"/>
                  </a:cubicBezTo>
                  <a:cubicBezTo>
                    <a:pt x="139" y="722"/>
                    <a:pt x="127" y="731"/>
                    <a:pt x="114" y="740"/>
                  </a:cubicBezTo>
                  <a:cubicBezTo>
                    <a:pt x="101" y="749"/>
                    <a:pt x="88" y="758"/>
                    <a:pt x="74" y="768"/>
                  </a:cubicBezTo>
                  <a:cubicBezTo>
                    <a:pt x="62" y="777"/>
                    <a:pt x="59" y="794"/>
                    <a:pt x="66" y="808"/>
                  </a:cubicBezTo>
                  <a:cubicBezTo>
                    <a:pt x="74" y="821"/>
                    <a:pt x="90" y="827"/>
                    <a:pt x="104" y="821"/>
                  </a:cubicBezTo>
                  <a:cubicBezTo>
                    <a:pt x="120" y="813"/>
                    <a:pt x="135" y="807"/>
                    <a:pt x="149" y="800"/>
                  </a:cubicBezTo>
                  <a:cubicBezTo>
                    <a:pt x="163" y="794"/>
                    <a:pt x="176" y="788"/>
                    <a:pt x="189" y="782"/>
                  </a:cubicBezTo>
                  <a:cubicBezTo>
                    <a:pt x="194" y="780"/>
                    <a:pt x="198" y="777"/>
                    <a:pt x="203" y="775"/>
                  </a:cubicBezTo>
                  <a:cubicBezTo>
                    <a:pt x="215" y="792"/>
                    <a:pt x="228" y="807"/>
                    <a:pt x="242" y="822"/>
                  </a:cubicBezTo>
                  <a:cubicBezTo>
                    <a:pt x="239" y="826"/>
                    <a:pt x="236" y="830"/>
                    <a:pt x="233" y="835"/>
                  </a:cubicBezTo>
                  <a:cubicBezTo>
                    <a:pt x="225" y="846"/>
                    <a:pt x="217" y="858"/>
                    <a:pt x="208" y="871"/>
                  </a:cubicBezTo>
                  <a:cubicBezTo>
                    <a:pt x="199" y="884"/>
                    <a:pt x="190" y="897"/>
                    <a:pt x="180" y="911"/>
                  </a:cubicBezTo>
                  <a:cubicBezTo>
                    <a:pt x="172" y="924"/>
                    <a:pt x="175" y="941"/>
                    <a:pt x="186" y="951"/>
                  </a:cubicBezTo>
                  <a:cubicBezTo>
                    <a:pt x="198" y="961"/>
                    <a:pt x="215" y="961"/>
                    <a:pt x="226" y="950"/>
                  </a:cubicBezTo>
                  <a:cubicBezTo>
                    <a:pt x="239" y="938"/>
                    <a:pt x="250" y="927"/>
                    <a:pt x="261" y="916"/>
                  </a:cubicBezTo>
                  <a:cubicBezTo>
                    <a:pt x="272" y="905"/>
                    <a:pt x="283" y="894"/>
                    <a:pt x="293" y="885"/>
                  </a:cubicBezTo>
                  <a:cubicBezTo>
                    <a:pt x="296" y="881"/>
                    <a:pt x="300" y="877"/>
                    <a:pt x="303" y="874"/>
                  </a:cubicBezTo>
                  <a:cubicBezTo>
                    <a:pt x="320" y="885"/>
                    <a:pt x="338" y="896"/>
                    <a:pt x="356" y="905"/>
                  </a:cubicBezTo>
                  <a:cubicBezTo>
                    <a:pt x="355" y="909"/>
                    <a:pt x="354" y="914"/>
                    <a:pt x="352" y="919"/>
                  </a:cubicBezTo>
                  <a:cubicBezTo>
                    <a:pt x="349" y="933"/>
                    <a:pt x="345" y="947"/>
                    <a:pt x="341" y="962"/>
                  </a:cubicBezTo>
                  <a:cubicBezTo>
                    <a:pt x="337" y="977"/>
                    <a:pt x="333" y="993"/>
                    <a:pt x="329" y="1010"/>
                  </a:cubicBezTo>
                  <a:cubicBezTo>
                    <a:pt x="325" y="1024"/>
                    <a:pt x="334" y="1039"/>
                    <a:pt x="348" y="1044"/>
                  </a:cubicBezTo>
                  <a:cubicBezTo>
                    <a:pt x="362" y="1050"/>
                    <a:pt x="379" y="1044"/>
                    <a:pt x="385" y="1030"/>
                  </a:cubicBezTo>
                  <a:cubicBezTo>
                    <a:pt x="393" y="1014"/>
                    <a:pt x="400" y="1000"/>
                    <a:pt x="406" y="986"/>
                  </a:cubicBezTo>
                  <a:cubicBezTo>
                    <a:pt x="413" y="972"/>
                    <a:pt x="419" y="958"/>
                    <a:pt x="425" y="946"/>
                  </a:cubicBezTo>
                  <a:cubicBezTo>
                    <a:pt x="428" y="941"/>
                    <a:pt x="430" y="937"/>
                    <a:pt x="432" y="932"/>
                  </a:cubicBezTo>
                  <a:cubicBezTo>
                    <a:pt x="451" y="937"/>
                    <a:pt x="471" y="941"/>
                    <a:pt x="492" y="943"/>
                  </a:cubicBezTo>
                  <a:cubicBezTo>
                    <a:pt x="492" y="948"/>
                    <a:pt x="493" y="953"/>
                    <a:pt x="493" y="958"/>
                  </a:cubicBezTo>
                  <a:cubicBezTo>
                    <a:pt x="494" y="972"/>
                    <a:pt x="496" y="986"/>
                    <a:pt x="497" y="1002"/>
                  </a:cubicBezTo>
                  <a:cubicBezTo>
                    <a:pt x="499" y="1017"/>
                    <a:pt x="500" y="1033"/>
                    <a:pt x="502" y="1051"/>
                  </a:cubicBezTo>
                  <a:cubicBezTo>
                    <a:pt x="503" y="1066"/>
                    <a:pt x="517" y="1077"/>
                    <a:pt x="532" y="1077"/>
                  </a:cubicBezTo>
                  <a:cubicBezTo>
                    <a:pt x="547" y="1077"/>
                    <a:pt x="561" y="1066"/>
                    <a:pt x="562" y="1051"/>
                  </a:cubicBezTo>
                  <a:cubicBezTo>
                    <a:pt x="564" y="1033"/>
                    <a:pt x="565" y="1017"/>
                    <a:pt x="567" y="1002"/>
                  </a:cubicBezTo>
                  <a:cubicBezTo>
                    <a:pt x="568" y="986"/>
                    <a:pt x="570" y="972"/>
                    <a:pt x="571" y="958"/>
                  </a:cubicBezTo>
                  <a:cubicBezTo>
                    <a:pt x="571" y="953"/>
                    <a:pt x="572" y="948"/>
                    <a:pt x="572" y="943"/>
                  </a:cubicBezTo>
                  <a:cubicBezTo>
                    <a:pt x="593" y="941"/>
                    <a:pt x="613" y="937"/>
                    <a:pt x="632" y="932"/>
                  </a:cubicBezTo>
                  <a:cubicBezTo>
                    <a:pt x="634" y="937"/>
                    <a:pt x="637" y="941"/>
                    <a:pt x="639" y="946"/>
                  </a:cubicBezTo>
                  <a:cubicBezTo>
                    <a:pt x="645" y="958"/>
                    <a:pt x="651" y="972"/>
                    <a:pt x="658" y="986"/>
                  </a:cubicBezTo>
                  <a:cubicBezTo>
                    <a:pt x="664" y="1000"/>
                    <a:pt x="671" y="1014"/>
                    <a:pt x="679" y="1030"/>
                  </a:cubicBezTo>
                  <a:cubicBezTo>
                    <a:pt x="685" y="1044"/>
                    <a:pt x="702" y="1050"/>
                    <a:pt x="716" y="1044"/>
                  </a:cubicBezTo>
                  <a:cubicBezTo>
                    <a:pt x="730" y="1039"/>
                    <a:pt x="739" y="1024"/>
                    <a:pt x="735" y="1010"/>
                  </a:cubicBezTo>
                  <a:cubicBezTo>
                    <a:pt x="731" y="993"/>
                    <a:pt x="727" y="977"/>
                    <a:pt x="723" y="962"/>
                  </a:cubicBezTo>
                  <a:cubicBezTo>
                    <a:pt x="719" y="947"/>
                    <a:pt x="715" y="933"/>
                    <a:pt x="712" y="919"/>
                  </a:cubicBezTo>
                  <a:cubicBezTo>
                    <a:pt x="710" y="914"/>
                    <a:pt x="709" y="909"/>
                    <a:pt x="708" y="905"/>
                  </a:cubicBezTo>
                  <a:cubicBezTo>
                    <a:pt x="726" y="896"/>
                    <a:pt x="744" y="885"/>
                    <a:pt x="761" y="874"/>
                  </a:cubicBezTo>
                  <a:cubicBezTo>
                    <a:pt x="764" y="877"/>
                    <a:pt x="768" y="881"/>
                    <a:pt x="771" y="885"/>
                  </a:cubicBezTo>
                  <a:cubicBezTo>
                    <a:pt x="781" y="894"/>
                    <a:pt x="792" y="905"/>
                    <a:pt x="803" y="916"/>
                  </a:cubicBezTo>
                  <a:cubicBezTo>
                    <a:pt x="814" y="927"/>
                    <a:pt x="825" y="938"/>
                    <a:pt x="838" y="950"/>
                  </a:cubicBezTo>
                  <a:cubicBezTo>
                    <a:pt x="849" y="961"/>
                    <a:pt x="866" y="961"/>
                    <a:pt x="878" y="951"/>
                  </a:cubicBezTo>
                  <a:cubicBezTo>
                    <a:pt x="889" y="941"/>
                    <a:pt x="893" y="924"/>
                    <a:pt x="884" y="911"/>
                  </a:cubicBezTo>
                  <a:cubicBezTo>
                    <a:pt x="874" y="897"/>
                    <a:pt x="865" y="884"/>
                    <a:pt x="856" y="871"/>
                  </a:cubicBezTo>
                  <a:cubicBezTo>
                    <a:pt x="847" y="858"/>
                    <a:pt x="839" y="846"/>
                    <a:pt x="831" y="835"/>
                  </a:cubicBezTo>
                  <a:cubicBezTo>
                    <a:pt x="828" y="830"/>
                    <a:pt x="825" y="826"/>
                    <a:pt x="822" y="822"/>
                  </a:cubicBezTo>
                  <a:cubicBezTo>
                    <a:pt x="836" y="807"/>
                    <a:pt x="849" y="792"/>
                    <a:pt x="861" y="775"/>
                  </a:cubicBezTo>
                  <a:cubicBezTo>
                    <a:pt x="866" y="777"/>
                    <a:pt x="870" y="780"/>
                    <a:pt x="875" y="782"/>
                  </a:cubicBezTo>
                  <a:cubicBezTo>
                    <a:pt x="888" y="788"/>
                    <a:pt x="901" y="794"/>
                    <a:pt x="915" y="800"/>
                  </a:cubicBezTo>
                  <a:cubicBezTo>
                    <a:pt x="929" y="807"/>
                    <a:pt x="944" y="813"/>
                    <a:pt x="960" y="821"/>
                  </a:cubicBezTo>
                  <a:cubicBezTo>
                    <a:pt x="974" y="827"/>
                    <a:pt x="990" y="821"/>
                    <a:pt x="998" y="808"/>
                  </a:cubicBezTo>
                  <a:cubicBezTo>
                    <a:pt x="1005" y="794"/>
                    <a:pt x="1002" y="777"/>
                    <a:pt x="990" y="768"/>
                  </a:cubicBezTo>
                  <a:cubicBezTo>
                    <a:pt x="976" y="758"/>
                    <a:pt x="963" y="749"/>
                    <a:pt x="950" y="740"/>
                  </a:cubicBezTo>
                  <a:cubicBezTo>
                    <a:pt x="937" y="731"/>
                    <a:pt x="926" y="722"/>
                    <a:pt x="914" y="714"/>
                  </a:cubicBezTo>
                  <a:cubicBezTo>
                    <a:pt x="910" y="711"/>
                    <a:pt x="906" y="708"/>
                    <a:pt x="902" y="705"/>
                  </a:cubicBezTo>
                  <a:cubicBezTo>
                    <a:pt x="910" y="687"/>
                    <a:pt x="917" y="668"/>
                    <a:pt x="923" y="648"/>
                  </a:cubicBezTo>
                  <a:cubicBezTo>
                    <a:pt x="928" y="649"/>
                    <a:pt x="932" y="649"/>
                    <a:pt x="938" y="649"/>
                  </a:cubicBezTo>
                  <a:cubicBezTo>
                    <a:pt x="952" y="651"/>
                    <a:pt x="966" y="652"/>
                    <a:pt x="982" y="653"/>
                  </a:cubicBezTo>
                  <a:cubicBezTo>
                    <a:pt x="997" y="654"/>
                    <a:pt x="1013" y="656"/>
                    <a:pt x="1031" y="657"/>
                  </a:cubicBezTo>
                  <a:cubicBezTo>
                    <a:pt x="1046" y="658"/>
                    <a:pt x="1059" y="647"/>
                    <a:pt x="1061" y="632"/>
                  </a:cubicBezTo>
                  <a:cubicBezTo>
                    <a:pt x="1064" y="617"/>
                    <a:pt x="1056" y="602"/>
                    <a:pt x="1041" y="598"/>
                  </a:cubicBezTo>
                  <a:close/>
                </a:path>
              </a:pathLst>
            </a:custGeom>
            <a:solidFill>
              <a:schemeClr val="tx2"/>
            </a:solidFill>
            <a:ln>
              <a:noFill/>
            </a:ln>
            <a:effectLst/>
          </p:spPr>
          <p:txBody>
            <a:bodyPr vert="horz" wrap="square" lIns="68580" tIns="34290" rIns="68580" bIns="3429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60" name="Freeform 62"/>
            <p:cNvSpPr>
              <a:spLocks noEditPoints="1" noChangeArrowheads="1"/>
            </p:cNvSpPr>
            <p:nvPr/>
          </p:nvSpPr>
          <p:spPr bwMode="auto">
            <a:xfrm>
              <a:off x="372489" y="331300"/>
              <a:ext cx="268908" cy="362280"/>
            </a:xfrm>
            <a:custGeom>
              <a:avLst/>
              <a:gdLst>
                <a:gd name="T0" fmla="*/ 669551041 w 108"/>
                <a:gd name="T1" fmla="*/ 905150334 h 145"/>
                <a:gd name="T2" fmla="*/ 0 w 108"/>
                <a:gd name="T3" fmla="*/ 905150334 h 145"/>
                <a:gd name="T4" fmla="*/ 0 w 108"/>
                <a:gd name="T5" fmla="*/ 848969450 h 145"/>
                <a:gd name="T6" fmla="*/ 80595213 w 108"/>
                <a:gd name="T7" fmla="*/ 780301150 h 145"/>
                <a:gd name="T8" fmla="*/ 595155651 w 108"/>
                <a:gd name="T9" fmla="*/ 780301150 h 145"/>
                <a:gd name="T10" fmla="*/ 669551041 w 108"/>
                <a:gd name="T11" fmla="*/ 842725742 h 145"/>
                <a:gd name="T12" fmla="*/ 669551041 w 108"/>
                <a:gd name="T13" fmla="*/ 905150334 h 145"/>
                <a:gd name="T14" fmla="*/ 99192194 w 108"/>
                <a:gd name="T15" fmla="*/ 724120267 h 145"/>
                <a:gd name="T16" fmla="*/ 148788290 w 108"/>
                <a:gd name="T17" fmla="*/ 568060037 h 145"/>
                <a:gd name="T18" fmla="*/ 526962574 w 108"/>
                <a:gd name="T19" fmla="*/ 568060037 h 145"/>
                <a:gd name="T20" fmla="*/ 570358848 w 108"/>
                <a:gd name="T21" fmla="*/ 724120267 h 145"/>
                <a:gd name="T22" fmla="*/ 99192194 w 108"/>
                <a:gd name="T23" fmla="*/ 724120267 h 145"/>
                <a:gd name="T24" fmla="*/ 173587584 w 108"/>
                <a:gd name="T25" fmla="*/ 474424399 h 145"/>
                <a:gd name="T26" fmla="*/ 223183680 w 108"/>
                <a:gd name="T27" fmla="*/ 318364169 h 145"/>
                <a:gd name="T28" fmla="*/ 446367361 w 108"/>
                <a:gd name="T29" fmla="*/ 318364169 h 145"/>
                <a:gd name="T30" fmla="*/ 495963458 w 108"/>
                <a:gd name="T31" fmla="*/ 474424399 h 145"/>
                <a:gd name="T32" fmla="*/ 173587584 w 108"/>
                <a:gd name="T33" fmla="*/ 474424399 h 145"/>
                <a:gd name="T34" fmla="*/ 297579071 w 108"/>
                <a:gd name="T35" fmla="*/ 74909510 h 145"/>
                <a:gd name="T36" fmla="*/ 371971971 w 108"/>
                <a:gd name="T37" fmla="*/ 74909510 h 145"/>
                <a:gd name="T38" fmla="*/ 415370734 w 108"/>
                <a:gd name="T39" fmla="*/ 230969740 h 145"/>
                <a:gd name="T40" fmla="*/ 254180307 w 108"/>
                <a:gd name="T41" fmla="*/ 230969740 h 145"/>
                <a:gd name="T42" fmla="*/ 297579071 w 108"/>
                <a:gd name="T43" fmla="*/ 74909510 h 1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8"/>
                <a:gd name="T67" fmla="*/ 0 h 145"/>
                <a:gd name="T68" fmla="*/ 108 w 108"/>
                <a:gd name="T69" fmla="*/ 145 h 14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8" h="145">
                  <a:moveTo>
                    <a:pt x="108" y="145"/>
                  </a:moveTo>
                  <a:cubicBezTo>
                    <a:pt x="0" y="145"/>
                    <a:pt x="0" y="145"/>
                    <a:pt x="0" y="145"/>
                  </a:cubicBezTo>
                  <a:cubicBezTo>
                    <a:pt x="0" y="136"/>
                    <a:pt x="0" y="136"/>
                    <a:pt x="0" y="136"/>
                  </a:cubicBezTo>
                  <a:cubicBezTo>
                    <a:pt x="13" y="125"/>
                    <a:pt x="13" y="125"/>
                    <a:pt x="13" y="125"/>
                  </a:cubicBezTo>
                  <a:cubicBezTo>
                    <a:pt x="96" y="125"/>
                    <a:pt x="96" y="125"/>
                    <a:pt x="96" y="125"/>
                  </a:cubicBezTo>
                  <a:cubicBezTo>
                    <a:pt x="108" y="135"/>
                    <a:pt x="108" y="135"/>
                    <a:pt x="108" y="135"/>
                  </a:cubicBezTo>
                  <a:lnTo>
                    <a:pt x="108" y="145"/>
                  </a:lnTo>
                  <a:close/>
                  <a:moveTo>
                    <a:pt x="16" y="116"/>
                  </a:moveTo>
                  <a:cubicBezTo>
                    <a:pt x="24" y="91"/>
                    <a:pt x="24" y="91"/>
                    <a:pt x="24" y="91"/>
                  </a:cubicBezTo>
                  <a:cubicBezTo>
                    <a:pt x="85" y="91"/>
                    <a:pt x="85" y="91"/>
                    <a:pt x="85" y="91"/>
                  </a:cubicBezTo>
                  <a:cubicBezTo>
                    <a:pt x="92" y="116"/>
                    <a:pt x="92" y="116"/>
                    <a:pt x="92" y="116"/>
                  </a:cubicBezTo>
                  <a:lnTo>
                    <a:pt x="16" y="116"/>
                  </a:lnTo>
                  <a:close/>
                  <a:moveTo>
                    <a:pt x="28" y="76"/>
                  </a:moveTo>
                  <a:cubicBezTo>
                    <a:pt x="36" y="51"/>
                    <a:pt x="36" y="51"/>
                    <a:pt x="36" y="51"/>
                  </a:cubicBezTo>
                  <a:cubicBezTo>
                    <a:pt x="72" y="51"/>
                    <a:pt x="72" y="51"/>
                    <a:pt x="72" y="51"/>
                  </a:cubicBezTo>
                  <a:cubicBezTo>
                    <a:pt x="80" y="76"/>
                    <a:pt x="80" y="76"/>
                    <a:pt x="80" y="76"/>
                  </a:cubicBezTo>
                  <a:lnTo>
                    <a:pt x="28" y="76"/>
                  </a:lnTo>
                  <a:close/>
                  <a:moveTo>
                    <a:pt x="48" y="12"/>
                  </a:moveTo>
                  <a:cubicBezTo>
                    <a:pt x="48" y="12"/>
                    <a:pt x="54" y="0"/>
                    <a:pt x="60" y="12"/>
                  </a:cubicBezTo>
                  <a:cubicBezTo>
                    <a:pt x="67" y="37"/>
                    <a:pt x="67" y="37"/>
                    <a:pt x="67" y="37"/>
                  </a:cubicBezTo>
                  <a:cubicBezTo>
                    <a:pt x="41" y="37"/>
                    <a:pt x="41" y="37"/>
                    <a:pt x="41" y="37"/>
                  </a:cubicBezTo>
                  <a:lnTo>
                    <a:pt x="48" y="12"/>
                  </a:lnTo>
                  <a:close/>
                </a:path>
              </a:pathLst>
            </a:custGeom>
            <a:grpFill/>
            <a:ln>
              <a:noFill/>
            </a:ln>
            <a:effectLst/>
          </p:spPr>
          <p:txBody>
            <a:bodyPr vert="horz" wrap="square" lIns="68580" tIns="34290" rIns="68580" bIns="3429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grpSp>
        <p:nvGrpSpPr>
          <p:cNvPr id="61" name="组合 8"/>
          <p:cNvGrpSpPr/>
          <p:nvPr/>
        </p:nvGrpSpPr>
        <p:grpSpPr bwMode="auto">
          <a:xfrm>
            <a:off x="3259932" y="1404938"/>
            <a:ext cx="759619" cy="769144"/>
            <a:chOff x="0" y="0"/>
            <a:chExt cx="1013883" cy="1024880"/>
          </a:xfrm>
        </p:grpSpPr>
        <p:sp>
          <p:nvSpPr>
            <p:cNvPr id="62" name="Freeform 11"/>
            <p:cNvSpPr>
              <a:spLocks noChangeArrowheads="1"/>
            </p:cNvSpPr>
            <p:nvPr/>
          </p:nvSpPr>
          <p:spPr bwMode="auto">
            <a:xfrm>
              <a:off x="0" y="0"/>
              <a:ext cx="1013883" cy="1024880"/>
            </a:xfrm>
            <a:custGeom>
              <a:avLst/>
              <a:gdLst>
                <a:gd name="T0" fmla="*/ 863521483 w 1064"/>
                <a:gd name="T1" fmla="*/ 518882375 h 1077"/>
                <a:gd name="T2" fmla="*/ 849900765 w 1064"/>
                <a:gd name="T3" fmla="*/ 460021718 h 1077"/>
                <a:gd name="T4" fmla="*/ 945241977 w 1064"/>
                <a:gd name="T5" fmla="*/ 433760238 h 1077"/>
                <a:gd name="T6" fmla="*/ 891669124 w 1064"/>
                <a:gd name="T7" fmla="*/ 383955067 h 1077"/>
                <a:gd name="T8" fmla="*/ 819028790 w 1064"/>
                <a:gd name="T9" fmla="*/ 335960803 h 1077"/>
                <a:gd name="T10" fmla="*/ 898934015 w 1064"/>
                <a:gd name="T11" fmla="*/ 278911053 h 1077"/>
                <a:gd name="T12" fmla="*/ 830832332 w 1064"/>
                <a:gd name="T13" fmla="*/ 249932737 h 1077"/>
                <a:gd name="T14" fmla="*/ 746387504 w 1064"/>
                <a:gd name="T15" fmla="*/ 230916788 h 1077"/>
                <a:gd name="T16" fmla="*/ 802683738 w 1064"/>
                <a:gd name="T17" fmla="*/ 149416465 h 1077"/>
                <a:gd name="T18" fmla="*/ 729135294 w 1064"/>
                <a:gd name="T19" fmla="*/ 145794652 h 1077"/>
                <a:gd name="T20" fmla="*/ 642873289 w 1064"/>
                <a:gd name="T21" fmla="*/ 155755115 h 1077"/>
                <a:gd name="T22" fmla="*/ 667390391 w 1064"/>
                <a:gd name="T23" fmla="*/ 60672515 h 1077"/>
                <a:gd name="T24" fmla="*/ 597473438 w 1064"/>
                <a:gd name="T25" fmla="*/ 82405300 h 1077"/>
                <a:gd name="T26" fmla="*/ 519383483 w 1064"/>
                <a:gd name="T27" fmla="*/ 121344079 h 1077"/>
                <a:gd name="T28" fmla="*/ 510303323 w 1064"/>
                <a:gd name="T29" fmla="*/ 23544643 h 1077"/>
                <a:gd name="T30" fmla="*/ 451282754 w 1064"/>
                <a:gd name="T31" fmla="*/ 67916143 h 1077"/>
                <a:gd name="T32" fmla="*/ 392262185 w 1064"/>
                <a:gd name="T33" fmla="*/ 130399565 h 1077"/>
                <a:gd name="T34" fmla="*/ 349585715 w 1064"/>
                <a:gd name="T35" fmla="*/ 41655615 h 1077"/>
                <a:gd name="T36" fmla="*/ 309632626 w 1064"/>
                <a:gd name="T37" fmla="*/ 104139037 h 1077"/>
                <a:gd name="T38" fmla="*/ 275128206 w 1064"/>
                <a:gd name="T39" fmla="*/ 183827501 h 1077"/>
                <a:gd name="T40" fmla="*/ 205211253 w 1064"/>
                <a:gd name="T41" fmla="*/ 114099500 h 1077"/>
                <a:gd name="T42" fmla="*/ 188867154 w 1064"/>
                <a:gd name="T43" fmla="*/ 186544337 h 1077"/>
                <a:gd name="T44" fmla="*/ 184326598 w 1064"/>
                <a:gd name="T45" fmla="*/ 272572403 h 1077"/>
                <a:gd name="T46" fmla="*/ 94433101 w 1064"/>
                <a:gd name="T47" fmla="*/ 231821766 h 1077"/>
                <a:gd name="T48" fmla="*/ 103513262 w 1064"/>
                <a:gd name="T49" fmla="*/ 305171580 h 1077"/>
                <a:gd name="T50" fmla="*/ 128937521 w 1064"/>
                <a:gd name="T51" fmla="*/ 387577832 h 1077"/>
                <a:gd name="T52" fmla="*/ 29964817 w 1064"/>
                <a:gd name="T53" fmla="*/ 380333253 h 1077"/>
                <a:gd name="T54" fmla="*/ 63561126 w 1064"/>
                <a:gd name="T55" fmla="*/ 445532560 h 1077"/>
                <a:gd name="T56" fmla="*/ 114409645 w 1064"/>
                <a:gd name="T57" fmla="*/ 487188175 h 1077"/>
                <a:gd name="T58" fmla="*/ 63561126 w 1064"/>
                <a:gd name="T59" fmla="*/ 529749719 h 1077"/>
                <a:gd name="T60" fmla="*/ 29964817 w 1064"/>
                <a:gd name="T61" fmla="*/ 594949025 h 1077"/>
                <a:gd name="T62" fmla="*/ 128937521 w 1064"/>
                <a:gd name="T63" fmla="*/ 586799469 h 1077"/>
                <a:gd name="T64" fmla="*/ 103513262 w 1064"/>
                <a:gd name="T65" fmla="*/ 670110699 h 1077"/>
                <a:gd name="T66" fmla="*/ 94433101 w 1064"/>
                <a:gd name="T67" fmla="*/ 743460513 h 1077"/>
                <a:gd name="T68" fmla="*/ 184326598 w 1064"/>
                <a:gd name="T69" fmla="*/ 701804898 h 1077"/>
                <a:gd name="T70" fmla="*/ 188867154 w 1064"/>
                <a:gd name="T71" fmla="*/ 788737942 h 1077"/>
                <a:gd name="T72" fmla="*/ 205211253 w 1064"/>
                <a:gd name="T73" fmla="*/ 860276849 h 1077"/>
                <a:gd name="T74" fmla="*/ 275128206 w 1064"/>
                <a:gd name="T75" fmla="*/ 791454778 h 1077"/>
                <a:gd name="T76" fmla="*/ 309632626 w 1064"/>
                <a:gd name="T77" fmla="*/ 871143242 h 1077"/>
                <a:gd name="T78" fmla="*/ 349585715 w 1064"/>
                <a:gd name="T79" fmla="*/ 932721687 h 1077"/>
                <a:gd name="T80" fmla="*/ 392262185 w 1064"/>
                <a:gd name="T81" fmla="*/ 843976785 h 1077"/>
                <a:gd name="T82" fmla="*/ 451282754 w 1064"/>
                <a:gd name="T83" fmla="*/ 907366136 h 1077"/>
                <a:gd name="T84" fmla="*/ 510303323 w 1064"/>
                <a:gd name="T85" fmla="*/ 951737636 h 1077"/>
                <a:gd name="T86" fmla="*/ 519383483 w 1064"/>
                <a:gd name="T87" fmla="*/ 853938200 h 1077"/>
                <a:gd name="T88" fmla="*/ 597473438 w 1064"/>
                <a:gd name="T89" fmla="*/ 892876979 h 1077"/>
                <a:gd name="T90" fmla="*/ 667390391 w 1064"/>
                <a:gd name="T91" fmla="*/ 914609764 h 1077"/>
                <a:gd name="T92" fmla="*/ 642873289 w 1064"/>
                <a:gd name="T93" fmla="*/ 819527164 h 1077"/>
                <a:gd name="T94" fmla="*/ 729135294 w 1064"/>
                <a:gd name="T95" fmla="*/ 829487627 h 1077"/>
                <a:gd name="T96" fmla="*/ 802683738 w 1064"/>
                <a:gd name="T97" fmla="*/ 824959884 h 1077"/>
                <a:gd name="T98" fmla="*/ 746387504 w 1064"/>
                <a:gd name="T99" fmla="*/ 744365491 h 1077"/>
                <a:gd name="T100" fmla="*/ 830832332 w 1064"/>
                <a:gd name="T101" fmla="*/ 724443613 h 1077"/>
                <a:gd name="T102" fmla="*/ 898934015 w 1064"/>
                <a:gd name="T103" fmla="*/ 695466249 h 1077"/>
                <a:gd name="T104" fmla="*/ 819028790 w 1064"/>
                <a:gd name="T105" fmla="*/ 638415547 h 1077"/>
                <a:gd name="T106" fmla="*/ 891669124 w 1064"/>
                <a:gd name="T107" fmla="*/ 591327212 h 1077"/>
                <a:gd name="T108" fmla="*/ 945241977 w 1064"/>
                <a:gd name="T109" fmla="*/ 541522041 h 10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064"/>
                <a:gd name="T166" fmla="*/ 0 h 1077"/>
                <a:gd name="T167" fmla="*/ 1064 w 1064"/>
                <a:gd name="T168" fmla="*/ 1077 h 107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064" h="1077">
                  <a:moveTo>
                    <a:pt x="1041" y="598"/>
                  </a:moveTo>
                  <a:cubicBezTo>
                    <a:pt x="1024" y="593"/>
                    <a:pt x="1009" y="589"/>
                    <a:pt x="994" y="585"/>
                  </a:cubicBezTo>
                  <a:cubicBezTo>
                    <a:pt x="979" y="580"/>
                    <a:pt x="965" y="577"/>
                    <a:pt x="951" y="573"/>
                  </a:cubicBezTo>
                  <a:cubicBezTo>
                    <a:pt x="946" y="571"/>
                    <a:pt x="941" y="570"/>
                    <a:pt x="936" y="569"/>
                  </a:cubicBezTo>
                  <a:cubicBezTo>
                    <a:pt x="937" y="559"/>
                    <a:pt x="938" y="549"/>
                    <a:pt x="938" y="538"/>
                  </a:cubicBezTo>
                  <a:cubicBezTo>
                    <a:pt x="938" y="528"/>
                    <a:pt x="937" y="518"/>
                    <a:pt x="936" y="508"/>
                  </a:cubicBezTo>
                  <a:cubicBezTo>
                    <a:pt x="941" y="506"/>
                    <a:pt x="946" y="505"/>
                    <a:pt x="951" y="504"/>
                  </a:cubicBezTo>
                  <a:cubicBezTo>
                    <a:pt x="965" y="500"/>
                    <a:pt x="979" y="496"/>
                    <a:pt x="994" y="492"/>
                  </a:cubicBezTo>
                  <a:cubicBezTo>
                    <a:pt x="1009" y="488"/>
                    <a:pt x="1024" y="484"/>
                    <a:pt x="1041" y="479"/>
                  </a:cubicBezTo>
                  <a:cubicBezTo>
                    <a:pt x="1056" y="475"/>
                    <a:pt x="1064" y="460"/>
                    <a:pt x="1061" y="445"/>
                  </a:cubicBezTo>
                  <a:cubicBezTo>
                    <a:pt x="1059" y="430"/>
                    <a:pt x="1046" y="418"/>
                    <a:pt x="1031" y="420"/>
                  </a:cubicBezTo>
                  <a:cubicBezTo>
                    <a:pt x="1013" y="421"/>
                    <a:pt x="997" y="422"/>
                    <a:pt x="982" y="424"/>
                  </a:cubicBezTo>
                  <a:cubicBezTo>
                    <a:pt x="966" y="425"/>
                    <a:pt x="952" y="426"/>
                    <a:pt x="938" y="427"/>
                  </a:cubicBezTo>
                  <a:cubicBezTo>
                    <a:pt x="932" y="428"/>
                    <a:pt x="928" y="428"/>
                    <a:pt x="923" y="428"/>
                  </a:cubicBezTo>
                  <a:cubicBezTo>
                    <a:pt x="917" y="409"/>
                    <a:pt x="910" y="389"/>
                    <a:pt x="902" y="371"/>
                  </a:cubicBezTo>
                  <a:cubicBezTo>
                    <a:pt x="906" y="368"/>
                    <a:pt x="910" y="365"/>
                    <a:pt x="914" y="362"/>
                  </a:cubicBezTo>
                  <a:cubicBezTo>
                    <a:pt x="926" y="354"/>
                    <a:pt x="937" y="346"/>
                    <a:pt x="950" y="337"/>
                  </a:cubicBezTo>
                  <a:cubicBezTo>
                    <a:pt x="963" y="328"/>
                    <a:pt x="976" y="318"/>
                    <a:pt x="990" y="308"/>
                  </a:cubicBezTo>
                  <a:cubicBezTo>
                    <a:pt x="1002" y="299"/>
                    <a:pt x="1005" y="282"/>
                    <a:pt x="998" y="269"/>
                  </a:cubicBezTo>
                  <a:cubicBezTo>
                    <a:pt x="990" y="256"/>
                    <a:pt x="974" y="250"/>
                    <a:pt x="960" y="256"/>
                  </a:cubicBezTo>
                  <a:cubicBezTo>
                    <a:pt x="944" y="263"/>
                    <a:pt x="929" y="270"/>
                    <a:pt x="915" y="276"/>
                  </a:cubicBezTo>
                  <a:cubicBezTo>
                    <a:pt x="901" y="283"/>
                    <a:pt x="888" y="289"/>
                    <a:pt x="875" y="295"/>
                  </a:cubicBezTo>
                  <a:cubicBezTo>
                    <a:pt x="870" y="297"/>
                    <a:pt x="866" y="299"/>
                    <a:pt x="861" y="301"/>
                  </a:cubicBezTo>
                  <a:cubicBezTo>
                    <a:pt x="850" y="285"/>
                    <a:pt x="836" y="269"/>
                    <a:pt x="822" y="255"/>
                  </a:cubicBezTo>
                  <a:cubicBezTo>
                    <a:pt x="825" y="250"/>
                    <a:pt x="828" y="246"/>
                    <a:pt x="831" y="242"/>
                  </a:cubicBezTo>
                  <a:cubicBezTo>
                    <a:pt x="839" y="230"/>
                    <a:pt x="847" y="218"/>
                    <a:pt x="856" y="206"/>
                  </a:cubicBezTo>
                  <a:cubicBezTo>
                    <a:pt x="865" y="193"/>
                    <a:pt x="874" y="179"/>
                    <a:pt x="884" y="165"/>
                  </a:cubicBezTo>
                  <a:cubicBezTo>
                    <a:pt x="893" y="153"/>
                    <a:pt x="889" y="135"/>
                    <a:pt x="878" y="126"/>
                  </a:cubicBezTo>
                  <a:cubicBezTo>
                    <a:pt x="866" y="116"/>
                    <a:pt x="849" y="116"/>
                    <a:pt x="838" y="126"/>
                  </a:cubicBezTo>
                  <a:cubicBezTo>
                    <a:pt x="825" y="139"/>
                    <a:pt x="814" y="150"/>
                    <a:pt x="803" y="161"/>
                  </a:cubicBezTo>
                  <a:cubicBezTo>
                    <a:pt x="792" y="172"/>
                    <a:pt x="781" y="182"/>
                    <a:pt x="771" y="192"/>
                  </a:cubicBezTo>
                  <a:cubicBezTo>
                    <a:pt x="768" y="196"/>
                    <a:pt x="764" y="199"/>
                    <a:pt x="761" y="203"/>
                  </a:cubicBezTo>
                  <a:cubicBezTo>
                    <a:pt x="744" y="191"/>
                    <a:pt x="726" y="181"/>
                    <a:pt x="708" y="172"/>
                  </a:cubicBezTo>
                  <a:cubicBezTo>
                    <a:pt x="709" y="167"/>
                    <a:pt x="710" y="162"/>
                    <a:pt x="712" y="157"/>
                  </a:cubicBezTo>
                  <a:cubicBezTo>
                    <a:pt x="715" y="144"/>
                    <a:pt x="719" y="130"/>
                    <a:pt x="723" y="115"/>
                  </a:cubicBezTo>
                  <a:cubicBezTo>
                    <a:pt x="727" y="100"/>
                    <a:pt x="731" y="84"/>
                    <a:pt x="735" y="67"/>
                  </a:cubicBezTo>
                  <a:cubicBezTo>
                    <a:pt x="739" y="52"/>
                    <a:pt x="730" y="37"/>
                    <a:pt x="716" y="32"/>
                  </a:cubicBezTo>
                  <a:cubicBezTo>
                    <a:pt x="702" y="27"/>
                    <a:pt x="685" y="33"/>
                    <a:pt x="679" y="46"/>
                  </a:cubicBezTo>
                  <a:cubicBezTo>
                    <a:pt x="671" y="62"/>
                    <a:pt x="664" y="77"/>
                    <a:pt x="658" y="91"/>
                  </a:cubicBezTo>
                  <a:cubicBezTo>
                    <a:pt x="651" y="105"/>
                    <a:pt x="645" y="118"/>
                    <a:pt x="639" y="131"/>
                  </a:cubicBezTo>
                  <a:cubicBezTo>
                    <a:pt x="637" y="135"/>
                    <a:pt x="634" y="140"/>
                    <a:pt x="632" y="144"/>
                  </a:cubicBezTo>
                  <a:cubicBezTo>
                    <a:pt x="613" y="139"/>
                    <a:pt x="593" y="136"/>
                    <a:pt x="572" y="134"/>
                  </a:cubicBezTo>
                  <a:cubicBezTo>
                    <a:pt x="572" y="129"/>
                    <a:pt x="571" y="124"/>
                    <a:pt x="571" y="119"/>
                  </a:cubicBezTo>
                  <a:cubicBezTo>
                    <a:pt x="570" y="105"/>
                    <a:pt x="568" y="90"/>
                    <a:pt x="567" y="75"/>
                  </a:cubicBezTo>
                  <a:cubicBezTo>
                    <a:pt x="565" y="59"/>
                    <a:pt x="564" y="43"/>
                    <a:pt x="562" y="26"/>
                  </a:cubicBezTo>
                  <a:cubicBezTo>
                    <a:pt x="561" y="11"/>
                    <a:pt x="547" y="0"/>
                    <a:pt x="532" y="0"/>
                  </a:cubicBezTo>
                  <a:cubicBezTo>
                    <a:pt x="517" y="0"/>
                    <a:pt x="503" y="11"/>
                    <a:pt x="502" y="26"/>
                  </a:cubicBezTo>
                  <a:cubicBezTo>
                    <a:pt x="500" y="43"/>
                    <a:pt x="499" y="59"/>
                    <a:pt x="497" y="75"/>
                  </a:cubicBezTo>
                  <a:cubicBezTo>
                    <a:pt x="496" y="90"/>
                    <a:pt x="494" y="105"/>
                    <a:pt x="493" y="119"/>
                  </a:cubicBezTo>
                  <a:cubicBezTo>
                    <a:pt x="493" y="124"/>
                    <a:pt x="492" y="129"/>
                    <a:pt x="492" y="134"/>
                  </a:cubicBezTo>
                  <a:cubicBezTo>
                    <a:pt x="471" y="136"/>
                    <a:pt x="451" y="139"/>
                    <a:pt x="432" y="144"/>
                  </a:cubicBezTo>
                  <a:cubicBezTo>
                    <a:pt x="430" y="140"/>
                    <a:pt x="428" y="135"/>
                    <a:pt x="425" y="131"/>
                  </a:cubicBezTo>
                  <a:cubicBezTo>
                    <a:pt x="419" y="118"/>
                    <a:pt x="413" y="105"/>
                    <a:pt x="406" y="91"/>
                  </a:cubicBezTo>
                  <a:cubicBezTo>
                    <a:pt x="400" y="77"/>
                    <a:pt x="393" y="62"/>
                    <a:pt x="385" y="46"/>
                  </a:cubicBezTo>
                  <a:cubicBezTo>
                    <a:pt x="379" y="33"/>
                    <a:pt x="362" y="27"/>
                    <a:pt x="348" y="32"/>
                  </a:cubicBezTo>
                  <a:cubicBezTo>
                    <a:pt x="334" y="37"/>
                    <a:pt x="325" y="52"/>
                    <a:pt x="329" y="67"/>
                  </a:cubicBezTo>
                  <a:cubicBezTo>
                    <a:pt x="333" y="84"/>
                    <a:pt x="337" y="100"/>
                    <a:pt x="341" y="115"/>
                  </a:cubicBezTo>
                  <a:cubicBezTo>
                    <a:pt x="345" y="130"/>
                    <a:pt x="349" y="144"/>
                    <a:pt x="352" y="157"/>
                  </a:cubicBezTo>
                  <a:cubicBezTo>
                    <a:pt x="354" y="162"/>
                    <a:pt x="355" y="167"/>
                    <a:pt x="356" y="172"/>
                  </a:cubicBezTo>
                  <a:cubicBezTo>
                    <a:pt x="338" y="181"/>
                    <a:pt x="320" y="191"/>
                    <a:pt x="303" y="203"/>
                  </a:cubicBezTo>
                  <a:cubicBezTo>
                    <a:pt x="300" y="199"/>
                    <a:pt x="296" y="196"/>
                    <a:pt x="293" y="192"/>
                  </a:cubicBezTo>
                  <a:cubicBezTo>
                    <a:pt x="283" y="182"/>
                    <a:pt x="272" y="172"/>
                    <a:pt x="261" y="161"/>
                  </a:cubicBezTo>
                  <a:cubicBezTo>
                    <a:pt x="250" y="150"/>
                    <a:pt x="239" y="139"/>
                    <a:pt x="226" y="126"/>
                  </a:cubicBezTo>
                  <a:cubicBezTo>
                    <a:pt x="215" y="116"/>
                    <a:pt x="198" y="116"/>
                    <a:pt x="186" y="126"/>
                  </a:cubicBezTo>
                  <a:cubicBezTo>
                    <a:pt x="175" y="135"/>
                    <a:pt x="172" y="153"/>
                    <a:pt x="180" y="165"/>
                  </a:cubicBezTo>
                  <a:cubicBezTo>
                    <a:pt x="190" y="179"/>
                    <a:pt x="199" y="193"/>
                    <a:pt x="208" y="206"/>
                  </a:cubicBezTo>
                  <a:cubicBezTo>
                    <a:pt x="217" y="218"/>
                    <a:pt x="225" y="230"/>
                    <a:pt x="233" y="242"/>
                  </a:cubicBezTo>
                  <a:cubicBezTo>
                    <a:pt x="236" y="246"/>
                    <a:pt x="239" y="250"/>
                    <a:pt x="242" y="255"/>
                  </a:cubicBezTo>
                  <a:cubicBezTo>
                    <a:pt x="228" y="269"/>
                    <a:pt x="215" y="285"/>
                    <a:pt x="203" y="301"/>
                  </a:cubicBezTo>
                  <a:cubicBezTo>
                    <a:pt x="198" y="299"/>
                    <a:pt x="194" y="297"/>
                    <a:pt x="189" y="295"/>
                  </a:cubicBezTo>
                  <a:cubicBezTo>
                    <a:pt x="176" y="289"/>
                    <a:pt x="163" y="283"/>
                    <a:pt x="149" y="276"/>
                  </a:cubicBezTo>
                  <a:cubicBezTo>
                    <a:pt x="135" y="270"/>
                    <a:pt x="120" y="263"/>
                    <a:pt x="104" y="256"/>
                  </a:cubicBezTo>
                  <a:cubicBezTo>
                    <a:pt x="90" y="250"/>
                    <a:pt x="74" y="256"/>
                    <a:pt x="66" y="269"/>
                  </a:cubicBezTo>
                  <a:cubicBezTo>
                    <a:pt x="59" y="282"/>
                    <a:pt x="62" y="299"/>
                    <a:pt x="74" y="308"/>
                  </a:cubicBezTo>
                  <a:cubicBezTo>
                    <a:pt x="88" y="318"/>
                    <a:pt x="101" y="328"/>
                    <a:pt x="114" y="337"/>
                  </a:cubicBezTo>
                  <a:cubicBezTo>
                    <a:pt x="127" y="346"/>
                    <a:pt x="139" y="354"/>
                    <a:pt x="150" y="362"/>
                  </a:cubicBezTo>
                  <a:cubicBezTo>
                    <a:pt x="154" y="365"/>
                    <a:pt x="158" y="368"/>
                    <a:pt x="162" y="371"/>
                  </a:cubicBezTo>
                  <a:cubicBezTo>
                    <a:pt x="154" y="389"/>
                    <a:pt x="147" y="409"/>
                    <a:pt x="142" y="428"/>
                  </a:cubicBezTo>
                  <a:cubicBezTo>
                    <a:pt x="137" y="428"/>
                    <a:pt x="132" y="428"/>
                    <a:pt x="126" y="427"/>
                  </a:cubicBezTo>
                  <a:cubicBezTo>
                    <a:pt x="112" y="426"/>
                    <a:pt x="98" y="425"/>
                    <a:pt x="82" y="424"/>
                  </a:cubicBezTo>
                  <a:cubicBezTo>
                    <a:pt x="67" y="422"/>
                    <a:pt x="51" y="421"/>
                    <a:pt x="33" y="420"/>
                  </a:cubicBezTo>
                  <a:cubicBezTo>
                    <a:pt x="18" y="418"/>
                    <a:pt x="5" y="430"/>
                    <a:pt x="3" y="445"/>
                  </a:cubicBezTo>
                  <a:cubicBezTo>
                    <a:pt x="0" y="460"/>
                    <a:pt x="8" y="475"/>
                    <a:pt x="23" y="479"/>
                  </a:cubicBezTo>
                  <a:cubicBezTo>
                    <a:pt x="40" y="484"/>
                    <a:pt x="55" y="488"/>
                    <a:pt x="70" y="492"/>
                  </a:cubicBezTo>
                  <a:cubicBezTo>
                    <a:pt x="85" y="496"/>
                    <a:pt x="99" y="500"/>
                    <a:pt x="113" y="504"/>
                  </a:cubicBezTo>
                  <a:cubicBezTo>
                    <a:pt x="118" y="505"/>
                    <a:pt x="123" y="506"/>
                    <a:pt x="128" y="508"/>
                  </a:cubicBezTo>
                  <a:cubicBezTo>
                    <a:pt x="127" y="518"/>
                    <a:pt x="126" y="528"/>
                    <a:pt x="126" y="538"/>
                  </a:cubicBezTo>
                  <a:cubicBezTo>
                    <a:pt x="126" y="549"/>
                    <a:pt x="127" y="559"/>
                    <a:pt x="128" y="569"/>
                  </a:cubicBezTo>
                  <a:cubicBezTo>
                    <a:pt x="123" y="570"/>
                    <a:pt x="118" y="571"/>
                    <a:pt x="113" y="573"/>
                  </a:cubicBezTo>
                  <a:cubicBezTo>
                    <a:pt x="99" y="577"/>
                    <a:pt x="85" y="580"/>
                    <a:pt x="70" y="585"/>
                  </a:cubicBezTo>
                  <a:cubicBezTo>
                    <a:pt x="55" y="589"/>
                    <a:pt x="40" y="593"/>
                    <a:pt x="23" y="598"/>
                  </a:cubicBezTo>
                  <a:cubicBezTo>
                    <a:pt x="8" y="602"/>
                    <a:pt x="0" y="617"/>
                    <a:pt x="3" y="632"/>
                  </a:cubicBezTo>
                  <a:cubicBezTo>
                    <a:pt x="5" y="647"/>
                    <a:pt x="18" y="658"/>
                    <a:pt x="33" y="657"/>
                  </a:cubicBezTo>
                  <a:cubicBezTo>
                    <a:pt x="51" y="656"/>
                    <a:pt x="67" y="654"/>
                    <a:pt x="82" y="653"/>
                  </a:cubicBezTo>
                  <a:cubicBezTo>
                    <a:pt x="98" y="652"/>
                    <a:pt x="112" y="651"/>
                    <a:pt x="126" y="649"/>
                  </a:cubicBezTo>
                  <a:cubicBezTo>
                    <a:pt x="132" y="649"/>
                    <a:pt x="137" y="649"/>
                    <a:pt x="142" y="648"/>
                  </a:cubicBezTo>
                  <a:cubicBezTo>
                    <a:pt x="147" y="668"/>
                    <a:pt x="154" y="687"/>
                    <a:pt x="162" y="705"/>
                  </a:cubicBezTo>
                  <a:cubicBezTo>
                    <a:pt x="158" y="708"/>
                    <a:pt x="154" y="711"/>
                    <a:pt x="150" y="714"/>
                  </a:cubicBezTo>
                  <a:cubicBezTo>
                    <a:pt x="139" y="722"/>
                    <a:pt x="127" y="731"/>
                    <a:pt x="114" y="740"/>
                  </a:cubicBezTo>
                  <a:cubicBezTo>
                    <a:pt x="101" y="749"/>
                    <a:pt x="88" y="758"/>
                    <a:pt x="74" y="768"/>
                  </a:cubicBezTo>
                  <a:cubicBezTo>
                    <a:pt x="62" y="777"/>
                    <a:pt x="59" y="794"/>
                    <a:pt x="66" y="808"/>
                  </a:cubicBezTo>
                  <a:cubicBezTo>
                    <a:pt x="74" y="821"/>
                    <a:pt x="90" y="827"/>
                    <a:pt x="104" y="821"/>
                  </a:cubicBezTo>
                  <a:cubicBezTo>
                    <a:pt x="120" y="813"/>
                    <a:pt x="135" y="807"/>
                    <a:pt x="149" y="800"/>
                  </a:cubicBezTo>
                  <a:cubicBezTo>
                    <a:pt x="163" y="794"/>
                    <a:pt x="176" y="788"/>
                    <a:pt x="189" y="782"/>
                  </a:cubicBezTo>
                  <a:cubicBezTo>
                    <a:pt x="194" y="780"/>
                    <a:pt x="198" y="777"/>
                    <a:pt x="203" y="775"/>
                  </a:cubicBezTo>
                  <a:cubicBezTo>
                    <a:pt x="215" y="792"/>
                    <a:pt x="228" y="807"/>
                    <a:pt x="242" y="822"/>
                  </a:cubicBezTo>
                  <a:cubicBezTo>
                    <a:pt x="239" y="826"/>
                    <a:pt x="236" y="830"/>
                    <a:pt x="233" y="835"/>
                  </a:cubicBezTo>
                  <a:cubicBezTo>
                    <a:pt x="225" y="846"/>
                    <a:pt x="217" y="858"/>
                    <a:pt x="208" y="871"/>
                  </a:cubicBezTo>
                  <a:cubicBezTo>
                    <a:pt x="199" y="884"/>
                    <a:pt x="190" y="897"/>
                    <a:pt x="180" y="911"/>
                  </a:cubicBezTo>
                  <a:cubicBezTo>
                    <a:pt x="172" y="924"/>
                    <a:pt x="175" y="941"/>
                    <a:pt x="186" y="951"/>
                  </a:cubicBezTo>
                  <a:cubicBezTo>
                    <a:pt x="198" y="961"/>
                    <a:pt x="215" y="961"/>
                    <a:pt x="226" y="950"/>
                  </a:cubicBezTo>
                  <a:cubicBezTo>
                    <a:pt x="239" y="938"/>
                    <a:pt x="250" y="927"/>
                    <a:pt x="261" y="916"/>
                  </a:cubicBezTo>
                  <a:cubicBezTo>
                    <a:pt x="272" y="905"/>
                    <a:pt x="283" y="894"/>
                    <a:pt x="293" y="885"/>
                  </a:cubicBezTo>
                  <a:cubicBezTo>
                    <a:pt x="296" y="881"/>
                    <a:pt x="300" y="877"/>
                    <a:pt x="303" y="874"/>
                  </a:cubicBezTo>
                  <a:cubicBezTo>
                    <a:pt x="320" y="885"/>
                    <a:pt x="338" y="896"/>
                    <a:pt x="356" y="905"/>
                  </a:cubicBezTo>
                  <a:cubicBezTo>
                    <a:pt x="355" y="909"/>
                    <a:pt x="354" y="914"/>
                    <a:pt x="352" y="919"/>
                  </a:cubicBezTo>
                  <a:cubicBezTo>
                    <a:pt x="349" y="933"/>
                    <a:pt x="345" y="947"/>
                    <a:pt x="341" y="962"/>
                  </a:cubicBezTo>
                  <a:cubicBezTo>
                    <a:pt x="337" y="977"/>
                    <a:pt x="333" y="993"/>
                    <a:pt x="329" y="1010"/>
                  </a:cubicBezTo>
                  <a:cubicBezTo>
                    <a:pt x="325" y="1024"/>
                    <a:pt x="334" y="1039"/>
                    <a:pt x="348" y="1044"/>
                  </a:cubicBezTo>
                  <a:cubicBezTo>
                    <a:pt x="362" y="1050"/>
                    <a:pt x="379" y="1044"/>
                    <a:pt x="385" y="1030"/>
                  </a:cubicBezTo>
                  <a:cubicBezTo>
                    <a:pt x="393" y="1014"/>
                    <a:pt x="400" y="1000"/>
                    <a:pt x="406" y="986"/>
                  </a:cubicBezTo>
                  <a:cubicBezTo>
                    <a:pt x="413" y="972"/>
                    <a:pt x="419" y="958"/>
                    <a:pt x="425" y="946"/>
                  </a:cubicBezTo>
                  <a:cubicBezTo>
                    <a:pt x="428" y="941"/>
                    <a:pt x="430" y="937"/>
                    <a:pt x="432" y="932"/>
                  </a:cubicBezTo>
                  <a:cubicBezTo>
                    <a:pt x="451" y="937"/>
                    <a:pt x="471" y="941"/>
                    <a:pt x="492" y="943"/>
                  </a:cubicBezTo>
                  <a:cubicBezTo>
                    <a:pt x="492" y="948"/>
                    <a:pt x="493" y="953"/>
                    <a:pt x="493" y="958"/>
                  </a:cubicBezTo>
                  <a:cubicBezTo>
                    <a:pt x="494" y="972"/>
                    <a:pt x="496" y="986"/>
                    <a:pt x="497" y="1002"/>
                  </a:cubicBezTo>
                  <a:cubicBezTo>
                    <a:pt x="499" y="1017"/>
                    <a:pt x="500" y="1033"/>
                    <a:pt x="502" y="1051"/>
                  </a:cubicBezTo>
                  <a:cubicBezTo>
                    <a:pt x="503" y="1066"/>
                    <a:pt x="517" y="1077"/>
                    <a:pt x="532" y="1077"/>
                  </a:cubicBezTo>
                  <a:cubicBezTo>
                    <a:pt x="547" y="1077"/>
                    <a:pt x="561" y="1066"/>
                    <a:pt x="562" y="1051"/>
                  </a:cubicBezTo>
                  <a:cubicBezTo>
                    <a:pt x="564" y="1033"/>
                    <a:pt x="565" y="1017"/>
                    <a:pt x="567" y="1002"/>
                  </a:cubicBezTo>
                  <a:cubicBezTo>
                    <a:pt x="568" y="986"/>
                    <a:pt x="570" y="972"/>
                    <a:pt x="571" y="958"/>
                  </a:cubicBezTo>
                  <a:cubicBezTo>
                    <a:pt x="571" y="953"/>
                    <a:pt x="572" y="948"/>
                    <a:pt x="572" y="943"/>
                  </a:cubicBezTo>
                  <a:cubicBezTo>
                    <a:pt x="593" y="941"/>
                    <a:pt x="613" y="937"/>
                    <a:pt x="632" y="932"/>
                  </a:cubicBezTo>
                  <a:cubicBezTo>
                    <a:pt x="634" y="937"/>
                    <a:pt x="637" y="941"/>
                    <a:pt x="639" y="946"/>
                  </a:cubicBezTo>
                  <a:cubicBezTo>
                    <a:pt x="645" y="958"/>
                    <a:pt x="651" y="972"/>
                    <a:pt x="658" y="986"/>
                  </a:cubicBezTo>
                  <a:cubicBezTo>
                    <a:pt x="664" y="1000"/>
                    <a:pt x="671" y="1014"/>
                    <a:pt x="679" y="1030"/>
                  </a:cubicBezTo>
                  <a:cubicBezTo>
                    <a:pt x="685" y="1044"/>
                    <a:pt x="702" y="1050"/>
                    <a:pt x="716" y="1044"/>
                  </a:cubicBezTo>
                  <a:cubicBezTo>
                    <a:pt x="730" y="1039"/>
                    <a:pt x="739" y="1024"/>
                    <a:pt x="735" y="1010"/>
                  </a:cubicBezTo>
                  <a:cubicBezTo>
                    <a:pt x="731" y="993"/>
                    <a:pt x="727" y="977"/>
                    <a:pt x="723" y="962"/>
                  </a:cubicBezTo>
                  <a:cubicBezTo>
                    <a:pt x="719" y="947"/>
                    <a:pt x="715" y="933"/>
                    <a:pt x="712" y="919"/>
                  </a:cubicBezTo>
                  <a:cubicBezTo>
                    <a:pt x="710" y="914"/>
                    <a:pt x="709" y="909"/>
                    <a:pt x="708" y="905"/>
                  </a:cubicBezTo>
                  <a:cubicBezTo>
                    <a:pt x="726" y="896"/>
                    <a:pt x="744" y="885"/>
                    <a:pt x="761" y="874"/>
                  </a:cubicBezTo>
                  <a:cubicBezTo>
                    <a:pt x="764" y="877"/>
                    <a:pt x="768" y="881"/>
                    <a:pt x="771" y="885"/>
                  </a:cubicBezTo>
                  <a:cubicBezTo>
                    <a:pt x="781" y="894"/>
                    <a:pt x="792" y="905"/>
                    <a:pt x="803" y="916"/>
                  </a:cubicBezTo>
                  <a:cubicBezTo>
                    <a:pt x="814" y="927"/>
                    <a:pt x="825" y="938"/>
                    <a:pt x="838" y="950"/>
                  </a:cubicBezTo>
                  <a:cubicBezTo>
                    <a:pt x="849" y="961"/>
                    <a:pt x="866" y="961"/>
                    <a:pt x="878" y="951"/>
                  </a:cubicBezTo>
                  <a:cubicBezTo>
                    <a:pt x="889" y="941"/>
                    <a:pt x="893" y="924"/>
                    <a:pt x="884" y="911"/>
                  </a:cubicBezTo>
                  <a:cubicBezTo>
                    <a:pt x="874" y="897"/>
                    <a:pt x="865" y="884"/>
                    <a:pt x="856" y="871"/>
                  </a:cubicBezTo>
                  <a:cubicBezTo>
                    <a:pt x="847" y="858"/>
                    <a:pt x="839" y="846"/>
                    <a:pt x="831" y="835"/>
                  </a:cubicBezTo>
                  <a:cubicBezTo>
                    <a:pt x="828" y="830"/>
                    <a:pt x="825" y="826"/>
                    <a:pt x="822" y="822"/>
                  </a:cubicBezTo>
                  <a:cubicBezTo>
                    <a:pt x="836" y="807"/>
                    <a:pt x="849" y="792"/>
                    <a:pt x="861" y="775"/>
                  </a:cubicBezTo>
                  <a:cubicBezTo>
                    <a:pt x="866" y="777"/>
                    <a:pt x="870" y="780"/>
                    <a:pt x="875" y="782"/>
                  </a:cubicBezTo>
                  <a:cubicBezTo>
                    <a:pt x="888" y="788"/>
                    <a:pt x="901" y="794"/>
                    <a:pt x="915" y="800"/>
                  </a:cubicBezTo>
                  <a:cubicBezTo>
                    <a:pt x="929" y="807"/>
                    <a:pt x="944" y="813"/>
                    <a:pt x="960" y="821"/>
                  </a:cubicBezTo>
                  <a:cubicBezTo>
                    <a:pt x="974" y="827"/>
                    <a:pt x="990" y="821"/>
                    <a:pt x="998" y="808"/>
                  </a:cubicBezTo>
                  <a:cubicBezTo>
                    <a:pt x="1005" y="794"/>
                    <a:pt x="1002" y="777"/>
                    <a:pt x="990" y="768"/>
                  </a:cubicBezTo>
                  <a:cubicBezTo>
                    <a:pt x="976" y="758"/>
                    <a:pt x="963" y="749"/>
                    <a:pt x="950" y="740"/>
                  </a:cubicBezTo>
                  <a:cubicBezTo>
                    <a:pt x="937" y="731"/>
                    <a:pt x="926" y="722"/>
                    <a:pt x="914" y="714"/>
                  </a:cubicBezTo>
                  <a:cubicBezTo>
                    <a:pt x="910" y="711"/>
                    <a:pt x="906" y="708"/>
                    <a:pt x="902" y="705"/>
                  </a:cubicBezTo>
                  <a:cubicBezTo>
                    <a:pt x="910" y="687"/>
                    <a:pt x="917" y="668"/>
                    <a:pt x="923" y="648"/>
                  </a:cubicBezTo>
                  <a:cubicBezTo>
                    <a:pt x="928" y="649"/>
                    <a:pt x="932" y="649"/>
                    <a:pt x="938" y="649"/>
                  </a:cubicBezTo>
                  <a:cubicBezTo>
                    <a:pt x="952" y="651"/>
                    <a:pt x="966" y="652"/>
                    <a:pt x="982" y="653"/>
                  </a:cubicBezTo>
                  <a:cubicBezTo>
                    <a:pt x="997" y="654"/>
                    <a:pt x="1013" y="656"/>
                    <a:pt x="1031" y="657"/>
                  </a:cubicBezTo>
                  <a:cubicBezTo>
                    <a:pt x="1046" y="658"/>
                    <a:pt x="1059" y="647"/>
                    <a:pt x="1061" y="632"/>
                  </a:cubicBezTo>
                  <a:cubicBezTo>
                    <a:pt x="1064" y="617"/>
                    <a:pt x="1056" y="602"/>
                    <a:pt x="1041" y="598"/>
                  </a:cubicBezTo>
                  <a:close/>
                </a:path>
              </a:pathLst>
            </a:custGeom>
            <a:solidFill>
              <a:schemeClr val="bg1"/>
            </a:solidFill>
            <a:ln>
              <a:noFill/>
            </a:ln>
            <a:effectLst/>
          </p:spPr>
          <p:txBody>
            <a:bodyPr vert="horz" wrap="square" lIns="68580" tIns="34290" rIns="68580" bIns="34290" numCol="1" anchor="t" anchorCtr="0" compatLnSpc="1"/>
            <a:lstStyle/>
            <a:p>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63" name="任意多边形 60"/>
            <p:cNvSpPr>
              <a:spLocks noChangeArrowheads="1"/>
            </p:cNvSpPr>
            <p:nvPr/>
          </p:nvSpPr>
          <p:spPr bwMode="auto">
            <a:xfrm>
              <a:off x="256904" y="256226"/>
              <a:ext cx="500074" cy="485133"/>
            </a:xfrm>
            <a:custGeom>
              <a:avLst/>
              <a:gdLst>
                <a:gd name="T0" fmla="*/ 148254 w 853662"/>
                <a:gd name="T1" fmla="*/ 62932 h 828157"/>
                <a:gd name="T2" fmla="*/ 248070 w 853662"/>
                <a:gd name="T3" fmla="*/ 155718 h 828157"/>
                <a:gd name="T4" fmla="*/ 248070 w 853662"/>
                <a:gd name="T5" fmla="*/ 273484 h 828157"/>
                <a:gd name="T6" fmla="*/ 244505 w 853662"/>
                <a:gd name="T7" fmla="*/ 284190 h 828157"/>
                <a:gd name="T8" fmla="*/ 233810 w 853662"/>
                <a:gd name="T9" fmla="*/ 284190 h 828157"/>
                <a:gd name="T10" fmla="*/ 180338 w 853662"/>
                <a:gd name="T11" fmla="*/ 284190 h 828157"/>
                <a:gd name="T12" fmla="*/ 176773 w 853662"/>
                <a:gd name="T13" fmla="*/ 284190 h 828157"/>
                <a:gd name="T14" fmla="*/ 173208 w 853662"/>
                <a:gd name="T15" fmla="*/ 280621 h 828157"/>
                <a:gd name="T16" fmla="*/ 173208 w 853662"/>
                <a:gd name="T17" fmla="*/ 223522 h 828157"/>
                <a:gd name="T18" fmla="*/ 119735 w 853662"/>
                <a:gd name="T19" fmla="*/ 223522 h 828157"/>
                <a:gd name="T20" fmla="*/ 119735 w 853662"/>
                <a:gd name="T21" fmla="*/ 280621 h 828157"/>
                <a:gd name="T22" fmla="*/ 119735 w 853662"/>
                <a:gd name="T23" fmla="*/ 284190 h 828157"/>
                <a:gd name="T24" fmla="*/ 112606 w 853662"/>
                <a:gd name="T25" fmla="*/ 284190 h 828157"/>
                <a:gd name="T26" fmla="*/ 59133 w 853662"/>
                <a:gd name="T27" fmla="*/ 284190 h 828157"/>
                <a:gd name="T28" fmla="*/ 52004 w 853662"/>
                <a:gd name="T29" fmla="*/ 284190 h 828157"/>
                <a:gd name="T30" fmla="*/ 44874 w 853662"/>
                <a:gd name="T31" fmla="*/ 273484 h 828157"/>
                <a:gd name="T32" fmla="*/ 44874 w 853662"/>
                <a:gd name="T33" fmla="*/ 155718 h 828157"/>
                <a:gd name="T34" fmla="*/ 146471 w 853662"/>
                <a:gd name="T35" fmla="*/ 0 h 828157"/>
                <a:gd name="T36" fmla="*/ 158975 w 853662"/>
                <a:gd name="T37" fmla="*/ 5368 h 828157"/>
                <a:gd name="T38" fmla="*/ 208990 w 853662"/>
                <a:gd name="T39" fmla="*/ 51894 h 828157"/>
                <a:gd name="T40" fmla="*/ 208990 w 853662"/>
                <a:gd name="T41" fmla="*/ 12526 h 828157"/>
                <a:gd name="T42" fmla="*/ 216135 w 853662"/>
                <a:gd name="T43" fmla="*/ 5368 h 828157"/>
                <a:gd name="T44" fmla="*/ 233997 w 853662"/>
                <a:gd name="T45" fmla="*/ 5368 h 828157"/>
                <a:gd name="T46" fmla="*/ 241142 w 853662"/>
                <a:gd name="T47" fmla="*/ 12526 h 828157"/>
                <a:gd name="T48" fmla="*/ 241142 w 853662"/>
                <a:gd name="T49" fmla="*/ 80526 h 828157"/>
                <a:gd name="T50" fmla="*/ 287584 w 853662"/>
                <a:gd name="T51" fmla="*/ 123473 h 828157"/>
                <a:gd name="T52" fmla="*/ 287584 w 853662"/>
                <a:gd name="T53" fmla="*/ 152104 h 828157"/>
                <a:gd name="T54" fmla="*/ 262577 w 853662"/>
                <a:gd name="T55" fmla="*/ 152104 h 828157"/>
                <a:gd name="T56" fmla="*/ 148257 w 853662"/>
                <a:gd name="T57" fmla="*/ 44736 h 828157"/>
                <a:gd name="T58" fmla="*/ 33938 w 853662"/>
                <a:gd name="T59" fmla="*/ 152104 h 828157"/>
                <a:gd name="T60" fmla="*/ 19648 w 853662"/>
                <a:gd name="T61" fmla="*/ 155684 h 828157"/>
                <a:gd name="T62" fmla="*/ 5358 w 853662"/>
                <a:gd name="T63" fmla="*/ 152104 h 828157"/>
                <a:gd name="T64" fmla="*/ 5358 w 853662"/>
                <a:gd name="T65" fmla="*/ 123473 h 828157"/>
                <a:gd name="T66" fmla="*/ 133967 w 853662"/>
                <a:gd name="T67" fmla="*/ 5368 h 828157"/>
                <a:gd name="T68" fmla="*/ 146471 w 853662"/>
                <a:gd name="T69" fmla="*/ 0 h 82815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53662"/>
                <a:gd name="T106" fmla="*/ 0 h 828157"/>
                <a:gd name="T107" fmla="*/ 853662 w 853662"/>
                <a:gd name="T108" fmla="*/ 828157 h 82815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53662" h="828157">
                  <a:moveTo>
                    <a:pt x="432026" y="183391"/>
                  </a:moveTo>
                  <a:cubicBezTo>
                    <a:pt x="432026" y="183391"/>
                    <a:pt x="432026" y="183391"/>
                    <a:pt x="722898" y="453777"/>
                  </a:cubicBezTo>
                  <a:cubicBezTo>
                    <a:pt x="722898" y="453777"/>
                    <a:pt x="722898" y="453777"/>
                    <a:pt x="722898" y="796959"/>
                  </a:cubicBezTo>
                  <a:cubicBezTo>
                    <a:pt x="722898" y="817758"/>
                    <a:pt x="712510" y="828157"/>
                    <a:pt x="712510" y="828157"/>
                  </a:cubicBezTo>
                  <a:cubicBezTo>
                    <a:pt x="702122" y="828157"/>
                    <a:pt x="691733" y="828157"/>
                    <a:pt x="681345" y="828157"/>
                  </a:cubicBezTo>
                  <a:cubicBezTo>
                    <a:pt x="681345" y="828157"/>
                    <a:pt x="681345" y="828157"/>
                    <a:pt x="525521" y="828157"/>
                  </a:cubicBezTo>
                  <a:cubicBezTo>
                    <a:pt x="525521" y="828157"/>
                    <a:pt x="515133" y="828157"/>
                    <a:pt x="515133" y="828157"/>
                  </a:cubicBezTo>
                  <a:cubicBezTo>
                    <a:pt x="515133" y="828157"/>
                    <a:pt x="504744" y="817758"/>
                    <a:pt x="504744" y="817758"/>
                  </a:cubicBezTo>
                  <a:cubicBezTo>
                    <a:pt x="504744" y="817758"/>
                    <a:pt x="504744" y="817758"/>
                    <a:pt x="504744" y="651366"/>
                  </a:cubicBezTo>
                  <a:cubicBezTo>
                    <a:pt x="504744" y="651366"/>
                    <a:pt x="504744" y="651366"/>
                    <a:pt x="348920" y="651366"/>
                  </a:cubicBezTo>
                  <a:cubicBezTo>
                    <a:pt x="348920" y="651366"/>
                    <a:pt x="348920" y="651366"/>
                    <a:pt x="348920" y="817758"/>
                  </a:cubicBezTo>
                  <a:cubicBezTo>
                    <a:pt x="348920" y="817758"/>
                    <a:pt x="348920" y="828157"/>
                    <a:pt x="348920" y="828157"/>
                  </a:cubicBezTo>
                  <a:cubicBezTo>
                    <a:pt x="338532" y="828157"/>
                    <a:pt x="338532" y="828157"/>
                    <a:pt x="328144" y="828157"/>
                  </a:cubicBezTo>
                  <a:cubicBezTo>
                    <a:pt x="328144" y="828157"/>
                    <a:pt x="328144" y="828157"/>
                    <a:pt x="172319" y="828157"/>
                  </a:cubicBezTo>
                  <a:cubicBezTo>
                    <a:pt x="161931" y="828157"/>
                    <a:pt x="161931" y="828157"/>
                    <a:pt x="151543" y="828157"/>
                  </a:cubicBezTo>
                  <a:cubicBezTo>
                    <a:pt x="141155" y="828157"/>
                    <a:pt x="130766" y="817758"/>
                    <a:pt x="130766" y="796959"/>
                  </a:cubicBezTo>
                  <a:cubicBezTo>
                    <a:pt x="130766" y="796959"/>
                    <a:pt x="130766" y="796959"/>
                    <a:pt x="130766" y="453777"/>
                  </a:cubicBezTo>
                  <a:lnTo>
                    <a:pt x="432026" y="183391"/>
                  </a:lnTo>
                  <a:close/>
                  <a:moveTo>
                    <a:pt x="426831" y="0"/>
                  </a:moveTo>
                  <a:cubicBezTo>
                    <a:pt x="439845" y="0"/>
                    <a:pt x="452858" y="5214"/>
                    <a:pt x="463268" y="15644"/>
                  </a:cubicBezTo>
                  <a:cubicBezTo>
                    <a:pt x="463268" y="15644"/>
                    <a:pt x="463268" y="15644"/>
                    <a:pt x="609015" y="151225"/>
                  </a:cubicBezTo>
                  <a:cubicBezTo>
                    <a:pt x="609015" y="151225"/>
                    <a:pt x="609015" y="151225"/>
                    <a:pt x="609015" y="36502"/>
                  </a:cubicBezTo>
                  <a:cubicBezTo>
                    <a:pt x="609015" y="26073"/>
                    <a:pt x="619426" y="15644"/>
                    <a:pt x="629837" y="15644"/>
                  </a:cubicBezTo>
                  <a:cubicBezTo>
                    <a:pt x="629837" y="15644"/>
                    <a:pt x="629837" y="15644"/>
                    <a:pt x="681889" y="15644"/>
                  </a:cubicBezTo>
                  <a:cubicBezTo>
                    <a:pt x="692300" y="15644"/>
                    <a:pt x="702710" y="26073"/>
                    <a:pt x="702710" y="36502"/>
                  </a:cubicBezTo>
                  <a:cubicBezTo>
                    <a:pt x="702710" y="36502"/>
                    <a:pt x="702710" y="36502"/>
                    <a:pt x="702710" y="234660"/>
                  </a:cubicBezTo>
                  <a:cubicBezTo>
                    <a:pt x="702710" y="234660"/>
                    <a:pt x="702710" y="234660"/>
                    <a:pt x="838047" y="359812"/>
                  </a:cubicBezTo>
                  <a:cubicBezTo>
                    <a:pt x="858868" y="380670"/>
                    <a:pt x="858868" y="411958"/>
                    <a:pt x="838047" y="443246"/>
                  </a:cubicBezTo>
                  <a:cubicBezTo>
                    <a:pt x="827637" y="464105"/>
                    <a:pt x="785995" y="464105"/>
                    <a:pt x="765173" y="443246"/>
                  </a:cubicBezTo>
                  <a:cubicBezTo>
                    <a:pt x="765173" y="443246"/>
                    <a:pt x="765173" y="443246"/>
                    <a:pt x="432036" y="130366"/>
                  </a:cubicBezTo>
                  <a:cubicBezTo>
                    <a:pt x="432036" y="130366"/>
                    <a:pt x="432036" y="130366"/>
                    <a:pt x="98899" y="443246"/>
                  </a:cubicBezTo>
                  <a:cubicBezTo>
                    <a:pt x="88489" y="453676"/>
                    <a:pt x="67667" y="453676"/>
                    <a:pt x="57257" y="453676"/>
                  </a:cubicBezTo>
                  <a:cubicBezTo>
                    <a:pt x="46846" y="453676"/>
                    <a:pt x="26025" y="453676"/>
                    <a:pt x="15615" y="443246"/>
                  </a:cubicBezTo>
                  <a:cubicBezTo>
                    <a:pt x="-5206" y="411958"/>
                    <a:pt x="-5206" y="380670"/>
                    <a:pt x="15615" y="359812"/>
                  </a:cubicBezTo>
                  <a:cubicBezTo>
                    <a:pt x="15615" y="359812"/>
                    <a:pt x="15615" y="359812"/>
                    <a:pt x="390394" y="15644"/>
                  </a:cubicBezTo>
                  <a:cubicBezTo>
                    <a:pt x="400805" y="5214"/>
                    <a:pt x="413818" y="0"/>
                    <a:pt x="426831" y="0"/>
                  </a:cubicBezTo>
                  <a:close/>
                </a:path>
              </a:pathLst>
            </a:custGeom>
            <a:solidFill>
              <a:schemeClr val="accent2"/>
            </a:solidFill>
            <a:ln>
              <a:noFill/>
            </a:ln>
            <a:effectLst/>
          </p:spPr>
          <p:txBody>
            <a:bodyPr vert="horz" wrap="square" lIns="68580" tIns="34290" rIns="68580" bIns="34290" numCol="1" anchor="t" anchorCtr="0" compatLnSpc="1"/>
            <a:lstStyle/>
            <a:p>
              <a:endParaRPr lang="zh-CN" altLang="en-US">
                <a:solidFill>
                  <a:schemeClr val="accent2"/>
                </a:solidFill>
                <a:latin typeface="微软雅黑" panose="020B0503020204020204" pitchFamily="34" charset="-122"/>
                <a:ea typeface="微软雅黑" panose="020B0503020204020204" pitchFamily="34" charset="-122"/>
              </a:endParaRPr>
            </a:p>
          </p:txBody>
        </p:sp>
      </p:grpSp>
      <p:sp>
        <p:nvSpPr>
          <p:cNvPr id="64" name="Freeform 6"/>
          <p:cNvSpPr>
            <a:spLocks noEditPoints="1" noChangeArrowheads="1"/>
          </p:cNvSpPr>
          <p:nvPr/>
        </p:nvSpPr>
        <p:spPr bwMode="auto">
          <a:xfrm>
            <a:off x="4061223" y="3177779"/>
            <a:ext cx="1410890" cy="1502569"/>
          </a:xfrm>
          <a:custGeom>
            <a:avLst/>
            <a:gdLst>
              <a:gd name="T0" fmla="*/ 2147483646 w 957"/>
              <a:gd name="T1" fmla="*/ 1207507459 h 1020"/>
              <a:gd name="T2" fmla="*/ 2147483646 w 957"/>
              <a:gd name="T3" fmla="*/ 1651161997 h 1020"/>
              <a:gd name="T4" fmla="*/ 2147483646 w 957"/>
              <a:gd name="T5" fmla="*/ 1979079458 h 1020"/>
              <a:gd name="T6" fmla="*/ 2147483646 w 957"/>
              <a:gd name="T7" fmla="*/ 1315527421 h 1020"/>
              <a:gd name="T8" fmla="*/ 2147483646 w 957"/>
              <a:gd name="T9" fmla="*/ 586394641 h 1020"/>
              <a:gd name="T10" fmla="*/ 2147483646 w 957"/>
              <a:gd name="T11" fmla="*/ 2147483646 h 1020"/>
              <a:gd name="T12" fmla="*/ 2147483646 w 957"/>
              <a:gd name="T13" fmla="*/ 2147483646 h 1020"/>
              <a:gd name="T14" fmla="*/ 1847005223 w 957"/>
              <a:gd name="T15" fmla="*/ 61725131 h 1020"/>
              <a:gd name="T16" fmla="*/ 2147483646 w 957"/>
              <a:gd name="T17" fmla="*/ 1188219583 h 1020"/>
              <a:gd name="T18" fmla="*/ 2147483646 w 957"/>
              <a:gd name="T19" fmla="*/ 1905779637 h 1020"/>
              <a:gd name="T20" fmla="*/ 2147483646 w 957"/>
              <a:gd name="T21" fmla="*/ 1979079458 h 1020"/>
              <a:gd name="T22" fmla="*/ 2147483646 w 957"/>
              <a:gd name="T23" fmla="*/ 2147483646 h 1020"/>
              <a:gd name="T24" fmla="*/ 2147483646 w 957"/>
              <a:gd name="T25" fmla="*/ 2147483646 h 1020"/>
              <a:gd name="T26" fmla="*/ 2147483646 w 957"/>
              <a:gd name="T27" fmla="*/ 2147483646 h 1020"/>
              <a:gd name="T28" fmla="*/ 1847005223 w 957"/>
              <a:gd name="T29" fmla="*/ 2147483646 h 1020"/>
              <a:gd name="T30" fmla="*/ 1904964260 w 957"/>
              <a:gd name="T31" fmla="*/ 2147483646 h 1020"/>
              <a:gd name="T32" fmla="*/ 1847005223 w 957"/>
              <a:gd name="T33" fmla="*/ 2147483646 h 1020"/>
              <a:gd name="T34" fmla="*/ 1854732439 w 957"/>
              <a:gd name="T35" fmla="*/ 2147483646 h 1020"/>
              <a:gd name="T36" fmla="*/ 1854732439 w 957"/>
              <a:gd name="T37" fmla="*/ 2147483646 h 1020"/>
              <a:gd name="T38" fmla="*/ 1847005223 w 957"/>
              <a:gd name="T39" fmla="*/ 2147483646 h 1020"/>
              <a:gd name="T40" fmla="*/ 2147483646 w 957"/>
              <a:gd name="T41" fmla="*/ 2147483646 h 1020"/>
              <a:gd name="T42" fmla="*/ 1850867848 w 957"/>
              <a:gd name="T43" fmla="*/ 2147483646 h 1020"/>
              <a:gd name="T44" fmla="*/ 1847005223 w 957"/>
              <a:gd name="T45" fmla="*/ 2147483646 h 1020"/>
              <a:gd name="T46" fmla="*/ 2005429868 w 957"/>
              <a:gd name="T47" fmla="*/ 2147483646 h 1020"/>
              <a:gd name="T48" fmla="*/ 1847005223 w 957"/>
              <a:gd name="T49" fmla="*/ 1975221883 h 1020"/>
              <a:gd name="T50" fmla="*/ 2147483646 w 957"/>
              <a:gd name="T51" fmla="*/ 1936642203 h 1020"/>
              <a:gd name="T52" fmla="*/ 2147483646 w 957"/>
              <a:gd name="T53" fmla="*/ 1230654874 h 1020"/>
              <a:gd name="T54" fmla="*/ 1847005223 w 957"/>
              <a:gd name="T55" fmla="*/ 61725131 h 1020"/>
              <a:gd name="T56" fmla="*/ 1526289376 w 957"/>
              <a:gd name="T57" fmla="*/ 135024953 h 1020"/>
              <a:gd name="T58" fmla="*/ 1847005223 w 957"/>
              <a:gd name="T59" fmla="*/ 61725131 h 1020"/>
              <a:gd name="T60" fmla="*/ 1642211382 w 957"/>
              <a:gd name="T61" fmla="*/ 787002300 h 1020"/>
              <a:gd name="T62" fmla="*/ 1136024651 w 957"/>
              <a:gd name="T63" fmla="*/ 1095629921 h 1020"/>
              <a:gd name="T64" fmla="*/ 1398777529 w 957"/>
              <a:gd name="T65" fmla="*/ 1952074467 h 1020"/>
              <a:gd name="T66" fmla="*/ 1843140632 w 957"/>
              <a:gd name="T67" fmla="*/ 1844054505 h 1020"/>
              <a:gd name="T68" fmla="*/ 1847005223 w 957"/>
              <a:gd name="T69" fmla="*/ 1975221883 h 1020"/>
              <a:gd name="T70" fmla="*/ 1692443203 w 957"/>
              <a:gd name="T71" fmla="*/ 2147483646 h 1020"/>
              <a:gd name="T72" fmla="*/ 1847005223 w 957"/>
              <a:gd name="T73" fmla="*/ 2147483646 h 1020"/>
              <a:gd name="T74" fmla="*/ 1429690326 w 957"/>
              <a:gd name="T75" fmla="*/ 2147483646 h 1020"/>
              <a:gd name="T76" fmla="*/ 1847005223 w 957"/>
              <a:gd name="T77" fmla="*/ 2147483646 h 1020"/>
              <a:gd name="T78" fmla="*/ 1847005223 w 957"/>
              <a:gd name="T79" fmla="*/ 2147483646 h 1020"/>
              <a:gd name="T80" fmla="*/ 1847005223 w 957"/>
              <a:gd name="T81" fmla="*/ 2147483646 h 1020"/>
              <a:gd name="T82" fmla="*/ 1800636027 w 957"/>
              <a:gd name="T83" fmla="*/ 2147483646 h 1020"/>
              <a:gd name="T84" fmla="*/ 1847005223 w 957"/>
              <a:gd name="T85" fmla="*/ 2147483646 h 1020"/>
              <a:gd name="T86" fmla="*/ 977598041 w 957"/>
              <a:gd name="T87" fmla="*/ 2147483646 h 1020"/>
              <a:gd name="T88" fmla="*/ 1321497502 w 957"/>
              <a:gd name="T89" fmla="*/ 2147483646 h 1020"/>
              <a:gd name="T90" fmla="*/ 1023967236 w 957"/>
              <a:gd name="T91" fmla="*/ 2002226873 h 1020"/>
              <a:gd name="T92" fmla="*/ 977598041 w 957"/>
              <a:gd name="T93" fmla="*/ 1840196930 h 1020"/>
              <a:gd name="T94" fmla="*/ 1066471841 w 957"/>
              <a:gd name="T95" fmla="*/ 1315527421 h 1020"/>
              <a:gd name="T96" fmla="*/ 977598041 w 957"/>
              <a:gd name="T97" fmla="*/ 551672536 h 1020"/>
              <a:gd name="T98" fmla="*/ 826902578 w 957"/>
              <a:gd name="T99" fmla="*/ 1207507459 h 1020"/>
              <a:gd name="T100" fmla="*/ 977598041 w 957"/>
              <a:gd name="T101" fmla="*/ 1195934733 h 1020"/>
              <a:gd name="T102" fmla="*/ 977598041 w 957"/>
              <a:gd name="T103" fmla="*/ 1840196930 h 1020"/>
              <a:gd name="T104" fmla="*/ 877134399 w 957"/>
              <a:gd name="T105" fmla="*/ 1890349336 h 1020"/>
              <a:gd name="T106" fmla="*/ 768941575 w 957"/>
              <a:gd name="T107" fmla="*/ 1384969667 h 1020"/>
              <a:gd name="T108" fmla="*/ 977598041 w 957"/>
              <a:gd name="T109" fmla="*/ 2147483646 h 1020"/>
              <a:gd name="T110" fmla="*/ 11591807 w 957"/>
              <a:gd name="T111" fmla="*/ 2147483646 h 1020"/>
              <a:gd name="T112" fmla="*/ 977598041 w 957"/>
              <a:gd name="T113" fmla="*/ 2147483646 h 102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57"/>
              <a:gd name="T172" fmla="*/ 0 h 1020"/>
              <a:gd name="T173" fmla="*/ 957 w 957"/>
              <a:gd name="T174" fmla="*/ 1020 h 102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57" h="1020">
                <a:moveTo>
                  <a:pt x="704" y="152"/>
                </a:moveTo>
                <a:cubicBezTo>
                  <a:pt x="723" y="197"/>
                  <a:pt x="736" y="251"/>
                  <a:pt x="743" y="313"/>
                </a:cubicBezTo>
                <a:cubicBezTo>
                  <a:pt x="750" y="327"/>
                  <a:pt x="755" y="342"/>
                  <a:pt x="757" y="359"/>
                </a:cubicBezTo>
                <a:cubicBezTo>
                  <a:pt x="761" y="381"/>
                  <a:pt x="760" y="406"/>
                  <a:pt x="756" y="428"/>
                </a:cubicBezTo>
                <a:cubicBezTo>
                  <a:pt x="751" y="452"/>
                  <a:pt x="742" y="473"/>
                  <a:pt x="729" y="490"/>
                </a:cubicBezTo>
                <a:cubicBezTo>
                  <a:pt x="722" y="500"/>
                  <a:pt x="713" y="508"/>
                  <a:pt x="704" y="513"/>
                </a:cubicBezTo>
                <a:cubicBezTo>
                  <a:pt x="704" y="476"/>
                  <a:pt x="704" y="476"/>
                  <a:pt x="704" y="476"/>
                </a:cubicBezTo>
                <a:cubicBezTo>
                  <a:pt x="730" y="445"/>
                  <a:pt x="739" y="384"/>
                  <a:pt x="724" y="341"/>
                </a:cubicBezTo>
                <a:cubicBezTo>
                  <a:pt x="718" y="320"/>
                  <a:pt x="710" y="310"/>
                  <a:pt x="704" y="308"/>
                </a:cubicBezTo>
                <a:lnTo>
                  <a:pt x="704" y="152"/>
                </a:lnTo>
                <a:close/>
                <a:moveTo>
                  <a:pt x="704" y="731"/>
                </a:moveTo>
                <a:cubicBezTo>
                  <a:pt x="815" y="772"/>
                  <a:pt x="957" y="791"/>
                  <a:pt x="953" y="925"/>
                </a:cubicBezTo>
                <a:cubicBezTo>
                  <a:pt x="952" y="956"/>
                  <a:pt x="940" y="988"/>
                  <a:pt x="921" y="1020"/>
                </a:cubicBezTo>
                <a:cubicBezTo>
                  <a:pt x="704" y="1020"/>
                  <a:pt x="704" y="1020"/>
                  <a:pt x="704" y="1020"/>
                </a:cubicBezTo>
                <a:lnTo>
                  <a:pt x="704" y="731"/>
                </a:lnTo>
                <a:close/>
                <a:moveTo>
                  <a:pt x="478" y="16"/>
                </a:moveTo>
                <a:cubicBezTo>
                  <a:pt x="588" y="0"/>
                  <a:pt x="661" y="52"/>
                  <a:pt x="704" y="152"/>
                </a:cubicBezTo>
                <a:cubicBezTo>
                  <a:pt x="704" y="308"/>
                  <a:pt x="704" y="308"/>
                  <a:pt x="704" y="308"/>
                </a:cubicBezTo>
                <a:cubicBezTo>
                  <a:pt x="693" y="305"/>
                  <a:pt x="684" y="321"/>
                  <a:pt x="680" y="350"/>
                </a:cubicBezTo>
                <a:cubicBezTo>
                  <a:pt x="675" y="381"/>
                  <a:pt x="674" y="429"/>
                  <a:pt x="679" y="494"/>
                </a:cubicBezTo>
                <a:cubicBezTo>
                  <a:pt x="688" y="491"/>
                  <a:pt x="697" y="484"/>
                  <a:pt x="704" y="476"/>
                </a:cubicBezTo>
                <a:cubicBezTo>
                  <a:pt x="704" y="513"/>
                  <a:pt x="704" y="513"/>
                  <a:pt x="704" y="513"/>
                </a:cubicBezTo>
                <a:cubicBezTo>
                  <a:pt x="700" y="515"/>
                  <a:pt x="696" y="517"/>
                  <a:pt x="692" y="519"/>
                </a:cubicBezTo>
                <a:cubicBezTo>
                  <a:pt x="684" y="535"/>
                  <a:pt x="675" y="552"/>
                  <a:pt x="665" y="566"/>
                </a:cubicBezTo>
                <a:cubicBezTo>
                  <a:pt x="654" y="594"/>
                  <a:pt x="635" y="619"/>
                  <a:pt x="614" y="640"/>
                </a:cubicBezTo>
                <a:cubicBezTo>
                  <a:pt x="621" y="675"/>
                  <a:pt x="640" y="705"/>
                  <a:pt x="684" y="723"/>
                </a:cubicBezTo>
                <a:cubicBezTo>
                  <a:pt x="690" y="726"/>
                  <a:pt x="697" y="728"/>
                  <a:pt x="704" y="731"/>
                </a:cubicBezTo>
                <a:cubicBezTo>
                  <a:pt x="704" y="1020"/>
                  <a:pt x="704" y="1020"/>
                  <a:pt x="704" y="1020"/>
                </a:cubicBezTo>
                <a:cubicBezTo>
                  <a:pt x="478" y="1020"/>
                  <a:pt x="478" y="1020"/>
                  <a:pt x="478" y="1020"/>
                </a:cubicBezTo>
                <a:cubicBezTo>
                  <a:pt x="478" y="984"/>
                  <a:pt x="478" y="984"/>
                  <a:pt x="478" y="984"/>
                </a:cubicBezTo>
                <a:cubicBezTo>
                  <a:pt x="479" y="984"/>
                  <a:pt x="479" y="984"/>
                  <a:pt x="480" y="984"/>
                </a:cubicBezTo>
                <a:cubicBezTo>
                  <a:pt x="487" y="984"/>
                  <a:pt x="493" y="977"/>
                  <a:pt x="493" y="969"/>
                </a:cubicBezTo>
                <a:cubicBezTo>
                  <a:pt x="493" y="961"/>
                  <a:pt x="487" y="955"/>
                  <a:pt x="480" y="955"/>
                </a:cubicBezTo>
                <a:cubicBezTo>
                  <a:pt x="479" y="955"/>
                  <a:pt x="479" y="955"/>
                  <a:pt x="478" y="955"/>
                </a:cubicBezTo>
                <a:cubicBezTo>
                  <a:pt x="478" y="945"/>
                  <a:pt x="478" y="945"/>
                  <a:pt x="478" y="945"/>
                </a:cubicBezTo>
                <a:cubicBezTo>
                  <a:pt x="479" y="945"/>
                  <a:pt x="479" y="945"/>
                  <a:pt x="480" y="945"/>
                </a:cubicBezTo>
                <a:cubicBezTo>
                  <a:pt x="487" y="945"/>
                  <a:pt x="493" y="938"/>
                  <a:pt x="493" y="930"/>
                </a:cubicBezTo>
                <a:cubicBezTo>
                  <a:pt x="493" y="922"/>
                  <a:pt x="487" y="916"/>
                  <a:pt x="480" y="916"/>
                </a:cubicBezTo>
                <a:cubicBezTo>
                  <a:pt x="479" y="916"/>
                  <a:pt x="479" y="916"/>
                  <a:pt x="478" y="916"/>
                </a:cubicBezTo>
                <a:cubicBezTo>
                  <a:pt x="478" y="901"/>
                  <a:pt x="478" y="901"/>
                  <a:pt x="478" y="901"/>
                </a:cubicBezTo>
                <a:cubicBezTo>
                  <a:pt x="556" y="871"/>
                  <a:pt x="598" y="831"/>
                  <a:pt x="661" y="751"/>
                </a:cubicBezTo>
                <a:cubicBezTo>
                  <a:pt x="625" y="737"/>
                  <a:pt x="602" y="703"/>
                  <a:pt x="589" y="663"/>
                </a:cubicBezTo>
                <a:cubicBezTo>
                  <a:pt x="553" y="691"/>
                  <a:pt x="514" y="709"/>
                  <a:pt x="485" y="709"/>
                </a:cubicBezTo>
                <a:cubicBezTo>
                  <a:pt x="483" y="709"/>
                  <a:pt x="481" y="709"/>
                  <a:pt x="479" y="709"/>
                </a:cubicBezTo>
                <a:cubicBezTo>
                  <a:pt x="478" y="709"/>
                  <a:pt x="478" y="709"/>
                  <a:pt x="478" y="709"/>
                </a:cubicBezTo>
                <a:cubicBezTo>
                  <a:pt x="478" y="613"/>
                  <a:pt x="478" y="613"/>
                  <a:pt x="478" y="613"/>
                </a:cubicBezTo>
                <a:cubicBezTo>
                  <a:pt x="479" y="613"/>
                  <a:pt x="479" y="613"/>
                  <a:pt x="479" y="613"/>
                </a:cubicBezTo>
                <a:cubicBezTo>
                  <a:pt x="493" y="613"/>
                  <a:pt x="503" y="634"/>
                  <a:pt x="519" y="628"/>
                </a:cubicBezTo>
                <a:cubicBezTo>
                  <a:pt x="555" y="615"/>
                  <a:pt x="571" y="591"/>
                  <a:pt x="571" y="565"/>
                </a:cubicBezTo>
                <a:cubicBezTo>
                  <a:pt x="571" y="529"/>
                  <a:pt x="525" y="512"/>
                  <a:pt x="478" y="512"/>
                </a:cubicBezTo>
                <a:cubicBezTo>
                  <a:pt x="478" y="478"/>
                  <a:pt x="478" y="478"/>
                  <a:pt x="478" y="478"/>
                </a:cubicBezTo>
                <a:cubicBezTo>
                  <a:pt x="531" y="470"/>
                  <a:pt x="566" y="485"/>
                  <a:pt x="587" y="502"/>
                </a:cubicBezTo>
                <a:cubicBezTo>
                  <a:pt x="588" y="503"/>
                  <a:pt x="590" y="504"/>
                  <a:pt x="591" y="506"/>
                </a:cubicBezTo>
                <a:cubicBezTo>
                  <a:pt x="644" y="538"/>
                  <a:pt x="663" y="405"/>
                  <a:pt x="664" y="319"/>
                </a:cubicBezTo>
                <a:cubicBezTo>
                  <a:pt x="580" y="314"/>
                  <a:pt x="531" y="271"/>
                  <a:pt x="478" y="235"/>
                </a:cubicBezTo>
                <a:lnTo>
                  <a:pt x="478" y="16"/>
                </a:lnTo>
                <a:close/>
                <a:moveTo>
                  <a:pt x="253" y="143"/>
                </a:moveTo>
                <a:cubicBezTo>
                  <a:pt x="281" y="83"/>
                  <a:pt x="325" y="38"/>
                  <a:pt x="395" y="35"/>
                </a:cubicBezTo>
                <a:cubicBezTo>
                  <a:pt x="408" y="31"/>
                  <a:pt x="422" y="27"/>
                  <a:pt x="437" y="25"/>
                </a:cubicBezTo>
                <a:cubicBezTo>
                  <a:pt x="451" y="21"/>
                  <a:pt x="465" y="18"/>
                  <a:pt x="478" y="16"/>
                </a:cubicBezTo>
                <a:cubicBezTo>
                  <a:pt x="478" y="235"/>
                  <a:pt x="478" y="235"/>
                  <a:pt x="478" y="235"/>
                </a:cubicBezTo>
                <a:cubicBezTo>
                  <a:pt x="461" y="223"/>
                  <a:pt x="444" y="212"/>
                  <a:pt x="425" y="204"/>
                </a:cubicBezTo>
                <a:cubicBezTo>
                  <a:pt x="378" y="183"/>
                  <a:pt x="333" y="179"/>
                  <a:pt x="316" y="207"/>
                </a:cubicBezTo>
                <a:cubicBezTo>
                  <a:pt x="303" y="228"/>
                  <a:pt x="296" y="254"/>
                  <a:pt x="294" y="284"/>
                </a:cubicBezTo>
                <a:cubicBezTo>
                  <a:pt x="294" y="285"/>
                  <a:pt x="294" y="287"/>
                  <a:pt x="294" y="289"/>
                </a:cubicBezTo>
                <a:cubicBezTo>
                  <a:pt x="290" y="370"/>
                  <a:pt x="303" y="542"/>
                  <a:pt x="362" y="506"/>
                </a:cubicBezTo>
                <a:cubicBezTo>
                  <a:pt x="364" y="504"/>
                  <a:pt x="365" y="503"/>
                  <a:pt x="367" y="502"/>
                </a:cubicBezTo>
                <a:cubicBezTo>
                  <a:pt x="388" y="485"/>
                  <a:pt x="423" y="469"/>
                  <a:pt x="477" y="478"/>
                </a:cubicBezTo>
                <a:cubicBezTo>
                  <a:pt x="478" y="478"/>
                  <a:pt x="478" y="478"/>
                  <a:pt x="478" y="478"/>
                </a:cubicBezTo>
                <a:cubicBezTo>
                  <a:pt x="478" y="512"/>
                  <a:pt x="478" y="512"/>
                  <a:pt x="478" y="512"/>
                </a:cubicBezTo>
                <a:cubicBezTo>
                  <a:pt x="432" y="512"/>
                  <a:pt x="384" y="529"/>
                  <a:pt x="382" y="561"/>
                </a:cubicBezTo>
                <a:cubicBezTo>
                  <a:pt x="380" y="588"/>
                  <a:pt x="400" y="615"/>
                  <a:pt x="438" y="628"/>
                </a:cubicBezTo>
                <a:cubicBezTo>
                  <a:pt x="454" y="634"/>
                  <a:pt x="464" y="613"/>
                  <a:pt x="478" y="613"/>
                </a:cubicBezTo>
                <a:cubicBezTo>
                  <a:pt x="478" y="709"/>
                  <a:pt x="478" y="709"/>
                  <a:pt x="478" y="709"/>
                </a:cubicBezTo>
                <a:cubicBezTo>
                  <a:pt x="477" y="709"/>
                  <a:pt x="475" y="709"/>
                  <a:pt x="472" y="709"/>
                </a:cubicBezTo>
                <a:cubicBezTo>
                  <a:pt x="444" y="709"/>
                  <a:pt x="405" y="692"/>
                  <a:pt x="370" y="665"/>
                </a:cubicBezTo>
                <a:cubicBezTo>
                  <a:pt x="357" y="704"/>
                  <a:pt x="334" y="737"/>
                  <a:pt x="298" y="751"/>
                </a:cubicBezTo>
                <a:cubicBezTo>
                  <a:pt x="358" y="841"/>
                  <a:pt x="407" y="878"/>
                  <a:pt x="478" y="901"/>
                </a:cubicBezTo>
                <a:cubicBezTo>
                  <a:pt x="478" y="901"/>
                  <a:pt x="478" y="901"/>
                  <a:pt x="478" y="901"/>
                </a:cubicBezTo>
                <a:cubicBezTo>
                  <a:pt x="478" y="916"/>
                  <a:pt x="478" y="916"/>
                  <a:pt x="478" y="916"/>
                </a:cubicBezTo>
                <a:cubicBezTo>
                  <a:pt x="471" y="916"/>
                  <a:pt x="466" y="923"/>
                  <a:pt x="466" y="930"/>
                </a:cubicBezTo>
                <a:cubicBezTo>
                  <a:pt x="466" y="938"/>
                  <a:pt x="471" y="944"/>
                  <a:pt x="478" y="945"/>
                </a:cubicBezTo>
                <a:cubicBezTo>
                  <a:pt x="478" y="955"/>
                  <a:pt x="478" y="955"/>
                  <a:pt x="478" y="955"/>
                </a:cubicBezTo>
                <a:cubicBezTo>
                  <a:pt x="471" y="956"/>
                  <a:pt x="466" y="962"/>
                  <a:pt x="466" y="969"/>
                </a:cubicBezTo>
                <a:cubicBezTo>
                  <a:pt x="466" y="977"/>
                  <a:pt x="471" y="983"/>
                  <a:pt x="478" y="984"/>
                </a:cubicBezTo>
                <a:cubicBezTo>
                  <a:pt x="478" y="1020"/>
                  <a:pt x="478" y="1020"/>
                  <a:pt x="478" y="1020"/>
                </a:cubicBezTo>
                <a:cubicBezTo>
                  <a:pt x="253" y="1020"/>
                  <a:pt x="253" y="1020"/>
                  <a:pt x="253" y="1020"/>
                </a:cubicBezTo>
                <a:cubicBezTo>
                  <a:pt x="253" y="730"/>
                  <a:pt x="253" y="730"/>
                  <a:pt x="253" y="730"/>
                </a:cubicBezTo>
                <a:cubicBezTo>
                  <a:pt x="260" y="728"/>
                  <a:pt x="266" y="726"/>
                  <a:pt x="272" y="723"/>
                </a:cubicBezTo>
                <a:cubicBezTo>
                  <a:pt x="317" y="704"/>
                  <a:pt x="336" y="675"/>
                  <a:pt x="342" y="640"/>
                </a:cubicBezTo>
                <a:cubicBezTo>
                  <a:pt x="322" y="619"/>
                  <a:pt x="304" y="595"/>
                  <a:pt x="293" y="569"/>
                </a:cubicBezTo>
                <a:cubicBezTo>
                  <a:pt x="282" y="554"/>
                  <a:pt x="273" y="537"/>
                  <a:pt x="265" y="519"/>
                </a:cubicBezTo>
                <a:cubicBezTo>
                  <a:pt x="261" y="517"/>
                  <a:pt x="257" y="516"/>
                  <a:pt x="253" y="513"/>
                </a:cubicBezTo>
                <a:cubicBezTo>
                  <a:pt x="253" y="477"/>
                  <a:pt x="253" y="477"/>
                  <a:pt x="253" y="477"/>
                </a:cubicBezTo>
                <a:cubicBezTo>
                  <a:pt x="260" y="485"/>
                  <a:pt x="269" y="491"/>
                  <a:pt x="278" y="494"/>
                </a:cubicBezTo>
                <a:cubicBezTo>
                  <a:pt x="283" y="431"/>
                  <a:pt x="283" y="374"/>
                  <a:pt x="276" y="341"/>
                </a:cubicBezTo>
                <a:cubicBezTo>
                  <a:pt x="271" y="317"/>
                  <a:pt x="262" y="308"/>
                  <a:pt x="253" y="310"/>
                </a:cubicBezTo>
                <a:lnTo>
                  <a:pt x="253" y="143"/>
                </a:lnTo>
                <a:close/>
                <a:moveTo>
                  <a:pt x="214" y="313"/>
                </a:moveTo>
                <a:cubicBezTo>
                  <a:pt x="214" y="313"/>
                  <a:pt x="214" y="313"/>
                  <a:pt x="214" y="313"/>
                </a:cubicBezTo>
                <a:cubicBezTo>
                  <a:pt x="218" y="258"/>
                  <a:pt x="229" y="195"/>
                  <a:pt x="253" y="143"/>
                </a:cubicBezTo>
                <a:cubicBezTo>
                  <a:pt x="253" y="310"/>
                  <a:pt x="253" y="310"/>
                  <a:pt x="253" y="310"/>
                </a:cubicBezTo>
                <a:cubicBezTo>
                  <a:pt x="246" y="312"/>
                  <a:pt x="238" y="323"/>
                  <a:pt x="233" y="339"/>
                </a:cubicBezTo>
                <a:cubicBezTo>
                  <a:pt x="217" y="383"/>
                  <a:pt x="226" y="445"/>
                  <a:pt x="253" y="477"/>
                </a:cubicBezTo>
                <a:cubicBezTo>
                  <a:pt x="253" y="513"/>
                  <a:pt x="253" y="513"/>
                  <a:pt x="253" y="513"/>
                </a:cubicBezTo>
                <a:cubicBezTo>
                  <a:pt x="243" y="508"/>
                  <a:pt x="235" y="500"/>
                  <a:pt x="227" y="490"/>
                </a:cubicBezTo>
                <a:cubicBezTo>
                  <a:pt x="214" y="473"/>
                  <a:pt x="206" y="452"/>
                  <a:pt x="201" y="428"/>
                </a:cubicBezTo>
                <a:cubicBezTo>
                  <a:pt x="196" y="406"/>
                  <a:pt x="195" y="381"/>
                  <a:pt x="199" y="359"/>
                </a:cubicBezTo>
                <a:cubicBezTo>
                  <a:pt x="202" y="342"/>
                  <a:pt x="206" y="326"/>
                  <a:pt x="214" y="313"/>
                </a:cubicBezTo>
                <a:moveTo>
                  <a:pt x="253" y="1020"/>
                </a:moveTo>
                <a:cubicBezTo>
                  <a:pt x="35" y="1020"/>
                  <a:pt x="35" y="1020"/>
                  <a:pt x="35" y="1020"/>
                </a:cubicBezTo>
                <a:cubicBezTo>
                  <a:pt x="16" y="988"/>
                  <a:pt x="4" y="956"/>
                  <a:pt x="3" y="925"/>
                </a:cubicBezTo>
                <a:cubicBezTo>
                  <a:pt x="0" y="791"/>
                  <a:pt x="142" y="772"/>
                  <a:pt x="253" y="730"/>
                </a:cubicBezTo>
                <a:lnTo>
                  <a:pt x="253" y="1020"/>
                </a:lnTo>
                <a:close/>
              </a:path>
            </a:pathLst>
          </a:custGeom>
          <a:solidFill>
            <a:schemeClr val="bg1"/>
          </a:solidFill>
          <a:ln>
            <a:noFill/>
          </a:ln>
          <a:effectLst/>
        </p:spPr>
        <p:txBody>
          <a:bodyPr vert="horz" wrap="square" lIns="68580" tIns="34290" rIns="68580" bIns="34290" numCol="1" anchor="t" anchorCtr="0" compatLnSpc="1"/>
          <a:lstStyle/>
          <a:p>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p:cBhvr>
                                        <p:cTn id="7" dur="750"/>
                                        <p:tgtEl>
                                          <p:spTgt spid="64"/>
                                        </p:tgtEl>
                                      </p:cBhvr>
                                    </p:animEffect>
                                    <p:anim calcmode="lin" valueType="num">
                                      <p:cBhvr>
                                        <p:cTn id="8" dur="750" fill="hold"/>
                                        <p:tgtEl>
                                          <p:spTgt spid="64"/>
                                        </p:tgtEl>
                                        <p:attrNameLst>
                                          <p:attrName>ppt_x</p:attrName>
                                        </p:attrNameLst>
                                      </p:cBhvr>
                                      <p:tavLst>
                                        <p:tav tm="0">
                                          <p:val>
                                            <p:strVal val="#ppt_x"/>
                                          </p:val>
                                        </p:tav>
                                        <p:tav tm="100000">
                                          <p:val>
                                            <p:strVal val="#ppt_x"/>
                                          </p:val>
                                        </p:tav>
                                      </p:tavLst>
                                    </p:anim>
                                    <p:anim calcmode="lin" valueType="num">
                                      <p:cBhvr>
                                        <p:cTn id="9" dur="750" fill="hold"/>
                                        <p:tgtEl>
                                          <p:spTgt spid="6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fill="hold" nodeType="afterEffect">
                                  <p:stCondLst>
                                    <p:cond delay="0"/>
                                  </p:stCondLst>
                                  <p:childTnLst>
                                    <p:set>
                                      <p:cBhvr>
                                        <p:cTn id="12" dur="1" fill="hold">
                                          <p:stCondLst>
                                            <p:cond delay="0"/>
                                          </p:stCondLst>
                                        </p:cTn>
                                        <p:tgtEl>
                                          <p:spTgt spid="49"/>
                                        </p:tgtEl>
                                        <p:attrNameLst>
                                          <p:attrName>style.visibility</p:attrName>
                                        </p:attrNameLst>
                                      </p:cBhvr>
                                      <p:to>
                                        <p:strVal val="visible"/>
                                      </p:to>
                                    </p:set>
                                    <p:anim calcmode="lin" valueType="num">
                                      <p:cBhvr>
                                        <p:cTn id="13" dur="500" fill="hold"/>
                                        <p:tgtEl>
                                          <p:spTgt spid="49"/>
                                        </p:tgtEl>
                                        <p:attrNameLst>
                                          <p:attrName>ppt_x</p:attrName>
                                        </p:attrNameLst>
                                      </p:cBhvr>
                                      <p:tavLst>
                                        <p:tav tm="0">
                                          <p:val>
                                            <p:strVal val="1+#ppt_w/2"/>
                                          </p:val>
                                        </p:tav>
                                        <p:tav tm="100000">
                                          <p:val>
                                            <p:strVal val="#ppt_x"/>
                                          </p:val>
                                        </p:tav>
                                      </p:tavLst>
                                    </p:anim>
                                    <p:anim calcmode="lin" valueType="num">
                                      <p:cBhvr>
                                        <p:cTn id="14" dur="500" fill="hold"/>
                                        <p:tgtEl>
                                          <p:spTgt spid="49"/>
                                        </p:tgtEl>
                                        <p:attrNameLst>
                                          <p:attrName>ppt_y</p:attrName>
                                        </p:attrNameLst>
                                      </p:cBhvr>
                                      <p:tavLst>
                                        <p:tav tm="0">
                                          <p:val>
                                            <p:strVal val="#ppt_y"/>
                                          </p:val>
                                        </p:tav>
                                        <p:tav tm="100000">
                                          <p:val>
                                            <p:strVal val="#ppt_y"/>
                                          </p:val>
                                        </p:tav>
                                      </p:tavLst>
                                    </p:anim>
                                  </p:childTnLst>
                                </p:cTn>
                              </p:par>
                              <p:par>
                                <p:cTn id="15" presetID="2" presetClass="entr" presetSubtype="3" fill="hold" nodeType="with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500" fill="hold"/>
                                        <p:tgtEl>
                                          <p:spTgt spid="37"/>
                                        </p:tgtEl>
                                        <p:attrNameLst>
                                          <p:attrName>ppt_x</p:attrName>
                                        </p:attrNameLst>
                                      </p:cBhvr>
                                      <p:tavLst>
                                        <p:tav tm="0">
                                          <p:val>
                                            <p:strVal val="1+#ppt_w/2"/>
                                          </p:val>
                                        </p:tav>
                                        <p:tav tm="100000">
                                          <p:val>
                                            <p:strVal val="#ppt_x"/>
                                          </p:val>
                                        </p:tav>
                                      </p:tavLst>
                                    </p:anim>
                                    <p:anim calcmode="lin" valueType="num">
                                      <p:cBhvr>
                                        <p:cTn id="18" dur="500" fill="hold"/>
                                        <p:tgtEl>
                                          <p:spTgt spid="37"/>
                                        </p:tgtEl>
                                        <p:attrNameLst>
                                          <p:attrName>ppt_y</p:attrName>
                                        </p:attrNameLst>
                                      </p:cBhvr>
                                      <p:tavLst>
                                        <p:tav tm="0">
                                          <p:val>
                                            <p:strVal val="0-#ppt_h/2"/>
                                          </p:val>
                                        </p:tav>
                                        <p:tav tm="100000">
                                          <p:val>
                                            <p:strVal val="#ppt_y"/>
                                          </p:val>
                                        </p:tav>
                                      </p:tavLst>
                                    </p:anim>
                                  </p:childTnLst>
                                </p:cTn>
                              </p:par>
                              <p:par>
                                <p:cTn id="19" presetID="2" presetClass="entr" presetSubtype="6" fill="hold" nodeType="withEffect">
                                  <p:stCondLst>
                                    <p:cond delay="400"/>
                                  </p:stCondLst>
                                  <p:childTnLst>
                                    <p:set>
                                      <p:cBhvr>
                                        <p:cTn id="20" dur="1" fill="hold">
                                          <p:stCondLst>
                                            <p:cond delay="0"/>
                                          </p:stCondLst>
                                        </p:cTn>
                                        <p:tgtEl>
                                          <p:spTgt spid="61"/>
                                        </p:tgtEl>
                                        <p:attrNameLst>
                                          <p:attrName>style.visibility</p:attrName>
                                        </p:attrNameLst>
                                      </p:cBhvr>
                                      <p:to>
                                        <p:strVal val="visible"/>
                                      </p:to>
                                    </p:set>
                                    <p:anim calcmode="lin" valueType="num">
                                      <p:cBhvr>
                                        <p:cTn id="21" dur="500" fill="hold"/>
                                        <p:tgtEl>
                                          <p:spTgt spid="61"/>
                                        </p:tgtEl>
                                        <p:attrNameLst>
                                          <p:attrName>ppt_x</p:attrName>
                                        </p:attrNameLst>
                                      </p:cBhvr>
                                      <p:tavLst>
                                        <p:tav tm="0">
                                          <p:val>
                                            <p:strVal val="1+#ppt_w/2"/>
                                          </p:val>
                                        </p:tav>
                                        <p:tav tm="100000">
                                          <p:val>
                                            <p:strVal val="#ppt_x"/>
                                          </p:val>
                                        </p:tav>
                                      </p:tavLst>
                                    </p:anim>
                                    <p:anim calcmode="lin" valueType="num">
                                      <p:cBhvr>
                                        <p:cTn id="22" dur="500" fill="hold"/>
                                        <p:tgtEl>
                                          <p:spTgt spid="61"/>
                                        </p:tgtEl>
                                        <p:attrNameLst>
                                          <p:attrName>ppt_y</p:attrName>
                                        </p:attrNameLst>
                                      </p:cBhvr>
                                      <p:tavLst>
                                        <p:tav tm="0">
                                          <p:val>
                                            <p:strVal val="1+#ppt_h/2"/>
                                          </p:val>
                                        </p:tav>
                                        <p:tav tm="100000">
                                          <p:val>
                                            <p:strVal val="#ppt_y"/>
                                          </p:val>
                                        </p:tav>
                                      </p:tavLst>
                                    </p:anim>
                                  </p:childTnLst>
                                </p:cTn>
                              </p:par>
                              <p:par>
                                <p:cTn id="23" presetID="2" presetClass="entr" presetSubtype="12" fill="hold" nodeType="withEffect">
                                  <p:stCondLst>
                                    <p:cond delay="250"/>
                                  </p:stCondLst>
                                  <p:childTnLst>
                                    <p:set>
                                      <p:cBhvr>
                                        <p:cTn id="24" dur="1" fill="hold">
                                          <p:stCondLst>
                                            <p:cond delay="0"/>
                                          </p:stCondLst>
                                        </p:cTn>
                                        <p:tgtEl>
                                          <p:spTgt spid="58"/>
                                        </p:tgtEl>
                                        <p:attrNameLst>
                                          <p:attrName>style.visibility</p:attrName>
                                        </p:attrNameLst>
                                      </p:cBhvr>
                                      <p:to>
                                        <p:strVal val="visible"/>
                                      </p:to>
                                    </p:set>
                                    <p:anim calcmode="lin" valueType="num">
                                      <p:cBhvr>
                                        <p:cTn id="25" dur="500" fill="hold"/>
                                        <p:tgtEl>
                                          <p:spTgt spid="58"/>
                                        </p:tgtEl>
                                        <p:attrNameLst>
                                          <p:attrName>ppt_x</p:attrName>
                                        </p:attrNameLst>
                                      </p:cBhvr>
                                      <p:tavLst>
                                        <p:tav tm="0">
                                          <p:val>
                                            <p:strVal val="0-#ppt_w/2"/>
                                          </p:val>
                                        </p:tav>
                                        <p:tav tm="100000">
                                          <p:val>
                                            <p:strVal val="#ppt_x"/>
                                          </p:val>
                                        </p:tav>
                                      </p:tavLst>
                                    </p:anim>
                                    <p:anim calcmode="lin" valueType="num">
                                      <p:cBhvr>
                                        <p:cTn id="26" dur="500" fill="hold"/>
                                        <p:tgtEl>
                                          <p:spTgt spid="58"/>
                                        </p:tgtEl>
                                        <p:attrNameLst>
                                          <p:attrName>ppt_y</p:attrName>
                                        </p:attrNameLst>
                                      </p:cBhvr>
                                      <p:tavLst>
                                        <p:tav tm="0">
                                          <p:val>
                                            <p:strVal val="1+#ppt_h/2"/>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43"/>
                                        </p:tgtEl>
                                        <p:attrNameLst>
                                          <p:attrName>style.visibility</p:attrName>
                                        </p:attrNameLst>
                                      </p:cBhvr>
                                      <p:to>
                                        <p:strVal val="visible"/>
                                      </p:to>
                                    </p:set>
                                    <p:anim calcmode="lin" valueType="num">
                                      <p:cBhvr>
                                        <p:cTn id="29" dur="500" fill="hold"/>
                                        <p:tgtEl>
                                          <p:spTgt spid="43"/>
                                        </p:tgtEl>
                                        <p:attrNameLst>
                                          <p:attrName>ppt_x</p:attrName>
                                        </p:attrNameLst>
                                      </p:cBhvr>
                                      <p:tavLst>
                                        <p:tav tm="0">
                                          <p:val>
                                            <p:strVal val="0-#ppt_w/2"/>
                                          </p:val>
                                        </p:tav>
                                        <p:tav tm="100000">
                                          <p:val>
                                            <p:strVal val="#ppt_x"/>
                                          </p:val>
                                        </p:tav>
                                      </p:tavLst>
                                    </p:anim>
                                    <p:anim calcmode="lin" valueType="num">
                                      <p:cBhvr>
                                        <p:cTn id="30" dur="500" fill="hold"/>
                                        <p:tgtEl>
                                          <p:spTgt spid="43"/>
                                        </p:tgtEl>
                                        <p:attrNameLst>
                                          <p:attrName>ppt_y</p:attrName>
                                        </p:attrNameLst>
                                      </p:cBhvr>
                                      <p:tavLst>
                                        <p:tav tm="0">
                                          <p:val>
                                            <p:strVal val="#ppt_y"/>
                                          </p:val>
                                        </p:tav>
                                        <p:tav tm="100000">
                                          <p:val>
                                            <p:strVal val="#ppt_y"/>
                                          </p:val>
                                        </p:tav>
                                      </p:tavLst>
                                    </p:anim>
                                  </p:childTnLst>
                                </p:cTn>
                              </p:par>
                              <p:par>
                                <p:cTn id="31" presetID="2" presetClass="entr" presetSubtype="9" fill="hold" nodeType="withEffect">
                                  <p:stCondLst>
                                    <p:cond delay="100"/>
                                  </p:stCondLst>
                                  <p:childTnLst>
                                    <p:set>
                                      <p:cBhvr>
                                        <p:cTn id="32" dur="1" fill="hold">
                                          <p:stCondLst>
                                            <p:cond delay="0"/>
                                          </p:stCondLst>
                                        </p:cTn>
                                        <p:tgtEl>
                                          <p:spTgt spid="52"/>
                                        </p:tgtEl>
                                        <p:attrNameLst>
                                          <p:attrName>style.visibility</p:attrName>
                                        </p:attrNameLst>
                                      </p:cBhvr>
                                      <p:to>
                                        <p:strVal val="visible"/>
                                      </p:to>
                                    </p:set>
                                    <p:anim calcmode="lin" valueType="num">
                                      <p:cBhvr>
                                        <p:cTn id="33" dur="500" fill="hold"/>
                                        <p:tgtEl>
                                          <p:spTgt spid="52"/>
                                        </p:tgtEl>
                                        <p:attrNameLst>
                                          <p:attrName>ppt_x</p:attrName>
                                        </p:attrNameLst>
                                      </p:cBhvr>
                                      <p:tavLst>
                                        <p:tav tm="0">
                                          <p:val>
                                            <p:strVal val="0-#ppt_w/2"/>
                                          </p:val>
                                        </p:tav>
                                        <p:tav tm="100000">
                                          <p:val>
                                            <p:strVal val="#ppt_x"/>
                                          </p:val>
                                        </p:tav>
                                      </p:tavLst>
                                    </p:anim>
                                    <p:anim calcmode="lin" valueType="num">
                                      <p:cBhvr>
                                        <p:cTn id="34" dur="500" fill="hold"/>
                                        <p:tgtEl>
                                          <p:spTgt spid="52"/>
                                        </p:tgtEl>
                                        <p:attrNameLst>
                                          <p:attrName>ppt_y</p:attrName>
                                        </p:attrNameLst>
                                      </p:cBhvr>
                                      <p:tavLst>
                                        <p:tav tm="0">
                                          <p:val>
                                            <p:strVal val="0-#ppt_h/2"/>
                                          </p:val>
                                        </p:tav>
                                        <p:tav tm="100000">
                                          <p:val>
                                            <p:strVal val="#ppt_y"/>
                                          </p:val>
                                        </p:tav>
                                      </p:tavLst>
                                    </p:anim>
                                  </p:childTnLst>
                                </p:cTn>
                              </p:par>
                              <p:par>
                                <p:cTn id="35" presetID="8" presetClass="emph" presetSubtype="0" fill="hold" nodeType="withEffect">
                                  <p:stCondLst>
                                    <p:cond delay="0"/>
                                  </p:stCondLst>
                                  <p:childTnLst>
                                    <p:animRot by="21600000">
                                      <p:cBhvr>
                                        <p:cTn id="36" dur="2000" fill="hold"/>
                                        <p:tgtEl>
                                          <p:spTgt spid="49"/>
                                        </p:tgtEl>
                                        <p:attrNameLst>
                                          <p:attrName>r</p:attrName>
                                        </p:attrNameLst>
                                      </p:cBhvr>
                                    </p:animRot>
                                  </p:childTnLst>
                                </p:cTn>
                              </p:par>
                              <p:par>
                                <p:cTn id="37" presetID="8" presetClass="emph" presetSubtype="0" fill="hold" nodeType="withEffect">
                                  <p:stCondLst>
                                    <p:cond delay="0"/>
                                  </p:stCondLst>
                                  <p:childTnLst>
                                    <p:animRot by="21600000">
                                      <p:cBhvr>
                                        <p:cTn id="38" dur="2000" fill="hold"/>
                                        <p:tgtEl>
                                          <p:spTgt spid="37"/>
                                        </p:tgtEl>
                                        <p:attrNameLst>
                                          <p:attrName>r</p:attrName>
                                        </p:attrNameLst>
                                      </p:cBhvr>
                                    </p:animRot>
                                  </p:childTnLst>
                                </p:cTn>
                              </p:par>
                              <p:par>
                                <p:cTn id="39" presetID="8" presetClass="emph" presetSubtype="0" fill="hold" nodeType="withEffect">
                                  <p:stCondLst>
                                    <p:cond delay="0"/>
                                  </p:stCondLst>
                                  <p:childTnLst>
                                    <p:animRot by="21600000">
                                      <p:cBhvr>
                                        <p:cTn id="40" dur="2000" fill="hold"/>
                                        <p:tgtEl>
                                          <p:spTgt spid="61"/>
                                        </p:tgtEl>
                                        <p:attrNameLst>
                                          <p:attrName>r</p:attrName>
                                        </p:attrNameLst>
                                      </p:cBhvr>
                                    </p:animRot>
                                  </p:childTnLst>
                                </p:cTn>
                              </p:par>
                              <p:par>
                                <p:cTn id="41" presetID="8" presetClass="emph" presetSubtype="0" fill="hold" nodeType="withEffect">
                                  <p:stCondLst>
                                    <p:cond delay="0"/>
                                  </p:stCondLst>
                                  <p:childTnLst>
                                    <p:animRot by="21600000">
                                      <p:cBhvr>
                                        <p:cTn id="42" dur="2000" fill="hold"/>
                                        <p:tgtEl>
                                          <p:spTgt spid="58"/>
                                        </p:tgtEl>
                                        <p:attrNameLst>
                                          <p:attrName>r</p:attrName>
                                        </p:attrNameLst>
                                      </p:cBhvr>
                                    </p:animRot>
                                  </p:childTnLst>
                                </p:cTn>
                              </p:par>
                              <p:par>
                                <p:cTn id="43" presetID="8" presetClass="emph" presetSubtype="0" fill="hold" nodeType="withEffect">
                                  <p:stCondLst>
                                    <p:cond delay="0"/>
                                  </p:stCondLst>
                                  <p:childTnLst>
                                    <p:animRot by="21600000">
                                      <p:cBhvr>
                                        <p:cTn id="44" dur="2000" fill="hold"/>
                                        <p:tgtEl>
                                          <p:spTgt spid="43"/>
                                        </p:tgtEl>
                                        <p:attrNameLst>
                                          <p:attrName>r</p:attrName>
                                        </p:attrNameLst>
                                      </p:cBhvr>
                                    </p:animRot>
                                  </p:childTnLst>
                                </p:cTn>
                              </p:par>
                              <p:par>
                                <p:cTn id="45" presetID="8" presetClass="emph" presetSubtype="0" fill="hold" nodeType="withEffect">
                                  <p:stCondLst>
                                    <p:cond delay="0"/>
                                  </p:stCondLst>
                                  <p:childTnLst>
                                    <p:animRot by="21600000">
                                      <p:cBhvr>
                                        <p:cTn id="46" dur="2000" fill="hold"/>
                                        <p:tgtEl>
                                          <p:spTgt spid="52"/>
                                        </p:tgtEl>
                                        <p:attrNameLst>
                                          <p:attrName>r</p:attrName>
                                        </p:attrNameLst>
                                      </p:cBhvr>
                                    </p:animRot>
                                  </p:childTnLst>
                                </p:cTn>
                              </p:par>
                              <p:par>
                                <p:cTn id="47" presetID="22" presetClass="entr" presetSubtype="2" fill="hold" nodeType="withEffect">
                                  <p:stCondLst>
                                    <p:cond delay="1000"/>
                                  </p:stCondLst>
                                  <p:childTnLst>
                                    <p:set>
                                      <p:cBhvr>
                                        <p:cTn id="48" dur="1" fill="hold">
                                          <p:stCondLst>
                                            <p:cond delay="0"/>
                                          </p:stCondLst>
                                        </p:cTn>
                                        <p:tgtEl>
                                          <p:spTgt spid="16"/>
                                        </p:tgtEl>
                                        <p:attrNameLst>
                                          <p:attrName>style.visibility</p:attrName>
                                        </p:attrNameLst>
                                      </p:cBhvr>
                                      <p:to>
                                        <p:strVal val="visible"/>
                                      </p:to>
                                    </p:set>
                                    <p:animEffect>
                                      <p:cBhvr>
                                        <p:cTn id="49" dur="500"/>
                                        <p:tgtEl>
                                          <p:spTgt spid="16"/>
                                        </p:tgtEl>
                                      </p:cBhvr>
                                    </p:animEffect>
                                  </p:childTnLst>
                                </p:cTn>
                              </p:par>
                              <p:par>
                                <p:cTn id="50" presetID="22" presetClass="entr" presetSubtype="2" fill="hold" grpId="0" nodeType="withEffect">
                                  <p:stCondLst>
                                    <p:cond delay="1500"/>
                                  </p:stCondLst>
                                  <p:childTnLst>
                                    <p:set>
                                      <p:cBhvr>
                                        <p:cTn id="51" dur="1" fill="hold">
                                          <p:stCondLst>
                                            <p:cond delay="0"/>
                                          </p:stCondLst>
                                        </p:cTn>
                                        <p:tgtEl>
                                          <p:spTgt spid="31"/>
                                        </p:tgtEl>
                                        <p:attrNameLst>
                                          <p:attrName>style.visibility</p:attrName>
                                        </p:attrNameLst>
                                      </p:cBhvr>
                                      <p:to>
                                        <p:strVal val="visible"/>
                                      </p:to>
                                    </p:set>
                                    <p:animEffect>
                                      <p:cBhvr>
                                        <p:cTn id="52" dur="500"/>
                                        <p:tgtEl>
                                          <p:spTgt spid="31"/>
                                        </p:tgtEl>
                                      </p:cBhvr>
                                    </p:animEffect>
                                  </p:childTnLst>
                                </p:cTn>
                              </p:par>
                              <p:par>
                                <p:cTn id="53" presetID="22" presetClass="entr" presetSubtype="2" fill="hold" nodeType="withEffect">
                                  <p:stCondLst>
                                    <p:cond delay="2000"/>
                                  </p:stCondLst>
                                  <p:childTnLst>
                                    <p:set>
                                      <p:cBhvr>
                                        <p:cTn id="54" dur="1" fill="hold">
                                          <p:stCondLst>
                                            <p:cond delay="0"/>
                                          </p:stCondLst>
                                        </p:cTn>
                                        <p:tgtEl>
                                          <p:spTgt spid="24"/>
                                        </p:tgtEl>
                                        <p:attrNameLst>
                                          <p:attrName>style.visibility</p:attrName>
                                        </p:attrNameLst>
                                      </p:cBhvr>
                                      <p:to>
                                        <p:strVal val="visible"/>
                                      </p:to>
                                    </p:set>
                                    <p:animEffect>
                                      <p:cBhvr>
                                        <p:cTn id="55" dur="500"/>
                                        <p:tgtEl>
                                          <p:spTgt spid="24"/>
                                        </p:tgtEl>
                                      </p:cBhvr>
                                    </p:animEffect>
                                  </p:childTnLst>
                                </p:cTn>
                              </p:par>
                              <p:par>
                                <p:cTn id="56" presetID="22" presetClass="entr" presetSubtype="2" fill="hold" grpId="0" nodeType="withEffect">
                                  <p:stCondLst>
                                    <p:cond delay="2500"/>
                                  </p:stCondLst>
                                  <p:childTnLst>
                                    <p:set>
                                      <p:cBhvr>
                                        <p:cTn id="57" dur="1" fill="hold">
                                          <p:stCondLst>
                                            <p:cond delay="0"/>
                                          </p:stCondLst>
                                        </p:cTn>
                                        <p:tgtEl>
                                          <p:spTgt spid="32"/>
                                        </p:tgtEl>
                                        <p:attrNameLst>
                                          <p:attrName>style.visibility</p:attrName>
                                        </p:attrNameLst>
                                      </p:cBhvr>
                                      <p:to>
                                        <p:strVal val="visible"/>
                                      </p:to>
                                    </p:set>
                                    <p:animEffect>
                                      <p:cBhvr>
                                        <p:cTn id="58" dur="500"/>
                                        <p:tgtEl>
                                          <p:spTgt spid="32"/>
                                        </p:tgtEl>
                                      </p:cBhvr>
                                    </p:animEffect>
                                  </p:childTnLst>
                                </p:cTn>
                              </p:par>
                            </p:childTnLst>
                          </p:cTn>
                        </p:par>
                        <p:par>
                          <p:cTn id="59" fill="hold">
                            <p:stCondLst>
                              <p:cond delay="1500"/>
                            </p:stCondLst>
                            <p:childTnLst>
                              <p:par>
                                <p:cTn id="60" presetID="22" presetClass="entr" presetSubtype="2" fill="hold"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p:cBhvr>
                                        <p:cTn id="62" dur="500"/>
                                        <p:tgtEl>
                                          <p:spTgt spid="20"/>
                                        </p:tgtEl>
                                      </p:cBhvr>
                                    </p:animEffect>
                                  </p:childTnLst>
                                </p:cTn>
                              </p:par>
                              <p:par>
                                <p:cTn id="63" presetID="22" presetClass="entr" presetSubtype="2" fill="hold" grpId="0" nodeType="withEffect">
                                  <p:stCondLst>
                                    <p:cond delay="500"/>
                                  </p:stCondLst>
                                  <p:childTnLst>
                                    <p:set>
                                      <p:cBhvr>
                                        <p:cTn id="64" dur="1" fill="hold">
                                          <p:stCondLst>
                                            <p:cond delay="0"/>
                                          </p:stCondLst>
                                        </p:cTn>
                                        <p:tgtEl>
                                          <p:spTgt spid="33"/>
                                        </p:tgtEl>
                                        <p:attrNameLst>
                                          <p:attrName>style.visibility</p:attrName>
                                        </p:attrNameLst>
                                      </p:cBhvr>
                                      <p:to>
                                        <p:strVal val="visible"/>
                                      </p:to>
                                    </p:set>
                                    <p:animEffect>
                                      <p:cBhvr>
                                        <p:cTn id="65" dur="500"/>
                                        <p:tgtEl>
                                          <p:spTgt spid="33"/>
                                        </p:tgtEl>
                                      </p:cBhvr>
                                    </p:animEffect>
                                  </p:childTnLst>
                                </p:cTn>
                              </p:par>
                            </p:childTnLst>
                          </p:cTn>
                        </p:par>
                        <p:par>
                          <p:cTn id="66" fill="hold">
                            <p:stCondLst>
                              <p:cond delay="2000"/>
                            </p:stCondLst>
                            <p:childTnLst>
                              <p:par>
                                <p:cTn id="67" presetID="22" presetClass="entr" presetSubtype="8" fill="hold"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p:cBhvr>
                                        <p:cTn id="69" dur="500"/>
                                        <p:tgtEl>
                                          <p:spTgt spid="5"/>
                                        </p:tgtEl>
                                      </p:cBhvr>
                                    </p:animEffect>
                                  </p:childTnLst>
                                </p:cTn>
                              </p:par>
                              <p:par>
                                <p:cTn id="70" presetID="22" presetClass="entr" presetSubtype="8" fill="hold" grpId="0" nodeType="withEffect">
                                  <p:stCondLst>
                                    <p:cond delay="500"/>
                                  </p:stCondLst>
                                  <p:childTnLst>
                                    <p:set>
                                      <p:cBhvr>
                                        <p:cTn id="71" dur="1" fill="hold">
                                          <p:stCondLst>
                                            <p:cond delay="0"/>
                                          </p:stCondLst>
                                        </p:cTn>
                                        <p:tgtEl>
                                          <p:spTgt spid="34"/>
                                        </p:tgtEl>
                                        <p:attrNameLst>
                                          <p:attrName>style.visibility</p:attrName>
                                        </p:attrNameLst>
                                      </p:cBhvr>
                                      <p:to>
                                        <p:strVal val="visible"/>
                                      </p:to>
                                    </p:set>
                                    <p:animEffect>
                                      <p:cBhvr>
                                        <p:cTn id="72" dur="500"/>
                                        <p:tgtEl>
                                          <p:spTgt spid="34"/>
                                        </p:tgtEl>
                                      </p:cBhvr>
                                    </p:animEffect>
                                  </p:childTnLst>
                                </p:cTn>
                              </p:par>
                            </p:childTnLst>
                          </p:cTn>
                        </p:par>
                        <p:par>
                          <p:cTn id="73" fill="hold">
                            <p:stCondLst>
                              <p:cond delay="2500"/>
                            </p:stCondLst>
                            <p:childTnLst>
                              <p:par>
                                <p:cTn id="74" presetID="22" presetClass="entr" presetSubtype="8" fill="hold" nodeType="afterEffect">
                                  <p:stCondLst>
                                    <p:cond delay="0"/>
                                  </p:stCondLst>
                                  <p:childTnLst>
                                    <p:set>
                                      <p:cBhvr>
                                        <p:cTn id="75" dur="1" fill="hold">
                                          <p:stCondLst>
                                            <p:cond delay="0"/>
                                          </p:stCondLst>
                                        </p:cTn>
                                        <p:tgtEl>
                                          <p:spTgt spid="12"/>
                                        </p:tgtEl>
                                        <p:attrNameLst>
                                          <p:attrName>style.visibility</p:attrName>
                                        </p:attrNameLst>
                                      </p:cBhvr>
                                      <p:to>
                                        <p:strVal val="visible"/>
                                      </p:to>
                                    </p:set>
                                    <p:animEffect>
                                      <p:cBhvr>
                                        <p:cTn id="76" dur="500"/>
                                        <p:tgtEl>
                                          <p:spTgt spid="12"/>
                                        </p:tgtEl>
                                      </p:cBhvr>
                                    </p:animEffect>
                                  </p:childTnLst>
                                </p:cTn>
                              </p:par>
                              <p:par>
                                <p:cTn id="77" presetID="22" presetClass="entr" presetSubtype="8" fill="hold" grpId="0" nodeType="withEffect">
                                  <p:stCondLst>
                                    <p:cond delay="500"/>
                                  </p:stCondLst>
                                  <p:childTnLst>
                                    <p:set>
                                      <p:cBhvr>
                                        <p:cTn id="78" dur="1" fill="hold">
                                          <p:stCondLst>
                                            <p:cond delay="0"/>
                                          </p:stCondLst>
                                        </p:cTn>
                                        <p:tgtEl>
                                          <p:spTgt spid="35"/>
                                        </p:tgtEl>
                                        <p:attrNameLst>
                                          <p:attrName>style.visibility</p:attrName>
                                        </p:attrNameLst>
                                      </p:cBhvr>
                                      <p:to>
                                        <p:strVal val="visible"/>
                                      </p:to>
                                    </p:set>
                                    <p:animEffect>
                                      <p:cBhvr>
                                        <p:cTn id="79" dur="500"/>
                                        <p:tgtEl>
                                          <p:spTgt spid="35"/>
                                        </p:tgtEl>
                                      </p:cBhvr>
                                    </p:animEffect>
                                  </p:childTnLst>
                                </p:cTn>
                              </p:par>
                            </p:childTnLst>
                          </p:cTn>
                        </p:par>
                        <p:par>
                          <p:cTn id="80" fill="hold">
                            <p:stCondLst>
                              <p:cond delay="3000"/>
                            </p:stCondLst>
                            <p:childTnLst>
                              <p:par>
                                <p:cTn id="81" presetID="22" presetClass="entr" presetSubtype="8" fill="hold" nodeType="afterEffect">
                                  <p:stCondLst>
                                    <p:cond delay="0"/>
                                  </p:stCondLst>
                                  <p:childTnLst>
                                    <p:set>
                                      <p:cBhvr>
                                        <p:cTn id="82" dur="1" fill="hold">
                                          <p:stCondLst>
                                            <p:cond delay="0"/>
                                          </p:stCondLst>
                                        </p:cTn>
                                        <p:tgtEl>
                                          <p:spTgt spid="8"/>
                                        </p:tgtEl>
                                        <p:attrNameLst>
                                          <p:attrName>style.visibility</p:attrName>
                                        </p:attrNameLst>
                                      </p:cBhvr>
                                      <p:to>
                                        <p:strVal val="visible"/>
                                      </p:to>
                                    </p:set>
                                    <p:animEffect>
                                      <p:cBhvr>
                                        <p:cTn id="83" dur="500"/>
                                        <p:tgtEl>
                                          <p:spTgt spid="8"/>
                                        </p:tgtEl>
                                      </p:cBhvr>
                                    </p:animEffect>
                                  </p:childTnLst>
                                </p:cTn>
                              </p:par>
                              <p:par>
                                <p:cTn id="84" presetID="22" presetClass="entr" presetSubtype="8" fill="hold" grpId="0" nodeType="withEffect">
                                  <p:stCondLst>
                                    <p:cond delay="500"/>
                                  </p:stCondLst>
                                  <p:childTnLst>
                                    <p:set>
                                      <p:cBhvr>
                                        <p:cTn id="85" dur="1" fill="hold">
                                          <p:stCondLst>
                                            <p:cond delay="0"/>
                                          </p:stCondLst>
                                        </p:cTn>
                                        <p:tgtEl>
                                          <p:spTgt spid="36"/>
                                        </p:tgtEl>
                                        <p:attrNameLst>
                                          <p:attrName>style.visibility</p:attrName>
                                        </p:attrNameLst>
                                      </p:cBhvr>
                                      <p:to>
                                        <p:strVal val="visible"/>
                                      </p:to>
                                    </p:set>
                                    <p:animEffect>
                                      <p:cBhvr>
                                        <p:cTn id="86"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ldLvl="0" autoUpdateAnimBg="0"/>
      <p:bldP spid="32" grpId="0" bldLvl="0" autoUpdateAnimBg="0"/>
      <p:bldP spid="33" grpId="0" bldLvl="0" autoUpdateAnimBg="0"/>
      <p:bldP spid="34" grpId="0" bldLvl="0" autoUpdateAnimBg="0"/>
      <p:bldP spid="35" grpId="0" bldLvl="0" autoUpdateAnimBg="0"/>
      <p:bldP spid="36" grpId="0" bldLvl="0" autoUpdateAnimBg="0"/>
      <p:bldP spid="6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任意多边形 4"/>
          <p:cNvSpPr>
            <a:spLocks noChangeArrowheads="1"/>
          </p:cNvSpPr>
          <p:nvPr/>
        </p:nvSpPr>
        <p:spPr bwMode="auto">
          <a:xfrm>
            <a:off x="8743950" y="4622006"/>
            <a:ext cx="476250" cy="300038"/>
          </a:xfrm>
          <a:custGeom>
            <a:avLst/>
            <a:gdLst>
              <a:gd name="T0" fmla="*/ 154365 w 808522"/>
              <a:gd name="T1" fmla="*/ 0 h 510140"/>
              <a:gd name="T2" fmla="*/ 157334 w 808522"/>
              <a:gd name="T3" fmla="*/ 0 h 510140"/>
              <a:gd name="T4" fmla="*/ 498719 w 808522"/>
              <a:gd name="T5" fmla="*/ 0 h 510140"/>
              <a:gd name="T6" fmla="*/ 498719 w 808522"/>
              <a:gd name="T7" fmla="*/ 313718 h 510140"/>
              <a:gd name="T8" fmla="*/ 157341 w 808522"/>
              <a:gd name="T9" fmla="*/ 313718 h 510140"/>
              <a:gd name="T10" fmla="*/ 157334 w 808522"/>
              <a:gd name="T11" fmla="*/ 313719 h 510140"/>
              <a:gd name="T12" fmla="*/ 157328 w 808522"/>
              <a:gd name="T13" fmla="*/ 313718 h 510140"/>
              <a:gd name="T14" fmla="*/ 154365 w 808522"/>
              <a:gd name="T15" fmla="*/ 313718 h 510140"/>
              <a:gd name="T16" fmla="*/ 154365 w 808522"/>
              <a:gd name="T17" fmla="*/ 313421 h 510140"/>
              <a:gd name="T18" fmla="*/ 125625 w 808522"/>
              <a:gd name="T19" fmla="*/ 310532 h 510140"/>
              <a:gd name="T20" fmla="*/ 0 w 808522"/>
              <a:gd name="T21" fmla="*/ 156859 h 510140"/>
              <a:gd name="T22" fmla="*/ 125625 w 808522"/>
              <a:gd name="T23" fmla="*/ 3187 h 510140"/>
              <a:gd name="T24" fmla="*/ 154365 w 808522"/>
              <a:gd name="T25" fmla="*/ 298 h 5101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08522"/>
              <a:gd name="T40" fmla="*/ 0 h 510140"/>
              <a:gd name="T41" fmla="*/ 808522 w 808522"/>
              <a:gd name="T42" fmla="*/ 510140 h 5101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08522" h="510140">
                <a:moveTo>
                  <a:pt x="250256" y="0"/>
                </a:moveTo>
                <a:lnTo>
                  <a:pt x="255070" y="0"/>
                </a:lnTo>
                <a:lnTo>
                  <a:pt x="808522" y="0"/>
                </a:lnTo>
                <a:lnTo>
                  <a:pt x="808522" y="510139"/>
                </a:lnTo>
                <a:lnTo>
                  <a:pt x="255080" y="510139"/>
                </a:lnTo>
                <a:lnTo>
                  <a:pt x="255070" y="510140"/>
                </a:lnTo>
                <a:lnTo>
                  <a:pt x="255060" y="510139"/>
                </a:lnTo>
                <a:lnTo>
                  <a:pt x="250256" y="510139"/>
                </a:lnTo>
                <a:lnTo>
                  <a:pt x="250256" y="509655"/>
                </a:lnTo>
                <a:lnTo>
                  <a:pt x="203664" y="504958"/>
                </a:lnTo>
                <a:cubicBezTo>
                  <a:pt x="87433" y="481174"/>
                  <a:pt x="0" y="378332"/>
                  <a:pt x="0" y="255070"/>
                </a:cubicBezTo>
                <a:cubicBezTo>
                  <a:pt x="0" y="131808"/>
                  <a:pt x="87433" y="28967"/>
                  <a:pt x="203664" y="5182"/>
                </a:cubicBezTo>
                <a:lnTo>
                  <a:pt x="250256" y="485"/>
                </a:lnTo>
                <a:lnTo>
                  <a:pt x="250256" y="0"/>
                </a:lnTo>
                <a:close/>
              </a:path>
            </a:pathLst>
          </a:custGeom>
          <a:solidFill>
            <a:srgbClr val="F2F2F2">
              <a:alpha val="29803"/>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6" name="TextBox 15"/>
          <p:cNvSpPr>
            <a:spLocks noChangeArrowheads="1"/>
          </p:cNvSpPr>
          <p:nvPr/>
        </p:nvSpPr>
        <p:spPr bwMode="auto">
          <a:xfrm>
            <a:off x="8803482" y="4656535"/>
            <a:ext cx="340519" cy="213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419" tIns="25709" rIns="51419" bIns="25709">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zh-CN" sz="1050">
                <a:solidFill>
                  <a:schemeClr val="accent1"/>
                </a:solidFill>
                <a:latin typeface="微软雅黑" panose="020B0503020204020204" pitchFamily="34" charset="-122"/>
                <a:ea typeface="微软雅黑" panose="020B0503020204020204" pitchFamily="34" charset="-122"/>
                <a:cs typeface="Arial Unicode MS" panose="020B0604020202020204" pitchFamily="34" charset="-122"/>
                <a:sym typeface="Arial Unicode MS" panose="020B0604020202020204" pitchFamily="34" charset="-122"/>
              </a:rPr>
              <a:t>* </a:t>
            </a:r>
            <a:endParaRPr lang="zh-CN" altLang="zh-CN" sz="1050" b="1">
              <a:solidFill>
                <a:schemeClr val="accent1"/>
              </a:solidFill>
              <a:latin typeface="微软雅黑" panose="020B0503020204020204" pitchFamily="34" charset="-122"/>
              <a:ea typeface="微软雅黑" panose="020B0503020204020204" pitchFamily="34" charset="-122"/>
              <a:cs typeface="Arial Unicode MS" panose="020B0604020202020204" pitchFamily="34" charset="-122"/>
              <a:sym typeface="Arial Unicode MS" panose="020B0604020202020204" pitchFamily="34" charset="-122"/>
            </a:endParaRPr>
          </a:p>
        </p:txBody>
      </p:sp>
      <p:sp>
        <p:nvSpPr>
          <p:cNvPr id="7" name="矩形 6"/>
          <p:cNvSpPr>
            <a:spLocks noChangeArrowheads="1"/>
          </p:cNvSpPr>
          <p:nvPr/>
        </p:nvSpPr>
        <p:spPr bwMode="auto">
          <a:xfrm>
            <a:off x="0" y="2531269"/>
            <a:ext cx="5054204" cy="276225"/>
          </a:xfrm>
          <a:prstGeom prst="rect">
            <a:avLst/>
          </a:prstGeom>
          <a:solidFill>
            <a:schemeClr val="bg1"/>
          </a:solidFill>
          <a:ln>
            <a:noFill/>
          </a:ln>
          <a:effectLst/>
        </p:spPr>
        <p:txBody>
          <a:bodyPr vert="horz" wrap="square" lIns="68580" tIns="34290" rIns="68580" bIns="34290" numCol="1" anchor="t" anchorCtr="0" compatLnSpc="1"/>
          <a:lstStyle/>
          <a:p>
            <a:endParaRPr lang="zh-CN" altLang="zh-CN">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8" name="文本框 3"/>
          <p:cNvSpPr>
            <a:spLocks noChangeArrowheads="1"/>
          </p:cNvSpPr>
          <p:nvPr/>
        </p:nvSpPr>
        <p:spPr bwMode="auto">
          <a:xfrm>
            <a:off x="4732412" y="1660477"/>
            <a:ext cx="741215" cy="623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4000"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01</a:t>
            </a:r>
            <a:endParaRPr lang="zh-CN" altLang="en-US" sz="4000"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grpSp>
        <p:nvGrpSpPr>
          <p:cNvPr id="9" name="组合 3"/>
          <p:cNvGrpSpPr/>
          <p:nvPr/>
        </p:nvGrpSpPr>
        <p:grpSpPr bwMode="auto">
          <a:xfrm>
            <a:off x="4214813" y="1071563"/>
            <a:ext cx="1734741" cy="1735931"/>
            <a:chOff x="0" y="0"/>
            <a:chExt cx="1970470" cy="1970470"/>
          </a:xfrm>
        </p:grpSpPr>
        <p:sp>
          <p:nvSpPr>
            <p:cNvPr id="10" name="任意多边形 4"/>
            <p:cNvSpPr>
              <a:spLocks noChangeArrowheads="1"/>
            </p:cNvSpPr>
            <p:nvPr/>
          </p:nvSpPr>
          <p:spPr bwMode="auto">
            <a:xfrm>
              <a:off x="0" y="0"/>
              <a:ext cx="1970470" cy="1523844"/>
            </a:xfrm>
            <a:custGeom>
              <a:avLst/>
              <a:gdLst>
                <a:gd name="T0" fmla="*/ 985235 w 1970470"/>
                <a:gd name="T1" fmla="*/ 0 h 1523844"/>
                <a:gd name="T2" fmla="*/ 1970470 w 1970470"/>
                <a:gd name="T3" fmla="*/ 985235 h 1523844"/>
                <a:gd name="T4" fmla="*/ 1851557 w 1970470"/>
                <a:gd name="T5" fmla="*/ 1454856 h 1523844"/>
                <a:gd name="T6" fmla="*/ 1809646 w 1970470"/>
                <a:gd name="T7" fmla="*/ 1523844 h 1523844"/>
                <a:gd name="T8" fmla="*/ 1380307 w 1970470"/>
                <a:gd name="T9" fmla="*/ 1523844 h 1523844"/>
                <a:gd name="T10" fmla="*/ 1458954 w 1970470"/>
                <a:gd name="T11" fmla="*/ 1458954 h 1523844"/>
                <a:gd name="T12" fmla="*/ 1655175 w 1970470"/>
                <a:gd name="T13" fmla="*/ 985235 h 1523844"/>
                <a:gd name="T14" fmla="*/ 985235 w 1970470"/>
                <a:gd name="T15" fmla="*/ 315295 h 1523844"/>
                <a:gd name="T16" fmla="*/ 315295 w 1970470"/>
                <a:gd name="T17" fmla="*/ 985235 h 1523844"/>
                <a:gd name="T18" fmla="*/ 511516 w 1970470"/>
                <a:gd name="T19" fmla="*/ 1458954 h 1523844"/>
                <a:gd name="T20" fmla="*/ 590163 w 1970470"/>
                <a:gd name="T21" fmla="*/ 1523844 h 1523844"/>
                <a:gd name="T22" fmla="*/ 160824 w 1970470"/>
                <a:gd name="T23" fmla="*/ 1523844 h 1523844"/>
                <a:gd name="T24" fmla="*/ 118913 w 1970470"/>
                <a:gd name="T25" fmla="*/ 1454856 h 1523844"/>
                <a:gd name="T26" fmla="*/ 0 w 1970470"/>
                <a:gd name="T27" fmla="*/ 985235 h 1523844"/>
                <a:gd name="T28" fmla="*/ 985235 w 1970470"/>
                <a:gd name="T29" fmla="*/ 0 h 15238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70470"/>
                <a:gd name="T46" fmla="*/ 0 h 1523844"/>
                <a:gd name="T47" fmla="*/ 1970470 w 1970470"/>
                <a:gd name="T48" fmla="*/ 1523844 h 152384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70470" h="1523844">
                  <a:moveTo>
                    <a:pt x="985235" y="0"/>
                  </a:moveTo>
                  <a:cubicBezTo>
                    <a:pt x="1529365" y="0"/>
                    <a:pt x="1970470" y="441105"/>
                    <a:pt x="1970470" y="985235"/>
                  </a:cubicBezTo>
                  <a:cubicBezTo>
                    <a:pt x="1970470" y="1155276"/>
                    <a:pt x="1927393" y="1315255"/>
                    <a:pt x="1851557" y="1454856"/>
                  </a:cubicBezTo>
                  <a:lnTo>
                    <a:pt x="1809646" y="1523844"/>
                  </a:lnTo>
                  <a:lnTo>
                    <a:pt x="1380307" y="1523844"/>
                  </a:lnTo>
                  <a:lnTo>
                    <a:pt x="1458954" y="1458954"/>
                  </a:lnTo>
                  <a:cubicBezTo>
                    <a:pt x="1580189" y="1337719"/>
                    <a:pt x="1655175" y="1170234"/>
                    <a:pt x="1655175" y="985235"/>
                  </a:cubicBezTo>
                  <a:cubicBezTo>
                    <a:pt x="1655175" y="615237"/>
                    <a:pt x="1355233" y="315295"/>
                    <a:pt x="985235" y="315295"/>
                  </a:cubicBezTo>
                  <a:cubicBezTo>
                    <a:pt x="615237" y="315295"/>
                    <a:pt x="315295" y="615237"/>
                    <a:pt x="315295" y="985235"/>
                  </a:cubicBezTo>
                  <a:cubicBezTo>
                    <a:pt x="315295" y="1170234"/>
                    <a:pt x="390281" y="1337719"/>
                    <a:pt x="511516" y="1458954"/>
                  </a:cubicBezTo>
                  <a:lnTo>
                    <a:pt x="590163" y="1523844"/>
                  </a:lnTo>
                  <a:lnTo>
                    <a:pt x="160824" y="1523844"/>
                  </a:lnTo>
                  <a:lnTo>
                    <a:pt x="118913" y="1454856"/>
                  </a:lnTo>
                  <a:cubicBezTo>
                    <a:pt x="43077" y="1315255"/>
                    <a:pt x="0" y="1155276"/>
                    <a:pt x="0" y="985235"/>
                  </a:cubicBezTo>
                  <a:cubicBezTo>
                    <a:pt x="0" y="441105"/>
                    <a:pt x="441105" y="0"/>
                    <a:pt x="985235" y="0"/>
                  </a:cubicBezTo>
                  <a:close/>
                </a:path>
              </a:pathLst>
            </a:custGeom>
            <a:solidFill>
              <a:schemeClr val="bg1"/>
            </a:solidFill>
            <a:ln>
              <a:noFill/>
            </a:ln>
            <a:effectLst/>
          </p:spPr>
          <p:txBody>
            <a:bodyPr vert="horz" wrap="square" lIns="68580" tIns="34290" rIns="68580" bIns="34290" numCol="1" anchor="t" anchorCtr="0" compatLnSpc="1"/>
            <a:lstStyle/>
            <a:p>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11" name="任意多边形 5"/>
            <p:cNvSpPr>
              <a:spLocks noChangeArrowheads="1"/>
            </p:cNvSpPr>
            <p:nvPr/>
          </p:nvSpPr>
          <p:spPr bwMode="auto">
            <a:xfrm>
              <a:off x="160824" y="1523844"/>
              <a:ext cx="1648822" cy="446626"/>
            </a:xfrm>
            <a:custGeom>
              <a:avLst/>
              <a:gdLst>
                <a:gd name="T0" fmla="*/ 0 w 1648822"/>
                <a:gd name="T1" fmla="*/ 0 h 446626"/>
                <a:gd name="T2" fmla="*/ 429339 w 1648822"/>
                <a:gd name="T3" fmla="*/ 0 h 446626"/>
                <a:gd name="T4" fmla="*/ 449841 w 1648822"/>
                <a:gd name="T5" fmla="*/ 16916 h 446626"/>
                <a:gd name="T6" fmla="*/ 824411 w 1648822"/>
                <a:gd name="T7" fmla="*/ 131331 h 446626"/>
                <a:gd name="T8" fmla="*/ 1198981 w 1648822"/>
                <a:gd name="T9" fmla="*/ 16916 h 446626"/>
                <a:gd name="T10" fmla="*/ 1219483 w 1648822"/>
                <a:gd name="T11" fmla="*/ 0 h 446626"/>
                <a:gd name="T12" fmla="*/ 1648822 w 1648822"/>
                <a:gd name="T13" fmla="*/ 0 h 446626"/>
                <a:gd name="T14" fmla="*/ 1641383 w 1648822"/>
                <a:gd name="T15" fmla="*/ 12245 h 446626"/>
                <a:gd name="T16" fmla="*/ 824411 w 1648822"/>
                <a:gd name="T17" fmla="*/ 446626 h 446626"/>
                <a:gd name="T18" fmla="*/ 7439 w 1648822"/>
                <a:gd name="T19" fmla="*/ 12245 h 446626"/>
                <a:gd name="T20" fmla="*/ 0 w 1648822"/>
                <a:gd name="T21" fmla="*/ 0 h 4466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48822"/>
                <a:gd name="T34" fmla="*/ 0 h 446626"/>
                <a:gd name="T35" fmla="*/ 1648822 w 1648822"/>
                <a:gd name="T36" fmla="*/ 446626 h 44662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48822" h="446626">
                  <a:moveTo>
                    <a:pt x="0" y="0"/>
                  </a:moveTo>
                  <a:lnTo>
                    <a:pt x="429339" y="0"/>
                  </a:lnTo>
                  <a:lnTo>
                    <a:pt x="449841" y="16916"/>
                  </a:lnTo>
                  <a:cubicBezTo>
                    <a:pt x="556764" y="89152"/>
                    <a:pt x="685662" y="131331"/>
                    <a:pt x="824411" y="131331"/>
                  </a:cubicBezTo>
                  <a:cubicBezTo>
                    <a:pt x="963160" y="131331"/>
                    <a:pt x="1092058" y="89152"/>
                    <a:pt x="1198981" y="16916"/>
                  </a:cubicBezTo>
                  <a:lnTo>
                    <a:pt x="1219483" y="0"/>
                  </a:lnTo>
                  <a:lnTo>
                    <a:pt x="1648822" y="0"/>
                  </a:lnTo>
                  <a:lnTo>
                    <a:pt x="1641383" y="12245"/>
                  </a:lnTo>
                  <a:cubicBezTo>
                    <a:pt x="1464329" y="274319"/>
                    <a:pt x="1164492" y="446626"/>
                    <a:pt x="824411" y="446626"/>
                  </a:cubicBezTo>
                  <a:cubicBezTo>
                    <a:pt x="484330" y="446626"/>
                    <a:pt x="184493" y="274319"/>
                    <a:pt x="7439" y="12245"/>
                  </a:cubicBezTo>
                  <a:lnTo>
                    <a:pt x="0" y="0"/>
                  </a:lnTo>
                  <a:close/>
                </a:path>
              </a:pathLst>
            </a:custGeom>
            <a:solidFill>
              <a:schemeClr val="bg1"/>
            </a:solidFill>
            <a:ln>
              <a:noFill/>
            </a:ln>
            <a:effectLst/>
          </p:spPr>
          <p:txBody>
            <a:bodyPr vert="horz" wrap="square" lIns="68580" tIns="34290" rIns="68580" bIns="34290" numCol="1" anchor="t" anchorCtr="0" compatLnSpc="1"/>
            <a:lstStyle/>
            <a:p>
              <a:endParaRPr lang="zh-CN" altLang="en-US">
                <a:solidFill>
                  <a:schemeClr val="accent2"/>
                </a:solidFill>
                <a:latin typeface="微软雅黑" panose="020B0503020204020204" pitchFamily="34" charset="-122"/>
                <a:ea typeface="微软雅黑" panose="020B0503020204020204" pitchFamily="34" charset="-122"/>
              </a:endParaRPr>
            </a:p>
          </p:txBody>
        </p:sp>
      </p:grpSp>
      <p:sp>
        <p:nvSpPr>
          <p:cNvPr id="12" name="矩形 6"/>
          <p:cNvSpPr>
            <a:spLocks noChangeArrowheads="1"/>
          </p:cNvSpPr>
          <p:nvPr/>
        </p:nvSpPr>
        <p:spPr bwMode="auto">
          <a:xfrm flipV="1">
            <a:off x="0" y="3058717"/>
            <a:ext cx="3446860" cy="277415"/>
          </a:xfrm>
          <a:prstGeom prst="rect">
            <a:avLst/>
          </a:prstGeom>
          <a:solidFill>
            <a:schemeClr val="tx1"/>
          </a:solidFill>
          <a:ln>
            <a:noFill/>
          </a:ln>
          <a:effectLst/>
        </p:spPr>
        <p:txBody>
          <a:bodyPr vert="horz" wrap="square" lIns="68580" tIns="34290" rIns="68580" bIns="34290" numCol="1" anchor="t" anchorCtr="0" compatLnSpc="1"/>
          <a:lstStyle/>
          <a:p>
            <a:endParaRPr lang="zh-CN" altLang="zh-CN">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13" name="文本框 16"/>
          <p:cNvSpPr>
            <a:spLocks noChangeArrowheads="1"/>
          </p:cNvSpPr>
          <p:nvPr/>
        </p:nvSpPr>
        <p:spPr bwMode="auto">
          <a:xfrm>
            <a:off x="3084587" y="3604693"/>
            <a:ext cx="741215" cy="623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4000"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02</a:t>
            </a:r>
            <a:endParaRPr lang="zh-CN" altLang="en-US" sz="4000"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grpSp>
        <p:nvGrpSpPr>
          <p:cNvPr id="14" name="组合 8"/>
          <p:cNvGrpSpPr/>
          <p:nvPr/>
        </p:nvGrpSpPr>
        <p:grpSpPr bwMode="auto">
          <a:xfrm flipV="1">
            <a:off x="2590801" y="3058717"/>
            <a:ext cx="1735931" cy="1734740"/>
            <a:chOff x="0" y="0"/>
            <a:chExt cx="1970470" cy="1970470"/>
          </a:xfrm>
        </p:grpSpPr>
        <p:sp>
          <p:nvSpPr>
            <p:cNvPr id="15" name="任意多边形 9"/>
            <p:cNvSpPr>
              <a:spLocks noChangeArrowheads="1"/>
            </p:cNvSpPr>
            <p:nvPr/>
          </p:nvSpPr>
          <p:spPr bwMode="auto">
            <a:xfrm>
              <a:off x="0" y="0"/>
              <a:ext cx="1970470" cy="1523844"/>
            </a:xfrm>
            <a:custGeom>
              <a:avLst/>
              <a:gdLst>
                <a:gd name="T0" fmla="*/ 985235 w 1970470"/>
                <a:gd name="T1" fmla="*/ 0 h 1523844"/>
                <a:gd name="T2" fmla="*/ 1970470 w 1970470"/>
                <a:gd name="T3" fmla="*/ 985235 h 1523844"/>
                <a:gd name="T4" fmla="*/ 1851557 w 1970470"/>
                <a:gd name="T5" fmla="*/ 1454856 h 1523844"/>
                <a:gd name="T6" fmla="*/ 1809646 w 1970470"/>
                <a:gd name="T7" fmla="*/ 1523844 h 1523844"/>
                <a:gd name="T8" fmla="*/ 1380307 w 1970470"/>
                <a:gd name="T9" fmla="*/ 1523844 h 1523844"/>
                <a:gd name="T10" fmla="*/ 1458954 w 1970470"/>
                <a:gd name="T11" fmla="*/ 1458954 h 1523844"/>
                <a:gd name="T12" fmla="*/ 1655175 w 1970470"/>
                <a:gd name="T13" fmla="*/ 985235 h 1523844"/>
                <a:gd name="T14" fmla="*/ 985235 w 1970470"/>
                <a:gd name="T15" fmla="*/ 315295 h 1523844"/>
                <a:gd name="T16" fmla="*/ 315295 w 1970470"/>
                <a:gd name="T17" fmla="*/ 985235 h 1523844"/>
                <a:gd name="T18" fmla="*/ 511516 w 1970470"/>
                <a:gd name="T19" fmla="*/ 1458954 h 1523844"/>
                <a:gd name="T20" fmla="*/ 590163 w 1970470"/>
                <a:gd name="T21" fmla="*/ 1523844 h 1523844"/>
                <a:gd name="T22" fmla="*/ 160824 w 1970470"/>
                <a:gd name="T23" fmla="*/ 1523844 h 1523844"/>
                <a:gd name="T24" fmla="*/ 118913 w 1970470"/>
                <a:gd name="T25" fmla="*/ 1454856 h 1523844"/>
                <a:gd name="T26" fmla="*/ 0 w 1970470"/>
                <a:gd name="T27" fmla="*/ 985235 h 1523844"/>
                <a:gd name="T28" fmla="*/ 985235 w 1970470"/>
                <a:gd name="T29" fmla="*/ 0 h 15238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70470"/>
                <a:gd name="T46" fmla="*/ 0 h 1523844"/>
                <a:gd name="T47" fmla="*/ 1970470 w 1970470"/>
                <a:gd name="T48" fmla="*/ 1523844 h 152384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70470" h="1523844">
                  <a:moveTo>
                    <a:pt x="985235" y="0"/>
                  </a:moveTo>
                  <a:cubicBezTo>
                    <a:pt x="1529365" y="0"/>
                    <a:pt x="1970470" y="441105"/>
                    <a:pt x="1970470" y="985235"/>
                  </a:cubicBezTo>
                  <a:cubicBezTo>
                    <a:pt x="1970470" y="1155276"/>
                    <a:pt x="1927393" y="1315255"/>
                    <a:pt x="1851557" y="1454856"/>
                  </a:cubicBezTo>
                  <a:lnTo>
                    <a:pt x="1809646" y="1523844"/>
                  </a:lnTo>
                  <a:lnTo>
                    <a:pt x="1380307" y="1523844"/>
                  </a:lnTo>
                  <a:lnTo>
                    <a:pt x="1458954" y="1458954"/>
                  </a:lnTo>
                  <a:cubicBezTo>
                    <a:pt x="1580189" y="1337719"/>
                    <a:pt x="1655175" y="1170234"/>
                    <a:pt x="1655175" y="985235"/>
                  </a:cubicBezTo>
                  <a:cubicBezTo>
                    <a:pt x="1655175" y="615237"/>
                    <a:pt x="1355233" y="315295"/>
                    <a:pt x="985235" y="315295"/>
                  </a:cubicBezTo>
                  <a:cubicBezTo>
                    <a:pt x="615237" y="315295"/>
                    <a:pt x="315295" y="615237"/>
                    <a:pt x="315295" y="985235"/>
                  </a:cubicBezTo>
                  <a:cubicBezTo>
                    <a:pt x="315295" y="1170234"/>
                    <a:pt x="390281" y="1337719"/>
                    <a:pt x="511516" y="1458954"/>
                  </a:cubicBezTo>
                  <a:lnTo>
                    <a:pt x="590163" y="1523844"/>
                  </a:lnTo>
                  <a:lnTo>
                    <a:pt x="160824" y="1523844"/>
                  </a:lnTo>
                  <a:lnTo>
                    <a:pt x="118913" y="1454856"/>
                  </a:lnTo>
                  <a:cubicBezTo>
                    <a:pt x="43077" y="1315255"/>
                    <a:pt x="0" y="1155276"/>
                    <a:pt x="0" y="985235"/>
                  </a:cubicBezTo>
                  <a:cubicBezTo>
                    <a:pt x="0" y="441105"/>
                    <a:pt x="441105" y="0"/>
                    <a:pt x="985235" y="0"/>
                  </a:cubicBezTo>
                  <a:close/>
                </a:path>
              </a:pathLst>
            </a:custGeom>
            <a:solidFill>
              <a:schemeClr val="tx1"/>
            </a:solidFill>
            <a:ln>
              <a:noFill/>
            </a:ln>
            <a:effectLst/>
          </p:spPr>
          <p:txBody>
            <a:bodyPr vert="horz" wrap="square" lIns="68580" tIns="34290" rIns="68580" bIns="34290" numCol="1" anchor="t" anchorCtr="0" compatLnSpc="1"/>
            <a:lstStyle/>
            <a:p>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16" name="任意多边形 10"/>
            <p:cNvSpPr>
              <a:spLocks noChangeArrowheads="1"/>
            </p:cNvSpPr>
            <p:nvPr/>
          </p:nvSpPr>
          <p:spPr bwMode="auto">
            <a:xfrm>
              <a:off x="160824" y="1523844"/>
              <a:ext cx="1648822" cy="446626"/>
            </a:xfrm>
            <a:custGeom>
              <a:avLst/>
              <a:gdLst>
                <a:gd name="T0" fmla="*/ 0 w 1648822"/>
                <a:gd name="T1" fmla="*/ 0 h 446626"/>
                <a:gd name="T2" fmla="*/ 429339 w 1648822"/>
                <a:gd name="T3" fmla="*/ 0 h 446626"/>
                <a:gd name="T4" fmla="*/ 449841 w 1648822"/>
                <a:gd name="T5" fmla="*/ 16916 h 446626"/>
                <a:gd name="T6" fmla="*/ 824411 w 1648822"/>
                <a:gd name="T7" fmla="*/ 131331 h 446626"/>
                <a:gd name="T8" fmla="*/ 1198981 w 1648822"/>
                <a:gd name="T9" fmla="*/ 16916 h 446626"/>
                <a:gd name="T10" fmla="*/ 1219483 w 1648822"/>
                <a:gd name="T11" fmla="*/ 0 h 446626"/>
                <a:gd name="T12" fmla="*/ 1648822 w 1648822"/>
                <a:gd name="T13" fmla="*/ 0 h 446626"/>
                <a:gd name="T14" fmla="*/ 1641383 w 1648822"/>
                <a:gd name="T15" fmla="*/ 12245 h 446626"/>
                <a:gd name="T16" fmla="*/ 824411 w 1648822"/>
                <a:gd name="T17" fmla="*/ 446626 h 446626"/>
                <a:gd name="T18" fmla="*/ 7439 w 1648822"/>
                <a:gd name="T19" fmla="*/ 12245 h 446626"/>
                <a:gd name="T20" fmla="*/ 0 w 1648822"/>
                <a:gd name="T21" fmla="*/ 0 h 4466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48822"/>
                <a:gd name="T34" fmla="*/ 0 h 446626"/>
                <a:gd name="T35" fmla="*/ 1648822 w 1648822"/>
                <a:gd name="T36" fmla="*/ 446626 h 44662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48822" h="446626">
                  <a:moveTo>
                    <a:pt x="0" y="0"/>
                  </a:moveTo>
                  <a:lnTo>
                    <a:pt x="429339" y="0"/>
                  </a:lnTo>
                  <a:lnTo>
                    <a:pt x="449841" y="16916"/>
                  </a:lnTo>
                  <a:cubicBezTo>
                    <a:pt x="556764" y="89152"/>
                    <a:pt x="685662" y="131331"/>
                    <a:pt x="824411" y="131331"/>
                  </a:cubicBezTo>
                  <a:cubicBezTo>
                    <a:pt x="963160" y="131331"/>
                    <a:pt x="1092058" y="89152"/>
                    <a:pt x="1198981" y="16916"/>
                  </a:cubicBezTo>
                  <a:lnTo>
                    <a:pt x="1219483" y="0"/>
                  </a:lnTo>
                  <a:lnTo>
                    <a:pt x="1648822" y="0"/>
                  </a:lnTo>
                  <a:lnTo>
                    <a:pt x="1641383" y="12245"/>
                  </a:lnTo>
                  <a:cubicBezTo>
                    <a:pt x="1464329" y="274319"/>
                    <a:pt x="1164492" y="446626"/>
                    <a:pt x="824411" y="446626"/>
                  </a:cubicBezTo>
                  <a:cubicBezTo>
                    <a:pt x="484330" y="446626"/>
                    <a:pt x="184493" y="274319"/>
                    <a:pt x="7439" y="12245"/>
                  </a:cubicBezTo>
                  <a:lnTo>
                    <a:pt x="0" y="0"/>
                  </a:lnTo>
                  <a:close/>
                </a:path>
              </a:pathLst>
            </a:custGeom>
            <a:solidFill>
              <a:schemeClr val="tx1"/>
            </a:solidFill>
            <a:ln>
              <a:noFill/>
            </a:ln>
            <a:effectLst/>
          </p:spPr>
          <p:txBody>
            <a:bodyPr vert="horz" wrap="square" lIns="68580" tIns="34290" rIns="68580" bIns="34290" numCol="1" anchor="t" anchorCtr="0" compatLnSpc="1"/>
            <a:lstStyle/>
            <a:p>
              <a:endParaRPr lang="zh-CN" altLang="en-US">
                <a:solidFill>
                  <a:schemeClr val="accent2"/>
                </a:solidFill>
                <a:latin typeface="微软雅黑" panose="020B0503020204020204" pitchFamily="34" charset="-122"/>
                <a:ea typeface="微软雅黑" panose="020B0503020204020204" pitchFamily="34" charset="-122"/>
              </a:endParaRPr>
            </a:p>
          </p:txBody>
        </p:sp>
      </p:grpSp>
      <p:sp>
        <p:nvSpPr>
          <p:cNvPr id="17" name="矩形 11"/>
          <p:cNvSpPr>
            <a:spLocks noChangeArrowheads="1"/>
          </p:cNvSpPr>
          <p:nvPr/>
        </p:nvSpPr>
        <p:spPr bwMode="auto">
          <a:xfrm flipV="1">
            <a:off x="5243512" y="3058717"/>
            <a:ext cx="3900488" cy="277415"/>
          </a:xfrm>
          <a:prstGeom prst="rect">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18" name="文本框 24"/>
          <p:cNvSpPr>
            <a:spLocks noChangeArrowheads="1"/>
          </p:cNvSpPr>
          <p:nvPr/>
        </p:nvSpPr>
        <p:spPr bwMode="auto">
          <a:xfrm>
            <a:off x="4953868" y="3604693"/>
            <a:ext cx="741215" cy="623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4000"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03</a:t>
            </a:r>
            <a:endParaRPr lang="zh-CN" altLang="en-US" sz="4000"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grpSp>
        <p:nvGrpSpPr>
          <p:cNvPr id="19" name="组合 13"/>
          <p:cNvGrpSpPr/>
          <p:nvPr/>
        </p:nvGrpSpPr>
        <p:grpSpPr bwMode="auto">
          <a:xfrm flipV="1">
            <a:off x="4424363" y="3058717"/>
            <a:ext cx="1734741" cy="1734740"/>
            <a:chOff x="0" y="0"/>
            <a:chExt cx="1970470" cy="1970470"/>
          </a:xfrm>
        </p:grpSpPr>
        <p:sp>
          <p:nvSpPr>
            <p:cNvPr id="20" name="任意多边形 14"/>
            <p:cNvSpPr>
              <a:spLocks noChangeArrowheads="1"/>
            </p:cNvSpPr>
            <p:nvPr/>
          </p:nvSpPr>
          <p:spPr bwMode="auto">
            <a:xfrm>
              <a:off x="0" y="0"/>
              <a:ext cx="1970470" cy="1523844"/>
            </a:xfrm>
            <a:custGeom>
              <a:avLst/>
              <a:gdLst>
                <a:gd name="T0" fmla="*/ 985235 w 1970470"/>
                <a:gd name="T1" fmla="*/ 0 h 1523844"/>
                <a:gd name="T2" fmla="*/ 1970470 w 1970470"/>
                <a:gd name="T3" fmla="*/ 985235 h 1523844"/>
                <a:gd name="T4" fmla="*/ 1851557 w 1970470"/>
                <a:gd name="T5" fmla="*/ 1454856 h 1523844"/>
                <a:gd name="T6" fmla="*/ 1809646 w 1970470"/>
                <a:gd name="T7" fmla="*/ 1523844 h 1523844"/>
                <a:gd name="T8" fmla="*/ 1380307 w 1970470"/>
                <a:gd name="T9" fmla="*/ 1523844 h 1523844"/>
                <a:gd name="T10" fmla="*/ 1458954 w 1970470"/>
                <a:gd name="T11" fmla="*/ 1458954 h 1523844"/>
                <a:gd name="T12" fmla="*/ 1655175 w 1970470"/>
                <a:gd name="T13" fmla="*/ 985235 h 1523844"/>
                <a:gd name="T14" fmla="*/ 985235 w 1970470"/>
                <a:gd name="T15" fmla="*/ 315295 h 1523844"/>
                <a:gd name="T16" fmla="*/ 315295 w 1970470"/>
                <a:gd name="T17" fmla="*/ 985235 h 1523844"/>
                <a:gd name="T18" fmla="*/ 511516 w 1970470"/>
                <a:gd name="T19" fmla="*/ 1458954 h 1523844"/>
                <a:gd name="T20" fmla="*/ 590163 w 1970470"/>
                <a:gd name="T21" fmla="*/ 1523844 h 1523844"/>
                <a:gd name="T22" fmla="*/ 160824 w 1970470"/>
                <a:gd name="T23" fmla="*/ 1523844 h 1523844"/>
                <a:gd name="T24" fmla="*/ 118913 w 1970470"/>
                <a:gd name="T25" fmla="*/ 1454856 h 1523844"/>
                <a:gd name="T26" fmla="*/ 0 w 1970470"/>
                <a:gd name="T27" fmla="*/ 985235 h 1523844"/>
                <a:gd name="T28" fmla="*/ 985235 w 1970470"/>
                <a:gd name="T29" fmla="*/ 0 h 15238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70470"/>
                <a:gd name="T46" fmla="*/ 0 h 1523844"/>
                <a:gd name="T47" fmla="*/ 1970470 w 1970470"/>
                <a:gd name="T48" fmla="*/ 1523844 h 152384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70470" h="1523844">
                  <a:moveTo>
                    <a:pt x="985235" y="0"/>
                  </a:moveTo>
                  <a:cubicBezTo>
                    <a:pt x="1529365" y="0"/>
                    <a:pt x="1970470" y="441105"/>
                    <a:pt x="1970470" y="985235"/>
                  </a:cubicBezTo>
                  <a:cubicBezTo>
                    <a:pt x="1970470" y="1155276"/>
                    <a:pt x="1927393" y="1315255"/>
                    <a:pt x="1851557" y="1454856"/>
                  </a:cubicBezTo>
                  <a:lnTo>
                    <a:pt x="1809646" y="1523844"/>
                  </a:lnTo>
                  <a:lnTo>
                    <a:pt x="1380307" y="1523844"/>
                  </a:lnTo>
                  <a:lnTo>
                    <a:pt x="1458954" y="1458954"/>
                  </a:lnTo>
                  <a:cubicBezTo>
                    <a:pt x="1580189" y="1337719"/>
                    <a:pt x="1655175" y="1170234"/>
                    <a:pt x="1655175" y="985235"/>
                  </a:cubicBezTo>
                  <a:cubicBezTo>
                    <a:pt x="1655175" y="615237"/>
                    <a:pt x="1355233" y="315295"/>
                    <a:pt x="985235" y="315295"/>
                  </a:cubicBezTo>
                  <a:cubicBezTo>
                    <a:pt x="615237" y="315295"/>
                    <a:pt x="315295" y="615237"/>
                    <a:pt x="315295" y="985235"/>
                  </a:cubicBezTo>
                  <a:cubicBezTo>
                    <a:pt x="315295" y="1170234"/>
                    <a:pt x="390281" y="1337719"/>
                    <a:pt x="511516" y="1458954"/>
                  </a:cubicBezTo>
                  <a:lnTo>
                    <a:pt x="590163" y="1523844"/>
                  </a:lnTo>
                  <a:lnTo>
                    <a:pt x="160824" y="1523844"/>
                  </a:lnTo>
                  <a:lnTo>
                    <a:pt x="118913" y="1454856"/>
                  </a:lnTo>
                  <a:cubicBezTo>
                    <a:pt x="43077" y="1315255"/>
                    <a:pt x="0" y="1155276"/>
                    <a:pt x="0" y="985235"/>
                  </a:cubicBezTo>
                  <a:cubicBezTo>
                    <a:pt x="0" y="441105"/>
                    <a:pt x="441105" y="0"/>
                    <a:pt x="985235" y="0"/>
                  </a:cubicBezTo>
                  <a:close/>
                </a:path>
              </a:pathLst>
            </a:custGeom>
            <a:solidFill>
              <a:schemeClr val="bg2"/>
            </a:solidFill>
            <a:ln>
              <a:noFill/>
            </a:ln>
            <a:effectLst/>
          </p:spPr>
          <p:txBody>
            <a:bodyPr vert="horz" wrap="square" lIns="68580" tIns="34290" rIns="68580" bIns="3429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1" name="任意多边形 15"/>
            <p:cNvSpPr>
              <a:spLocks noChangeArrowheads="1"/>
            </p:cNvSpPr>
            <p:nvPr/>
          </p:nvSpPr>
          <p:spPr bwMode="auto">
            <a:xfrm>
              <a:off x="160824" y="1523844"/>
              <a:ext cx="1648822" cy="446626"/>
            </a:xfrm>
            <a:custGeom>
              <a:avLst/>
              <a:gdLst>
                <a:gd name="T0" fmla="*/ 0 w 1648822"/>
                <a:gd name="T1" fmla="*/ 0 h 446626"/>
                <a:gd name="T2" fmla="*/ 429339 w 1648822"/>
                <a:gd name="T3" fmla="*/ 0 h 446626"/>
                <a:gd name="T4" fmla="*/ 449841 w 1648822"/>
                <a:gd name="T5" fmla="*/ 16916 h 446626"/>
                <a:gd name="T6" fmla="*/ 824411 w 1648822"/>
                <a:gd name="T7" fmla="*/ 131331 h 446626"/>
                <a:gd name="T8" fmla="*/ 1198981 w 1648822"/>
                <a:gd name="T9" fmla="*/ 16916 h 446626"/>
                <a:gd name="T10" fmla="*/ 1219483 w 1648822"/>
                <a:gd name="T11" fmla="*/ 0 h 446626"/>
                <a:gd name="T12" fmla="*/ 1648822 w 1648822"/>
                <a:gd name="T13" fmla="*/ 0 h 446626"/>
                <a:gd name="T14" fmla="*/ 1641383 w 1648822"/>
                <a:gd name="T15" fmla="*/ 12245 h 446626"/>
                <a:gd name="T16" fmla="*/ 824411 w 1648822"/>
                <a:gd name="T17" fmla="*/ 446626 h 446626"/>
                <a:gd name="T18" fmla="*/ 7439 w 1648822"/>
                <a:gd name="T19" fmla="*/ 12245 h 446626"/>
                <a:gd name="T20" fmla="*/ 0 w 1648822"/>
                <a:gd name="T21" fmla="*/ 0 h 4466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48822"/>
                <a:gd name="T34" fmla="*/ 0 h 446626"/>
                <a:gd name="T35" fmla="*/ 1648822 w 1648822"/>
                <a:gd name="T36" fmla="*/ 446626 h 44662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48822" h="446626">
                  <a:moveTo>
                    <a:pt x="0" y="0"/>
                  </a:moveTo>
                  <a:lnTo>
                    <a:pt x="429339" y="0"/>
                  </a:lnTo>
                  <a:lnTo>
                    <a:pt x="449841" y="16916"/>
                  </a:lnTo>
                  <a:cubicBezTo>
                    <a:pt x="556764" y="89152"/>
                    <a:pt x="685662" y="131331"/>
                    <a:pt x="824411" y="131331"/>
                  </a:cubicBezTo>
                  <a:cubicBezTo>
                    <a:pt x="963160" y="131331"/>
                    <a:pt x="1092058" y="89152"/>
                    <a:pt x="1198981" y="16916"/>
                  </a:cubicBezTo>
                  <a:lnTo>
                    <a:pt x="1219483" y="0"/>
                  </a:lnTo>
                  <a:lnTo>
                    <a:pt x="1648822" y="0"/>
                  </a:lnTo>
                  <a:lnTo>
                    <a:pt x="1641383" y="12245"/>
                  </a:lnTo>
                  <a:cubicBezTo>
                    <a:pt x="1464329" y="274319"/>
                    <a:pt x="1164492" y="446626"/>
                    <a:pt x="824411" y="446626"/>
                  </a:cubicBezTo>
                  <a:cubicBezTo>
                    <a:pt x="484330" y="446626"/>
                    <a:pt x="184493" y="274319"/>
                    <a:pt x="7439" y="12245"/>
                  </a:cubicBezTo>
                  <a:lnTo>
                    <a:pt x="0" y="0"/>
                  </a:lnTo>
                  <a:close/>
                </a:path>
              </a:pathLst>
            </a:custGeom>
            <a:solidFill>
              <a:schemeClr val="bg2"/>
            </a:solidFill>
            <a:ln>
              <a:noFill/>
            </a:ln>
            <a:effectLst/>
          </p:spPr>
          <p:txBody>
            <a:bodyPr vert="horz" wrap="square" lIns="68580" tIns="34290" rIns="68580" bIns="3429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22" name="TextBox 59"/>
          <p:cNvSpPr>
            <a:spLocks noChangeArrowheads="1"/>
          </p:cNvSpPr>
          <p:nvPr/>
        </p:nvSpPr>
        <p:spPr bwMode="auto">
          <a:xfrm flipH="1">
            <a:off x="1980010" y="1406129"/>
            <a:ext cx="1941909" cy="3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r">
              <a:lnSpc>
                <a:spcPct val="100000"/>
              </a:lnSpc>
              <a:spcBef>
                <a:spcPct val="0"/>
              </a:spcBef>
              <a:buFont typeface="Arial" panose="020B0604020202020204" pitchFamily="34" charset="0"/>
              <a:buNone/>
            </a:pPr>
            <a:r>
              <a:rPr lang="zh-CN" alt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点击此处输入内容</a:t>
            </a:r>
            <a:endParaRPr 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23" name="矩形 17"/>
          <p:cNvSpPr>
            <a:spLocks noChangeArrowheads="1"/>
          </p:cNvSpPr>
          <p:nvPr/>
        </p:nvSpPr>
        <p:spPr bwMode="auto">
          <a:xfrm>
            <a:off x="1014412" y="1685925"/>
            <a:ext cx="2976563" cy="621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14000"/>
              </a:lnSpc>
              <a:spcBef>
                <a:spcPct val="0"/>
              </a:spcBef>
              <a:buFont typeface="Arial" panose="020B0604020202020204" pitchFamily="34" charset="0"/>
              <a:buNone/>
            </a:pPr>
            <a:r>
              <a:rPr lang="zh-CN" alt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在此录入上述图表的综合描述说明，在此录入上述图表的综合描述说明，在此录入上述图表的综合描述说明，在此录入上述图表的综合描述说明。</a:t>
            </a:r>
            <a:endParaRPr lang="zh-CN" altLang="en-US" sz="105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4" name="TextBox 59"/>
          <p:cNvSpPr>
            <a:spLocks noChangeArrowheads="1"/>
          </p:cNvSpPr>
          <p:nvPr/>
        </p:nvSpPr>
        <p:spPr bwMode="auto">
          <a:xfrm flipH="1">
            <a:off x="6179344" y="3451623"/>
            <a:ext cx="1940719" cy="3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pPr>
            <a:r>
              <a:rPr lang="zh-CN" alt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点击此处输入内容</a:t>
            </a:r>
            <a:endParaRPr 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25" name="矩形 17"/>
          <p:cNvSpPr>
            <a:spLocks noChangeArrowheads="1"/>
          </p:cNvSpPr>
          <p:nvPr/>
        </p:nvSpPr>
        <p:spPr bwMode="auto">
          <a:xfrm>
            <a:off x="6329363" y="3740944"/>
            <a:ext cx="1940719" cy="80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14000"/>
              </a:lnSpc>
              <a:spcBef>
                <a:spcPct val="0"/>
              </a:spcBef>
              <a:buFont typeface="Arial" panose="020B0604020202020204" pitchFamily="34" charset="0"/>
              <a:buNone/>
            </a:pPr>
            <a:r>
              <a:rPr lang="zh-CN" alt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在此录入上述图表的综合描述说明，在此录入上述图表的综合描述说明，在此录入上述图表的综合描述说明。</a:t>
            </a:r>
            <a:endParaRPr lang="zh-CN" altLang="en-US" sz="105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9" name="TextBox 59"/>
          <p:cNvSpPr>
            <a:spLocks noChangeArrowheads="1"/>
          </p:cNvSpPr>
          <p:nvPr/>
        </p:nvSpPr>
        <p:spPr bwMode="auto">
          <a:xfrm flipH="1">
            <a:off x="742950" y="3429000"/>
            <a:ext cx="1941910" cy="3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pPr>
            <a:r>
              <a:rPr lang="zh-CN" alt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点击输入内容</a:t>
            </a:r>
            <a:endParaRPr 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30" name="矩形 17"/>
          <p:cNvSpPr>
            <a:spLocks noChangeArrowheads="1"/>
          </p:cNvSpPr>
          <p:nvPr/>
        </p:nvSpPr>
        <p:spPr bwMode="auto">
          <a:xfrm>
            <a:off x="1014412" y="3718323"/>
            <a:ext cx="1395413" cy="80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14000"/>
              </a:lnSpc>
              <a:spcBef>
                <a:spcPct val="0"/>
              </a:spcBef>
              <a:buFont typeface="Arial" panose="020B0604020202020204" pitchFamily="34" charset="0"/>
              <a:buNone/>
            </a:pPr>
            <a:r>
              <a:rPr lang="zh-CN" alt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在此录入上述图表的综合描述说明，在此录入上述图表的综合描述说明。</a:t>
            </a:r>
            <a:endParaRPr lang="zh-CN" altLang="en-US" sz="105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p:cBhvr>
                                        <p:cTn id="7" dur="500"/>
                                        <p:tgtEl>
                                          <p:spTgt spid="7"/>
                                        </p:tgtEl>
                                      </p:cBhvr>
                                    </p:animEffect>
                                  </p:childTnLst>
                                </p:cTn>
                              </p:par>
                              <p:par>
                                <p:cTn id="8" presetID="22" presetClass="entr" presetSubtype="4" fill="hold" nodeType="withEffect">
                                  <p:stCondLst>
                                    <p:cond delay="450"/>
                                  </p:stCondLst>
                                  <p:childTnLst>
                                    <p:set>
                                      <p:cBhvr>
                                        <p:cTn id="9" dur="1" fill="hold">
                                          <p:stCondLst>
                                            <p:cond delay="0"/>
                                          </p:stCondLst>
                                        </p:cTn>
                                        <p:tgtEl>
                                          <p:spTgt spid="9"/>
                                        </p:tgtEl>
                                        <p:attrNameLst>
                                          <p:attrName>style.visibility</p:attrName>
                                        </p:attrNameLst>
                                      </p:cBhvr>
                                      <p:to>
                                        <p:strVal val="visible"/>
                                      </p:to>
                                    </p:set>
                                    <p:animEffect>
                                      <p:cBhvr>
                                        <p:cTn id="10" dur="500"/>
                                        <p:tgtEl>
                                          <p:spTgt spid="9"/>
                                        </p:tgtEl>
                                      </p:cBhvr>
                                    </p:animEffect>
                                  </p:childTnLst>
                                </p:cTn>
                              </p:par>
                              <p:par>
                                <p:cTn id="11" presetID="22" presetClass="entr" presetSubtype="8" fill="hold" grpId="0" nodeType="withEffect">
                                  <p:stCondLst>
                                    <p:cond delay="250"/>
                                  </p:stCondLst>
                                  <p:childTnLst>
                                    <p:set>
                                      <p:cBhvr>
                                        <p:cTn id="12" dur="1" fill="hold">
                                          <p:stCondLst>
                                            <p:cond delay="0"/>
                                          </p:stCondLst>
                                        </p:cTn>
                                        <p:tgtEl>
                                          <p:spTgt spid="12"/>
                                        </p:tgtEl>
                                        <p:attrNameLst>
                                          <p:attrName>style.visibility</p:attrName>
                                        </p:attrNameLst>
                                      </p:cBhvr>
                                      <p:to>
                                        <p:strVal val="visible"/>
                                      </p:to>
                                    </p:set>
                                    <p:animEffect>
                                      <p:cBhvr>
                                        <p:cTn id="13" dur="500"/>
                                        <p:tgtEl>
                                          <p:spTgt spid="12"/>
                                        </p:tgtEl>
                                      </p:cBhvr>
                                    </p:animEffect>
                                  </p:childTnLst>
                                </p:cTn>
                              </p:par>
                              <p:par>
                                <p:cTn id="14" presetID="22" presetClass="entr" presetSubtype="1" fill="hold" nodeType="withEffect">
                                  <p:stCondLst>
                                    <p:cond delay="700"/>
                                  </p:stCondLst>
                                  <p:childTnLst>
                                    <p:set>
                                      <p:cBhvr>
                                        <p:cTn id="15" dur="1" fill="hold">
                                          <p:stCondLst>
                                            <p:cond delay="0"/>
                                          </p:stCondLst>
                                        </p:cTn>
                                        <p:tgtEl>
                                          <p:spTgt spid="14"/>
                                        </p:tgtEl>
                                        <p:attrNameLst>
                                          <p:attrName>style.visibility</p:attrName>
                                        </p:attrNameLst>
                                      </p:cBhvr>
                                      <p:to>
                                        <p:strVal val="visible"/>
                                      </p:to>
                                    </p:set>
                                    <p:animEffect>
                                      <p:cBhvr>
                                        <p:cTn id="16" dur="500"/>
                                        <p:tgtEl>
                                          <p:spTgt spid="14"/>
                                        </p:tgtEl>
                                      </p:cBhvr>
                                    </p:animEffect>
                                  </p:childTnLst>
                                </p:cTn>
                              </p:par>
                              <p:par>
                                <p:cTn id="17" presetID="22" presetClass="entr" presetSubtype="2" fill="hold" grpId="0" nodeType="withEffect">
                                  <p:stCondLst>
                                    <p:cond delay="250"/>
                                  </p:stCondLst>
                                  <p:childTnLst>
                                    <p:set>
                                      <p:cBhvr>
                                        <p:cTn id="18" dur="1" fill="hold">
                                          <p:stCondLst>
                                            <p:cond delay="0"/>
                                          </p:stCondLst>
                                        </p:cTn>
                                        <p:tgtEl>
                                          <p:spTgt spid="17"/>
                                        </p:tgtEl>
                                        <p:attrNameLst>
                                          <p:attrName>style.visibility</p:attrName>
                                        </p:attrNameLst>
                                      </p:cBhvr>
                                      <p:to>
                                        <p:strVal val="visible"/>
                                      </p:to>
                                    </p:set>
                                    <p:animEffect>
                                      <p:cBhvr>
                                        <p:cTn id="19" dur="500"/>
                                        <p:tgtEl>
                                          <p:spTgt spid="17"/>
                                        </p:tgtEl>
                                      </p:cBhvr>
                                    </p:animEffect>
                                  </p:childTnLst>
                                </p:cTn>
                              </p:par>
                              <p:par>
                                <p:cTn id="20" presetID="22" presetClass="entr" presetSubtype="1" fill="hold" nodeType="withEffect">
                                  <p:stCondLst>
                                    <p:cond delay="700"/>
                                  </p:stCondLst>
                                  <p:childTnLst>
                                    <p:set>
                                      <p:cBhvr>
                                        <p:cTn id="21" dur="1" fill="hold">
                                          <p:stCondLst>
                                            <p:cond delay="0"/>
                                          </p:stCondLst>
                                        </p:cTn>
                                        <p:tgtEl>
                                          <p:spTgt spid="19"/>
                                        </p:tgtEl>
                                        <p:attrNameLst>
                                          <p:attrName>style.visibility</p:attrName>
                                        </p:attrNameLst>
                                      </p:cBhvr>
                                      <p:to>
                                        <p:strVal val="visible"/>
                                      </p:to>
                                    </p:set>
                                    <p:animEffect>
                                      <p:cBhvr>
                                        <p:cTn id="22" dur="500"/>
                                        <p:tgtEl>
                                          <p:spTgt spid="19"/>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p:cBhvr>
                                        <p:cTn id="26" dur="500"/>
                                        <p:tgtEl>
                                          <p:spTgt spid="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p:cBhvr>
                                        <p:cTn id="29" dur="500"/>
                                        <p:tgtEl>
                                          <p:spTgt spid="1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p:cBhvr>
                                        <p:cTn id="32" dur="500"/>
                                        <p:tgtEl>
                                          <p:spTgt spid="18"/>
                                        </p:tgtEl>
                                      </p:cBhvr>
                                    </p:animEffect>
                                  </p:childTnLst>
                                </p:cTn>
                              </p:par>
                            </p:childTnLst>
                          </p:cTn>
                        </p:par>
                        <p:par>
                          <p:cTn id="33" fill="hold">
                            <p:stCondLst>
                              <p:cond delay="1000"/>
                            </p:stCondLst>
                            <p:childTnLst>
                              <p:par>
                                <p:cTn id="34" presetID="22" presetClass="entr" presetSubtype="2" fill="hold" grpId="0" nodeType="afterEffect">
                                  <p:stCondLst>
                                    <p:cond delay="0"/>
                                  </p:stCondLst>
                                  <p:childTnLst>
                                    <p:set>
                                      <p:cBhvr>
                                        <p:cTn id="35" dur="1" fill="hold">
                                          <p:stCondLst>
                                            <p:cond delay="0"/>
                                          </p:stCondLst>
                                        </p:cTn>
                                        <p:tgtEl>
                                          <p:spTgt spid="22"/>
                                        </p:tgtEl>
                                        <p:attrNameLst>
                                          <p:attrName>style.visibility</p:attrName>
                                        </p:attrNameLst>
                                      </p:cBhvr>
                                      <p:to>
                                        <p:strVal val="visible"/>
                                      </p:to>
                                    </p:set>
                                    <p:animEffect>
                                      <p:cBhvr>
                                        <p:cTn id="36" dur="500"/>
                                        <p:tgtEl>
                                          <p:spTgt spid="22"/>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p:cBhvr>
                                        <p:cTn id="39" dur="500"/>
                                        <p:tgtEl>
                                          <p:spTgt spid="23"/>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29"/>
                                        </p:tgtEl>
                                        <p:attrNameLst>
                                          <p:attrName>style.visibility</p:attrName>
                                        </p:attrNameLst>
                                      </p:cBhvr>
                                      <p:to>
                                        <p:strVal val="visible"/>
                                      </p:to>
                                    </p:set>
                                    <p:animEffect>
                                      <p:cBhvr>
                                        <p:cTn id="42" dur="500"/>
                                        <p:tgtEl>
                                          <p:spTgt spid="29"/>
                                        </p:tgtEl>
                                      </p:cBhvr>
                                    </p:animEffect>
                                  </p:childTnLst>
                                </p:cTn>
                              </p:par>
                              <p:par>
                                <p:cTn id="43" presetID="22" presetClass="entr" presetSubtype="2" fill="hold" grpId="0" nodeType="withEffect">
                                  <p:stCondLst>
                                    <p:cond delay="0"/>
                                  </p:stCondLst>
                                  <p:childTnLst>
                                    <p:set>
                                      <p:cBhvr>
                                        <p:cTn id="44" dur="1" fill="hold">
                                          <p:stCondLst>
                                            <p:cond delay="0"/>
                                          </p:stCondLst>
                                        </p:cTn>
                                        <p:tgtEl>
                                          <p:spTgt spid="30"/>
                                        </p:tgtEl>
                                        <p:attrNameLst>
                                          <p:attrName>style.visibility</p:attrName>
                                        </p:attrNameLst>
                                      </p:cBhvr>
                                      <p:to>
                                        <p:strVal val="visible"/>
                                      </p:to>
                                    </p:set>
                                    <p:animEffect>
                                      <p:cBhvr>
                                        <p:cTn id="45" dur="500"/>
                                        <p:tgtEl>
                                          <p:spTgt spid="30"/>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p:cBhvr>
                                        <p:cTn id="48" dur="500"/>
                                        <p:tgtEl>
                                          <p:spTgt spid="24"/>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animEffect>
                                      <p:cBhvr>
                                        <p:cTn id="5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autoUpdateAnimBg="0"/>
      <p:bldP spid="8" grpId="0" bldLvl="0" autoUpdateAnimBg="0"/>
      <p:bldP spid="12" grpId="0" bldLvl="0" animBg="1" autoUpdateAnimBg="0"/>
      <p:bldP spid="13" grpId="0" bldLvl="0" autoUpdateAnimBg="0"/>
      <p:bldP spid="17" grpId="0" bldLvl="0" animBg="1" autoUpdateAnimBg="0"/>
      <p:bldP spid="18" grpId="0" bldLvl="0" autoUpdateAnimBg="0"/>
      <p:bldP spid="22" grpId="0" bldLvl="0" autoUpdateAnimBg="0"/>
      <p:bldP spid="23" grpId="0" bldLvl="0" autoUpdateAnimBg="0"/>
      <p:bldP spid="24" grpId="0" bldLvl="0" autoUpdateAnimBg="0"/>
      <p:bldP spid="25" grpId="0" bldLvl="0" autoUpdateAnimBg="0"/>
      <p:bldP spid="29" grpId="0" bldLvl="0" autoUpdateAnimBg="0"/>
      <p:bldP spid="30" grpId="0" bldLvl="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3"/>
          <p:cNvSpPr>
            <a:spLocks noChangeArrowheads="1"/>
          </p:cNvSpPr>
          <p:nvPr/>
        </p:nvSpPr>
        <p:spPr bwMode="auto">
          <a:xfrm>
            <a:off x="3680223" y="1672829"/>
            <a:ext cx="984871" cy="323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65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标题内容</a:t>
            </a:r>
          </a:p>
        </p:txBody>
      </p:sp>
      <p:sp>
        <p:nvSpPr>
          <p:cNvPr id="6" name="Rectangle 42"/>
          <p:cNvSpPr>
            <a:spLocks noChangeArrowheads="1"/>
          </p:cNvSpPr>
          <p:nvPr/>
        </p:nvSpPr>
        <p:spPr bwMode="auto">
          <a:xfrm>
            <a:off x="1062038" y="1689498"/>
            <a:ext cx="2352675" cy="2692003"/>
          </a:xfrm>
          <a:prstGeom prst="rect">
            <a:avLst/>
          </a:prstGeom>
          <a:blipFill dpi="0" rotWithShape="1">
            <a:blip r:embed="rId3"/>
            <a:srcRect/>
            <a:stretch>
              <a:fillRect/>
            </a:stretch>
          </a:blipFill>
          <a:ln>
            <a:noFill/>
          </a:ln>
          <a:extLst>
            <a:ext uri="{91240B29-F687-4F45-9708-019B960494DF}">
              <a14:hiddenLine xmlns:a14="http://schemas.microsoft.com/office/drawing/2010/main" w="12700">
                <a:solidFill>
                  <a:srgbClr val="42719B"/>
                </a:solidFill>
                <a:bevel/>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350">
              <a:solidFill>
                <a:schemeClr val="accent1"/>
              </a:solidFill>
              <a:latin typeface="微软雅黑" panose="020B0503020204020204" pitchFamily="34" charset="-122"/>
              <a:ea typeface="微软雅黑" panose="020B0503020204020204" pitchFamily="34" charset="-122"/>
            </a:endParaRPr>
          </a:p>
        </p:txBody>
      </p:sp>
      <p:sp>
        <p:nvSpPr>
          <p:cNvPr id="7" name="矩形 47"/>
          <p:cNvSpPr>
            <a:spLocks noChangeArrowheads="1"/>
          </p:cNvSpPr>
          <p:nvPr/>
        </p:nvSpPr>
        <p:spPr bwMode="auto">
          <a:xfrm>
            <a:off x="3689748" y="2064544"/>
            <a:ext cx="1553765" cy="2431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30000"/>
              </a:lnSpc>
              <a:spcBef>
                <a:spcPct val="0"/>
              </a:spcBef>
              <a:spcAft>
                <a:spcPts val="375"/>
              </a:spcAft>
              <a:buNone/>
            </a:pPr>
            <a:r>
              <a:rPr lang="zh-CN" alt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右键点击图片选择设置图片格式可直接替换图片。您可以点击文字框输入您的描述说明，或者通过复制粘贴，在此录入您的描述说明。</a:t>
            </a:r>
            <a:endParaRPr 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a:p>
            <a:pPr eaLnBrk="1" hangingPunct="1">
              <a:lnSpc>
                <a:spcPct val="130000"/>
              </a:lnSpc>
              <a:spcBef>
                <a:spcPct val="0"/>
              </a:spcBef>
              <a:spcAft>
                <a:spcPts val="375"/>
              </a:spcAft>
              <a:buNone/>
            </a:pPr>
            <a:r>
              <a:rPr lang="zh-CN" alt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在此录入上述图表的综合描述说明，在此录入上述图表的综合描述说明，在此录入上述图表的综合描述说明。</a:t>
            </a:r>
            <a:endParaRPr lang="zh-CN" altLang="en-US" sz="1350">
              <a:solidFill>
                <a:schemeClr val="accent1"/>
              </a:solidFill>
              <a:latin typeface="微软雅黑" panose="020B0503020204020204" pitchFamily="34" charset="-122"/>
              <a:ea typeface="微软雅黑" panose="020B0503020204020204" pitchFamily="34" charset="-122"/>
            </a:endParaRPr>
          </a:p>
        </p:txBody>
      </p:sp>
      <p:grpSp>
        <p:nvGrpSpPr>
          <p:cNvPr id="8" name="组合 19"/>
          <p:cNvGrpSpPr/>
          <p:nvPr/>
        </p:nvGrpSpPr>
        <p:grpSpPr bwMode="auto">
          <a:xfrm>
            <a:off x="5567362" y="3726657"/>
            <a:ext cx="595313" cy="597694"/>
            <a:chOff x="0" y="0"/>
            <a:chExt cx="792885" cy="797434"/>
          </a:xfrm>
        </p:grpSpPr>
        <p:sp>
          <p:nvSpPr>
            <p:cNvPr id="9" name="Oval 10"/>
            <p:cNvSpPr>
              <a:spLocks noChangeArrowheads="1"/>
            </p:cNvSpPr>
            <p:nvPr/>
          </p:nvSpPr>
          <p:spPr bwMode="auto">
            <a:xfrm>
              <a:off x="0" y="0"/>
              <a:ext cx="792885" cy="797434"/>
            </a:xfrm>
            <a:prstGeom prst="ellipse">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endParaRPr>
            </a:p>
          </p:txBody>
        </p:sp>
        <p:grpSp>
          <p:nvGrpSpPr>
            <p:cNvPr id="10" name="Group 22"/>
            <p:cNvGrpSpPr/>
            <p:nvPr/>
          </p:nvGrpSpPr>
          <p:grpSpPr bwMode="auto">
            <a:xfrm>
              <a:off x="219119" y="227439"/>
              <a:ext cx="354646" cy="342557"/>
              <a:chOff x="0" y="0"/>
              <a:chExt cx="439257" cy="424283"/>
            </a:xfrm>
          </p:grpSpPr>
          <p:sp>
            <p:nvSpPr>
              <p:cNvPr id="11" name="Rectangle 18"/>
              <p:cNvSpPr>
                <a:spLocks noChangeArrowheads="1"/>
              </p:cNvSpPr>
              <p:nvPr/>
            </p:nvSpPr>
            <p:spPr bwMode="auto">
              <a:xfrm>
                <a:off x="157234" y="169713"/>
                <a:ext cx="47421" cy="44924"/>
              </a:xfrm>
              <a:prstGeom prst="rect">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endParaRPr>
              </a:p>
            </p:txBody>
          </p:sp>
          <p:sp>
            <p:nvSpPr>
              <p:cNvPr id="12" name="Rectangle 19"/>
              <p:cNvSpPr>
                <a:spLocks noChangeArrowheads="1"/>
              </p:cNvSpPr>
              <p:nvPr/>
            </p:nvSpPr>
            <p:spPr bwMode="auto">
              <a:xfrm>
                <a:off x="232107" y="169713"/>
                <a:ext cx="49916" cy="44924"/>
              </a:xfrm>
              <a:prstGeom prst="rect">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endParaRPr>
              </a:p>
            </p:txBody>
          </p:sp>
          <p:sp>
            <p:nvSpPr>
              <p:cNvPr id="13" name="Rectangle 20"/>
              <p:cNvSpPr>
                <a:spLocks noChangeArrowheads="1"/>
              </p:cNvSpPr>
              <p:nvPr/>
            </p:nvSpPr>
            <p:spPr bwMode="auto">
              <a:xfrm>
                <a:off x="309477" y="169713"/>
                <a:ext cx="49916" cy="44924"/>
              </a:xfrm>
              <a:prstGeom prst="rect">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endParaRPr>
              </a:p>
            </p:txBody>
          </p:sp>
          <p:sp>
            <p:nvSpPr>
              <p:cNvPr id="14" name="Rectangle 21"/>
              <p:cNvSpPr>
                <a:spLocks noChangeArrowheads="1"/>
              </p:cNvSpPr>
              <p:nvPr/>
            </p:nvSpPr>
            <p:spPr bwMode="auto">
              <a:xfrm>
                <a:off x="157234" y="237099"/>
                <a:ext cx="47421" cy="47421"/>
              </a:xfrm>
              <a:prstGeom prst="rect">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endParaRPr>
              </a:p>
            </p:txBody>
          </p:sp>
          <p:sp>
            <p:nvSpPr>
              <p:cNvPr id="15" name="Rectangle 22"/>
              <p:cNvSpPr>
                <a:spLocks noChangeArrowheads="1"/>
              </p:cNvSpPr>
              <p:nvPr/>
            </p:nvSpPr>
            <p:spPr bwMode="auto">
              <a:xfrm>
                <a:off x="232107" y="237099"/>
                <a:ext cx="49916" cy="47421"/>
              </a:xfrm>
              <a:prstGeom prst="rect">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endParaRPr>
              </a:p>
            </p:txBody>
          </p:sp>
          <p:sp>
            <p:nvSpPr>
              <p:cNvPr id="16" name="Rectangle 23"/>
              <p:cNvSpPr>
                <a:spLocks noChangeArrowheads="1"/>
              </p:cNvSpPr>
              <p:nvPr/>
            </p:nvSpPr>
            <p:spPr bwMode="auto">
              <a:xfrm>
                <a:off x="309477" y="237099"/>
                <a:ext cx="49916" cy="47421"/>
              </a:xfrm>
              <a:prstGeom prst="rect">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endParaRPr>
              </a:p>
            </p:txBody>
          </p:sp>
          <p:sp>
            <p:nvSpPr>
              <p:cNvPr id="17" name="Rectangle 24"/>
              <p:cNvSpPr>
                <a:spLocks noChangeArrowheads="1"/>
              </p:cNvSpPr>
              <p:nvPr/>
            </p:nvSpPr>
            <p:spPr bwMode="auto">
              <a:xfrm>
                <a:off x="157234" y="309477"/>
                <a:ext cx="47421" cy="44924"/>
              </a:xfrm>
              <a:prstGeom prst="rect">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endParaRPr>
              </a:p>
            </p:txBody>
          </p:sp>
          <p:sp>
            <p:nvSpPr>
              <p:cNvPr id="18" name="Rectangle 25"/>
              <p:cNvSpPr>
                <a:spLocks noChangeArrowheads="1"/>
              </p:cNvSpPr>
              <p:nvPr/>
            </p:nvSpPr>
            <p:spPr bwMode="auto">
              <a:xfrm>
                <a:off x="79865" y="237099"/>
                <a:ext cx="49916" cy="47421"/>
              </a:xfrm>
              <a:prstGeom prst="rect">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endParaRPr>
              </a:p>
            </p:txBody>
          </p:sp>
          <p:sp>
            <p:nvSpPr>
              <p:cNvPr id="19" name="Rectangle 26"/>
              <p:cNvSpPr>
                <a:spLocks noChangeArrowheads="1"/>
              </p:cNvSpPr>
              <p:nvPr/>
            </p:nvSpPr>
            <p:spPr bwMode="auto">
              <a:xfrm>
                <a:off x="79865" y="309477"/>
                <a:ext cx="49916" cy="44924"/>
              </a:xfrm>
              <a:prstGeom prst="rect">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endParaRPr>
              </a:p>
            </p:txBody>
          </p:sp>
          <p:sp>
            <p:nvSpPr>
              <p:cNvPr id="20" name="Rectangle 27"/>
              <p:cNvSpPr>
                <a:spLocks noChangeArrowheads="1"/>
              </p:cNvSpPr>
              <p:nvPr/>
            </p:nvSpPr>
            <p:spPr bwMode="auto">
              <a:xfrm>
                <a:off x="232107" y="309477"/>
                <a:ext cx="49916" cy="44924"/>
              </a:xfrm>
              <a:prstGeom prst="rect">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endParaRPr>
              </a:p>
            </p:txBody>
          </p:sp>
          <p:sp>
            <p:nvSpPr>
              <p:cNvPr id="21" name="Rectangle 28"/>
              <p:cNvSpPr>
                <a:spLocks noChangeArrowheads="1"/>
              </p:cNvSpPr>
              <p:nvPr/>
            </p:nvSpPr>
            <p:spPr bwMode="auto">
              <a:xfrm>
                <a:off x="309477" y="309477"/>
                <a:ext cx="49916" cy="44924"/>
              </a:xfrm>
              <a:prstGeom prst="rect">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endParaRPr>
              </a:p>
            </p:txBody>
          </p:sp>
          <p:sp>
            <p:nvSpPr>
              <p:cNvPr id="22" name="Freeform 29"/>
              <p:cNvSpPr>
                <a:spLocks noEditPoints="1" noChangeArrowheads="1"/>
              </p:cNvSpPr>
              <p:nvPr/>
            </p:nvSpPr>
            <p:spPr bwMode="auto">
              <a:xfrm>
                <a:off x="0" y="29950"/>
                <a:ext cx="439257" cy="394333"/>
              </a:xfrm>
              <a:custGeom>
                <a:avLst/>
                <a:gdLst>
                  <a:gd name="T0" fmla="*/ 1083829211 w 176"/>
                  <a:gd name="T1" fmla="*/ 0 h 158"/>
                  <a:gd name="T2" fmla="*/ 934337076 w 176"/>
                  <a:gd name="T3" fmla="*/ 0 h 158"/>
                  <a:gd name="T4" fmla="*/ 934337076 w 176"/>
                  <a:gd name="T5" fmla="*/ 99661426 h 158"/>
                  <a:gd name="T6" fmla="*/ 784842445 w 176"/>
                  <a:gd name="T7" fmla="*/ 99661426 h 158"/>
                  <a:gd name="T8" fmla="*/ 784842445 w 176"/>
                  <a:gd name="T9" fmla="*/ 0 h 158"/>
                  <a:gd name="T10" fmla="*/ 323902122 w 176"/>
                  <a:gd name="T11" fmla="*/ 0 h 158"/>
                  <a:gd name="T12" fmla="*/ 323902122 w 176"/>
                  <a:gd name="T13" fmla="*/ 99661426 h 158"/>
                  <a:gd name="T14" fmla="*/ 174409987 w 176"/>
                  <a:gd name="T15" fmla="*/ 99661426 h 158"/>
                  <a:gd name="T16" fmla="*/ 174409987 w 176"/>
                  <a:gd name="T17" fmla="*/ 0 h 158"/>
                  <a:gd name="T18" fmla="*/ 0 w 176"/>
                  <a:gd name="T19" fmla="*/ 0 h 158"/>
                  <a:gd name="T20" fmla="*/ 0 w 176"/>
                  <a:gd name="T21" fmla="*/ 984167816 h 158"/>
                  <a:gd name="T22" fmla="*/ 80975530 w 176"/>
                  <a:gd name="T23" fmla="*/ 984167816 h 158"/>
                  <a:gd name="T24" fmla="*/ 1009083143 w 176"/>
                  <a:gd name="T25" fmla="*/ 984167816 h 158"/>
                  <a:gd name="T26" fmla="*/ 1096288137 w 176"/>
                  <a:gd name="T27" fmla="*/ 984167816 h 158"/>
                  <a:gd name="T28" fmla="*/ 1083829211 w 176"/>
                  <a:gd name="T29" fmla="*/ 0 h 158"/>
                  <a:gd name="T30" fmla="*/ 1009083143 w 176"/>
                  <a:gd name="T31" fmla="*/ 896962820 h 158"/>
                  <a:gd name="T32" fmla="*/ 80975530 w 176"/>
                  <a:gd name="T33" fmla="*/ 896962820 h 158"/>
                  <a:gd name="T34" fmla="*/ 80975530 w 176"/>
                  <a:gd name="T35" fmla="*/ 274071418 h 158"/>
                  <a:gd name="T36" fmla="*/ 1009083143 w 176"/>
                  <a:gd name="T37" fmla="*/ 274071418 h 158"/>
                  <a:gd name="T38" fmla="*/ 1009083143 w 176"/>
                  <a:gd name="T39" fmla="*/ 896962820 h 15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76"/>
                  <a:gd name="T61" fmla="*/ 0 h 158"/>
                  <a:gd name="T62" fmla="*/ 176 w 176"/>
                  <a:gd name="T63" fmla="*/ 158 h 15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76" h="158">
                    <a:moveTo>
                      <a:pt x="174" y="0"/>
                    </a:moveTo>
                    <a:lnTo>
                      <a:pt x="150" y="0"/>
                    </a:lnTo>
                    <a:lnTo>
                      <a:pt x="150" y="16"/>
                    </a:lnTo>
                    <a:lnTo>
                      <a:pt x="126" y="16"/>
                    </a:lnTo>
                    <a:lnTo>
                      <a:pt x="126" y="0"/>
                    </a:lnTo>
                    <a:lnTo>
                      <a:pt x="52" y="0"/>
                    </a:lnTo>
                    <a:lnTo>
                      <a:pt x="52" y="16"/>
                    </a:lnTo>
                    <a:lnTo>
                      <a:pt x="28" y="16"/>
                    </a:lnTo>
                    <a:lnTo>
                      <a:pt x="28" y="0"/>
                    </a:lnTo>
                    <a:lnTo>
                      <a:pt x="0" y="0"/>
                    </a:lnTo>
                    <a:lnTo>
                      <a:pt x="0" y="158"/>
                    </a:lnTo>
                    <a:lnTo>
                      <a:pt x="13" y="158"/>
                    </a:lnTo>
                    <a:lnTo>
                      <a:pt x="162" y="158"/>
                    </a:lnTo>
                    <a:lnTo>
                      <a:pt x="176" y="158"/>
                    </a:lnTo>
                    <a:lnTo>
                      <a:pt x="174" y="0"/>
                    </a:lnTo>
                    <a:close/>
                    <a:moveTo>
                      <a:pt x="162" y="144"/>
                    </a:moveTo>
                    <a:lnTo>
                      <a:pt x="13" y="144"/>
                    </a:lnTo>
                    <a:lnTo>
                      <a:pt x="13" y="44"/>
                    </a:lnTo>
                    <a:lnTo>
                      <a:pt x="162" y="44"/>
                    </a:lnTo>
                    <a:lnTo>
                      <a:pt x="162" y="144"/>
                    </a:lnTo>
                    <a:close/>
                  </a:path>
                </a:pathLst>
              </a:custGeom>
              <a:solidFill>
                <a:schemeClr val="accent2"/>
              </a:solidFill>
              <a:ln>
                <a:noFill/>
              </a:ln>
              <a:effectLst/>
            </p:spPr>
            <p:txBody>
              <a:bodyPr vert="horz" wrap="square" lIns="68580" tIns="34290" rIns="68580" bIns="3429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3" name="Rectangle 30"/>
              <p:cNvSpPr>
                <a:spLocks noChangeArrowheads="1"/>
              </p:cNvSpPr>
              <p:nvPr/>
            </p:nvSpPr>
            <p:spPr bwMode="auto">
              <a:xfrm>
                <a:off x="82360" y="0"/>
                <a:ext cx="37438" cy="59899"/>
              </a:xfrm>
              <a:prstGeom prst="rect">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endParaRPr>
              </a:p>
            </p:txBody>
          </p:sp>
          <p:sp>
            <p:nvSpPr>
              <p:cNvPr id="24" name="Rectangle 31"/>
              <p:cNvSpPr>
                <a:spLocks noChangeArrowheads="1"/>
              </p:cNvSpPr>
              <p:nvPr/>
            </p:nvSpPr>
            <p:spPr bwMode="auto">
              <a:xfrm>
                <a:off x="329443" y="0"/>
                <a:ext cx="34941" cy="59899"/>
              </a:xfrm>
              <a:prstGeom prst="rect">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endParaRPr>
              </a:p>
            </p:txBody>
          </p:sp>
        </p:grpSp>
      </p:grpSp>
      <p:grpSp>
        <p:nvGrpSpPr>
          <p:cNvPr id="25" name="组合 18"/>
          <p:cNvGrpSpPr/>
          <p:nvPr/>
        </p:nvGrpSpPr>
        <p:grpSpPr bwMode="auto">
          <a:xfrm>
            <a:off x="5567362" y="1778794"/>
            <a:ext cx="595313" cy="598885"/>
            <a:chOff x="0" y="0"/>
            <a:chExt cx="792885" cy="797434"/>
          </a:xfrm>
        </p:grpSpPr>
        <p:sp>
          <p:nvSpPr>
            <p:cNvPr id="29" name="Oval 6"/>
            <p:cNvSpPr>
              <a:spLocks noChangeArrowheads="1"/>
            </p:cNvSpPr>
            <p:nvPr/>
          </p:nvSpPr>
          <p:spPr bwMode="auto">
            <a:xfrm>
              <a:off x="0" y="0"/>
              <a:ext cx="792885" cy="797434"/>
            </a:xfrm>
            <a:prstGeom prst="ellipse">
              <a:avLst/>
            </a:prstGeom>
            <a:solidFill>
              <a:schemeClr val="bg1"/>
            </a:solidFill>
            <a:ln>
              <a:noFill/>
            </a:ln>
            <a:effectLst/>
          </p:spPr>
          <p:txBody>
            <a:bodyPr vert="horz" wrap="square" lIns="68580" tIns="34290" rIns="68580" bIns="34290" numCol="1" anchor="t" anchorCtr="0" compatLnSpc="1"/>
            <a:lstStyle/>
            <a:p>
              <a:endParaRPr lang="zh-CN" altLang="zh-CN">
                <a:solidFill>
                  <a:schemeClr val="accent2"/>
                </a:solidFill>
                <a:latin typeface="微软雅黑" panose="020B0503020204020204" pitchFamily="34" charset="-122"/>
                <a:ea typeface="微软雅黑" panose="020B0503020204020204" pitchFamily="34" charset="-122"/>
              </a:endParaRPr>
            </a:p>
          </p:txBody>
        </p:sp>
        <p:sp>
          <p:nvSpPr>
            <p:cNvPr id="30" name="Freeform 35"/>
            <p:cNvSpPr>
              <a:spLocks noEditPoints="1" noChangeArrowheads="1"/>
            </p:cNvSpPr>
            <p:nvPr/>
          </p:nvSpPr>
          <p:spPr bwMode="auto">
            <a:xfrm>
              <a:off x="185871" y="256657"/>
              <a:ext cx="421143" cy="284121"/>
            </a:xfrm>
            <a:custGeom>
              <a:avLst/>
              <a:gdLst>
                <a:gd name="T0" fmla="*/ 971389130 w 157"/>
                <a:gd name="T1" fmla="*/ 330486331 h 106"/>
                <a:gd name="T2" fmla="*/ 978586115 w 157"/>
                <a:gd name="T3" fmla="*/ 265824680 h 106"/>
                <a:gd name="T4" fmla="*/ 712353996 w 157"/>
                <a:gd name="T5" fmla="*/ 0 h 106"/>
                <a:gd name="T6" fmla="*/ 525269936 w 157"/>
                <a:gd name="T7" fmla="*/ 129320622 h 106"/>
                <a:gd name="T8" fmla="*/ 323797271 w 157"/>
                <a:gd name="T9" fmla="*/ 57475534 h 106"/>
                <a:gd name="T10" fmla="*/ 136713211 w 157"/>
                <a:gd name="T11" fmla="*/ 280194233 h 106"/>
                <a:gd name="T12" fmla="*/ 143910196 w 157"/>
                <a:gd name="T13" fmla="*/ 337669767 h 106"/>
                <a:gd name="T14" fmla="*/ 0 w 157"/>
                <a:gd name="T15" fmla="*/ 538835477 h 106"/>
                <a:gd name="T16" fmla="*/ 223060938 w 157"/>
                <a:gd name="T17" fmla="*/ 761554176 h 106"/>
                <a:gd name="T18" fmla="*/ 906629676 w 157"/>
                <a:gd name="T19" fmla="*/ 761554176 h 106"/>
                <a:gd name="T20" fmla="*/ 1129690614 w 157"/>
                <a:gd name="T21" fmla="*/ 538835477 h 106"/>
                <a:gd name="T22" fmla="*/ 971389130 w 157"/>
                <a:gd name="T23" fmla="*/ 330486331 h 106"/>
                <a:gd name="T24" fmla="*/ 863458495 w 157"/>
                <a:gd name="T25" fmla="*/ 718448195 h 106"/>
                <a:gd name="T26" fmla="*/ 568443800 w 157"/>
                <a:gd name="T27" fmla="*/ 718448195 h 106"/>
                <a:gd name="T28" fmla="*/ 741133889 w 157"/>
                <a:gd name="T29" fmla="*/ 538835477 h 106"/>
                <a:gd name="T30" fmla="*/ 733939587 w 157"/>
                <a:gd name="T31" fmla="*/ 517282486 h 106"/>
                <a:gd name="T32" fmla="*/ 661983147 w 157"/>
                <a:gd name="T33" fmla="*/ 517282486 h 106"/>
                <a:gd name="T34" fmla="*/ 661983147 w 157"/>
                <a:gd name="T35" fmla="*/ 488543379 h 106"/>
                <a:gd name="T36" fmla="*/ 661983147 w 157"/>
                <a:gd name="T37" fmla="*/ 265824680 h 106"/>
                <a:gd name="T38" fmla="*/ 647594542 w 157"/>
                <a:gd name="T39" fmla="*/ 251457807 h 106"/>
                <a:gd name="T40" fmla="*/ 460510482 w 157"/>
                <a:gd name="T41" fmla="*/ 251457807 h 106"/>
                <a:gd name="T42" fmla="*/ 446119194 w 157"/>
                <a:gd name="T43" fmla="*/ 265824680 h 106"/>
                <a:gd name="T44" fmla="*/ 446119194 w 157"/>
                <a:gd name="T45" fmla="*/ 488543379 h 106"/>
                <a:gd name="T46" fmla="*/ 446119194 w 157"/>
                <a:gd name="T47" fmla="*/ 524465923 h 106"/>
                <a:gd name="T48" fmla="*/ 366968452 w 157"/>
                <a:gd name="T49" fmla="*/ 524465923 h 106"/>
                <a:gd name="T50" fmla="*/ 359774149 w 157"/>
                <a:gd name="T51" fmla="*/ 546018913 h 106"/>
                <a:gd name="T52" fmla="*/ 539661224 w 157"/>
                <a:gd name="T53" fmla="*/ 718448195 h 106"/>
                <a:gd name="T54" fmla="*/ 273429105 w 157"/>
                <a:gd name="T55" fmla="*/ 718448195 h 106"/>
                <a:gd name="T56" fmla="*/ 79150742 w 157"/>
                <a:gd name="T57" fmla="*/ 531652040 h 106"/>
                <a:gd name="T58" fmla="*/ 208669650 w 157"/>
                <a:gd name="T59" fmla="*/ 359222758 h 106"/>
                <a:gd name="T60" fmla="*/ 201472665 w 157"/>
                <a:gd name="T61" fmla="*/ 316116777 h 106"/>
                <a:gd name="T62" fmla="*/ 359774149 w 157"/>
                <a:gd name="T63" fmla="*/ 122137185 h 106"/>
                <a:gd name="T64" fmla="*/ 532466921 w 157"/>
                <a:gd name="T65" fmla="*/ 208349146 h 106"/>
                <a:gd name="T66" fmla="*/ 697962708 w 157"/>
                <a:gd name="T67" fmla="*/ 71845088 h 106"/>
                <a:gd name="T68" fmla="*/ 921020964 w 157"/>
                <a:gd name="T69" fmla="*/ 301747224 h 106"/>
                <a:gd name="T70" fmla="*/ 913826661 w 157"/>
                <a:gd name="T71" fmla="*/ 352039321 h 106"/>
                <a:gd name="T72" fmla="*/ 1057736857 w 157"/>
                <a:gd name="T73" fmla="*/ 531652040 h 106"/>
                <a:gd name="T74" fmla="*/ 863458495 w 157"/>
                <a:gd name="T75" fmla="*/ 718448195 h 10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7"/>
                <a:gd name="T115" fmla="*/ 0 h 106"/>
                <a:gd name="T116" fmla="*/ 157 w 157"/>
                <a:gd name="T117" fmla="*/ 106 h 10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7" h="106">
                  <a:moveTo>
                    <a:pt x="135" y="46"/>
                  </a:moveTo>
                  <a:cubicBezTo>
                    <a:pt x="136" y="43"/>
                    <a:pt x="136" y="40"/>
                    <a:pt x="136" y="37"/>
                  </a:cubicBezTo>
                  <a:cubicBezTo>
                    <a:pt x="136" y="16"/>
                    <a:pt x="120" y="0"/>
                    <a:pt x="99" y="0"/>
                  </a:cubicBezTo>
                  <a:cubicBezTo>
                    <a:pt x="76" y="0"/>
                    <a:pt x="73" y="18"/>
                    <a:pt x="73" y="18"/>
                  </a:cubicBezTo>
                  <a:cubicBezTo>
                    <a:pt x="73" y="18"/>
                    <a:pt x="63" y="6"/>
                    <a:pt x="45" y="8"/>
                  </a:cubicBezTo>
                  <a:cubicBezTo>
                    <a:pt x="30" y="11"/>
                    <a:pt x="19" y="25"/>
                    <a:pt x="19" y="39"/>
                  </a:cubicBezTo>
                  <a:cubicBezTo>
                    <a:pt x="19" y="42"/>
                    <a:pt x="20" y="44"/>
                    <a:pt x="20" y="47"/>
                  </a:cubicBezTo>
                  <a:cubicBezTo>
                    <a:pt x="9" y="51"/>
                    <a:pt x="0" y="62"/>
                    <a:pt x="0" y="75"/>
                  </a:cubicBezTo>
                  <a:cubicBezTo>
                    <a:pt x="0" y="92"/>
                    <a:pt x="14" y="106"/>
                    <a:pt x="31" y="106"/>
                  </a:cubicBezTo>
                  <a:cubicBezTo>
                    <a:pt x="126" y="106"/>
                    <a:pt x="126" y="106"/>
                    <a:pt x="126" y="106"/>
                  </a:cubicBezTo>
                  <a:cubicBezTo>
                    <a:pt x="143" y="106"/>
                    <a:pt x="157" y="92"/>
                    <a:pt x="157" y="75"/>
                  </a:cubicBezTo>
                  <a:cubicBezTo>
                    <a:pt x="157" y="62"/>
                    <a:pt x="148" y="50"/>
                    <a:pt x="135" y="46"/>
                  </a:cubicBezTo>
                  <a:close/>
                  <a:moveTo>
                    <a:pt x="120" y="100"/>
                  </a:moveTo>
                  <a:cubicBezTo>
                    <a:pt x="79" y="100"/>
                    <a:pt x="79" y="100"/>
                    <a:pt x="79" y="100"/>
                  </a:cubicBezTo>
                  <a:cubicBezTo>
                    <a:pt x="82" y="97"/>
                    <a:pt x="103" y="75"/>
                    <a:pt x="103" y="75"/>
                  </a:cubicBezTo>
                  <a:cubicBezTo>
                    <a:pt x="103" y="75"/>
                    <a:pt x="106" y="72"/>
                    <a:pt x="102" y="72"/>
                  </a:cubicBezTo>
                  <a:cubicBezTo>
                    <a:pt x="98" y="72"/>
                    <a:pt x="92" y="72"/>
                    <a:pt x="92" y="72"/>
                  </a:cubicBezTo>
                  <a:cubicBezTo>
                    <a:pt x="92" y="72"/>
                    <a:pt x="92" y="70"/>
                    <a:pt x="92" y="68"/>
                  </a:cubicBezTo>
                  <a:cubicBezTo>
                    <a:pt x="92" y="59"/>
                    <a:pt x="92" y="43"/>
                    <a:pt x="92" y="37"/>
                  </a:cubicBezTo>
                  <a:cubicBezTo>
                    <a:pt x="92" y="37"/>
                    <a:pt x="92" y="35"/>
                    <a:pt x="90" y="35"/>
                  </a:cubicBezTo>
                  <a:cubicBezTo>
                    <a:pt x="88" y="35"/>
                    <a:pt x="67" y="35"/>
                    <a:pt x="64" y="35"/>
                  </a:cubicBezTo>
                  <a:cubicBezTo>
                    <a:pt x="61" y="35"/>
                    <a:pt x="62" y="37"/>
                    <a:pt x="62" y="37"/>
                  </a:cubicBezTo>
                  <a:cubicBezTo>
                    <a:pt x="62" y="44"/>
                    <a:pt x="62" y="59"/>
                    <a:pt x="62" y="68"/>
                  </a:cubicBezTo>
                  <a:cubicBezTo>
                    <a:pt x="62" y="71"/>
                    <a:pt x="62" y="73"/>
                    <a:pt x="62" y="73"/>
                  </a:cubicBezTo>
                  <a:cubicBezTo>
                    <a:pt x="62" y="73"/>
                    <a:pt x="54" y="73"/>
                    <a:pt x="51" y="73"/>
                  </a:cubicBezTo>
                  <a:cubicBezTo>
                    <a:pt x="47" y="73"/>
                    <a:pt x="50" y="76"/>
                    <a:pt x="50" y="76"/>
                  </a:cubicBezTo>
                  <a:cubicBezTo>
                    <a:pt x="75" y="100"/>
                    <a:pt x="75" y="100"/>
                    <a:pt x="75" y="100"/>
                  </a:cubicBezTo>
                  <a:cubicBezTo>
                    <a:pt x="38" y="100"/>
                    <a:pt x="38" y="100"/>
                    <a:pt x="38" y="100"/>
                  </a:cubicBezTo>
                  <a:cubicBezTo>
                    <a:pt x="23" y="100"/>
                    <a:pt x="11" y="88"/>
                    <a:pt x="11" y="74"/>
                  </a:cubicBezTo>
                  <a:cubicBezTo>
                    <a:pt x="11" y="63"/>
                    <a:pt x="18" y="53"/>
                    <a:pt x="29" y="50"/>
                  </a:cubicBezTo>
                  <a:cubicBezTo>
                    <a:pt x="28" y="48"/>
                    <a:pt x="28" y="46"/>
                    <a:pt x="28" y="44"/>
                  </a:cubicBezTo>
                  <a:cubicBezTo>
                    <a:pt x="28" y="31"/>
                    <a:pt x="37" y="19"/>
                    <a:pt x="50" y="17"/>
                  </a:cubicBezTo>
                  <a:cubicBezTo>
                    <a:pt x="65" y="15"/>
                    <a:pt x="74" y="29"/>
                    <a:pt x="74" y="29"/>
                  </a:cubicBezTo>
                  <a:cubicBezTo>
                    <a:pt x="74" y="29"/>
                    <a:pt x="77" y="10"/>
                    <a:pt x="97" y="10"/>
                  </a:cubicBezTo>
                  <a:cubicBezTo>
                    <a:pt x="115" y="10"/>
                    <a:pt x="128" y="24"/>
                    <a:pt x="128" y="42"/>
                  </a:cubicBezTo>
                  <a:cubicBezTo>
                    <a:pt x="128" y="44"/>
                    <a:pt x="127" y="47"/>
                    <a:pt x="127" y="49"/>
                  </a:cubicBezTo>
                  <a:cubicBezTo>
                    <a:pt x="138" y="53"/>
                    <a:pt x="147" y="62"/>
                    <a:pt x="147" y="74"/>
                  </a:cubicBezTo>
                  <a:cubicBezTo>
                    <a:pt x="147" y="88"/>
                    <a:pt x="135" y="100"/>
                    <a:pt x="120" y="100"/>
                  </a:cubicBezTo>
                  <a:close/>
                </a:path>
              </a:pathLst>
            </a:custGeom>
            <a:solidFill>
              <a:schemeClr val="accent2"/>
            </a:solidFill>
            <a:ln>
              <a:noFill/>
            </a:ln>
            <a:effectLst/>
          </p:spPr>
          <p:txBody>
            <a:bodyPr vert="horz" wrap="square" lIns="68580" tIns="34290" rIns="68580" bIns="34290" numCol="1" anchor="t" anchorCtr="0" compatLnSpc="1"/>
            <a:lstStyle/>
            <a:p>
              <a:endParaRPr lang="zh-CN" altLang="en-US">
                <a:solidFill>
                  <a:schemeClr val="accent2"/>
                </a:solidFill>
                <a:latin typeface="微软雅黑" panose="020B0503020204020204" pitchFamily="34" charset="-122"/>
                <a:ea typeface="微软雅黑" panose="020B0503020204020204" pitchFamily="34" charset="-122"/>
              </a:endParaRPr>
            </a:p>
          </p:txBody>
        </p:sp>
      </p:grpSp>
      <p:sp>
        <p:nvSpPr>
          <p:cNvPr id="31" name="矩形 67"/>
          <p:cNvSpPr>
            <a:spLocks noChangeArrowheads="1"/>
          </p:cNvSpPr>
          <p:nvPr/>
        </p:nvSpPr>
        <p:spPr bwMode="auto">
          <a:xfrm>
            <a:off x="6209110" y="1778794"/>
            <a:ext cx="1779984" cy="3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标题文字内容</a:t>
            </a:r>
            <a:endParaRPr 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32" name="矩形 47"/>
          <p:cNvSpPr>
            <a:spLocks noChangeArrowheads="1"/>
          </p:cNvSpPr>
          <p:nvPr/>
        </p:nvSpPr>
        <p:spPr bwMode="auto">
          <a:xfrm>
            <a:off x="6209110" y="2055019"/>
            <a:ext cx="1884759" cy="45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20000"/>
              </a:lnSpc>
              <a:spcBef>
                <a:spcPct val="0"/>
              </a:spcBef>
              <a:buFont typeface="Arial" panose="020B0604020202020204" pitchFamily="34" charset="0"/>
              <a:buNone/>
            </a:pPr>
            <a:r>
              <a:rPr lang="zh-CN" alt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在此录入图表的描述说明，在此录入图表的描述说明。</a:t>
            </a:r>
          </a:p>
        </p:txBody>
      </p:sp>
      <p:sp>
        <p:nvSpPr>
          <p:cNvPr id="33" name="矩形 69"/>
          <p:cNvSpPr>
            <a:spLocks noChangeArrowheads="1"/>
          </p:cNvSpPr>
          <p:nvPr/>
        </p:nvSpPr>
        <p:spPr bwMode="auto">
          <a:xfrm>
            <a:off x="6209110" y="2750344"/>
            <a:ext cx="1779984" cy="3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标题文字内容</a:t>
            </a:r>
            <a:endParaRPr lang="en-US" altLang="zh-CN"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34" name="矩形 47"/>
          <p:cNvSpPr>
            <a:spLocks noChangeArrowheads="1"/>
          </p:cNvSpPr>
          <p:nvPr/>
        </p:nvSpPr>
        <p:spPr bwMode="auto">
          <a:xfrm>
            <a:off x="6209110" y="3027760"/>
            <a:ext cx="1884759" cy="45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20000"/>
              </a:lnSpc>
              <a:spcBef>
                <a:spcPct val="0"/>
              </a:spcBef>
              <a:buFont typeface="Arial" panose="020B0604020202020204" pitchFamily="34" charset="0"/>
              <a:buNone/>
            </a:pPr>
            <a:r>
              <a:rPr lang="zh-CN" alt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在此录入图表的描述说明，在此录入图表的描述说明。</a:t>
            </a:r>
          </a:p>
        </p:txBody>
      </p:sp>
      <p:sp>
        <p:nvSpPr>
          <p:cNvPr id="35" name="矩形 71"/>
          <p:cNvSpPr>
            <a:spLocks noChangeArrowheads="1"/>
          </p:cNvSpPr>
          <p:nvPr/>
        </p:nvSpPr>
        <p:spPr bwMode="auto">
          <a:xfrm>
            <a:off x="6209110" y="3721894"/>
            <a:ext cx="1779984" cy="3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标题文字内容</a:t>
            </a:r>
            <a:endParaRPr lang="en-US" altLang="zh-CN"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36" name="矩形 47"/>
          <p:cNvSpPr>
            <a:spLocks noChangeArrowheads="1"/>
          </p:cNvSpPr>
          <p:nvPr/>
        </p:nvSpPr>
        <p:spPr bwMode="auto">
          <a:xfrm>
            <a:off x="6209110" y="3988594"/>
            <a:ext cx="1884759" cy="45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20000"/>
              </a:lnSpc>
              <a:spcBef>
                <a:spcPct val="0"/>
              </a:spcBef>
              <a:buFont typeface="Arial" panose="020B0604020202020204" pitchFamily="34" charset="0"/>
              <a:buNone/>
            </a:pPr>
            <a:r>
              <a:rPr lang="zh-CN" alt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在此录入图表的描述说明，在此录入图表的描述说明。</a:t>
            </a:r>
          </a:p>
        </p:txBody>
      </p:sp>
      <p:grpSp>
        <p:nvGrpSpPr>
          <p:cNvPr id="37" name="组合 17"/>
          <p:cNvGrpSpPr/>
          <p:nvPr/>
        </p:nvGrpSpPr>
        <p:grpSpPr bwMode="auto">
          <a:xfrm>
            <a:off x="5567362" y="2752725"/>
            <a:ext cx="595313" cy="597694"/>
            <a:chOff x="0" y="0"/>
            <a:chExt cx="792885" cy="797434"/>
          </a:xfrm>
        </p:grpSpPr>
        <p:sp>
          <p:nvSpPr>
            <p:cNvPr id="38" name="Oval 8"/>
            <p:cNvSpPr>
              <a:spLocks noChangeArrowheads="1"/>
            </p:cNvSpPr>
            <p:nvPr/>
          </p:nvSpPr>
          <p:spPr bwMode="auto">
            <a:xfrm>
              <a:off x="0" y="0"/>
              <a:ext cx="792885" cy="797434"/>
            </a:xfrm>
            <a:prstGeom prst="ellipse">
              <a:avLst/>
            </a:prstGeom>
            <a:solidFill>
              <a:schemeClr val="tx1"/>
            </a:solidFill>
            <a:ln>
              <a:noFill/>
            </a:ln>
            <a:effectLst/>
          </p:spPr>
          <p:txBody>
            <a:bodyPr vert="horz" wrap="square" lIns="68580" tIns="34290" rIns="68580" bIns="34290" numCol="1" anchor="t" anchorCtr="0" compatLnSpc="1"/>
            <a:lstStyle/>
            <a:p>
              <a:endParaRPr lang="zh-CN" altLang="zh-CN">
                <a:solidFill>
                  <a:schemeClr val="accent2"/>
                </a:solidFill>
                <a:latin typeface="微软雅黑" panose="020B0503020204020204" pitchFamily="34" charset="-122"/>
                <a:ea typeface="微软雅黑" panose="020B0503020204020204" pitchFamily="34" charset="-122"/>
              </a:endParaRPr>
            </a:p>
          </p:txBody>
        </p:sp>
        <p:sp>
          <p:nvSpPr>
            <p:cNvPr id="39" name="任意多边形 75"/>
            <p:cNvSpPr>
              <a:spLocks noChangeArrowheads="1"/>
            </p:cNvSpPr>
            <p:nvPr/>
          </p:nvSpPr>
          <p:spPr bwMode="auto">
            <a:xfrm>
              <a:off x="125808" y="205049"/>
              <a:ext cx="541268" cy="387337"/>
            </a:xfrm>
            <a:custGeom>
              <a:avLst/>
              <a:gdLst>
                <a:gd name="T0" fmla="*/ 302178 w 613253"/>
                <a:gd name="T1" fmla="*/ 189810 h 438850"/>
                <a:gd name="T2" fmla="*/ 308446 w 613253"/>
                <a:gd name="T3" fmla="*/ 211231 h 438850"/>
                <a:gd name="T4" fmla="*/ 273991 w 613253"/>
                <a:gd name="T5" fmla="*/ 287948 h 438850"/>
                <a:gd name="T6" fmla="*/ 273506 w 613253"/>
                <a:gd name="T7" fmla="*/ 287948 h 438850"/>
                <a:gd name="T8" fmla="*/ 273846 w 613253"/>
                <a:gd name="T9" fmla="*/ 288271 h 438850"/>
                <a:gd name="T10" fmla="*/ 273506 w 613253"/>
                <a:gd name="T11" fmla="*/ 289027 h 438850"/>
                <a:gd name="T12" fmla="*/ 274642 w 613253"/>
                <a:gd name="T13" fmla="*/ 289027 h 438850"/>
                <a:gd name="T14" fmla="*/ 313223 w 613253"/>
                <a:gd name="T15" fmla="*/ 325694 h 438850"/>
                <a:gd name="T16" fmla="*/ 351804 w 613253"/>
                <a:gd name="T17" fmla="*/ 289027 h 438850"/>
                <a:gd name="T18" fmla="*/ 352939 w 613253"/>
                <a:gd name="T19" fmla="*/ 289027 h 438850"/>
                <a:gd name="T20" fmla="*/ 352600 w 613253"/>
                <a:gd name="T21" fmla="*/ 288270 h 438850"/>
                <a:gd name="T22" fmla="*/ 352939 w 613253"/>
                <a:gd name="T23" fmla="*/ 287948 h 438850"/>
                <a:gd name="T24" fmla="*/ 352455 w 613253"/>
                <a:gd name="T25" fmla="*/ 287948 h 438850"/>
                <a:gd name="T26" fmla="*/ 317999 w 613253"/>
                <a:gd name="T27" fmla="*/ 211229 h 438850"/>
                <a:gd name="T28" fmla="*/ 324267 w 613253"/>
                <a:gd name="T29" fmla="*/ 189810 h 438850"/>
                <a:gd name="T30" fmla="*/ 122621 w 613253"/>
                <a:gd name="T31" fmla="*/ 168497 h 438850"/>
                <a:gd name="T32" fmla="*/ 127701 w 613253"/>
                <a:gd name="T33" fmla="*/ 185855 h 438850"/>
                <a:gd name="T34" fmla="*/ 99783 w 613253"/>
                <a:gd name="T35" fmla="*/ 248016 h 438850"/>
                <a:gd name="T36" fmla="*/ 99389 w 613253"/>
                <a:gd name="T37" fmla="*/ 248016 h 438850"/>
                <a:gd name="T38" fmla="*/ 99664 w 613253"/>
                <a:gd name="T39" fmla="*/ 248278 h 438850"/>
                <a:gd name="T40" fmla="*/ 99390 w 613253"/>
                <a:gd name="T41" fmla="*/ 248890 h 438850"/>
                <a:gd name="T42" fmla="*/ 100310 w 613253"/>
                <a:gd name="T43" fmla="*/ 248890 h 438850"/>
                <a:gd name="T44" fmla="*/ 131571 w 613253"/>
                <a:gd name="T45" fmla="*/ 278601 h 438850"/>
                <a:gd name="T46" fmla="*/ 162832 w 613253"/>
                <a:gd name="T47" fmla="*/ 248890 h 438850"/>
                <a:gd name="T48" fmla="*/ 163753 w 613253"/>
                <a:gd name="T49" fmla="*/ 248890 h 438850"/>
                <a:gd name="T50" fmla="*/ 163477 w 613253"/>
                <a:gd name="T51" fmla="*/ 248278 h 438850"/>
                <a:gd name="T52" fmla="*/ 163752 w 613253"/>
                <a:gd name="T53" fmla="*/ 248016 h 438850"/>
                <a:gd name="T54" fmla="*/ 163360 w 613253"/>
                <a:gd name="T55" fmla="*/ 248016 h 438850"/>
                <a:gd name="T56" fmla="*/ 135441 w 613253"/>
                <a:gd name="T57" fmla="*/ 185853 h 438850"/>
                <a:gd name="T58" fmla="*/ 140519 w 613253"/>
                <a:gd name="T59" fmla="*/ 168497 h 438850"/>
                <a:gd name="T60" fmla="*/ 313647 w 613253"/>
                <a:gd name="T61" fmla="*/ 0 h 438850"/>
                <a:gd name="T62" fmla="*/ 401789 w 613253"/>
                <a:gd name="T63" fmla="*/ 89512 h 438850"/>
                <a:gd name="T64" fmla="*/ 354002 w 613253"/>
                <a:gd name="T65" fmla="*/ 167851 h 438850"/>
                <a:gd name="T66" fmla="*/ 354002 w 613253"/>
                <a:gd name="T67" fmla="*/ 179987 h 438850"/>
                <a:gd name="T68" fmla="*/ 477733 w 613253"/>
                <a:gd name="T69" fmla="*/ 304984 h 438850"/>
                <a:gd name="T70" fmla="*/ 310462 w 613253"/>
                <a:gd name="T71" fmla="*/ 341871 h 438850"/>
                <a:gd name="T72" fmla="*/ 150844 w 613253"/>
                <a:gd name="T73" fmla="*/ 308256 h 438850"/>
                <a:gd name="T74" fmla="*/ 158358 w 613253"/>
                <a:gd name="T75" fmla="*/ 288582 h 438850"/>
                <a:gd name="T76" fmla="*/ 129334 w 613253"/>
                <a:gd name="T77" fmla="*/ 291708 h 438850"/>
                <a:gd name="T78" fmla="*/ 0 w 613253"/>
                <a:gd name="T79" fmla="*/ 264471 h 438850"/>
                <a:gd name="T80" fmla="*/ 97497 w 613253"/>
                <a:gd name="T81" fmla="*/ 161659 h 438850"/>
                <a:gd name="T82" fmla="*/ 97497 w 613253"/>
                <a:gd name="T83" fmla="*/ 149528 h 438850"/>
                <a:gd name="T84" fmla="*/ 60496 w 613253"/>
                <a:gd name="T85" fmla="*/ 87229 h 438850"/>
                <a:gd name="T86" fmla="*/ 131914 w 613253"/>
                <a:gd name="T87" fmla="*/ 14700 h 438850"/>
                <a:gd name="T88" fmla="*/ 203334 w 613253"/>
                <a:gd name="T89" fmla="*/ 87229 h 438850"/>
                <a:gd name="T90" fmla="*/ 164614 w 613253"/>
                <a:gd name="T91" fmla="*/ 150705 h 438850"/>
                <a:gd name="T92" fmla="*/ 164614 w 613253"/>
                <a:gd name="T93" fmla="*/ 160538 h 438850"/>
                <a:gd name="T94" fmla="*/ 228121 w 613253"/>
                <a:gd name="T95" fmla="*/ 196732 h 438850"/>
                <a:gd name="T96" fmla="*/ 229847 w 613253"/>
                <a:gd name="T97" fmla="*/ 199013 h 438850"/>
                <a:gd name="T98" fmla="*/ 271170 w 613253"/>
                <a:gd name="T99" fmla="*/ 181372 h 438850"/>
                <a:gd name="T100" fmla="*/ 271170 w 613253"/>
                <a:gd name="T101" fmla="*/ 166399 h 438850"/>
                <a:gd name="T102" fmla="*/ 225504 w 613253"/>
                <a:gd name="T103" fmla="*/ 89512 h 438850"/>
                <a:gd name="T104" fmla="*/ 313647 w 613253"/>
                <a:gd name="T105" fmla="*/ 0 h 43885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13253"/>
                <a:gd name="T160" fmla="*/ 0 h 438850"/>
                <a:gd name="T161" fmla="*/ 613253 w 613253"/>
                <a:gd name="T162" fmla="*/ 438850 h 43885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13253" h="438850">
                  <a:moveTo>
                    <a:pt x="387898" y="243653"/>
                  </a:moveTo>
                  <a:lnTo>
                    <a:pt x="395944" y="271151"/>
                  </a:lnTo>
                  <a:lnTo>
                    <a:pt x="351715" y="369631"/>
                  </a:lnTo>
                  <a:lnTo>
                    <a:pt x="351092" y="369631"/>
                  </a:lnTo>
                  <a:lnTo>
                    <a:pt x="351529" y="370046"/>
                  </a:lnTo>
                  <a:lnTo>
                    <a:pt x="351093" y="371017"/>
                  </a:lnTo>
                  <a:lnTo>
                    <a:pt x="352550" y="371017"/>
                  </a:lnTo>
                  <a:lnTo>
                    <a:pt x="402076" y="418085"/>
                  </a:lnTo>
                  <a:lnTo>
                    <a:pt x="451601" y="371017"/>
                  </a:lnTo>
                  <a:lnTo>
                    <a:pt x="453059" y="371017"/>
                  </a:lnTo>
                  <a:lnTo>
                    <a:pt x="452623" y="370045"/>
                  </a:lnTo>
                  <a:lnTo>
                    <a:pt x="453059" y="369631"/>
                  </a:lnTo>
                  <a:lnTo>
                    <a:pt x="452437" y="369631"/>
                  </a:lnTo>
                  <a:lnTo>
                    <a:pt x="408207" y="271149"/>
                  </a:lnTo>
                  <a:lnTo>
                    <a:pt x="416253" y="243653"/>
                  </a:lnTo>
                  <a:lnTo>
                    <a:pt x="387898" y="243653"/>
                  </a:lnTo>
                  <a:close/>
                  <a:moveTo>
                    <a:pt x="157406" y="216295"/>
                  </a:moveTo>
                  <a:lnTo>
                    <a:pt x="163926" y="238576"/>
                  </a:lnTo>
                  <a:lnTo>
                    <a:pt x="128088" y="318371"/>
                  </a:lnTo>
                  <a:lnTo>
                    <a:pt x="127583" y="318371"/>
                  </a:lnTo>
                  <a:lnTo>
                    <a:pt x="127937" y="318708"/>
                  </a:lnTo>
                  <a:lnTo>
                    <a:pt x="127584" y="319494"/>
                  </a:lnTo>
                  <a:lnTo>
                    <a:pt x="128765" y="319494"/>
                  </a:lnTo>
                  <a:lnTo>
                    <a:pt x="168894" y="357632"/>
                  </a:lnTo>
                  <a:lnTo>
                    <a:pt x="209023" y="319494"/>
                  </a:lnTo>
                  <a:lnTo>
                    <a:pt x="210205" y="319494"/>
                  </a:lnTo>
                  <a:lnTo>
                    <a:pt x="209851" y="318707"/>
                  </a:lnTo>
                  <a:lnTo>
                    <a:pt x="210204" y="318371"/>
                  </a:lnTo>
                  <a:lnTo>
                    <a:pt x="209701" y="318371"/>
                  </a:lnTo>
                  <a:lnTo>
                    <a:pt x="173862" y="238574"/>
                  </a:lnTo>
                  <a:lnTo>
                    <a:pt x="180381" y="216295"/>
                  </a:lnTo>
                  <a:lnTo>
                    <a:pt x="157406" y="216295"/>
                  </a:lnTo>
                  <a:close/>
                  <a:moveTo>
                    <a:pt x="402620" y="0"/>
                  </a:moveTo>
                  <a:cubicBezTo>
                    <a:pt x="465109" y="0"/>
                    <a:pt x="515766" y="51445"/>
                    <a:pt x="515766" y="114905"/>
                  </a:cubicBezTo>
                  <a:cubicBezTo>
                    <a:pt x="515766" y="159138"/>
                    <a:pt x="491155" y="197534"/>
                    <a:pt x="454423" y="215466"/>
                  </a:cubicBezTo>
                  <a:lnTo>
                    <a:pt x="454423" y="231044"/>
                  </a:lnTo>
                  <a:cubicBezTo>
                    <a:pt x="531505" y="249779"/>
                    <a:pt x="592702" y="311734"/>
                    <a:pt x="613253" y="391500"/>
                  </a:cubicBezTo>
                  <a:cubicBezTo>
                    <a:pt x="550688" y="422070"/>
                    <a:pt x="477097" y="438850"/>
                    <a:pt x="398531" y="438850"/>
                  </a:cubicBezTo>
                  <a:cubicBezTo>
                    <a:pt x="323987" y="438850"/>
                    <a:pt x="253921" y="423744"/>
                    <a:pt x="193634" y="395700"/>
                  </a:cubicBezTo>
                  <a:lnTo>
                    <a:pt x="203279" y="370444"/>
                  </a:lnTo>
                  <a:lnTo>
                    <a:pt x="166022" y="374457"/>
                  </a:lnTo>
                  <a:cubicBezTo>
                    <a:pt x="105620" y="374457"/>
                    <a:pt x="48848" y="362217"/>
                    <a:pt x="0" y="339494"/>
                  </a:cubicBezTo>
                  <a:cubicBezTo>
                    <a:pt x="15404" y="274815"/>
                    <a:pt x="63667" y="224043"/>
                    <a:pt x="125154" y="207518"/>
                  </a:cubicBezTo>
                  <a:lnTo>
                    <a:pt x="125154" y="191945"/>
                  </a:lnTo>
                  <a:cubicBezTo>
                    <a:pt x="96529" y="177233"/>
                    <a:pt x="77656" y="146842"/>
                    <a:pt x="77656" y="111974"/>
                  </a:cubicBezTo>
                  <a:cubicBezTo>
                    <a:pt x="77656" y="60554"/>
                    <a:pt x="118702" y="18870"/>
                    <a:pt x="169335" y="18870"/>
                  </a:cubicBezTo>
                  <a:cubicBezTo>
                    <a:pt x="219968" y="18870"/>
                    <a:pt x="261014" y="60554"/>
                    <a:pt x="261014" y="111974"/>
                  </a:cubicBezTo>
                  <a:cubicBezTo>
                    <a:pt x="261014" y="147815"/>
                    <a:pt x="241072" y="178926"/>
                    <a:pt x="211310" y="193456"/>
                  </a:cubicBezTo>
                  <a:lnTo>
                    <a:pt x="211310" y="206078"/>
                  </a:lnTo>
                  <a:cubicBezTo>
                    <a:pt x="242539" y="213668"/>
                    <a:pt x="270549" y="230014"/>
                    <a:pt x="292834" y="252540"/>
                  </a:cubicBezTo>
                  <a:lnTo>
                    <a:pt x="295048" y="255467"/>
                  </a:lnTo>
                  <a:lnTo>
                    <a:pt x="348094" y="232822"/>
                  </a:lnTo>
                  <a:lnTo>
                    <a:pt x="348094" y="213602"/>
                  </a:lnTo>
                  <a:cubicBezTo>
                    <a:pt x="312767" y="195444"/>
                    <a:pt x="289474" y="157937"/>
                    <a:pt x="289474" y="114905"/>
                  </a:cubicBezTo>
                  <a:cubicBezTo>
                    <a:pt x="289474" y="51445"/>
                    <a:pt x="340131" y="0"/>
                    <a:pt x="402620" y="0"/>
                  </a:cubicBezTo>
                  <a:close/>
                </a:path>
              </a:pathLst>
            </a:custGeom>
            <a:solidFill>
              <a:schemeClr val="accent2"/>
            </a:solidFill>
            <a:ln>
              <a:noFill/>
            </a:ln>
            <a:effectLst/>
          </p:spPr>
          <p:txBody>
            <a:bodyPr vert="horz" wrap="square" lIns="68580" tIns="34290" rIns="68580" bIns="34290" numCol="1" anchor="t" anchorCtr="0" compatLnSpc="1"/>
            <a:lstStyle/>
            <a:p>
              <a:endParaRPr lang="zh-CN" altLang="en-US">
                <a:solidFill>
                  <a:schemeClr val="accent2"/>
                </a:solidFill>
                <a:latin typeface="微软雅黑" panose="020B0503020204020204" pitchFamily="34" charset="-122"/>
                <a:ea typeface="微软雅黑" panose="020B0503020204020204" pitchFamily="34" charset="-122"/>
              </a:endParaRPr>
            </a:p>
          </p:txBody>
        </p:sp>
      </p:gr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0-#ppt_w/2"/>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p:cBhvr>
                                        <p:cTn id="12" dur="500"/>
                                        <p:tgtEl>
                                          <p:spTgt spid="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p:cBhvr>
                                        <p:cTn id="16" dur="500"/>
                                        <p:tgtEl>
                                          <p:spTgt spid="7"/>
                                        </p:tgtEl>
                                      </p:cBhvr>
                                    </p:animEffect>
                                  </p:childTnLst>
                                </p:cTn>
                              </p:par>
                            </p:childTnLst>
                          </p:cTn>
                        </p:par>
                        <p:par>
                          <p:cTn id="17" fill="hold">
                            <p:stCondLst>
                              <p:cond delay="1500"/>
                            </p:stCondLst>
                            <p:childTnLst>
                              <p:par>
                                <p:cTn id="18" presetID="47" presetClass="entr" presetSubtype="0" fill="hold"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p:cBhvr>
                                        <p:cTn id="20" dur="500"/>
                                        <p:tgtEl>
                                          <p:spTgt spid="25"/>
                                        </p:tgtEl>
                                      </p:cBhvr>
                                    </p:animEffect>
                                    <p:anim calcmode="lin" valueType="num">
                                      <p:cBhvr>
                                        <p:cTn id="21" dur="500" fill="hold"/>
                                        <p:tgtEl>
                                          <p:spTgt spid="25"/>
                                        </p:tgtEl>
                                        <p:attrNameLst>
                                          <p:attrName>ppt_x</p:attrName>
                                        </p:attrNameLst>
                                      </p:cBhvr>
                                      <p:tavLst>
                                        <p:tav tm="0">
                                          <p:val>
                                            <p:strVal val="#ppt_x"/>
                                          </p:val>
                                        </p:tav>
                                        <p:tav tm="100000">
                                          <p:val>
                                            <p:strVal val="#ppt_x"/>
                                          </p:val>
                                        </p:tav>
                                      </p:tavLst>
                                    </p:anim>
                                    <p:anim calcmode="lin" valueType="num">
                                      <p:cBhvr>
                                        <p:cTn id="22" dur="500" fill="hold"/>
                                        <p:tgtEl>
                                          <p:spTgt spid="25"/>
                                        </p:tgtEl>
                                        <p:attrNameLst>
                                          <p:attrName>ppt_y</p:attrName>
                                        </p:attrNameLst>
                                      </p:cBhvr>
                                      <p:tavLst>
                                        <p:tav tm="0">
                                          <p:val>
                                            <p:strVal val="#ppt_y-.1"/>
                                          </p:val>
                                        </p:tav>
                                        <p:tav tm="100000">
                                          <p:val>
                                            <p:strVal val="#ppt_y"/>
                                          </p:val>
                                        </p:tav>
                                      </p:tavLst>
                                    </p:anim>
                                  </p:childTnLst>
                                </p:cTn>
                              </p:par>
                              <p:par>
                                <p:cTn id="23" presetID="47" presetClass="entr" presetSubtype="0" fill="hold" nodeType="withEffect">
                                  <p:stCondLst>
                                    <p:cond delay="400"/>
                                  </p:stCondLst>
                                  <p:childTnLst>
                                    <p:set>
                                      <p:cBhvr>
                                        <p:cTn id="24" dur="1" fill="hold">
                                          <p:stCondLst>
                                            <p:cond delay="0"/>
                                          </p:stCondLst>
                                        </p:cTn>
                                        <p:tgtEl>
                                          <p:spTgt spid="37"/>
                                        </p:tgtEl>
                                        <p:attrNameLst>
                                          <p:attrName>style.visibility</p:attrName>
                                        </p:attrNameLst>
                                      </p:cBhvr>
                                      <p:to>
                                        <p:strVal val="visible"/>
                                      </p:to>
                                    </p:set>
                                    <p:animEffect>
                                      <p:cBhvr>
                                        <p:cTn id="25" dur="500"/>
                                        <p:tgtEl>
                                          <p:spTgt spid="37"/>
                                        </p:tgtEl>
                                      </p:cBhvr>
                                    </p:animEffect>
                                    <p:anim calcmode="lin" valueType="num">
                                      <p:cBhvr>
                                        <p:cTn id="26" dur="500" fill="hold"/>
                                        <p:tgtEl>
                                          <p:spTgt spid="37"/>
                                        </p:tgtEl>
                                        <p:attrNameLst>
                                          <p:attrName>ppt_x</p:attrName>
                                        </p:attrNameLst>
                                      </p:cBhvr>
                                      <p:tavLst>
                                        <p:tav tm="0">
                                          <p:val>
                                            <p:strVal val="#ppt_x"/>
                                          </p:val>
                                        </p:tav>
                                        <p:tav tm="100000">
                                          <p:val>
                                            <p:strVal val="#ppt_x"/>
                                          </p:val>
                                        </p:tav>
                                      </p:tavLst>
                                    </p:anim>
                                    <p:anim calcmode="lin" valueType="num">
                                      <p:cBhvr>
                                        <p:cTn id="27" dur="500" fill="hold"/>
                                        <p:tgtEl>
                                          <p:spTgt spid="37"/>
                                        </p:tgtEl>
                                        <p:attrNameLst>
                                          <p:attrName>ppt_y</p:attrName>
                                        </p:attrNameLst>
                                      </p:cBhvr>
                                      <p:tavLst>
                                        <p:tav tm="0">
                                          <p:val>
                                            <p:strVal val="#ppt_y-.1"/>
                                          </p:val>
                                        </p:tav>
                                        <p:tav tm="100000">
                                          <p:val>
                                            <p:strVal val="#ppt_y"/>
                                          </p:val>
                                        </p:tav>
                                      </p:tavLst>
                                    </p:anim>
                                  </p:childTnLst>
                                </p:cTn>
                              </p:par>
                              <p:par>
                                <p:cTn id="28" presetID="47" presetClass="entr" presetSubtype="0" fill="hold" nodeType="withEffect">
                                  <p:stCondLst>
                                    <p:cond delay="800"/>
                                  </p:stCondLst>
                                  <p:childTnLst>
                                    <p:set>
                                      <p:cBhvr>
                                        <p:cTn id="29" dur="1" fill="hold">
                                          <p:stCondLst>
                                            <p:cond delay="0"/>
                                          </p:stCondLst>
                                        </p:cTn>
                                        <p:tgtEl>
                                          <p:spTgt spid="8"/>
                                        </p:tgtEl>
                                        <p:attrNameLst>
                                          <p:attrName>style.visibility</p:attrName>
                                        </p:attrNameLst>
                                      </p:cBhvr>
                                      <p:to>
                                        <p:strVal val="visible"/>
                                      </p:to>
                                    </p:set>
                                    <p:animEffect>
                                      <p:cBhvr>
                                        <p:cTn id="30" dur="500"/>
                                        <p:tgtEl>
                                          <p:spTgt spid="8"/>
                                        </p:tgtEl>
                                      </p:cBhvr>
                                    </p:animEffect>
                                    <p:anim calcmode="lin" valueType="num">
                                      <p:cBhvr>
                                        <p:cTn id="31" dur="500" fill="hold"/>
                                        <p:tgtEl>
                                          <p:spTgt spid="8"/>
                                        </p:tgtEl>
                                        <p:attrNameLst>
                                          <p:attrName>ppt_x</p:attrName>
                                        </p:attrNameLst>
                                      </p:cBhvr>
                                      <p:tavLst>
                                        <p:tav tm="0">
                                          <p:val>
                                            <p:strVal val="#ppt_x"/>
                                          </p:val>
                                        </p:tav>
                                        <p:tav tm="100000">
                                          <p:val>
                                            <p:strVal val="#ppt_x"/>
                                          </p:val>
                                        </p:tav>
                                      </p:tavLst>
                                    </p:anim>
                                    <p:anim calcmode="lin" valueType="num">
                                      <p:cBhvr>
                                        <p:cTn id="32" dur="500" fill="hold"/>
                                        <p:tgtEl>
                                          <p:spTgt spid="8"/>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14" presetClass="entr" presetSubtype="10" fill="hold" grpId="0" nodeType="afterEffect">
                                  <p:stCondLst>
                                    <p:cond delay="250"/>
                                  </p:stCondLst>
                                  <p:childTnLst>
                                    <p:set>
                                      <p:cBhvr>
                                        <p:cTn id="35" dur="1" fill="hold">
                                          <p:stCondLst>
                                            <p:cond delay="0"/>
                                          </p:stCondLst>
                                        </p:cTn>
                                        <p:tgtEl>
                                          <p:spTgt spid="31"/>
                                        </p:tgtEl>
                                        <p:attrNameLst>
                                          <p:attrName>style.visibility</p:attrName>
                                        </p:attrNameLst>
                                      </p:cBhvr>
                                      <p:to>
                                        <p:strVal val="visible"/>
                                      </p:to>
                                    </p:set>
                                    <p:animEffect>
                                      <p:cBhvr>
                                        <p:cTn id="36" dur="400"/>
                                        <p:tgtEl>
                                          <p:spTgt spid="31"/>
                                        </p:tgtEl>
                                      </p:cBhvr>
                                    </p:animEffect>
                                  </p:childTnLst>
                                </p:cTn>
                              </p:par>
                              <p:par>
                                <p:cTn id="37" presetID="14" presetClass="entr" presetSubtype="10" fill="hold" grpId="0" nodeType="withEffect">
                                  <p:stCondLst>
                                    <p:cond delay="250"/>
                                  </p:stCondLst>
                                  <p:childTnLst>
                                    <p:set>
                                      <p:cBhvr>
                                        <p:cTn id="38" dur="1" fill="hold">
                                          <p:stCondLst>
                                            <p:cond delay="0"/>
                                          </p:stCondLst>
                                        </p:cTn>
                                        <p:tgtEl>
                                          <p:spTgt spid="32"/>
                                        </p:tgtEl>
                                        <p:attrNameLst>
                                          <p:attrName>style.visibility</p:attrName>
                                        </p:attrNameLst>
                                      </p:cBhvr>
                                      <p:to>
                                        <p:strVal val="visible"/>
                                      </p:to>
                                    </p:set>
                                    <p:animEffect>
                                      <p:cBhvr>
                                        <p:cTn id="39" dur="400"/>
                                        <p:tgtEl>
                                          <p:spTgt spid="32"/>
                                        </p:tgtEl>
                                      </p:cBhvr>
                                    </p:animEffect>
                                  </p:childTnLst>
                                </p:cTn>
                              </p:par>
                            </p:childTnLst>
                          </p:cTn>
                        </p:par>
                        <p:par>
                          <p:cTn id="40" fill="hold">
                            <p:stCondLst>
                              <p:cond delay="2750"/>
                            </p:stCondLst>
                            <p:childTnLst>
                              <p:par>
                                <p:cTn id="41" presetID="14" presetClass="entr" presetSubtype="10" fill="hold" grpId="0" nodeType="afterEffect">
                                  <p:stCondLst>
                                    <p:cond delay="250"/>
                                  </p:stCondLst>
                                  <p:childTnLst>
                                    <p:set>
                                      <p:cBhvr>
                                        <p:cTn id="42" dur="1" fill="hold">
                                          <p:stCondLst>
                                            <p:cond delay="0"/>
                                          </p:stCondLst>
                                        </p:cTn>
                                        <p:tgtEl>
                                          <p:spTgt spid="33"/>
                                        </p:tgtEl>
                                        <p:attrNameLst>
                                          <p:attrName>style.visibility</p:attrName>
                                        </p:attrNameLst>
                                      </p:cBhvr>
                                      <p:to>
                                        <p:strVal val="visible"/>
                                      </p:to>
                                    </p:set>
                                    <p:animEffect>
                                      <p:cBhvr>
                                        <p:cTn id="43" dur="400"/>
                                        <p:tgtEl>
                                          <p:spTgt spid="33"/>
                                        </p:tgtEl>
                                      </p:cBhvr>
                                    </p:animEffect>
                                  </p:childTnLst>
                                </p:cTn>
                              </p:par>
                              <p:par>
                                <p:cTn id="44" presetID="14" presetClass="entr" presetSubtype="10" fill="hold" grpId="0" nodeType="withEffect">
                                  <p:stCondLst>
                                    <p:cond delay="250"/>
                                  </p:stCondLst>
                                  <p:childTnLst>
                                    <p:set>
                                      <p:cBhvr>
                                        <p:cTn id="45" dur="1" fill="hold">
                                          <p:stCondLst>
                                            <p:cond delay="0"/>
                                          </p:stCondLst>
                                        </p:cTn>
                                        <p:tgtEl>
                                          <p:spTgt spid="34"/>
                                        </p:tgtEl>
                                        <p:attrNameLst>
                                          <p:attrName>style.visibility</p:attrName>
                                        </p:attrNameLst>
                                      </p:cBhvr>
                                      <p:to>
                                        <p:strVal val="visible"/>
                                      </p:to>
                                    </p:set>
                                    <p:animEffect>
                                      <p:cBhvr>
                                        <p:cTn id="46" dur="400"/>
                                        <p:tgtEl>
                                          <p:spTgt spid="34"/>
                                        </p:tgtEl>
                                      </p:cBhvr>
                                    </p:animEffect>
                                  </p:childTnLst>
                                </p:cTn>
                              </p:par>
                            </p:childTnLst>
                          </p:cTn>
                        </p:par>
                        <p:par>
                          <p:cTn id="47" fill="hold">
                            <p:stCondLst>
                              <p:cond delay="3500"/>
                            </p:stCondLst>
                            <p:childTnLst>
                              <p:par>
                                <p:cTn id="48" presetID="14" presetClass="entr" presetSubtype="10" fill="hold" grpId="0" nodeType="afterEffect">
                                  <p:stCondLst>
                                    <p:cond delay="250"/>
                                  </p:stCondLst>
                                  <p:childTnLst>
                                    <p:set>
                                      <p:cBhvr>
                                        <p:cTn id="49" dur="1" fill="hold">
                                          <p:stCondLst>
                                            <p:cond delay="0"/>
                                          </p:stCondLst>
                                        </p:cTn>
                                        <p:tgtEl>
                                          <p:spTgt spid="35"/>
                                        </p:tgtEl>
                                        <p:attrNameLst>
                                          <p:attrName>style.visibility</p:attrName>
                                        </p:attrNameLst>
                                      </p:cBhvr>
                                      <p:to>
                                        <p:strVal val="visible"/>
                                      </p:to>
                                    </p:set>
                                    <p:animEffect>
                                      <p:cBhvr>
                                        <p:cTn id="50" dur="400"/>
                                        <p:tgtEl>
                                          <p:spTgt spid="35"/>
                                        </p:tgtEl>
                                      </p:cBhvr>
                                    </p:animEffect>
                                  </p:childTnLst>
                                </p:cTn>
                              </p:par>
                              <p:par>
                                <p:cTn id="51" presetID="14" presetClass="entr" presetSubtype="10" fill="hold" grpId="0" nodeType="withEffect">
                                  <p:stCondLst>
                                    <p:cond delay="250"/>
                                  </p:stCondLst>
                                  <p:childTnLst>
                                    <p:set>
                                      <p:cBhvr>
                                        <p:cTn id="52" dur="1" fill="hold">
                                          <p:stCondLst>
                                            <p:cond delay="0"/>
                                          </p:stCondLst>
                                        </p:cTn>
                                        <p:tgtEl>
                                          <p:spTgt spid="36"/>
                                        </p:tgtEl>
                                        <p:attrNameLst>
                                          <p:attrName>style.visibility</p:attrName>
                                        </p:attrNameLst>
                                      </p:cBhvr>
                                      <p:to>
                                        <p:strVal val="visible"/>
                                      </p:to>
                                    </p:set>
                                    <p:animEffect>
                                      <p:cBhvr>
                                        <p:cTn id="53" dur="4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utoUpdateAnimBg="0"/>
      <p:bldP spid="6" grpId="0" bldLvl="0" animBg="1" autoUpdateAnimBg="0"/>
      <p:bldP spid="7" grpId="0" bldLvl="0" autoUpdateAnimBg="0"/>
      <p:bldP spid="31" grpId="0" bldLvl="0" autoUpdateAnimBg="0"/>
      <p:bldP spid="32" grpId="0" bldLvl="0" autoUpdateAnimBg="0"/>
      <p:bldP spid="33" grpId="0" bldLvl="0" autoUpdateAnimBg="0"/>
      <p:bldP spid="34" grpId="0" bldLvl="0" autoUpdateAnimBg="0"/>
      <p:bldP spid="35" grpId="0" bldLvl="0" autoUpdateAnimBg="0"/>
      <p:bldP spid="36" grpId="0" bldLvl="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5"/>
          <p:cNvGrpSpPr/>
          <p:nvPr/>
        </p:nvGrpSpPr>
        <p:grpSpPr bwMode="auto">
          <a:xfrm>
            <a:off x="1466850" y="2849167"/>
            <a:ext cx="952500" cy="953690"/>
            <a:chOff x="0" y="0"/>
            <a:chExt cx="1080120" cy="1080120"/>
          </a:xfrm>
        </p:grpSpPr>
        <p:sp>
          <p:nvSpPr>
            <p:cNvPr id="6" name="椭圆 6"/>
            <p:cNvSpPr>
              <a:spLocks noChangeArrowheads="1"/>
            </p:cNvSpPr>
            <p:nvPr/>
          </p:nvSpPr>
          <p:spPr bwMode="auto">
            <a:xfrm>
              <a:off x="0" y="0"/>
              <a:ext cx="1080120" cy="1080120"/>
            </a:xfrm>
            <a:prstGeom prst="ellipse">
              <a:avLst/>
            </a:prstGeom>
            <a:solidFill>
              <a:schemeClr val="tx1"/>
            </a:solidFill>
            <a:ln>
              <a:noFill/>
            </a:ln>
            <a:effectLst/>
          </p:spPr>
          <p:txBody>
            <a:bodyPr vert="horz" wrap="square" lIns="68580" tIns="34290" rIns="68580" bIns="34290" numCol="1" anchor="t" anchorCtr="0" compatLnSpc="1"/>
            <a:lstStyle/>
            <a:p>
              <a:endParaRPr lang="zh-CN" altLang="zh-CN">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7" name="文本框 10"/>
            <p:cNvSpPr>
              <a:spLocks noChangeArrowheads="1"/>
            </p:cNvSpPr>
            <p:nvPr/>
          </p:nvSpPr>
          <p:spPr bwMode="auto">
            <a:xfrm>
              <a:off x="138057" y="365759"/>
              <a:ext cx="798370" cy="339864"/>
            </a:xfrm>
            <a:prstGeom prst="rect">
              <a:avLst/>
            </a:prstGeom>
            <a:solidFill>
              <a:schemeClr val="tx1"/>
            </a:solidFill>
            <a:ln>
              <a:noFill/>
            </a:ln>
            <a:effectLst/>
          </p:spPr>
          <p:txBody>
            <a:bodyPr vert="horz" wrap="square" lIns="68580" tIns="34290" rIns="68580" bIns="34290" numCol="1" anchor="t" anchorCtr="0" compatLnSpc="1"/>
            <a:lstStyle/>
            <a:p>
              <a:r>
                <a:rPr lang="zh-CN" altLang="en-US" dirty="0">
                  <a:solidFill>
                    <a:schemeClr val="accent2"/>
                  </a:solidFill>
                  <a:latin typeface="微软雅黑" panose="020B0503020204020204" pitchFamily="34" charset="-122"/>
                  <a:ea typeface="微软雅黑" panose="020B0503020204020204" pitchFamily="34" charset="-122"/>
                </a:rPr>
                <a:t> 标题</a:t>
              </a:r>
            </a:p>
          </p:txBody>
        </p:sp>
      </p:grpSp>
      <p:grpSp>
        <p:nvGrpSpPr>
          <p:cNvPr id="8" name="Group 10"/>
          <p:cNvGrpSpPr/>
          <p:nvPr/>
        </p:nvGrpSpPr>
        <p:grpSpPr bwMode="auto">
          <a:xfrm>
            <a:off x="2450306" y="1581150"/>
            <a:ext cx="1306116" cy="1306116"/>
            <a:chOff x="0" y="0"/>
            <a:chExt cx="1080120" cy="1080120"/>
          </a:xfrm>
        </p:grpSpPr>
        <p:sp>
          <p:nvSpPr>
            <p:cNvPr id="9" name="椭圆 27"/>
            <p:cNvSpPr>
              <a:spLocks noChangeArrowheads="1"/>
            </p:cNvSpPr>
            <p:nvPr/>
          </p:nvSpPr>
          <p:spPr bwMode="auto">
            <a:xfrm>
              <a:off x="0" y="0"/>
              <a:ext cx="1080120" cy="1080120"/>
            </a:xfrm>
            <a:prstGeom prst="ellipse">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10" name="文本框 26"/>
            <p:cNvSpPr>
              <a:spLocks noChangeArrowheads="1"/>
            </p:cNvSpPr>
            <p:nvPr/>
          </p:nvSpPr>
          <p:spPr bwMode="auto">
            <a:xfrm>
              <a:off x="213163" y="400115"/>
              <a:ext cx="653804" cy="276793"/>
            </a:xfrm>
            <a:prstGeom prst="rect">
              <a:avLst/>
            </a:prstGeom>
            <a:solidFill>
              <a:schemeClr val="bg2"/>
            </a:solidFill>
            <a:ln>
              <a:noFill/>
            </a:ln>
            <a:effectLst/>
          </p:spPr>
          <p:txBody>
            <a:bodyPr vert="horz" wrap="square" lIns="68580" tIns="34290" rIns="68580" bIns="34290" numCol="1" anchor="t" anchorCtr="0" compatLnSpc="1"/>
            <a:lstStyle/>
            <a:p>
              <a:r>
                <a:rPr lang="zh-CN" altLang="en-US" dirty="0">
                  <a:solidFill>
                    <a:schemeClr val="accent2"/>
                  </a:solidFill>
                  <a:latin typeface="微软雅黑" panose="020B0503020204020204" pitchFamily="34" charset="-122"/>
                  <a:ea typeface="微软雅黑" panose="020B0503020204020204" pitchFamily="34" charset="-122"/>
                </a:rPr>
                <a:t>  标题</a:t>
              </a:r>
            </a:p>
          </p:txBody>
        </p:sp>
      </p:grpSp>
      <p:grpSp>
        <p:nvGrpSpPr>
          <p:cNvPr id="11" name="Group 15"/>
          <p:cNvGrpSpPr/>
          <p:nvPr/>
        </p:nvGrpSpPr>
        <p:grpSpPr bwMode="auto">
          <a:xfrm>
            <a:off x="4179094" y="2849166"/>
            <a:ext cx="1170385" cy="1170384"/>
            <a:chOff x="0" y="0"/>
            <a:chExt cx="1080120" cy="1080120"/>
          </a:xfrm>
        </p:grpSpPr>
        <p:sp>
          <p:nvSpPr>
            <p:cNvPr id="12" name="椭圆 32"/>
            <p:cNvSpPr>
              <a:spLocks noChangeArrowheads="1"/>
            </p:cNvSpPr>
            <p:nvPr/>
          </p:nvSpPr>
          <p:spPr bwMode="auto">
            <a:xfrm>
              <a:off x="0" y="0"/>
              <a:ext cx="1080120" cy="1080120"/>
            </a:xfrm>
            <a:prstGeom prst="ellipse">
              <a:avLst/>
            </a:prstGeom>
            <a:solidFill>
              <a:schemeClr val="tx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13" name="文本框 31"/>
            <p:cNvSpPr>
              <a:spLocks noChangeArrowheads="1"/>
            </p:cNvSpPr>
            <p:nvPr/>
          </p:nvSpPr>
          <p:spPr bwMode="auto">
            <a:xfrm>
              <a:off x="175247" y="398075"/>
              <a:ext cx="729627" cy="308893"/>
            </a:xfrm>
            <a:prstGeom prst="rect">
              <a:avLst/>
            </a:prstGeom>
            <a:solidFill>
              <a:schemeClr val="tx2"/>
            </a:solidFill>
            <a:ln>
              <a:noFill/>
            </a:ln>
            <a:effectLst/>
          </p:spPr>
          <p:txBody>
            <a:bodyPr vert="horz" wrap="square" lIns="68580" tIns="34290" rIns="68580" bIns="34290" numCol="1" anchor="t" anchorCtr="0" compatLnSpc="1"/>
            <a:lstStyle/>
            <a:p>
              <a:r>
                <a:rPr lang="zh-CN" altLang="en-US" dirty="0">
                  <a:solidFill>
                    <a:schemeClr val="accent2"/>
                  </a:solidFill>
                  <a:latin typeface="微软雅黑" panose="020B0503020204020204" pitchFamily="34" charset="-122"/>
                  <a:ea typeface="微软雅黑" panose="020B0503020204020204" pitchFamily="34" charset="-122"/>
                </a:rPr>
                <a:t>  标题</a:t>
              </a:r>
            </a:p>
          </p:txBody>
        </p:sp>
      </p:grpSp>
      <p:grpSp>
        <p:nvGrpSpPr>
          <p:cNvPr id="14" name="Group 20"/>
          <p:cNvGrpSpPr/>
          <p:nvPr/>
        </p:nvGrpSpPr>
        <p:grpSpPr bwMode="auto">
          <a:xfrm>
            <a:off x="5549504" y="1009650"/>
            <a:ext cx="1715690" cy="1714500"/>
            <a:chOff x="0" y="0"/>
            <a:chExt cx="1080120" cy="1080120"/>
          </a:xfrm>
        </p:grpSpPr>
        <p:sp>
          <p:nvSpPr>
            <p:cNvPr id="15" name="椭圆 38"/>
            <p:cNvSpPr>
              <a:spLocks noChangeArrowheads="1"/>
            </p:cNvSpPr>
            <p:nvPr/>
          </p:nvSpPr>
          <p:spPr bwMode="auto">
            <a:xfrm>
              <a:off x="0" y="0"/>
              <a:ext cx="1080120" cy="1080120"/>
            </a:xfrm>
            <a:prstGeom prst="ellipse">
              <a:avLst/>
            </a:prstGeom>
            <a:solidFill>
              <a:schemeClr val="bg1"/>
            </a:solidFill>
            <a:ln>
              <a:noFill/>
            </a:ln>
            <a:effectLst/>
          </p:spPr>
          <p:txBody>
            <a:bodyPr vert="horz" wrap="square" lIns="68580" tIns="34290" rIns="68580" bIns="34290" numCol="1" anchor="t" anchorCtr="0" compatLnSpc="1"/>
            <a:lstStyle/>
            <a:p>
              <a:endParaRPr lang="zh-CN" altLang="zh-CN">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16" name="文本框 37"/>
            <p:cNvSpPr>
              <a:spLocks noChangeArrowheads="1"/>
            </p:cNvSpPr>
            <p:nvPr/>
          </p:nvSpPr>
          <p:spPr bwMode="auto">
            <a:xfrm>
              <a:off x="245783" y="414093"/>
              <a:ext cx="588553" cy="247218"/>
            </a:xfrm>
            <a:prstGeom prst="rect">
              <a:avLst/>
            </a:prstGeom>
            <a:solidFill>
              <a:schemeClr val="bg1"/>
            </a:solidFill>
            <a:ln>
              <a:noFill/>
            </a:ln>
            <a:effectLst/>
          </p:spPr>
          <p:txBody>
            <a:bodyPr vert="horz" wrap="square" lIns="68580" tIns="34290" rIns="68580" bIns="34290" numCol="1" anchor="t" anchorCtr="0" compatLnSpc="1"/>
            <a:lstStyle/>
            <a:p>
              <a:r>
                <a:rPr lang="zh-CN" altLang="en-US" dirty="0">
                  <a:solidFill>
                    <a:schemeClr val="accent2"/>
                  </a:solidFill>
                  <a:latin typeface="微软雅黑" panose="020B0503020204020204" pitchFamily="34" charset="-122"/>
                  <a:ea typeface="微软雅黑" panose="020B0503020204020204" pitchFamily="34" charset="-122"/>
                </a:rPr>
                <a:t>  标题</a:t>
              </a:r>
            </a:p>
          </p:txBody>
        </p:sp>
      </p:grpSp>
      <p:cxnSp>
        <p:nvCxnSpPr>
          <p:cNvPr id="17" name="直接连接符 13"/>
          <p:cNvCxnSpPr>
            <a:cxnSpLocks noChangeShapeType="1"/>
            <a:stCxn id="6" idx="7"/>
          </p:cNvCxnSpPr>
          <p:nvPr/>
        </p:nvCxnSpPr>
        <p:spPr bwMode="auto">
          <a:xfrm flipV="1">
            <a:off x="2280047" y="2695575"/>
            <a:ext cx="360759" cy="292894"/>
          </a:xfrm>
          <a:prstGeom prst="line">
            <a:avLst/>
          </a:prstGeom>
          <a:noFill/>
          <a:ln w="28575">
            <a:solidFill>
              <a:schemeClr val="accent3"/>
            </a:solidFill>
            <a:round/>
          </a:ln>
          <a:extLst>
            <a:ext uri="{909E8E84-426E-40DD-AFC4-6F175D3DCCD1}">
              <a14:hiddenFill xmlns:a14="http://schemas.microsoft.com/office/drawing/2010/main">
                <a:noFill/>
              </a14:hiddenFill>
            </a:ext>
          </a:extLst>
        </p:spPr>
      </p:cxnSp>
      <p:sp>
        <p:nvSpPr>
          <p:cNvPr id="18" name="直接连接符 17"/>
          <p:cNvSpPr>
            <a:spLocks noChangeShapeType="1"/>
          </p:cNvSpPr>
          <p:nvPr/>
        </p:nvSpPr>
        <p:spPr bwMode="auto">
          <a:xfrm>
            <a:off x="3669506" y="2530078"/>
            <a:ext cx="681038" cy="490538"/>
          </a:xfrm>
          <a:prstGeom prst="line">
            <a:avLst/>
          </a:prstGeom>
          <a:noFill/>
          <a:ln w="28575">
            <a:solidFill>
              <a:schemeClr val="accent3"/>
            </a:solidFill>
            <a:round/>
          </a:ln>
          <a:extLst>
            <a:ext uri="{909E8E84-426E-40DD-AFC4-6F175D3DCCD1}">
              <a14:hiddenFill xmlns:a14="http://schemas.microsoft.com/office/drawing/2010/main">
                <a:noFill/>
              </a14:hiddenFill>
            </a:ext>
          </a:extLst>
        </p:spPr>
        <p:txBody>
          <a:bodyPr/>
          <a:lstStyle/>
          <a:p>
            <a:endParaRPr lang="zh-CN" altLang="en-US">
              <a:solidFill>
                <a:schemeClr val="accent1"/>
              </a:solidFill>
              <a:latin typeface="微软雅黑" panose="020B0503020204020204" pitchFamily="34" charset="-122"/>
              <a:ea typeface="微软雅黑" panose="020B0503020204020204" pitchFamily="34" charset="-122"/>
            </a:endParaRPr>
          </a:p>
        </p:txBody>
      </p:sp>
      <p:cxnSp>
        <p:nvCxnSpPr>
          <p:cNvPr id="19" name="直接连接符 20"/>
          <p:cNvCxnSpPr>
            <a:cxnSpLocks noChangeShapeType="1"/>
          </p:cNvCxnSpPr>
          <p:nvPr/>
        </p:nvCxnSpPr>
        <p:spPr bwMode="auto">
          <a:xfrm flipV="1">
            <a:off x="5176837" y="2472929"/>
            <a:ext cx="623888" cy="548878"/>
          </a:xfrm>
          <a:prstGeom prst="line">
            <a:avLst/>
          </a:prstGeom>
          <a:noFill/>
          <a:ln w="28575">
            <a:solidFill>
              <a:schemeClr val="accent3"/>
            </a:solidFill>
            <a:round/>
          </a:ln>
          <a:extLst>
            <a:ext uri="{909E8E84-426E-40DD-AFC4-6F175D3DCCD1}">
              <a14:hiddenFill xmlns:a14="http://schemas.microsoft.com/office/drawing/2010/main">
                <a:noFill/>
              </a14:hiddenFill>
            </a:ext>
          </a:extLst>
        </p:spPr>
      </p:cxnSp>
      <p:cxnSp>
        <p:nvCxnSpPr>
          <p:cNvPr id="20" name="直接连接符 23"/>
          <p:cNvCxnSpPr>
            <a:cxnSpLocks noChangeShapeType="1"/>
            <a:stCxn id="32" idx="5"/>
            <a:endCxn id="6" idx="1"/>
          </p:cNvCxnSpPr>
          <p:nvPr/>
        </p:nvCxnSpPr>
        <p:spPr bwMode="auto">
          <a:xfrm>
            <a:off x="1307307" y="2775347"/>
            <a:ext cx="298847" cy="213122"/>
          </a:xfrm>
          <a:prstGeom prst="line">
            <a:avLst/>
          </a:prstGeom>
          <a:noFill/>
          <a:ln w="28575">
            <a:solidFill>
              <a:schemeClr val="accent3"/>
            </a:solidFill>
            <a:round/>
          </a:ln>
          <a:extLst>
            <a:ext uri="{909E8E84-426E-40DD-AFC4-6F175D3DCCD1}">
              <a14:hiddenFill xmlns:a14="http://schemas.microsoft.com/office/drawing/2010/main">
                <a:noFill/>
              </a14:hiddenFill>
            </a:ext>
          </a:extLst>
        </p:spPr>
      </p:cxnSp>
      <p:cxnSp>
        <p:nvCxnSpPr>
          <p:cNvPr id="21" name="直接连接符 43"/>
          <p:cNvCxnSpPr>
            <a:cxnSpLocks noChangeShapeType="1"/>
            <a:stCxn id="33" idx="7"/>
          </p:cNvCxnSpPr>
          <p:nvPr/>
        </p:nvCxnSpPr>
        <p:spPr bwMode="auto">
          <a:xfrm flipV="1">
            <a:off x="4049316" y="3848101"/>
            <a:ext cx="301228" cy="278606"/>
          </a:xfrm>
          <a:prstGeom prst="line">
            <a:avLst/>
          </a:prstGeom>
          <a:noFill/>
          <a:ln w="28575">
            <a:solidFill>
              <a:schemeClr val="accent3"/>
            </a:solidFill>
            <a:round/>
          </a:ln>
          <a:extLst>
            <a:ext uri="{909E8E84-426E-40DD-AFC4-6F175D3DCCD1}">
              <a14:hiddenFill xmlns:a14="http://schemas.microsoft.com/office/drawing/2010/main">
                <a:noFill/>
              </a14:hiddenFill>
            </a:ext>
          </a:extLst>
        </p:spPr>
      </p:cxnSp>
      <p:cxnSp>
        <p:nvCxnSpPr>
          <p:cNvPr id="22" name="直接连接符 72"/>
          <p:cNvCxnSpPr>
            <a:cxnSpLocks noChangeShapeType="1"/>
            <a:endCxn id="34" idx="1"/>
          </p:cNvCxnSpPr>
          <p:nvPr/>
        </p:nvCxnSpPr>
        <p:spPr bwMode="auto">
          <a:xfrm>
            <a:off x="7265194" y="1866900"/>
            <a:ext cx="417910" cy="280988"/>
          </a:xfrm>
          <a:prstGeom prst="line">
            <a:avLst/>
          </a:prstGeom>
          <a:noFill/>
          <a:ln w="28575">
            <a:solidFill>
              <a:schemeClr val="accent3"/>
            </a:solidFill>
            <a:round/>
          </a:ln>
          <a:extLst>
            <a:ext uri="{909E8E84-426E-40DD-AFC4-6F175D3DCCD1}">
              <a14:hiddenFill xmlns:a14="http://schemas.microsoft.com/office/drawing/2010/main">
                <a:noFill/>
              </a14:hiddenFill>
            </a:ext>
          </a:extLst>
        </p:spPr>
      </p:cxnSp>
      <p:sp>
        <p:nvSpPr>
          <p:cNvPr id="23" name="矩形 76"/>
          <p:cNvSpPr>
            <a:spLocks noChangeArrowheads="1"/>
          </p:cNvSpPr>
          <p:nvPr/>
        </p:nvSpPr>
        <p:spPr bwMode="auto">
          <a:xfrm>
            <a:off x="1221582" y="3811191"/>
            <a:ext cx="1365647" cy="26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80645" tIns="40323" rIns="80645" bIns="40323">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ts val="1405"/>
              </a:lnSpc>
              <a:spcBef>
                <a:spcPct val="0"/>
              </a:spcBef>
              <a:buNone/>
            </a:pPr>
            <a:r>
              <a:rPr lang="zh-CN" altLang="en-US" sz="975">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点击添加描述总结</a:t>
            </a:r>
            <a:r>
              <a:rPr lang="en-US" sz="975">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 </a:t>
            </a:r>
            <a:endParaRPr lang="zh-CN" altLang="en-US" sz="975">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24" name="矩形 80"/>
          <p:cNvSpPr>
            <a:spLocks noChangeArrowheads="1"/>
          </p:cNvSpPr>
          <p:nvPr/>
        </p:nvSpPr>
        <p:spPr bwMode="auto">
          <a:xfrm>
            <a:off x="2407444" y="2913460"/>
            <a:ext cx="1365647" cy="26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80645" tIns="40323" rIns="80645" bIns="40323">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ts val="1405"/>
              </a:lnSpc>
              <a:spcBef>
                <a:spcPct val="0"/>
              </a:spcBef>
              <a:buNone/>
            </a:pPr>
            <a:r>
              <a:rPr lang="zh-CN" altLang="en-US" sz="975">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点击添加描述总结</a:t>
            </a:r>
            <a:r>
              <a:rPr lang="en-US" sz="975">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 </a:t>
            </a:r>
            <a:endParaRPr lang="zh-CN" altLang="en-US" sz="975">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25" name="矩形 81"/>
          <p:cNvSpPr>
            <a:spLocks noChangeArrowheads="1"/>
          </p:cNvSpPr>
          <p:nvPr/>
        </p:nvSpPr>
        <p:spPr bwMode="auto">
          <a:xfrm>
            <a:off x="4099322" y="4055269"/>
            <a:ext cx="1365647" cy="26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80645" tIns="40323" rIns="80645" bIns="40323">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ts val="1405"/>
              </a:lnSpc>
              <a:spcBef>
                <a:spcPct val="0"/>
              </a:spcBef>
              <a:buNone/>
            </a:pPr>
            <a:r>
              <a:rPr lang="zh-CN" altLang="en-US" sz="975">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点击添加描述总结</a:t>
            </a:r>
            <a:r>
              <a:rPr lang="en-US" sz="975">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 </a:t>
            </a:r>
            <a:endParaRPr lang="zh-CN" altLang="en-US" sz="975">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29" name="矩形 82"/>
          <p:cNvSpPr>
            <a:spLocks noChangeArrowheads="1"/>
          </p:cNvSpPr>
          <p:nvPr/>
        </p:nvSpPr>
        <p:spPr bwMode="auto">
          <a:xfrm>
            <a:off x="5744766" y="2746772"/>
            <a:ext cx="1366838" cy="26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80645" tIns="40323" rIns="80645" bIns="40323">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ts val="1405"/>
              </a:lnSpc>
              <a:spcBef>
                <a:spcPct val="0"/>
              </a:spcBef>
              <a:buNone/>
            </a:pPr>
            <a:r>
              <a:rPr lang="zh-CN" altLang="en-US" sz="975">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点击添加描述总结</a:t>
            </a:r>
            <a:endParaRPr lang="zh-CN" altLang="en-US" sz="1350">
              <a:solidFill>
                <a:schemeClr val="accent1"/>
              </a:solidFill>
              <a:latin typeface="微软雅黑" panose="020B0503020204020204" pitchFamily="34" charset="-122"/>
              <a:ea typeface="微软雅黑" panose="020B0503020204020204" pitchFamily="34" charset="-122"/>
            </a:endParaRPr>
          </a:p>
        </p:txBody>
      </p:sp>
      <p:sp>
        <p:nvSpPr>
          <p:cNvPr id="30" name="矩形 85"/>
          <p:cNvSpPr>
            <a:spLocks noChangeArrowheads="1"/>
          </p:cNvSpPr>
          <p:nvPr/>
        </p:nvSpPr>
        <p:spPr bwMode="auto">
          <a:xfrm>
            <a:off x="5938838" y="3331369"/>
            <a:ext cx="2324100" cy="34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86406" tIns="43202" rIns="86406" bIns="43202">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1650"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添加标题内容</a:t>
            </a:r>
            <a:endParaRPr lang="zh-CN" altLang="en-US" sz="165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1" name="文本框 13"/>
          <p:cNvSpPr>
            <a:spLocks noChangeArrowheads="1"/>
          </p:cNvSpPr>
          <p:nvPr/>
        </p:nvSpPr>
        <p:spPr bwMode="auto">
          <a:xfrm>
            <a:off x="5557838" y="3687366"/>
            <a:ext cx="2740819" cy="84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6" tIns="34287" rIns="68576"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20000"/>
              </a:lnSpc>
              <a:spcBef>
                <a:spcPct val="0"/>
              </a:spcBef>
              <a:buFont typeface="Arial" panose="020B0604020202020204" pitchFamily="34" charset="0"/>
              <a:buNone/>
            </a:pPr>
            <a:r>
              <a:rPr lang="zh-CN" altLang="en-US" sz="1050"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在此录入上述图表的综合描述说明，在此录入上述图表的综合描述说明，在此录入上述图表的综合描述说明，在此录入上述图表的综合描述说明，在此录入上述图表的综合描</a:t>
            </a:r>
            <a:endParaRPr lang="zh-CN" altLang="en-US" sz="1350" dirty="0">
              <a:solidFill>
                <a:schemeClr val="accent1"/>
              </a:solidFill>
              <a:latin typeface="微软雅黑" panose="020B0503020204020204" pitchFamily="34" charset="-122"/>
              <a:ea typeface="微软雅黑" panose="020B0503020204020204" pitchFamily="34" charset="-122"/>
            </a:endParaRPr>
          </a:p>
        </p:txBody>
      </p:sp>
      <p:sp>
        <p:nvSpPr>
          <p:cNvPr id="32" name="椭圆 56"/>
          <p:cNvSpPr>
            <a:spLocks noChangeArrowheads="1"/>
          </p:cNvSpPr>
          <p:nvPr/>
        </p:nvSpPr>
        <p:spPr bwMode="auto">
          <a:xfrm rot="-580840">
            <a:off x="958453" y="2472929"/>
            <a:ext cx="384572" cy="383381"/>
          </a:xfrm>
          <a:prstGeom prst="ellipse">
            <a:avLst/>
          </a:prstGeom>
          <a:solidFill>
            <a:schemeClr val="bg1"/>
          </a:solidFill>
          <a:ln>
            <a:noFill/>
          </a:ln>
          <a:effectLst/>
        </p:spPr>
        <p:txBody>
          <a:bodyPr vert="horz" wrap="square" lIns="68580" tIns="34290" rIns="68580" bIns="34290" numCol="1" anchor="t" anchorCtr="0" compatLnSpc="1"/>
          <a:lstStyle/>
          <a:p>
            <a:endParaRPr lang="zh-CN" altLang="zh-CN">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33" name="椭圆 58"/>
          <p:cNvSpPr>
            <a:spLocks noChangeArrowheads="1"/>
          </p:cNvSpPr>
          <p:nvPr/>
        </p:nvSpPr>
        <p:spPr bwMode="auto">
          <a:xfrm>
            <a:off x="3627835" y="4054079"/>
            <a:ext cx="492919" cy="494109"/>
          </a:xfrm>
          <a:prstGeom prst="ellipse">
            <a:avLst/>
          </a:prstGeom>
          <a:solidFill>
            <a:schemeClr val="bg1"/>
          </a:solidFill>
          <a:ln>
            <a:noFill/>
          </a:ln>
          <a:effectLst/>
        </p:spPr>
        <p:txBody>
          <a:bodyPr vert="horz" wrap="square" lIns="68580" tIns="34290" rIns="68580" bIns="34290" numCol="1" anchor="t" anchorCtr="0" compatLnSpc="1"/>
          <a:lstStyle/>
          <a:p>
            <a:endParaRPr lang="zh-CN" altLang="zh-CN">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34" name="椭圆 70"/>
          <p:cNvSpPr>
            <a:spLocks noChangeArrowheads="1"/>
          </p:cNvSpPr>
          <p:nvPr/>
        </p:nvSpPr>
        <p:spPr bwMode="auto">
          <a:xfrm>
            <a:off x="7599760" y="2064544"/>
            <a:ext cx="570309" cy="570310"/>
          </a:xfrm>
          <a:prstGeom prst="ellipse">
            <a:avLst/>
          </a:prstGeom>
          <a:solidFill>
            <a:schemeClr val="tx1"/>
          </a:solidFill>
          <a:ln>
            <a:noFill/>
          </a:ln>
          <a:effectLst/>
        </p:spPr>
        <p:txBody>
          <a:bodyPr vert="horz" wrap="square" lIns="68580" tIns="34290" rIns="68580" bIns="34290" numCol="1" anchor="t" anchorCtr="0" compatLnSpc="1"/>
          <a:lstStyle/>
          <a:p>
            <a:endParaRPr lang="zh-CN" altLang="zh-CN">
              <a:solidFill>
                <a:schemeClr val="accent2"/>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p:cBhvr>
                                        <p:cTn id="7" dur="500"/>
                                        <p:tgtEl>
                                          <p:spTgt spid="3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p:cBhvr>
                                        <p:cTn id="11" dur="350"/>
                                        <p:tgtEl>
                                          <p:spTgt spid="2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p:cBhvr>
                                        <p:cTn id="15" dur="650"/>
                                        <p:tgtEl>
                                          <p:spTgt spid="5"/>
                                        </p:tgtEl>
                                      </p:cBhvr>
                                    </p:animEffect>
                                  </p:childTnLst>
                                </p:cTn>
                              </p:par>
                              <p:par>
                                <p:cTn id="16" presetID="10" presetClass="entr" presetSubtype="0" fill="hold" grpId="0" nodeType="withEffect">
                                  <p:stCondLst>
                                    <p:cond delay="250"/>
                                  </p:stCondLst>
                                  <p:childTnLst>
                                    <p:set>
                                      <p:cBhvr>
                                        <p:cTn id="17" dur="1" fill="hold">
                                          <p:stCondLst>
                                            <p:cond delay="0"/>
                                          </p:stCondLst>
                                        </p:cTn>
                                        <p:tgtEl>
                                          <p:spTgt spid="23"/>
                                        </p:tgtEl>
                                        <p:attrNameLst>
                                          <p:attrName>style.visibility</p:attrName>
                                        </p:attrNameLst>
                                      </p:cBhvr>
                                      <p:to>
                                        <p:strVal val="visible"/>
                                      </p:to>
                                    </p:set>
                                    <p:animEffect>
                                      <p:cBhvr>
                                        <p:cTn id="18" dur="400"/>
                                        <p:tgtEl>
                                          <p:spTgt spid="23"/>
                                        </p:tgtEl>
                                      </p:cBhvr>
                                    </p:animEffect>
                                  </p:childTnLst>
                                </p:cTn>
                              </p:par>
                            </p:childTnLst>
                          </p:cTn>
                        </p:par>
                        <p:par>
                          <p:cTn id="19" fill="hold">
                            <p:stCondLst>
                              <p:cond delay="2000"/>
                            </p:stCondLst>
                            <p:childTnLst>
                              <p:par>
                                <p:cTn id="20" presetID="22" presetClass="entr" presetSubtype="8"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p:cBhvr>
                                        <p:cTn id="22" dur="350"/>
                                        <p:tgtEl>
                                          <p:spTgt spid="17"/>
                                        </p:tgtEl>
                                      </p:cBhvr>
                                    </p:animEffect>
                                  </p:childTnLst>
                                </p:cTn>
                              </p:par>
                            </p:childTnLst>
                          </p:cTn>
                        </p:par>
                        <p:par>
                          <p:cTn id="23" fill="hold">
                            <p:stCondLst>
                              <p:cond delay="2500"/>
                            </p:stCondLst>
                            <p:childTnLst>
                              <p:par>
                                <p:cTn id="24" presetID="22" presetClass="entr" presetSubtype="8"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p:cBhvr>
                                        <p:cTn id="26" dur="750"/>
                                        <p:tgtEl>
                                          <p:spTgt spid="8"/>
                                        </p:tgtEl>
                                      </p:cBhvr>
                                    </p:animEffect>
                                  </p:childTnLst>
                                </p:cTn>
                              </p:par>
                              <p:par>
                                <p:cTn id="27" presetID="10" presetClass="entr" presetSubtype="0" fill="hold" grpId="0" nodeType="withEffect">
                                  <p:stCondLst>
                                    <p:cond delay="250"/>
                                  </p:stCondLst>
                                  <p:childTnLst>
                                    <p:set>
                                      <p:cBhvr>
                                        <p:cTn id="28" dur="1" fill="hold">
                                          <p:stCondLst>
                                            <p:cond delay="0"/>
                                          </p:stCondLst>
                                        </p:cTn>
                                        <p:tgtEl>
                                          <p:spTgt spid="24"/>
                                        </p:tgtEl>
                                        <p:attrNameLst>
                                          <p:attrName>style.visibility</p:attrName>
                                        </p:attrNameLst>
                                      </p:cBhvr>
                                      <p:to>
                                        <p:strVal val="visible"/>
                                      </p:to>
                                    </p:set>
                                    <p:animEffect>
                                      <p:cBhvr>
                                        <p:cTn id="29" dur="500"/>
                                        <p:tgtEl>
                                          <p:spTgt spid="24"/>
                                        </p:tgtEl>
                                      </p:cBhvr>
                                    </p:animEffect>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p:cBhvr>
                                        <p:cTn id="33" dur="450"/>
                                        <p:tgtEl>
                                          <p:spTgt spid="18"/>
                                        </p:tgtEl>
                                      </p:cBhvr>
                                    </p:animEffect>
                                  </p:childTnLst>
                                </p:cTn>
                              </p:par>
                            </p:childTnLst>
                          </p:cTn>
                        </p:par>
                        <p:par>
                          <p:cTn id="34" fill="hold">
                            <p:stCondLst>
                              <p:cond delay="4000"/>
                            </p:stCondLst>
                            <p:childTnLst>
                              <p:par>
                                <p:cTn id="35" presetID="22" presetClass="entr" presetSubtype="8"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p:cBhvr>
                                        <p:cTn id="37" dur="650"/>
                                        <p:tgtEl>
                                          <p:spTgt spid="11"/>
                                        </p:tgtEl>
                                      </p:cBhvr>
                                    </p:animEffect>
                                  </p:childTnLst>
                                </p:cTn>
                              </p:par>
                              <p:par>
                                <p:cTn id="38" presetID="10" presetClass="entr" presetSubtype="0" fill="hold" grpId="0" nodeType="withEffect">
                                  <p:stCondLst>
                                    <p:cond delay="250"/>
                                  </p:stCondLst>
                                  <p:childTnLst>
                                    <p:set>
                                      <p:cBhvr>
                                        <p:cTn id="39" dur="1" fill="hold">
                                          <p:stCondLst>
                                            <p:cond delay="0"/>
                                          </p:stCondLst>
                                        </p:cTn>
                                        <p:tgtEl>
                                          <p:spTgt spid="25"/>
                                        </p:tgtEl>
                                        <p:attrNameLst>
                                          <p:attrName>style.visibility</p:attrName>
                                        </p:attrNameLst>
                                      </p:cBhvr>
                                      <p:to>
                                        <p:strVal val="visible"/>
                                      </p:to>
                                    </p:set>
                                    <p:animEffect>
                                      <p:cBhvr>
                                        <p:cTn id="40" dur="400"/>
                                        <p:tgtEl>
                                          <p:spTgt spid="25"/>
                                        </p:tgtEl>
                                      </p:cBhvr>
                                    </p:animEffect>
                                  </p:childTnLst>
                                </p:cTn>
                              </p:par>
                            </p:childTnLst>
                          </p:cTn>
                        </p:par>
                        <p:par>
                          <p:cTn id="41" fill="hold">
                            <p:stCondLst>
                              <p:cond delay="5000"/>
                            </p:stCondLst>
                            <p:childTnLst>
                              <p:par>
                                <p:cTn id="42" presetID="22" presetClass="entr" presetSubtype="8"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p:cBhvr>
                                        <p:cTn id="44" dur="450"/>
                                        <p:tgtEl>
                                          <p:spTgt spid="19"/>
                                        </p:tgtEl>
                                      </p:cBhvr>
                                    </p:animEffect>
                                  </p:childTnLst>
                                </p:cTn>
                              </p:par>
                              <p:par>
                                <p:cTn id="45" presetID="22" presetClass="entr" presetSubtype="2" fill="hold" nodeType="withEffect">
                                  <p:stCondLst>
                                    <p:cond delay="0"/>
                                  </p:stCondLst>
                                  <p:childTnLst>
                                    <p:set>
                                      <p:cBhvr>
                                        <p:cTn id="46" dur="1" fill="hold">
                                          <p:stCondLst>
                                            <p:cond delay="0"/>
                                          </p:stCondLst>
                                        </p:cTn>
                                        <p:tgtEl>
                                          <p:spTgt spid="21"/>
                                        </p:tgtEl>
                                        <p:attrNameLst>
                                          <p:attrName>style.visibility</p:attrName>
                                        </p:attrNameLst>
                                      </p:cBhvr>
                                      <p:to>
                                        <p:strVal val="visible"/>
                                      </p:to>
                                    </p:set>
                                    <p:animEffect>
                                      <p:cBhvr>
                                        <p:cTn id="47" dur="400"/>
                                        <p:tgtEl>
                                          <p:spTgt spid="21"/>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p:cBhvr>
                                        <p:cTn id="51" dur="750"/>
                                        <p:tgtEl>
                                          <p:spTgt spid="14"/>
                                        </p:tgtEl>
                                      </p:cBhvr>
                                    </p:animEffect>
                                  </p:childTnLst>
                                </p:cTn>
                              </p:par>
                              <p:par>
                                <p:cTn id="52" presetID="10" presetClass="entr" presetSubtype="0" fill="hold" grpId="0" nodeType="withEffect">
                                  <p:stCondLst>
                                    <p:cond delay="250"/>
                                  </p:stCondLst>
                                  <p:childTnLst>
                                    <p:set>
                                      <p:cBhvr>
                                        <p:cTn id="53" dur="1" fill="hold">
                                          <p:stCondLst>
                                            <p:cond delay="0"/>
                                          </p:stCondLst>
                                        </p:cTn>
                                        <p:tgtEl>
                                          <p:spTgt spid="29"/>
                                        </p:tgtEl>
                                        <p:attrNameLst>
                                          <p:attrName>style.visibility</p:attrName>
                                        </p:attrNameLst>
                                      </p:cBhvr>
                                      <p:to>
                                        <p:strVal val="visible"/>
                                      </p:to>
                                    </p:set>
                                    <p:animEffect>
                                      <p:cBhvr>
                                        <p:cTn id="54" dur="500"/>
                                        <p:tgtEl>
                                          <p:spTgt spid="29"/>
                                        </p:tgtEl>
                                      </p:cBhvr>
                                    </p:animEffect>
                                  </p:childTnLst>
                                </p:cTn>
                              </p:par>
                              <p:par>
                                <p:cTn id="55" presetID="22" presetClass="entr" presetSubtype="2"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animEffect>
                                      <p:cBhvr>
                                        <p:cTn id="57" dur="400"/>
                                        <p:tgtEl>
                                          <p:spTgt spid="33"/>
                                        </p:tgtEl>
                                      </p:cBhvr>
                                    </p:animEffect>
                                  </p:childTnLst>
                                </p:cTn>
                              </p:par>
                            </p:childTnLst>
                          </p:cTn>
                        </p:par>
                        <p:par>
                          <p:cTn id="58" fill="hold">
                            <p:stCondLst>
                              <p:cond delay="6500"/>
                            </p:stCondLst>
                            <p:childTnLst>
                              <p:par>
                                <p:cTn id="59" presetID="22" presetClass="entr" presetSubtype="8" fill="hold" nodeType="afterEffect">
                                  <p:stCondLst>
                                    <p:cond delay="0"/>
                                  </p:stCondLst>
                                  <p:childTnLst>
                                    <p:set>
                                      <p:cBhvr>
                                        <p:cTn id="60" dur="1" fill="hold">
                                          <p:stCondLst>
                                            <p:cond delay="0"/>
                                          </p:stCondLst>
                                        </p:cTn>
                                        <p:tgtEl>
                                          <p:spTgt spid="22"/>
                                        </p:tgtEl>
                                        <p:attrNameLst>
                                          <p:attrName>style.visibility</p:attrName>
                                        </p:attrNameLst>
                                      </p:cBhvr>
                                      <p:to>
                                        <p:strVal val="visible"/>
                                      </p:to>
                                    </p:set>
                                    <p:animEffect>
                                      <p:cBhvr>
                                        <p:cTn id="61" dur="350"/>
                                        <p:tgtEl>
                                          <p:spTgt spid="22"/>
                                        </p:tgtEl>
                                      </p:cBhvr>
                                    </p:animEffect>
                                  </p:childTnLst>
                                </p:cTn>
                              </p:par>
                            </p:childTnLst>
                          </p:cTn>
                        </p:par>
                        <p:par>
                          <p:cTn id="62" fill="hold">
                            <p:stCondLst>
                              <p:cond delay="7000"/>
                            </p:stCondLst>
                            <p:childTnLst>
                              <p:par>
                                <p:cTn id="63" presetID="22" presetClass="entr" presetSubtype="8"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Effect>
                                      <p:cBhvr>
                                        <p:cTn id="65" dur="400"/>
                                        <p:tgtEl>
                                          <p:spTgt spid="34"/>
                                        </p:tgtEl>
                                      </p:cBhvr>
                                    </p:animEffect>
                                  </p:childTnLst>
                                </p:cTn>
                              </p:par>
                            </p:childTnLst>
                          </p:cTn>
                        </p:par>
                        <p:par>
                          <p:cTn id="66" fill="hold">
                            <p:stCondLst>
                              <p:cond delay="7500"/>
                            </p:stCondLst>
                            <p:childTnLst>
                              <p:par>
                                <p:cTn id="67" presetID="26" presetClass="emph" presetSubtype="0" fill="hold" nodeType="afterEffect">
                                  <p:stCondLst>
                                    <p:cond delay="0"/>
                                  </p:stCondLst>
                                  <p:childTnLst>
                                    <p:animEffect>
                                      <p:cBhvr>
                                        <p:cTn id="68" dur="500" tmFilter="0, 0; .2, .5; .8, .5; 1, 0"/>
                                        <p:tgtEl>
                                          <p:spTgt spid="5"/>
                                        </p:tgtEl>
                                      </p:cBhvr>
                                    </p:animEffect>
                                    <p:animScale>
                                      <p:cBhvr>
                                        <p:cTn id="69" dur="250" autoRev="1" fill="hold"/>
                                        <p:tgtEl>
                                          <p:spTgt spid="5"/>
                                        </p:tgtEl>
                                      </p:cBhvr>
                                      <p:by x="105000" y="105000"/>
                                    </p:animScale>
                                  </p:childTnLst>
                                </p:cTn>
                              </p:par>
                              <p:par>
                                <p:cTn id="70" presetID="26" presetClass="emph" presetSubtype="0" fill="hold" nodeType="withEffect">
                                  <p:stCondLst>
                                    <p:cond delay="500"/>
                                  </p:stCondLst>
                                  <p:childTnLst>
                                    <p:animEffect>
                                      <p:cBhvr>
                                        <p:cTn id="71" dur="500" tmFilter="0, 0; .2, .5; .8, .5; 1, 0"/>
                                        <p:tgtEl>
                                          <p:spTgt spid="8"/>
                                        </p:tgtEl>
                                      </p:cBhvr>
                                    </p:animEffect>
                                    <p:animScale>
                                      <p:cBhvr>
                                        <p:cTn id="72" dur="250" autoRev="1" fill="hold"/>
                                        <p:tgtEl>
                                          <p:spTgt spid="8"/>
                                        </p:tgtEl>
                                      </p:cBhvr>
                                      <p:by x="105000" y="105000"/>
                                    </p:animScale>
                                  </p:childTnLst>
                                </p:cTn>
                              </p:par>
                              <p:par>
                                <p:cTn id="73" presetID="26" presetClass="emph" presetSubtype="0" fill="hold" nodeType="withEffect">
                                  <p:stCondLst>
                                    <p:cond delay="250"/>
                                  </p:stCondLst>
                                  <p:childTnLst>
                                    <p:animEffect>
                                      <p:cBhvr>
                                        <p:cTn id="74" dur="500" tmFilter="0, 0; .2, .5; .8, .5; 1, 0"/>
                                        <p:tgtEl>
                                          <p:spTgt spid="11"/>
                                        </p:tgtEl>
                                      </p:cBhvr>
                                    </p:animEffect>
                                    <p:animScale>
                                      <p:cBhvr>
                                        <p:cTn id="75" dur="250" autoRev="1" fill="hold"/>
                                        <p:tgtEl>
                                          <p:spTgt spid="11"/>
                                        </p:tgtEl>
                                      </p:cBhvr>
                                      <p:by x="105000" y="105000"/>
                                    </p:animScale>
                                  </p:childTnLst>
                                </p:cTn>
                              </p:par>
                              <p:par>
                                <p:cTn id="76" presetID="26" presetClass="emph" presetSubtype="0" fill="hold" nodeType="withEffect">
                                  <p:stCondLst>
                                    <p:cond delay="750"/>
                                  </p:stCondLst>
                                  <p:childTnLst>
                                    <p:animEffect>
                                      <p:cBhvr>
                                        <p:cTn id="77" dur="500" tmFilter="0, 0; .2, .5; .8, .5; 1, 0"/>
                                        <p:tgtEl>
                                          <p:spTgt spid="14"/>
                                        </p:tgtEl>
                                      </p:cBhvr>
                                    </p:animEffect>
                                    <p:animScale>
                                      <p:cBhvr>
                                        <p:cTn id="78" dur="250" autoRev="1" fill="hold"/>
                                        <p:tgtEl>
                                          <p:spTgt spid="14"/>
                                        </p:tgtEl>
                                      </p:cBhvr>
                                      <p:by x="105000" y="105000"/>
                                    </p:animScale>
                                  </p:childTnLst>
                                </p:cTn>
                              </p:par>
                            </p:childTnLst>
                          </p:cTn>
                        </p:par>
                        <p:par>
                          <p:cTn id="79" fill="hold">
                            <p:stCondLst>
                              <p:cond delay="8000"/>
                            </p:stCondLst>
                            <p:childTnLst>
                              <p:par>
                                <p:cTn id="80" presetID="22" presetClass="entr" presetSubtype="2" fill="hold" grpId="0" nodeType="afterEffect">
                                  <p:stCondLst>
                                    <p:cond delay="0"/>
                                  </p:stCondLst>
                                  <p:childTnLst>
                                    <p:set>
                                      <p:cBhvr>
                                        <p:cTn id="81" dur="1" fill="hold">
                                          <p:stCondLst>
                                            <p:cond delay="0"/>
                                          </p:stCondLst>
                                        </p:cTn>
                                        <p:tgtEl>
                                          <p:spTgt spid="30"/>
                                        </p:tgtEl>
                                        <p:attrNameLst>
                                          <p:attrName>style.visibility</p:attrName>
                                        </p:attrNameLst>
                                      </p:cBhvr>
                                      <p:to>
                                        <p:strVal val="visible"/>
                                      </p:to>
                                    </p:set>
                                    <p:animEffect>
                                      <p:cBhvr>
                                        <p:cTn id="82" dur="500"/>
                                        <p:tgtEl>
                                          <p:spTgt spid="30"/>
                                        </p:tgtEl>
                                      </p:cBhvr>
                                    </p:animEffect>
                                  </p:childTnLst>
                                </p:cTn>
                              </p:par>
                              <p:par>
                                <p:cTn id="83" presetID="22" presetClass="entr" presetSubtype="2" fill="hold" grpId="0" nodeType="withEffect">
                                  <p:stCondLst>
                                    <p:cond delay="0"/>
                                  </p:stCondLst>
                                  <p:childTnLst>
                                    <p:set>
                                      <p:cBhvr>
                                        <p:cTn id="84" dur="1" fill="hold">
                                          <p:stCondLst>
                                            <p:cond delay="0"/>
                                          </p:stCondLst>
                                        </p:cTn>
                                        <p:tgtEl>
                                          <p:spTgt spid="31"/>
                                        </p:tgtEl>
                                        <p:attrNameLst>
                                          <p:attrName>style.visibility</p:attrName>
                                        </p:attrNameLst>
                                      </p:cBhvr>
                                      <p:to>
                                        <p:strVal val="visible"/>
                                      </p:to>
                                    </p:set>
                                    <p:animEffect>
                                      <p:cBhvr>
                                        <p:cTn id="85" dur="75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3" grpId="0" bldLvl="0" autoUpdateAnimBg="0"/>
      <p:bldP spid="24" grpId="0" bldLvl="0" autoUpdateAnimBg="0"/>
      <p:bldP spid="25" grpId="0" bldLvl="0" autoUpdateAnimBg="0"/>
      <p:bldP spid="29" grpId="0" bldLvl="0" autoUpdateAnimBg="0"/>
      <p:bldP spid="30" grpId="0" bldLvl="0" autoUpdateAnimBg="0"/>
      <p:bldP spid="31" grpId="0" bldLvl="0" autoUpdateAnimBg="0"/>
      <p:bldP spid="32" grpId="0" bldLvl="0" animBg="1" autoUpdateAnimBg="0"/>
      <p:bldP spid="33" grpId="0" bldLvl="0" animBg="1" autoUpdateAnimBg="0"/>
      <p:bldP spid="34" grpId="0" bldLvl="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screen"/>
          <a:stretch>
            <a:fillRect/>
          </a:stretch>
        </p:blipFill>
        <p:spPr>
          <a:xfrm>
            <a:off x="0" y="0"/>
            <a:ext cx="9144000" cy="5143500"/>
          </a:xfrm>
          <a:prstGeom prst="rect">
            <a:avLst/>
          </a:prstGeom>
        </p:spPr>
      </p:pic>
      <p:sp>
        <p:nvSpPr>
          <p:cNvPr id="2" name="圆角矩形 1"/>
          <p:cNvSpPr/>
          <p:nvPr/>
        </p:nvSpPr>
        <p:spPr>
          <a:xfrm>
            <a:off x="3624943" y="1393372"/>
            <a:ext cx="598715" cy="500743"/>
          </a:xfrm>
          <a:prstGeom prst="roundRect">
            <a:avLst/>
          </a:prstGeom>
          <a:solidFill>
            <a:srgbClr val="970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chemeClr val="accent2"/>
                </a:solidFill>
              </a:rPr>
              <a:t>01</a:t>
            </a:r>
          </a:p>
        </p:txBody>
      </p:sp>
      <p:sp>
        <p:nvSpPr>
          <p:cNvPr id="32" name="圆角矩形 31"/>
          <p:cNvSpPr/>
          <p:nvPr/>
        </p:nvSpPr>
        <p:spPr>
          <a:xfrm>
            <a:off x="4376056" y="1393372"/>
            <a:ext cx="3211286" cy="500743"/>
          </a:xfrm>
          <a:prstGeom prst="roundRect">
            <a:avLst/>
          </a:prstGeom>
          <a:solidFill>
            <a:srgbClr val="970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accent2"/>
                </a:solidFill>
                <a:latin typeface="微软雅黑" panose="020B0503020204020204" pitchFamily="34" charset="-122"/>
                <a:ea typeface="微软雅黑" panose="020B0503020204020204" pitchFamily="34" charset="-122"/>
              </a:rPr>
              <a:t>单击此处添加文字标题</a:t>
            </a:r>
          </a:p>
        </p:txBody>
      </p:sp>
      <p:sp>
        <p:nvSpPr>
          <p:cNvPr id="33" name="圆角矩形 32"/>
          <p:cNvSpPr/>
          <p:nvPr/>
        </p:nvSpPr>
        <p:spPr>
          <a:xfrm>
            <a:off x="3624943" y="2068286"/>
            <a:ext cx="598715" cy="500743"/>
          </a:xfrm>
          <a:prstGeom prst="roundRect">
            <a:avLst/>
          </a:prstGeom>
          <a:solidFill>
            <a:srgbClr val="970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400" b="1" dirty="0">
                <a:solidFill>
                  <a:prstClr val="white"/>
                </a:solidFill>
              </a:rPr>
              <a:t>02</a:t>
            </a:r>
            <a:endParaRPr lang="zh-CN" altLang="en-US" sz="2400" b="1" dirty="0">
              <a:solidFill>
                <a:prstClr val="white"/>
              </a:solidFill>
            </a:endParaRPr>
          </a:p>
        </p:txBody>
      </p:sp>
      <p:sp>
        <p:nvSpPr>
          <p:cNvPr id="34" name="圆角矩形 33"/>
          <p:cNvSpPr/>
          <p:nvPr/>
        </p:nvSpPr>
        <p:spPr>
          <a:xfrm>
            <a:off x="4376056" y="2068286"/>
            <a:ext cx="3211286" cy="500743"/>
          </a:xfrm>
          <a:prstGeom prst="roundRect">
            <a:avLst/>
          </a:prstGeom>
          <a:solidFill>
            <a:srgbClr val="970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b="1" dirty="0">
                <a:solidFill>
                  <a:prstClr val="white"/>
                </a:solidFill>
                <a:latin typeface="微软雅黑" panose="020B0503020204020204" pitchFamily="34" charset="-122"/>
                <a:ea typeface="微软雅黑" panose="020B0503020204020204" pitchFamily="34" charset="-122"/>
              </a:rPr>
              <a:t>单击此处添加文字标题</a:t>
            </a:r>
          </a:p>
        </p:txBody>
      </p:sp>
      <p:sp>
        <p:nvSpPr>
          <p:cNvPr id="35" name="圆角矩形 34"/>
          <p:cNvSpPr/>
          <p:nvPr/>
        </p:nvSpPr>
        <p:spPr>
          <a:xfrm>
            <a:off x="3624943" y="2743199"/>
            <a:ext cx="598715" cy="500743"/>
          </a:xfrm>
          <a:prstGeom prst="roundRect">
            <a:avLst/>
          </a:prstGeom>
          <a:solidFill>
            <a:srgbClr val="970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400" b="1" dirty="0">
                <a:solidFill>
                  <a:prstClr val="white"/>
                </a:solidFill>
              </a:rPr>
              <a:t>03</a:t>
            </a:r>
            <a:endParaRPr lang="zh-CN" altLang="en-US" sz="2400" b="1" dirty="0">
              <a:solidFill>
                <a:prstClr val="white"/>
              </a:solidFill>
            </a:endParaRPr>
          </a:p>
        </p:txBody>
      </p:sp>
      <p:sp>
        <p:nvSpPr>
          <p:cNvPr id="36" name="圆角矩形 35"/>
          <p:cNvSpPr/>
          <p:nvPr/>
        </p:nvSpPr>
        <p:spPr>
          <a:xfrm>
            <a:off x="4376056" y="2743199"/>
            <a:ext cx="3211286" cy="500743"/>
          </a:xfrm>
          <a:prstGeom prst="roundRect">
            <a:avLst/>
          </a:prstGeom>
          <a:solidFill>
            <a:srgbClr val="970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b="1" dirty="0">
                <a:solidFill>
                  <a:prstClr val="white"/>
                </a:solidFill>
                <a:latin typeface="微软雅黑" panose="020B0503020204020204" pitchFamily="34" charset="-122"/>
                <a:ea typeface="微软雅黑" panose="020B0503020204020204" pitchFamily="34" charset="-122"/>
              </a:rPr>
              <a:t>单击此处添加文字标题</a:t>
            </a:r>
          </a:p>
        </p:txBody>
      </p:sp>
      <p:sp>
        <p:nvSpPr>
          <p:cNvPr id="37" name="圆角矩形 36"/>
          <p:cNvSpPr/>
          <p:nvPr/>
        </p:nvSpPr>
        <p:spPr>
          <a:xfrm>
            <a:off x="3624943" y="3418113"/>
            <a:ext cx="598715" cy="500743"/>
          </a:xfrm>
          <a:prstGeom prst="roundRect">
            <a:avLst/>
          </a:prstGeom>
          <a:solidFill>
            <a:srgbClr val="970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400" b="1" dirty="0">
                <a:solidFill>
                  <a:prstClr val="white"/>
                </a:solidFill>
              </a:rPr>
              <a:t>04</a:t>
            </a:r>
            <a:endParaRPr lang="zh-CN" altLang="en-US" sz="2400" b="1" dirty="0">
              <a:solidFill>
                <a:prstClr val="white"/>
              </a:solidFill>
            </a:endParaRPr>
          </a:p>
        </p:txBody>
      </p:sp>
      <p:sp>
        <p:nvSpPr>
          <p:cNvPr id="38" name="圆角矩形 37"/>
          <p:cNvSpPr/>
          <p:nvPr/>
        </p:nvSpPr>
        <p:spPr>
          <a:xfrm>
            <a:off x="4376056" y="3418113"/>
            <a:ext cx="3211286" cy="500743"/>
          </a:xfrm>
          <a:prstGeom prst="roundRect">
            <a:avLst/>
          </a:prstGeom>
          <a:solidFill>
            <a:srgbClr val="970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b="1" dirty="0">
                <a:solidFill>
                  <a:prstClr val="white"/>
                </a:solidFill>
                <a:latin typeface="微软雅黑" panose="020B0503020204020204" pitchFamily="34" charset="-122"/>
                <a:ea typeface="微软雅黑" panose="020B0503020204020204" pitchFamily="34" charset="-122"/>
              </a:rPr>
              <a:t>单击此处添加文字标题</a:t>
            </a:r>
          </a:p>
        </p:txBody>
      </p:sp>
      <p:sp>
        <p:nvSpPr>
          <p:cNvPr id="39" name="文本框 38"/>
          <p:cNvSpPr txBox="1"/>
          <p:nvPr/>
        </p:nvSpPr>
        <p:spPr>
          <a:xfrm>
            <a:off x="979713" y="2210051"/>
            <a:ext cx="1325880" cy="783590"/>
          </a:xfrm>
          <a:prstGeom prst="rect">
            <a:avLst/>
          </a:prstGeom>
          <a:noFill/>
        </p:spPr>
        <p:txBody>
          <a:bodyPr wrap="none" rtlCol="0">
            <a:spAutoFit/>
          </a:bodyPr>
          <a:lstStyle/>
          <a:p>
            <a:r>
              <a:rPr lang="zh-CN" altLang="en-US" sz="4500" b="1" dirty="0">
                <a:solidFill>
                  <a:srgbClr val="970057"/>
                </a:solidFill>
                <a:latin typeface="微软雅黑" panose="020B0503020204020204" pitchFamily="34" charset="-122"/>
                <a:ea typeface="微软雅黑" panose="020B0503020204020204" pitchFamily="34" charset="-122"/>
              </a:rPr>
              <a:t>目录</a:t>
            </a:r>
          </a:p>
        </p:txBody>
      </p:sp>
      <p:sp>
        <p:nvSpPr>
          <p:cNvPr id="40" name="椭圆 39"/>
          <p:cNvSpPr/>
          <p:nvPr/>
        </p:nvSpPr>
        <p:spPr>
          <a:xfrm>
            <a:off x="853159" y="1796143"/>
            <a:ext cx="1545771" cy="1545771"/>
          </a:xfrm>
          <a:prstGeom prst="ellipse">
            <a:avLst/>
          </a:prstGeom>
          <a:noFill/>
          <a:ln>
            <a:solidFill>
              <a:srgbClr val="9700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heel(1)">
                                      <p:cBhvr>
                                        <p:cTn id="7" dur="750"/>
                                        <p:tgtEl>
                                          <p:spTgt spid="40"/>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500"/>
                                        <p:tgtEl>
                                          <p:spTgt spid="39"/>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500"/>
                                        <p:tgtEl>
                                          <p:spTgt spid="35"/>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childTnLst>
                                </p:cTn>
                              </p:par>
                            </p:childTnLst>
                          </p:cTn>
                        </p:par>
                        <p:par>
                          <p:cTn id="28" fill="hold">
                            <p:stCondLst>
                              <p:cond delay="3500"/>
                            </p:stCondLst>
                            <p:childTnLst>
                              <p:par>
                                <p:cTn id="29" presetID="2" presetClass="entr" presetSubtype="4"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ppt_x"/>
                                          </p:val>
                                        </p:tav>
                                        <p:tav tm="100000">
                                          <p:val>
                                            <p:strVal val="#ppt_x"/>
                                          </p:val>
                                        </p:tav>
                                      </p:tavLst>
                                    </p:anim>
                                    <p:anim calcmode="lin" valueType="num">
                                      <p:cBhvr additive="base">
                                        <p:cTn id="32" dur="500" fill="hold"/>
                                        <p:tgtEl>
                                          <p:spTgt spid="32"/>
                                        </p:tgtEl>
                                        <p:attrNameLst>
                                          <p:attrName>ppt_y</p:attrName>
                                        </p:attrNameLst>
                                      </p:cBhvr>
                                      <p:tavLst>
                                        <p:tav tm="0">
                                          <p:val>
                                            <p:strVal val="1+#ppt_h/2"/>
                                          </p:val>
                                        </p:tav>
                                        <p:tav tm="100000">
                                          <p:val>
                                            <p:strVal val="#ppt_y"/>
                                          </p:val>
                                        </p:tav>
                                      </p:tavLst>
                                    </p:anim>
                                  </p:childTnLst>
                                </p:cTn>
                              </p:par>
                            </p:childTnLst>
                          </p:cTn>
                        </p:par>
                        <p:par>
                          <p:cTn id="33" fill="hold">
                            <p:stCondLst>
                              <p:cond delay="40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500"/>
                            </p:stCondLst>
                            <p:childTnLst>
                              <p:par>
                                <p:cTn id="39" presetID="2" presetClass="entr" presetSubtype="4"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additive="base">
                                        <p:cTn id="41" dur="500" fill="hold"/>
                                        <p:tgtEl>
                                          <p:spTgt spid="36"/>
                                        </p:tgtEl>
                                        <p:attrNameLst>
                                          <p:attrName>ppt_x</p:attrName>
                                        </p:attrNameLst>
                                      </p:cBhvr>
                                      <p:tavLst>
                                        <p:tav tm="0">
                                          <p:val>
                                            <p:strVal val="#ppt_x"/>
                                          </p:val>
                                        </p:tav>
                                        <p:tav tm="100000">
                                          <p:val>
                                            <p:strVal val="#ppt_x"/>
                                          </p:val>
                                        </p:tav>
                                      </p:tavLst>
                                    </p:anim>
                                    <p:anim calcmode="lin" valueType="num">
                                      <p:cBhvr additive="base">
                                        <p:cTn id="42" dur="500" fill="hold"/>
                                        <p:tgtEl>
                                          <p:spTgt spid="36"/>
                                        </p:tgtEl>
                                        <p:attrNameLst>
                                          <p:attrName>ppt_y</p:attrName>
                                        </p:attrNameLst>
                                      </p:cBhvr>
                                      <p:tavLst>
                                        <p:tav tm="0">
                                          <p:val>
                                            <p:strVal val="1+#ppt_h/2"/>
                                          </p:val>
                                        </p:tav>
                                        <p:tav tm="100000">
                                          <p:val>
                                            <p:strVal val="#ppt_y"/>
                                          </p:val>
                                        </p:tav>
                                      </p:tavLst>
                                    </p:anim>
                                  </p:childTnLst>
                                </p:cTn>
                              </p:par>
                            </p:childTnLst>
                          </p:cTn>
                        </p:par>
                        <p:par>
                          <p:cTn id="43" fill="hold">
                            <p:stCondLst>
                              <p:cond delay="5000"/>
                            </p:stCondLst>
                            <p:childTnLst>
                              <p:par>
                                <p:cTn id="44" presetID="2" presetClass="entr" presetSubtype="4" fill="hold" grpId="0" nodeType="afterEffect">
                                  <p:stCondLst>
                                    <p:cond delay="0"/>
                                  </p:stCondLst>
                                  <p:childTnLst>
                                    <p:set>
                                      <p:cBhvr>
                                        <p:cTn id="45" dur="1" fill="hold">
                                          <p:stCondLst>
                                            <p:cond delay="0"/>
                                          </p:stCondLst>
                                        </p:cTn>
                                        <p:tgtEl>
                                          <p:spTgt spid="38"/>
                                        </p:tgtEl>
                                        <p:attrNameLst>
                                          <p:attrName>style.visibility</p:attrName>
                                        </p:attrNameLst>
                                      </p:cBhvr>
                                      <p:to>
                                        <p:strVal val="visible"/>
                                      </p:to>
                                    </p:set>
                                    <p:anim calcmode="lin" valueType="num">
                                      <p:cBhvr additive="base">
                                        <p:cTn id="46" dur="500" fill="hold"/>
                                        <p:tgtEl>
                                          <p:spTgt spid="38"/>
                                        </p:tgtEl>
                                        <p:attrNameLst>
                                          <p:attrName>ppt_x</p:attrName>
                                        </p:attrNameLst>
                                      </p:cBhvr>
                                      <p:tavLst>
                                        <p:tav tm="0">
                                          <p:val>
                                            <p:strVal val="#ppt_x"/>
                                          </p:val>
                                        </p:tav>
                                        <p:tav tm="100000">
                                          <p:val>
                                            <p:strVal val="#ppt_x"/>
                                          </p:val>
                                        </p:tav>
                                      </p:tavLst>
                                    </p:anim>
                                    <p:anim calcmode="lin" valueType="num">
                                      <p:cBhvr additive="base">
                                        <p:cTn id="47"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2" grpId="0" bldLvl="0" animBg="1"/>
      <p:bldP spid="33" grpId="0" bldLvl="0" animBg="1"/>
      <p:bldP spid="34" grpId="0" bldLvl="0" animBg="1"/>
      <p:bldP spid="35" grpId="0" bldLvl="0" animBg="1"/>
      <p:bldP spid="36" grpId="0" bldLvl="0" animBg="1"/>
      <p:bldP spid="37" grpId="0" bldLvl="0" animBg="1"/>
      <p:bldP spid="38" grpId="0" bldLvl="0" animBg="1"/>
      <p:bldP spid="39" grpId="0"/>
      <p:bldP spid="40"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screen"/>
          <a:stretch>
            <a:fillRect/>
          </a:stretch>
        </p:blipFill>
        <p:spPr>
          <a:xfrm>
            <a:off x="0" y="0"/>
            <a:ext cx="9144000" cy="5143500"/>
          </a:xfrm>
          <a:prstGeom prst="rect">
            <a:avLst/>
          </a:prstGeom>
        </p:spPr>
      </p:pic>
      <p:sp>
        <p:nvSpPr>
          <p:cNvPr id="3" name="文本框 2"/>
          <p:cNvSpPr txBox="1"/>
          <p:nvPr/>
        </p:nvSpPr>
        <p:spPr>
          <a:xfrm>
            <a:off x="979713" y="2210051"/>
            <a:ext cx="1325880" cy="783590"/>
          </a:xfrm>
          <a:prstGeom prst="rect">
            <a:avLst/>
          </a:prstGeom>
          <a:noFill/>
        </p:spPr>
        <p:txBody>
          <a:bodyPr wrap="none" rtlCol="0">
            <a:spAutoFit/>
          </a:bodyPr>
          <a:lstStyle/>
          <a:p>
            <a:r>
              <a:rPr lang="zh-CN" altLang="en-US" sz="4500" b="1" dirty="0">
                <a:solidFill>
                  <a:srgbClr val="970057"/>
                </a:solidFill>
                <a:latin typeface="微软雅黑" panose="020B0503020204020204" pitchFamily="34" charset="-122"/>
                <a:ea typeface="微软雅黑" panose="020B0503020204020204" pitchFamily="34" charset="-122"/>
              </a:rPr>
              <a:t>目录</a:t>
            </a:r>
          </a:p>
        </p:txBody>
      </p:sp>
      <p:sp>
        <p:nvSpPr>
          <p:cNvPr id="5" name="椭圆 4"/>
          <p:cNvSpPr/>
          <p:nvPr/>
        </p:nvSpPr>
        <p:spPr>
          <a:xfrm>
            <a:off x="853159" y="1796143"/>
            <a:ext cx="1545771" cy="1545771"/>
          </a:xfrm>
          <a:prstGeom prst="ellipse">
            <a:avLst/>
          </a:prstGeom>
          <a:noFill/>
          <a:ln>
            <a:solidFill>
              <a:srgbClr val="9700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圆角矩形 5"/>
          <p:cNvSpPr/>
          <p:nvPr/>
        </p:nvSpPr>
        <p:spPr>
          <a:xfrm>
            <a:off x="2852056" y="2024743"/>
            <a:ext cx="6291944" cy="1088571"/>
          </a:xfrm>
          <a:prstGeom prst="roundRect">
            <a:avLst>
              <a:gd name="adj" fmla="val 0"/>
            </a:avLst>
          </a:prstGeom>
          <a:solidFill>
            <a:srgbClr val="970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000" b="1" dirty="0">
                <a:solidFill>
                  <a:schemeClr val="accent2"/>
                </a:solidFill>
                <a:latin typeface="微软雅黑" panose="020B0503020204020204" pitchFamily="34" charset="-122"/>
                <a:ea typeface="微软雅黑" panose="020B0503020204020204" pitchFamily="34" charset="-122"/>
              </a:rPr>
              <a:t>第三部分</a:t>
            </a:r>
            <a:endParaRPr lang="en-US" altLang="zh-CN" sz="3000" b="1" dirty="0">
              <a:solidFill>
                <a:schemeClr val="accent2"/>
              </a:solidFill>
              <a:latin typeface="微软雅黑" panose="020B0503020204020204" pitchFamily="34" charset="-122"/>
              <a:ea typeface="微软雅黑" panose="020B0503020204020204" pitchFamily="34" charset="-122"/>
            </a:endParaRPr>
          </a:p>
          <a:p>
            <a:pPr algn="ctr"/>
            <a:r>
              <a:rPr lang="zh-CN" altLang="en-US" sz="3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75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500"/>
                            </p:stCondLst>
                            <p:childTnLst>
                              <p:par>
                                <p:cTn id="13" presetID="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P spid="6"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760501" y="1431232"/>
            <a:ext cx="1486292" cy="1317287"/>
            <a:chOff x="1760501" y="1431232"/>
            <a:chExt cx="1486292" cy="1317287"/>
          </a:xfrm>
        </p:grpSpPr>
        <p:sp>
          <p:nvSpPr>
            <p:cNvPr id="6" name="Freeform 5"/>
            <p:cNvSpPr/>
            <p:nvPr/>
          </p:nvSpPr>
          <p:spPr bwMode="auto">
            <a:xfrm>
              <a:off x="1760501" y="1431232"/>
              <a:ext cx="1486292" cy="131728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FFFFFF"/>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7" name="矩形 6"/>
            <p:cNvSpPr/>
            <p:nvPr/>
          </p:nvSpPr>
          <p:spPr>
            <a:xfrm>
              <a:off x="2102575" y="2110921"/>
              <a:ext cx="856645" cy="284693"/>
            </a:xfrm>
            <a:prstGeom prst="rect">
              <a:avLst/>
            </a:prstGeom>
          </p:spPr>
          <p:txBody>
            <a:bodyPr wrap="none" lIns="68580" tIns="34290" rIns="68580" bIns="34290">
              <a:spAutoFit/>
            </a:bodyPr>
            <a:lstStyle/>
            <a:p>
              <a:r>
                <a:rPr lang="zh-CN" altLang="en-US" sz="1400" dirty="0">
                  <a:solidFill>
                    <a:schemeClr val="accent2"/>
                  </a:solidFill>
                  <a:latin typeface="微软雅黑" panose="020B0503020204020204" pitchFamily="34" charset="-122"/>
                  <a:ea typeface="微软雅黑" panose="020B0503020204020204" pitchFamily="34" charset="-122"/>
                </a:rPr>
                <a:t>标题文字</a:t>
              </a:r>
            </a:p>
          </p:txBody>
        </p:sp>
        <p:grpSp>
          <p:nvGrpSpPr>
            <p:cNvPr id="8" name="组合 7"/>
            <p:cNvGrpSpPr/>
            <p:nvPr/>
          </p:nvGrpSpPr>
          <p:grpSpPr>
            <a:xfrm>
              <a:off x="2366317" y="1694569"/>
              <a:ext cx="273108" cy="313433"/>
              <a:chOff x="2733098" y="4187405"/>
              <a:chExt cx="484675" cy="556238"/>
            </a:xfrm>
            <a:solidFill>
              <a:schemeClr val="accent2"/>
            </a:solidFill>
          </p:grpSpPr>
          <p:sp>
            <p:nvSpPr>
              <p:cNvPr id="9" name="Oval 302"/>
              <p:cNvSpPr>
                <a:spLocks noChangeArrowheads="1"/>
              </p:cNvSpPr>
              <p:nvPr/>
            </p:nvSpPr>
            <p:spPr bwMode="auto">
              <a:xfrm>
                <a:off x="2849117" y="4187405"/>
                <a:ext cx="84574" cy="10734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10" name="Freeform 303"/>
              <p:cNvSpPr>
                <a:spLocks noEditPoints="1"/>
              </p:cNvSpPr>
              <p:nvPr/>
            </p:nvSpPr>
            <p:spPr bwMode="auto">
              <a:xfrm>
                <a:off x="2733098" y="4304508"/>
                <a:ext cx="310105" cy="439135"/>
              </a:xfrm>
              <a:custGeom>
                <a:avLst/>
                <a:gdLst>
                  <a:gd name="T0" fmla="*/ 121 w 121"/>
                  <a:gd name="T1" fmla="*/ 26 h 171"/>
                  <a:gd name="T2" fmla="*/ 120 w 121"/>
                  <a:gd name="T3" fmla="*/ 26 h 171"/>
                  <a:gd name="T4" fmla="*/ 114 w 121"/>
                  <a:gd name="T5" fmla="*/ 21 h 171"/>
                  <a:gd name="T6" fmla="*/ 90 w 121"/>
                  <a:gd name="T7" fmla="*/ 3 h 171"/>
                  <a:gd name="T8" fmla="*/ 84 w 121"/>
                  <a:gd name="T9" fmla="*/ 1 h 171"/>
                  <a:gd name="T10" fmla="*/ 76 w 121"/>
                  <a:gd name="T11" fmla="*/ 1 h 171"/>
                  <a:gd name="T12" fmla="*/ 74 w 121"/>
                  <a:gd name="T13" fmla="*/ 11 h 171"/>
                  <a:gd name="T14" fmla="*/ 67 w 121"/>
                  <a:gd name="T15" fmla="*/ 42 h 171"/>
                  <a:gd name="T16" fmla="*/ 67 w 121"/>
                  <a:gd name="T17" fmla="*/ 7 h 171"/>
                  <a:gd name="T18" fmla="*/ 58 w 121"/>
                  <a:gd name="T19" fmla="*/ 0 h 171"/>
                  <a:gd name="T20" fmla="*/ 58 w 121"/>
                  <a:gd name="T21" fmla="*/ 9 h 171"/>
                  <a:gd name="T22" fmla="*/ 45 w 121"/>
                  <a:gd name="T23" fmla="*/ 18 h 171"/>
                  <a:gd name="T24" fmla="*/ 40 w 121"/>
                  <a:gd name="T25" fmla="*/ 7 h 171"/>
                  <a:gd name="T26" fmla="*/ 47 w 121"/>
                  <a:gd name="T27" fmla="*/ 0 h 171"/>
                  <a:gd name="T28" fmla="*/ 38 w 121"/>
                  <a:gd name="T29" fmla="*/ 1 h 171"/>
                  <a:gd name="T30" fmla="*/ 3 w 121"/>
                  <a:gd name="T31" fmla="*/ 35 h 171"/>
                  <a:gd name="T32" fmla="*/ 3 w 121"/>
                  <a:gd name="T33" fmla="*/ 36 h 171"/>
                  <a:gd name="T34" fmla="*/ 1 w 121"/>
                  <a:gd name="T35" fmla="*/ 48 h 171"/>
                  <a:gd name="T36" fmla="*/ 2 w 121"/>
                  <a:gd name="T37" fmla="*/ 48 h 171"/>
                  <a:gd name="T38" fmla="*/ 2 w 121"/>
                  <a:gd name="T39" fmla="*/ 50 h 171"/>
                  <a:gd name="T40" fmla="*/ 6 w 121"/>
                  <a:gd name="T41" fmla="*/ 57 h 171"/>
                  <a:gd name="T42" fmla="*/ 20 w 121"/>
                  <a:gd name="T43" fmla="*/ 85 h 171"/>
                  <a:gd name="T44" fmla="*/ 33 w 121"/>
                  <a:gd name="T45" fmla="*/ 90 h 171"/>
                  <a:gd name="T46" fmla="*/ 35 w 121"/>
                  <a:gd name="T47" fmla="*/ 90 h 171"/>
                  <a:gd name="T48" fmla="*/ 60 w 121"/>
                  <a:gd name="T49" fmla="*/ 171 h 171"/>
                  <a:gd name="T50" fmla="*/ 56 w 121"/>
                  <a:gd name="T51" fmla="*/ 110 h 171"/>
                  <a:gd name="T52" fmla="*/ 89 w 121"/>
                  <a:gd name="T53" fmla="*/ 33 h 171"/>
                  <a:gd name="T54" fmla="*/ 93 w 121"/>
                  <a:gd name="T55" fmla="*/ 31 h 171"/>
                  <a:gd name="T56" fmla="*/ 75 w 121"/>
                  <a:gd name="T57" fmla="*/ 45 h 171"/>
                  <a:gd name="T58" fmla="*/ 89 w 121"/>
                  <a:gd name="T59" fmla="*/ 33 h 171"/>
                  <a:gd name="T60" fmla="*/ 30 w 121"/>
                  <a:gd name="T61" fmla="*/ 55 h 171"/>
                  <a:gd name="T62" fmla="*/ 24 w 121"/>
                  <a:gd name="T63" fmla="*/ 44 h 171"/>
                  <a:gd name="T64" fmla="*/ 33 w 121"/>
                  <a:gd name="T65" fmla="*/ 6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171">
                    <a:moveTo>
                      <a:pt x="120" y="42"/>
                    </a:moveTo>
                    <a:cubicBezTo>
                      <a:pt x="120" y="35"/>
                      <a:pt x="121" y="24"/>
                      <a:pt x="121" y="26"/>
                    </a:cubicBezTo>
                    <a:cubicBezTo>
                      <a:pt x="121" y="26"/>
                      <a:pt x="121" y="26"/>
                      <a:pt x="121" y="26"/>
                    </a:cubicBezTo>
                    <a:cubicBezTo>
                      <a:pt x="120" y="26"/>
                      <a:pt x="120" y="26"/>
                      <a:pt x="120" y="26"/>
                    </a:cubicBezTo>
                    <a:cubicBezTo>
                      <a:pt x="118" y="24"/>
                      <a:pt x="118" y="24"/>
                      <a:pt x="118" y="24"/>
                    </a:cubicBezTo>
                    <a:cubicBezTo>
                      <a:pt x="114" y="21"/>
                      <a:pt x="114" y="21"/>
                      <a:pt x="114" y="21"/>
                    </a:cubicBezTo>
                    <a:cubicBezTo>
                      <a:pt x="106" y="15"/>
                      <a:pt x="106" y="15"/>
                      <a:pt x="106" y="15"/>
                    </a:cubicBezTo>
                    <a:cubicBezTo>
                      <a:pt x="90" y="3"/>
                      <a:pt x="90" y="3"/>
                      <a:pt x="90" y="3"/>
                    </a:cubicBezTo>
                    <a:cubicBezTo>
                      <a:pt x="88" y="2"/>
                      <a:pt x="86" y="1"/>
                      <a:pt x="84" y="1"/>
                    </a:cubicBezTo>
                    <a:cubicBezTo>
                      <a:pt x="84" y="1"/>
                      <a:pt x="84" y="1"/>
                      <a:pt x="84" y="1"/>
                    </a:cubicBezTo>
                    <a:cubicBezTo>
                      <a:pt x="81" y="1"/>
                      <a:pt x="78" y="1"/>
                      <a:pt x="76" y="0"/>
                    </a:cubicBezTo>
                    <a:cubicBezTo>
                      <a:pt x="76" y="1"/>
                      <a:pt x="76" y="1"/>
                      <a:pt x="76" y="1"/>
                    </a:cubicBezTo>
                    <a:cubicBezTo>
                      <a:pt x="83" y="7"/>
                      <a:pt x="83" y="7"/>
                      <a:pt x="83" y="7"/>
                    </a:cubicBezTo>
                    <a:cubicBezTo>
                      <a:pt x="74" y="11"/>
                      <a:pt x="74" y="11"/>
                      <a:pt x="74" y="11"/>
                    </a:cubicBezTo>
                    <a:cubicBezTo>
                      <a:pt x="78" y="18"/>
                      <a:pt x="78" y="18"/>
                      <a:pt x="78" y="18"/>
                    </a:cubicBezTo>
                    <a:cubicBezTo>
                      <a:pt x="67" y="42"/>
                      <a:pt x="67" y="42"/>
                      <a:pt x="67" y="42"/>
                    </a:cubicBezTo>
                    <a:cubicBezTo>
                      <a:pt x="65" y="9"/>
                      <a:pt x="65" y="9"/>
                      <a:pt x="65" y="9"/>
                    </a:cubicBezTo>
                    <a:cubicBezTo>
                      <a:pt x="67" y="7"/>
                      <a:pt x="67" y="7"/>
                      <a:pt x="67" y="7"/>
                    </a:cubicBezTo>
                    <a:cubicBezTo>
                      <a:pt x="65" y="0"/>
                      <a:pt x="65" y="0"/>
                      <a:pt x="65" y="0"/>
                    </a:cubicBezTo>
                    <a:cubicBezTo>
                      <a:pt x="58" y="0"/>
                      <a:pt x="58" y="0"/>
                      <a:pt x="58" y="0"/>
                    </a:cubicBezTo>
                    <a:cubicBezTo>
                      <a:pt x="56" y="7"/>
                      <a:pt x="56" y="7"/>
                      <a:pt x="56" y="7"/>
                    </a:cubicBezTo>
                    <a:cubicBezTo>
                      <a:pt x="58" y="9"/>
                      <a:pt x="58" y="9"/>
                      <a:pt x="58" y="9"/>
                    </a:cubicBezTo>
                    <a:cubicBezTo>
                      <a:pt x="56" y="42"/>
                      <a:pt x="56" y="42"/>
                      <a:pt x="56" y="42"/>
                    </a:cubicBezTo>
                    <a:cubicBezTo>
                      <a:pt x="45" y="18"/>
                      <a:pt x="45" y="18"/>
                      <a:pt x="45" y="18"/>
                    </a:cubicBezTo>
                    <a:cubicBezTo>
                      <a:pt x="49" y="11"/>
                      <a:pt x="49" y="11"/>
                      <a:pt x="49" y="11"/>
                    </a:cubicBezTo>
                    <a:cubicBezTo>
                      <a:pt x="40" y="7"/>
                      <a:pt x="40" y="7"/>
                      <a:pt x="40" y="7"/>
                    </a:cubicBezTo>
                    <a:cubicBezTo>
                      <a:pt x="47" y="1"/>
                      <a:pt x="47" y="1"/>
                      <a:pt x="47" y="1"/>
                    </a:cubicBezTo>
                    <a:cubicBezTo>
                      <a:pt x="47" y="0"/>
                      <a:pt x="47" y="0"/>
                      <a:pt x="47" y="0"/>
                    </a:cubicBezTo>
                    <a:cubicBezTo>
                      <a:pt x="45" y="1"/>
                      <a:pt x="42" y="1"/>
                      <a:pt x="39" y="1"/>
                    </a:cubicBezTo>
                    <a:cubicBezTo>
                      <a:pt x="39" y="1"/>
                      <a:pt x="39" y="1"/>
                      <a:pt x="38" y="1"/>
                    </a:cubicBezTo>
                    <a:cubicBezTo>
                      <a:pt x="36" y="2"/>
                      <a:pt x="33" y="3"/>
                      <a:pt x="31" y="5"/>
                    </a:cubicBezTo>
                    <a:cubicBezTo>
                      <a:pt x="3" y="35"/>
                      <a:pt x="3" y="35"/>
                      <a:pt x="3" y="35"/>
                    </a:cubicBezTo>
                    <a:cubicBezTo>
                      <a:pt x="3" y="36"/>
                      <a:pt x="3" y="36"/>
                      <a:pt x="3" y="36"/>
                    </a:cubicBezTo>
                    <a:cubicBezTo>
                      <a:pt x="3" y="36"/>
                      <a:pt x="3" y="36"/>
                      <a:pt x="3" y="36"/>
                    </a:cubicBezTo>
                    <a:cubicBezTo>
                      <a:pt x="0" y="60"/>
                      <a:pt x="2" y="42"/>
                      <a:pt x="1" y="48"/>
                    </a:cubicBezTo>
                    <a:cubicBezTo>
                      <a:pt x="1" y="48"/>
                      <a:pt x="1" y="48"/>
                      <a:pt x="1" y="48"/>
                    </a:cubicBezTo>
                    <a:cubicBezTo>
                      <a:pt x="1" y="48"/>
                      <a:pt x="1" y="48"/>
                      <a:pt x="1" y="48"/>
                    </a:cubicBezTo>
                    <a:cubicBezTo>
                      <a:pt x="2" y="48"/>
                      <a:pt x="2" y="48"/>
                      <a:pt x="2" y="48"/>
                    </a:cubicBezTo>
                    <a:cubicBezTo>
                      <a:pt x="2" y="49"/>
                      <a:pt x="2" y="49"/>
                      <a:pt x="2" y="49"/>
                    </a:cubicBezTo>
                    <a:cubicBezTo>
                      <a:pt x="2" y="50"/>
                      <a:pt x="2" y="50"/>
                      <a:pt x="2" y="50"/>
                    </a:cubicBezTo>
                    <a:cubicBezTo>
                      <a:pt x="4" y="52"/>
                      <a:pt x="4" y="52"/>
                      <a:pt x="4" y="52"/>
                    </a:cubicBezTo>
                    <a:cubicBezTo>
                      <a:pt x="6" y="57"/>
                      <a:pt x="6" y="57"/>
                      <a:pt x="6" y="57"/>
                    </a:cubicBezTo>
                    <a:cubicBezTo>
                      <a:pt x="11" y="66"/>
                      <a:pt x="11" y="66"/>
                      <a:pt x="11" y="66"/>
                    </a:cubicBezTo>
                    <a:cubicBezTo>
                      <a:pt x="20" y="85"/>
                      <a:pt x="20" y="85"/>
                      <a:pt x="20" y="85"/>
                    </a:cubicBezTo>
                    <a:cubicBezTo>
                      <a:pt x="24" y="82"/>
                      <a:pt x="29" y="80"/>
                      <a:pt x="33" y="78"/>
                    </a:cubicBezTo>
                    <a:cubicBezTo>
                      <a:pt x="33" y="82"/>
                      <a:pt x="33" y="86"/>
                      <a:pt x="33" y="90"/>
                    </a:cubicBezTo>
                    <a:cubicBezTo>
                      <a:pt x="33" y="90"/>
                      <a:pt x="33" y="90"/>
                      <a:pt x="33" y="90"/>
                    </a:cubicBezTo>
                    <a:cubicBezTo>
                      <a:pt x="33" y="90"/>
                      <a:pt x="34" y="90"/>
                      <a:pt x="35" y="90"/>
                    </a:cubicBezTo>
                    <a:cubicBezTo>
                      <a:pt x="37" y="171"/>
                      <a:pt x="37" y="171"/>
                      <a:pt x="37" y="171"/>
                    </a:cubicBezTo>
                    <a:cubicBezTo>
                      <a:pt x="60" y="171"/>
                      <a:pt x="60" y="171"/>
                      <a:pt x="60" y="171"/>
                    </a:cubicBezTo>
                    <a:cubicBezTo>
                      <a:pt x="61" y="161"/>
                      <a:pt x="61" y="148"/>
                      <a:pt x="61" y="134"/>
                    </a:cubicBezTo>
                    <a:cubicBezTo>
                      <a:pt x="58" y="127"/>
                      <a:pt x="56" y="118"/>
                      <a:pt x="56" y="110"/>
                    </a:cubicBezTo>
                    <a:cubicBezTo>
                      <a:pt x="56" y="74"/>
                      <a:pt x="84" y="44"/>
                      <a:pt x="120" y="42"/>
                    </a:cubicBezTo>
                    <a:close/>
                    <a:moveTo>
                      <a:pt x="89" y="33"/>
                    </a:moveTo>
                    <a:cubicBezTo>
                      <a:pt x="89" y="31"/>
                      <a:pt x="89" y="29"/>
                      <a:pt x="89" y="27"/>
                    </a:cubicBezTo>
                    <a:cubicBezTo>
                      <a:pt x="93" y="31"/>
                      <a:pt x="93" y="31"/>
                      <a:pt x="93" y="31"/>
                    </a:cubicBezTo>
                    <a:cubicBezTo>
                      <a:pt x="96" y="33"/>
                      <a:pt x="96" y="33"/>
                      <a:pt x="96" y="33"/>
                    </a:cubicBezTo>
                    <a:cubicBezTo>
                      <a:pt x="75" y="45"/>
                      <a:pt x="75" y="45"/>
                      <a:pt x="75" y="45"/>
                    </a:cubicBezTo>
                    <a:cubicBezTo>
                      <a:pt x="74" y="42"/>
                      <a:pt x="74" y="42"/>
                      <a:pt x="74" y="42"/>
                    </a:cubicBezTo>
                    <a:lnTo>
                      <a:pt x="89" y="33"/>
                    </a:lnTo>
                    <a:close/>
                    <a:moveTo>
                      <a:pt x="33" y="60"/>
                    </a:moveTo>
                    <a:cubicBezTo>
                      <a:pt x="30" y="55"/>
                      <a:pt x="30" y="55"/>
                      <a:pt x="30" y="55"/>
                    </a:cubicBezTo>
                    <a:cubicBezTo>
                      <a:pt x="25" y="46"/>
                      <a:pt x="25" y="46"/>
                      <a:pt x="25" y="46"/>
                    </a:cubicBezTo>
                    <a:cubicBezTo>
                      <a:pt x="24" y="44"/>
                      <a:pt x="24" y="44"/>
                      <a:pt x="24" y="44"/>
                    </a:cubicBezTo>
                    <a:cubicBezTo>
                      <a:pt x="34" y="31"/>
                      <a:pt x="34" y="31"/>
                      <a:pt x="34" y="31"/>
                    </a:cubicBezTo>
                    <a:cubicBezTo>
                      <a:pt x="34" y="41"/>
                      <a:pt x="33" y="50"/>
                      <a:pt x="33"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11" name="Freeform 304"/>
              <p:cNvSpPr/>
              <p:nvPr/>
            </p:nvSpPr>
            <p:spPr bwMode="auto">
              <a:xfrm>
                <a:off x="2897909" y="4668827"/>
                <a:ext cx="60720" cy="74816"/>
              </a:xfrm>
              <a:custGeom>
                <a:avLst/>
                <a:gdLst>
                  <a:gd name="T0" fmla="*/ 0 w 24"/>
                  <a:gd name="T1" fmla="*/ 0 h 29"/>
                  <a:gd name="T2" fmla="*/ 1 w 24"/>
                  <a:gd name="T3" fmla="*/ 29 h 29"/>
                  <a:gd name="T4" fmla="*/ 24 w 24"/>
                  <a:gd name="T5" fmla="*/ 29 h 29"/>
                  <a:gd name="T6" fmla="*/ 24 w 24"/>
                  <a:gd name="T7" fmla="*/ 26 h 29"/>
                  <a:gd name="T8" fmla="*/ 0 w 24"/>
                  <a:gd name="T9" fmla="*/ 0 h 29"/>
                </a:gdLst>
                <a:ahLst/>
                <a:cxnLst>
                  <a:cxn ang="0">
                    <a:pos x="T0" y="T1"/>
                  </a:cxn>
                  <a:cxn ang="0">
                    <a:pos x="T2" y="T3"/>
                  </a:cxn>
                  <a:cxn ang="0">
                    <a:pos x="T4" y="T5"/>
                  </a:cxn>
                  <a:cxn ang="0">
                    <a:pos x="T6" y="T7"/>
                  </a:cxn>
                  <a:cxn ang="0">
                    <a:pos x="T8" y="T9"/>
                  </a:cxn>
                </a:cxnLst>
                <a:rect l="0" t="0" r="r" b="b"/>
                <a:pathLst>
                  <a:path w="24" h="29">
                    <a:moveTo>
                      <a:pt x="0" y="0"/>
                    </a:moveTo>
                    <a:cubicBezTo>
                      <a:pt x="1" y="29"/>
                      <a:pt x="1" y="29"/>
                      <a:pt x="1" y="29"/>
                    </a:cubicBezTo>
                    <a:cubicBezTo>
                      <a:pt x="24" y="29"/>
                      <a:pt x="24" y="29"/>
                      <a:pt x="24" y="29"/>
                    </a:cubicBezTo>
                    <a:cubicBezTo>
                      <a:pt x="24" y="28"/>
                      <a:pt x="24" y="27"/>
                      <a:pt x="24" y="26"/>
                    </a:cubicBezTo>
                    <a:cubicBezTo>
                      <a:pt x="14" y="19"/>
                      <a:pt x="6" y="1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12" name="Freeform 305"/>
              <p:cNvSpPr/>
              <p:nvPr/>
            </p:nvSpPr>
            <p:spPr bwMode="auto">
              <a:xfrm>
                <a:off x="3035614" y="4422694"/>
                <a:ext cx="54214" cy="41203"/>
              </a:xfrm>
              <a:custGeom>
                <a:avLst/>
                <a:gdLst>
                  <a:gd name="T0" fmla="*/ 43 w 50"/>
                  <a:gd name="T1" fmla="*/ 0 h 38"/>
                  <a:gd name="T2" fmla="*/ 36 w 50"/>
                  <a:gd name="T3" fmla="*/ 0 h 38"/>
                  <a:gd name="T4" fmla="*/ 14 w 50"/>
                  <a:gd name="T5" fmla="*/ 0 h 38"/>
                  <a:gd name="T6" fmla="*/ 7 w 50"/>
                  <a:gd name="T7" fmla="*/ 0 h 38"/>
                  <a:gd name="T8" fmla="*/ 0 w 50"/>
                  <a:gd name="T9" fmla="*/ 38 h 38"/>
                  <a:gd name="T10" fmla="*/ 14 w 50"/>
                  <a:gd name="T11" fmla="*/ 38 h 38"/>
                  <a:gd name="T12" fmla="*/ 36 w 50"/>
                  <a:gd name="T13" fmla="*/ 38 h 38"/>
                  <a:gd name="T14" fmla="*/ 50 w 50"/>
                  <a:gd name="T15" fmla="*/ 38 h 38"/>
                  <a:gd name="T16" fmla="*/ 43 w 50"/>
                  <a:gd name="T17"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38">
                    <a:moveTo>
                      <a:pt x="43" y="0"/>
                    </a:moveTo>
                    <a:lnTo>
                      <a:pt x="36" y="0"/>
                    </a:lnTo>
                    <a:lnTo>
                      <a:pt x="14" y="0"/>
                    </a:lnTo>
                    <a:lnTo>
                      <a:pt x="7" y="0"/>
                    </a:lnTo>
                    <a:lnTo>
                      <a:pt x="0" y="38"/>
                    </a:lnTo>
                    <a:lnTo>
                      <a:pt x="14" y="38"/>
                    </a:lnTo>
                    <a:lnTo>
                      <a:pt x="36" y="38"/>
                    </a:lnTo>
                    <a:lnTo>
                      <a:pt x="50" y="38"/>
                    </a:lnTo>
                    <a:lnTo>
                      <a:pt x="4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13" name="Freeform 306"/>
              <p:cNvSpPr/>
              <p:nvPr/>
            </p:nvSpPr>
            <p:spPr bwMode="auto">
              <a:xfrm>
                <a:off x="2964051" y="4430285"/>
                <a:ext cx="61805" cy="59636"/>
              </a:xfrm>
              <a:custGeom>
                <a:avLst/>
                <a:gdLst>
                  <a:gd name="T0" fmla="*/ 33 w 57"/>
                  <a:gd name="T1" fmla="*/ 0 h 55"/>
                  <a:gd name="T2" fmla="*/ 26 w 57"/>
                  <a:gd name="T3" fmla="*/ 5 h 55"/>
                  <a:gd name="T4" fmla="*/ 7 w 57"/>
                  <a:gd name="T5" fmla="*/ 14 h 55"/>
                  <a:gd name="T6" fmla="*/ 0 w 57"/>
                  <a:gd name="T7" fmla="*/ 19 h 55"/>
                  <a:gd name="T8" fmla="*/ 14 w 57"/>
                  <a:gd name="T9" fmla="*/ 55 h 55"/>
                  <a:gd name="T10" fmla="*/ 28 w 57"/>
                  <a:gd name="T11" fmla="*/ 47 h 55"/>
                  <a:gd name="T12" fmla="*/ 45 w 57"/>
                  <a:gd name="T13" fmla="*/ 38 h 55"/>
                  <a:gd name="T14" fmla="*/ 57 w 57"/>
                  <a:gd name="T15" fmla="*/ 31 h 55"/>
                  <a:gd name="T16" fmla="*/ 33 w 57"/>
                  <a:gd name="T1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5">
                    <a:moveTo>
                      <a:pt x="33" y="0"/>
                    </a:moveTo>
                    <a:lnTo>
                      <a:pt x="26" y="5"/>
                    </a:lnTo>
                    <a:lnTo>
                      <a:pt x="7" y="14"/>
                    </a:lnTo>
                    <a:lnTo>
                      <a:pt x="0" y="19"/>
                    </a:lnTo>
                    <a:lnTo>
                      <a:pt x="14" y="55"/>
                    </a:lnTo>
                    <a:lnTo>
                      <a:pt x="28" y="47"/>
                    </a:lnTo>
                    <a:lnTo>
                      <a:pt x="45" y="38"/>
                    </a:lnTo>
                    <a:lnTo>
                      <a:pt x="57" y="31"/>
                    </a:lnTo>
                    <a:lnTo>
                      <a:pt x="3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14" name="Freeform 307"/>
              <p:cNvSpPr/>
              <p:nvPr/>
            </p:nvSpPr>
            <p:spPr bwMode="auto">
              <a:xfrm>
                <a:off x="2909837" y="4479077"/>
                <a:ext cx="61805" cy="61805"/>
              </a:xfrm>
              <a:custGeom>
                <a:avLst/>
                <a:gdLst>
                  <a:gd name="T0" fmla="*/ 19 w 57"/>
                  <a:gd name="T1" fmla="*/ 0 h 57"/>
                  <a:gd name="T2" fmla="*/ 15 w 57"/>
                  <a:gd name="T3" fmla="*/ 7 h 57"/>
                  <a:gd name="T4" fmla="*/ 5 w 57"/>
                  <a:gd name="T5" fmla="*/ 26 h 57"/>
                  <a:gd name="T6" fmla="*/ 0 w 57"/>
                  <a:gd name="T7" fmla="*/ 33 h 57"/>
                  <a:gd name="T8" fmla="*/ 31 w 57"/>
                  <a:gd name="T9" fmla="*/ 57 h 57"/>
                  <a:gd name="T10" fmla="*/ 38 w 57"/>
                  <a:gd name="T11" fmla="*/ 45 h 57"/>
                  <a:gd name="T12" fmla="*/ 50 w 57"/>
                  <a:gd name="T13" fmla="*/ 26 h 57"/>
                  <a:gd name="T14" fmla="*/ 57 w 57"/>
                  <a:gd name="T15" fmla="*/ 14 h 57"/>
                  <a:gd name="T16" fmla="*/ 19 w 57"/>
                  <a:gd name="T1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19" y="0"/>
                    </a:moveTo>
                    <a:lnTo>
                      <a:pt x="15" y="7"/>
                    </a:lnTo>
                    <a:lnTo>
                      <a:pt x="5" y="26"/>
                    </a:lnTo>
                    <a:lnTo>
                      <a:pt x="0" y="33"/>
                    </a:lnTo>
                    <a:lnTo>
                      <a:pt x="31" y="57"/>
                    </a:lnTo>
                    <a:lnTo>
                      <a:pt x="38" y="45"/>
                    </a:lnTo>
                    <a:lnTo>
                      <a:pt x="50" y="26"/>
                    </a:lnTo>
                    <a:lnTo>
                      <a:pt x="57" y="14"/>
                    </a:lnTo>
                    <a:lnTo>
                      <a:pt x="1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15" name="Freeform 308"/>
              <p:cNvSpPr/>
              <p:nvPr/>
            </p:nvSpPr>
            <p:spPr bwMode="auto">
              <a:xfrm>
                <a:off x="2897909" y="4550640"/>
                <a:ext cx="40119" cy="52046"/>
              </a:xfrm>
              <a:custGeom>
                <a:avLst/>
                <a:gdLst>
                  <a:gd name="T0" fmla="*/ 0 w 37"/>
                  <a:gd name="T1" fmla="*/ 5 h 48"/>
                  <a:gd name="T2" fmla="*/ 0 w 37"/>
                  <a:gd name="T3" fmla="*/ 14 h 48"/>
                  <a:gd name="T4" fmla="*/ 0 w 37"/>
                  <a:gd name="T5" fmla="*/ 33 h 48"/>
                  <a:gd name="T6" fmla="*/ 0 w 37"/>
                  <a:gd name="T7" fmla="*/ 43 h 48"/>
                  <a:gd name="T8" fmla="*/ 37 w 37"/>
                  <a:gd name="T9" fmla="*/ 48 h 48"/>
                  <a:gd name="T10" fmla="*/ 37 w 37"/>
                  <a:gd name="T11" fmla="*/ 33 h 48"/>
                  <a:gd name="T12" fmla="*/ 37 w 37"/>
                  <a:gd name="T13" fmla="*/ 14 h 48"/>
                  <a:gd name="T14" fmla="*/ 37 w 37"/>
                  <a:gd name="T15" fmla="*/ 0 h 48"/>
                  <a:gd name="T16" fmla="*/ 0 w 37"/>
                  <a:gd name="T17" fmla="*/ 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48">
                    <a:moveTo>
                      <a:pt x="0" y="5"/>
                    </a:moveTo>
                    <a:lnTo>
                      <a:pt x="0" y="14"/>
                    </a:lnTo>
                    <a:lnTo>
                      <a:pt x="0" y="33"/>
                    </a:lnTo>
                    <a:lnTo>
                      <a:pt x="0" y="43"/>
                    </a:lnTo>
                    <a:lnTo>
                      <a:pt x="37" y="48"/>
                    </a:lnTo>
                    <a:lnTo>
                      <a:pt x="37" y="33"/>
                    </a:lnTo>
                    <a:lnTo>
                      <a:pt x="37" y="14"/>
                    </a:lnTo>
                    <a:lnTo>
                      <a:pt x="37"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16" name="Freeform 309"/>
              <p:cNvSpPr/>
              <p:nvPr/>
            </p:nvSpPr>
            <p:spPr bwMode="auto">
              <a:xfrm>
                <a:off x="2905500" y="4612444"/>
                <a:ext cx="58551" cy="61805"/>
              </a:xfrm>
              <a:custGeom>
                <a:avLst/>
                <a:gdLst>
                  <a:gd name="T0" fmla="*/ 0 w 54"/>
                  <a:gd name="T1" fmla="*/ 26 h 57"/>
                  <a:gd name="T2" fmla="*/ 4 w 54"/>
                  <a:gd name="T3" fmla="*/ 33 h 57"/>
                  <a:gd name="T4" fmla="*/ 14 w 54"/>
                  <a:gd name="T5" fmla="*/ 50 h 57"/>
                  <a:gd name="T6" fmla="*/ 19 w 54"/>
                  <a:gd name="T7" fmla="*/ 57 h 57"/>
                  <a:gd name="T8" fmla="*/ 54 w 54"/>
                  <a:gd name="T9" fmla="*/ 43 h 57"/>
                  <a:gd name="T10" fmla="*/ 47 w 54"/>
                  <a:gd name="T11" fmla="*/ 31 h 57"/>
                  <a:gd name="T12" fmla="*/ 37 w 54"/>
                  <a:gd name="T13" fmla="*/ 14 h 57"/>
                  <a:gd name="T14" fmla="*/ 30 w 54"/>
                  <a:gd name="T15" fmla="*/ 0 h 57"/>
                  <a:gd name="T16" fmla="*/ 0 w 54"/>
                  <a:gd name="T17" fmla="*/ 2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57">
                    <a:moveTo>
                      <a:pt x="0" y="26"/>
                    </a:moveTo>
                    <a:lnTo>
                      <a:pt x="4" y="33"/>
                    </a:lnTo>
                    <a:lnTo>
                      <a:pt x="14" y="50"/>
                    </a:lnTo>
                    <a:lnTo>
                      <a:pt x="19" y="57"/>
                    </a:lnTo>
                    <a:lnTo>
                      <a:pt x="54" y="43"/>
                    </a:lnTo>
                    <a:lnTo>
                      <a:pt x="47" y="31"/>
                    </a:lnTo>
                    <a:lnTo>
                      <a:pt x="37" y="14"/>
                    </a:lnTo>
                    <a:lnTo>
                      <a:pt x="30" y="0"/>
                    </a:lnTo>
                    <a:lnTo>
                      <a:pt x="0" y="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17" name="Freeform 310"/>
              <p:cNvSpPr/>
              <p:nvPr/>
            </p:nvSpPr>
            <p:spPr bwMode="auto">
              <a:xfrm>
                <a:off x="2954292" y="4668827"/>
                <a:ext cx="60720" cy="58551"/>
              </a:xfrm>
              <a:custGeom>
                <a:avLst/>
                <a:gdLst>
                  <a:gd name="T0" fmla="*/ 0 w 56"/>
                  <a:gd name="T1" fmla="*/ 35 h 54"/>
                  <a:gd name="T2" fmla="*/ 7 w 56"/>
                  <a:gd name="T3" fmla="*/ 40 h 54"/>
                  <a:gd name="T4" fmla="*/ 26 w 56"/>
                  <a:gd name="T5" fmla="*/ 50 h 54"/>
                  <a:gd name="T6" fmla="*/ 30 w 56"/>
                  <a:gd name="T7" fmla="*/ 54 h 54"/>
                  <a:gd name="T8" fmla="*/ 56 w 56"/>
                  <a:gd name="T9" fmla="*/ 24 h 54"/>
                  <a:gd name="T10" fmla="*/ 45 w 56"/>
                  <a:gd name="T11" fmla="*/ 17 h 54"/>
                  <a:gd name="T12" fmla="*/ 26 w 56"/>
                  <a:gd name="T13" fmla="*/ 7 h 54"/>
                  <a:gd name="T14" fmla="*/ 14 w 56"/>
                  <a:gd name="T15" fmla="*/ 0 h 54"/>
                  <a:gd name="T16" fmla="*/ 0 w 56"/>
                  <a:gd name="T17" fmla="*/ 3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4">
                    <a:moveTo>
                      <a:pt x="0" y="35"/>
                    </a:moveTo>
                    <a:lnTo>
                      <a:pt x="7" y="40"/>
                    </a:lnTo>
                    <a:lnTo>
                      <a:pt x="26" y="50"/>
                    </a:lnTo>
                    <a:lnTo>
                      <a:pt x="30" y="54"/>
                    </a:lnTo>
                    <a:lnTo>
                      <a:pt x="56" y="24"/>
                    </a:lnTo>
                    <a:lnTo>
                      <a:pt x="45" y="17"/>
                    </a:lnTo>
                    <a:lnTo>
                      <a:pt x="26" y="7"/>
                    </a:lnTo>
                    <a:lnTo>
                      <a:pt x="14" y="0"/>
                    </a:lnTo>
                    <a:lnTo>
                      <a:pt x="0"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18" name="Freeform 311"/>
              <p:cNvSpPr/>
              <p:nvPr/>
            </p:nvSpPr>
            <p:spPr bwMode="auto">
              <a:xfrm>
                <a:off x="3022602" y="4699187"/>
                <a:ext cx="54214" cy="44456"/>
              </a:xfrm>
              <a:custGeom>
                <a:avLst/>
                <a:gdLst>
                  <a:gd name="T0" fmla="*/ 8 w 50"/>
                  <a:gd name="T1" fmla="*/ 41 h 41"/>
                  <a:gd name="T2" fmla="*/ 15 w 50"/>
                  <a:gd name="T3" fmla="*/ 41 h 41"/>
                  <a:gd name="T4" fmla="*/ 36 w 50"/>
                  <a:gd name="T5" fmla="*/ 41 h 41"/>
                  <a:gd name="T6" fmla="*/ 43 w 50"/>
                  <a:gd name="T7" fmla="*/ 41 h 41"/>
                  <a:gd name="T8" fmla="*/ 50 w 50"/>
                  <a:gd name="T9" fmla="*/ 0 h 41"/>
                  <a:gd name="T10" fmla="*/ 36 w 50"/>
                  <a:gd name="T11" fmla="*/ 0 h 41"/>
                  <a:gd name="T12" fmla="*/ 15 w 50"/>
                  <a:gd name="T13" fmla="*/ 0 h 41"/>
                  <a:gd name="T14" fmla="*/ 0 w 50"/>
                  <a:gd name="T15" fmla="*/ 0 h 41"/>
                  <a:gd name="T16" fmla="*/ 8 w 50"/>
                  <a:gd name="T17"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41">
                    <a:moveTo>
                      <a:pt x="8" y="41"/>
                    </a:moveTo>
                    <a:lnTo>
                      <a:pt x="15" y="41"/>
                    </a:lnTo>
                    <a:lnTo>
                      <a:pt x="36" y="41"/>
                    </a:lnTo>
                    <a:lnTo>
                      <a:pt x="43" y="41"/>
                    </a:lnTo>
                    <a:lnTo>
                      <a:pt x="50" y="0"/>
                    </a:lnTo>
                    <a:lnTo>
                      <a:pt x="36" y="0"/>
                    </a:lnTo>
                    <a:lnTo>
                      <a:pt x="15" y="0"/>
                    </a:lnTo>
                    <a:lnTo>
                      <a:pt x="0" y="0"/>
                    </a:lnTo>
                    <a:lnTo>
                      <a:pt x="8"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19" name="Freeform 312"/>
              <p:cNvSpPr/>
              <p:nvPr/>
            </p:nvSpPr>
            <p:spPr bwMode="auto">
              <a:xfrm>
                <a:off x="3087659" y="4674248"/>
                <a:ext cx="60720" cy="58551"/>
              </a:xfrm>
              <a:custGeom>
                <a:avLst/>
                <a:gdLst>
                  <a:gd name="T0" fmla="*/ 26 w 56"/>
                  <a:gd name="T1" fmla="*/ 54 h 54"/>
                  <a:gd name="T2" fmla="*/ 30 w 56"/>
                  <a:gd name="T3" fmla="*/ 52 h 54"/>
                  <a:gd name="T4" fmla="*/ 49 w 56"/>
                  <a:gd name="T5" fmla="*/ 40 h 54"/>
                  <a:gd name="T6" fmla="*/ 56 w 56"/>
                  <a:gd name="T7" fmla="*/ 38 h 54"/>
                  <a:gd name="T8" fmla="*/ 42 w 56"/>
                  <a:gd name="T9" fmla="*/ 0 h 54"/>
                  <a:gd name="T10" fmla="*/ 30 w 56"/>
                  <a:gd name="T11" fmla="*/ 7 h 54"/>
                  <a:gd name="T12" fmla="*/ 11 w 56"/>
                  <a:gd name="T13" fmla="*/ 19 h 54"/>
                  <a:gd name="T14" fmla="*/ 0 w 56"/>
                  <a:gd name="T15" fmla="*/ 26 h 54"/>
                  <a:gd name="T16" fmla="*/ 26 w 56"/>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4">
                    <a:moveTo>
                      <a:pt x="26" y="54"/>
                    </a:moveTo>
                    <a:lnTo>
                      <a:pt x="30" y="52"/>
                    </a:lnTo>
                    <a:lnTo>
                      <a:pt x="49" y="40"/>
                    </a:lnTo>
                    <a:lnTo>
                      <a:pt x="56" y="38"/>
                    </a:lnTo>
                    <a:lnTo>
                      <a:pt x="42" y="0"/>
                    </a:lnTo>
                    <a:lnTo>
                      <a:pt x="30" y="7"/>
                    </a:lnTo>
                    <a:lnTo>
                      <a:pt x="11" y="19"/>
                    </a:lnTo>
                    <a:lnTo>
                      <a:pt x="0" y="26"/>
                    </a:lnTo>
                    <a:lnTo>
                      <a:pt x="26"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20" name="Freeform 313"/>
              <p:cNvSpPr/>
              <p:nvPr/>
            </p:nvSpPr>
            <p:spPr bwMode="auto">
              <a:xfrm>
                <a:off x="3144042" y="4625456"/>
                <a:ext cx="58551" cy="58551"/>
              </a:xfrm>
              <a:custGeom>
                <a:avLst/>
                <a:gdLst>
                  <a:gd name="T0" fmla="*/ 35 w 54"/>
                  <a:gd name="T1" fmla="*/ 54 h 54"/>
                  <a:gd name="T2" fmla="*/ 40 w 54"/>
                  <a:gd name="T3" fmla="*/ 47 h 54"/>
                  <a:gd name="T4" fmla="*/ 49 w 54"/>
                  <a:gd name="T5" fmla="*/ 31 h 54"/>
                  <a:gd name="T6" fmla="*/ 54 w 54"/>
                  <a:gd name="T7" fmla="*/ 23 h 54"/>
                  <a:gd name="T8" fmla="*/ 23 w 54"/>
                  <a:gd name="T9" fmla="*/ 0 h 54"/>
                  <a:gd name="T10" fmla="*/ 16 w 54"/>
                  <a:gd name="T11" fmla="*/ 12 h 54"/>
                  <a:gd name="T12" fmla="*/ 7 w 54"/>
                  <a:gd name="T13" fmla="*/ 28 h 54"/>
                  <a:gd name="T14" fmla="*/ 0 w 54"/>
                  <a:gd name="T15" fmla="*/ 40 h 54"/>
                  <a:gd name="T16" fmla="*/ 35 w 54"/>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54">
                    <a:moveTo>
                      <a:pt x="35" y="54"/>
                    </a:moveTo>
                    <a:lnTo>
                      <a:pt x="40" y="47"/>
                    </a:lnTo>
                    <a:lnTo>
                      <a:pt x="49" y="31"/>
                    </a:lnTo>
                    <a:lnTo>
                      <a:pt x="54" y="23"/>
                    </a:lnTo>
                    <a:lnTo>
                      <a:pt x="23" y="0"/>
                    </a:lnTo>
                    <a:lnTo>
                      <a:pt x="16" y="12"/>
                    </a:lnTo>
                    <a:lnTo>
                      <a:pt x="7" y="28"/>
                    </a:lnTo>
                    <a:lnTo>
                      <a:pt x="0" y="40"/>
                    </a:lnTo>
                    <a:lnTo>
                      <a:pt x="35"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21" name="Freeform 314"/>
              <p:cNvSpPr/>
              <p:nvPr/>
            </p:nvSpPr>
            <p:spPr bwMode="auto">
              <a:xfrm>
                <a:off x="3174402" y="4563651"/>
                <a:ext cx="43371" cy="50962"/>
              </a:xfrm>
              <a:custGeom>
                <a:avLst/>
                <a:gdLst>
                  <a:gd name="T0" fmla="*/ 40 w 40"/>
                  <a:gd name="T1" fmla="*/ 43 h 47"/>
                  <a:gd name="T2" fmla="*/ 40 w 40"/>
                  <a:gd name="T3" fmla="*/ 33 h 47"/>
                  <a:gd name="T4" fmla="*/ 40 w 40"/>
                  <a:gd name="T5" fmla="*/ 14 h 47"/>
                  <a:gd name="T6" fmla="*/ 40 w 40"/>
                  <a:gd name="T7" fmla="*/ 5 h 47"/>
                  <a:gd name="T8" fmla="*/ 0 w 40"/>
                  <a:gd name="T9" fmla="*/ 0 h 47"/>
                  <a:gd name="T10" fmla="*/ 0 w 40"/>
                  <a:gd name="T11" fmla="*/ 14 h 47"/>
                  <a:gd name="T12" fmla="*/ 0 w 40"/>
                  <a:gd name="T13" fmla="*/ 33 h 47"/>
                  <a:gd name="T14" fmla="*/ 0 w 40"/>
                  <a:gd name="T15" fmla="*/ 47 h 47"/>
                  <a:gd name="T16" fmla="*/ 40 w 40"/>
                  <a:gd name="T17" fmla="*/ 43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40" y="43"/>
                    </a:moveTo>
                    <a:lnTo>
                      <a:pt x="40" y="33"/>
                    </a:lnTo>
                    <a:lnTo>
                      <a:pt x="40" y="14"/>
                    </a:lnTo>
                    <a:lnTo>
                      <a:pt x="40" y="5"/>
                    </a:lnTo>
                    <a:lnTo>
                      <a:pt x="0" y="0"/>
                    </a:lnTo>
                    <a:lnTo>
                      <a:pt x="0" y="14"/>
                    </a:lnTo>
                    <a:lnTo>
                      <a:pt x="0" y="33"/>
                    </a:lnTo>
                    <a:lnTo>
                      <a:pt x="0" y="47"/>
                    </a:lnTo>
                    <a:lnTo>
                      <a:pt x="4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22" name="Freeform 315"/>
              <p:cNvSpPr/>
              <p:nvPr/>
            </p:nvSpPr>
            <p:spPr bwMode="auto">
              <a:xfrm>
                <a:off x="3148379" y="4492088"/>
                <a:ext cx="59636" cy="58551"/>
              </a:xfrm>
              <a:custGeom>
                <a:avLst/>
                <a:gdLst>
                  <a:gd name="T0" fmla="*/ 55 w 55"/>
                  <a:gd name="T1" fmla="*/ 31 h 54"/>
                  <a:gd name="T2" fmla="*/ 52 w 55"/>
                  <a:gd name="T3" fmla="*/ 24 h 54"/>
                  <a:gd name="T4" fmla="*/ 40 w 55"/>
                  <a:gd name="T5" fmla="*/ 7 h 54"/>
                  <a:gd name="T6" fmla="*/ 38 w 55"/>
                  <a:gd name="T7" fmla="*/ 0 h 54"/>
                  <a:gd name="T8" fmla="*/ 0 w 55"/>
                  <a:gd name="T9" fmla="*/ 14 h 54"/>
                  <a:gd name="T10" fmla="*/ 7 w 55"/>
                  <a:gd name="T11" fmla="*/ 26 h 54"/>
                  <a:gd name="T12" fmla="*/ 17 w 55"/>
                  <a:gd name="T13" fmla="*/ 42 h 54"/>
                  <a:gd name="T14" fmla="*/ 24 w 55"/>
                  <a:gd name="T15" fmla="*/ 54 h 54"/>
                  <a:gd name="T16" fmla="*/ 55 w 55"/>
                  <a:gd name="T1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54">
                    <a:moveTo>
                      <a:pt x="55" y="31"/>
                    </a:moveTo>
                    <a:lnTo>
                      <a:pt x="52" y="24"/>
                    </a:lnTo>
                    <a:lnTo>
                      <a:pt x="40" y="7"/>
                    </a:lnTo>
                    <a:lnTo>
                      <a:pt x="38" y="0"/>
                    </a:lnTo>
                    <a:lnTo>
                      <a:pt x="0" y="14"/>
                    </a:lnTo>
                    <a:lnTo>
                      <a:pt x="7" y="26"/>
                    </a:lnTo>
                    <a:lnTo>
                      <a:pt x="17" y="42"/>
                    </a:lnTo>
                    <a:lnTo>
                      <a:pt x="24" y="54"/>
                    </a:lnTo>
                    <a:lnTo>
                      <a:pt x="55"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23" name="Freeform 316"/>
              <p:cNvSpPr/>
              <p:nvPr/>
            </p:nvSpPr>
            <p:spPr bwMode="auto">
              <a:xfrm>
                <a:off x="3097418" y="4437874"/>
                <a:ext cx="61805" cy="59636"/>
              </a:xfrm>
              <a:custGeom>
                <a:avLst/>
                <a:gdLst>
                  <a:gd name="T0" fmla="*/ 57 w 57"/>
                  <a:gd name="T1" fmla="*/ 17 h 55"/>
                  <a:gd name="T2" fmla="*/ 50 w 57"/>
                  <a:gd name="T3" fmla="*/ 14 h 55"/>
                  <a:gd name="T4" fmla="*/ 33 w 57"/>
                  <a:gd name="T5" fmla="*/ 3 h 55"/>
                  <a:gd name="T6" fmla="*/ 26 w 57"/>
                  <a:gd name="T7" fmla="*/ 0 h 55"/>
                  <a:gd name="T8" fmla="*/ 0 w 57"/>
                  <a:gd name="T9" fmla="*/ 31 h 55"/>
                  <a:gd name="T10" fmla="*/ 14 w 57"/>
                  <a:gd name="T11" fmla="*/ 38 h 55"/>
                  <a:gd name="T12" fmla="*/ 31 w 57"/>
                  <a:gd name="T13" fmla="*/ 48 h 55"/>
                  <a:gd name="T14" fmla="*/ 43 w 57"/>
                  <a:gd name="T15" fmla="*/ 55 h 55"/>
                  <a:gd name="T16" fmla="*/ 57 w 57"/>
                  <a:gd name="T17" fmla="*/ 1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5">
                    <a:moveTo>
                      <a:pt x="57" y="17"/>
                    </a:moveTo>
                    <a:lnTo>
                      <a:pt x="50" y="14"/>
                    </a:lnTo>
                    <a:lnTo>
                      <a:pt x="33" y="3"/>
                    </a:lnTo>
                    <a:lnTo>
                      <a:pt x="26" y="0"/>
                    </a:lnTo>
                    <a:lnTo>
                      <a:pt x="0" y="31"/>
                    </a:lnTo>
                    <a:lnTo>
                      <a:pt x="14" y="38"/>
                    </a:lnTo>
                    <a:lnTo>
                      <a:pt x="31" y="48"/>
                    </a:lnTo>
                    <a:lnTo>
                      <a:pt x="43" y="55"/>
                    </a:lnTo>
                    <a:lnTo>
                      <a:pt x="57"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24" name="Freeform 317"/>
              <p:cNvSpPr>
                <a:spLocks noEditPoints="1"/>
              </p:cNvSpPr>
              <p:nvPr/>
            </p:nvSpPr>
            <p:spPr bwMode="auto">
              <a:xfrm>
                <a:off x="2926101" y="4448717"/>
                <a:ext cx="263481" cy="266734"/>
              </a:xfrm>
              <a:custGeom>
                <a:avLst/>
                <a:gdLst>
                  <a:gd name="T0" fmla="*/ 51 w 103"/>
                  <a:gd name="T1" fmla="*/ 104 h 104"/>
                  <a:gd name="T2" fmla="*/ 0 w 103"/>
                  <a:gd name="T3" fmla="*/ 52 h 104"/>
                  <a:gd name="T4" fmla="*/ 51 w 103"/>
                  <a:gd name="T5" fmla="*/ 0 h 104"/>
                  <a:gd name="T6" fmla="*/ 103 w 103"/>
                  <a:gd name="T7" fmla="*/ 52 h 104"/>
                  <a:gd name="T8" fmla="*/ 51 w 103"/>
                  <a:gd name="T9" fmla="*/ 104 h 104"/>
                  <a:gd name="T10" fmla="*/ 51 w 103"/>
                  <a:gd name="T11" fmla="*/ 16 h 104"/>
                  <a:gd name="T12" fmla="*/ 15 w 103"/>
                  <a:gd name="T13" fmla="*/ 52 h 104"/>
                  <a:gd name="T14" fmla="*/ 51 w 103"/>
                  <a:gd name="T15" fmla="*/ 89 h 104"/>
                  <a:gd name="T16" fmla="*/ 87 w 103"/>
                  <a:gd name="T17" fmla="*/ 52 h 104"/>
                  <a:gd name="T18" fmla="*/ 51 w 103"/>
                  <a:gd name="T19" fmla="*/ 1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 h="104">
                    <a:moveTo>
                      <a:pt x="51" y="104"/>
                    </a:moveTo>
                    <a:cubicBezTo>
                      <a:pt x="23" y="104"/>
                      <a:pt x="0" y="81"/>
                      <a:pt x="0" y="52"/>
                    </a:cubicBezTo>
                    <a:cubicBezTo>
                      <a:pt x="0" y="24"/>
                      <a:pt x="23" y="0"/>
                      <a:pt x="51" y="0"/>
                    </a:cubicBezTo>
                    <a:cubicBezTo>
                      <a:pt x="80" y="0"/>
                      <a:pt x="103" y="24"/>
                      <a:pt x="103" y="52"/>
                    </a:cubicBezTo>
                    <a:cubicBezTo>
                      <a:pt x="103" y="81"/>
                      <a:pt x="80" y="104"/>
                      <a:pt x="51" y="104"/>
                    </a:cubicBezTo>
                    <a:close/>
                    <a:moveTo>
                      <a:pt x="51" y="16"/>
                    </a:moveTo>
                    <a:cubicBezTo>
                      <a:pt x="31" y="16"/>
                      <a:pt x="15" y="32"/>
                      <a:pt x="15" y="52"/>
                    </a:cubicBezTo>
                    <a:cubicBezTo>
                      <a:pt x="15" y="73"/>
                      <a:pt x="31" y="89"/>
                      <a:pt x="51" y="89"/>
                    </a:cubicBezTo>
                    <a:cubicBezTo>
                      <a:pt x="71" y="89"/>
                      <a:pt x="87" y="73"/>
                      <a:pt x="87" y="52"/>
                    </a:cubicBezTo>
                    <a:cubicBezTo>
                      <a:pt x="87" y="32"/>
                      <a:pt x="71" y="16"/>
                      <a:pt x="5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25" name="Oval 318"/>
              <p:cNvSpPr>
                <a:spLocks noChangeArrowheads="1"/>
              </p:cNvSpPr>
              <p:nvPr/>
            </p:nvSpPr>
            <p:spPr bwMode="auto">
              <a:xfrm>
                <a:off x="2999832" y="4525702"/>
                <a:ext cx="112766" cy="11276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grpSp>
      </p:grpSp>
      <p:cxnSp>
        <p:nvCxnSpPr>
          <p:cNvPr id="29" name="直接连接符 28"/>
          <p:cNvCxnSpPr/>
          <p:nvPr/>
        </p:nvCxnSpPr>
        <p:spPr>
          <a:xfrm>
            <a:off x="1059503" y="3651870"/>
            <a:ext cx="7024995" cy="0"/>
          </a:xfrm>
          <a:prstGeom prst="line">
            <a:avLst/>
          </a:prstGeom>
          <a:ln>
            <a:solidFill>
              <a:schemeClr val="tx2"/>
            </a:solidFill>
            <a:prstDash val="sysDot"/>
          </a:ln>
        </p:spPr>
        <p:style>
          <a:lnRef idx="1">
            <a:schemeClr val="accent1"/>
          </a:lnRef>
          <a:fillRef idx="0">
            <a:schemeClr val="accent1"/>
          </a:fillRef>
          <a:effectRef idx="0">
            <a:schemeClr val="accent1"/>
          </a:effectRef>
          <a:fontRef idx="minor">
            <a:schemeClr val="tx1"/>
          </a:fontRef>
        </p:style>
      </p:cxnSp>
      <p:grpSp>
        <p:nvGrpSpPr>
          <p:cNvPr id="30" name="组合 29"/>
          <p:cNvGrpSpPr/>
          <p:nvPr/>
        </p:nvGrpSpPr>
        <p:grpSpPr>
          <a:xfrm>
            <a:off x="3828855" y="1431232"/>
            <a:ext cx="1486292" cy="1317287"/>
            <a:chOff x="3828855" y="1431232"/>
            <a:chExt cx="1486292" cy="1317287"/>
          </a:xfrm>
        </p:grpSpPr>
        <p:sp>
          <p:nvSpPr>
            <p:cNvPr id="31" name="Freeform 5"/>
            <p:cNvSpPr/>
            <p:nvPr/>
          </p:nvSpPr>
          <p:spPr bwMode="auto">
            <a:xfrm>
              <a:off x="3828855" y="1431232"/>
              <a:ext cx="1486292" cy="131728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tx1"/>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FFFFFF"/>
                </a:solidFill>
                <a:latin typeface="微软雅黑" panose="020B0503020204020204" pitchFamily="34" charset="-122"/>
                <a:ea typeface="微软雅黑" panose="020B0503020204020204" pitchFamily="34" charset="-122"/>
                <a:sym typeface="Arial" panose="020B0604020202020204" pitchFamily="34" charset="0"/>
              </a:endParaRPr>
            </a:p>
          </p:txBody>
        </p:sp>
        <p:grpSp>
          <p:nvGrpSpPr>
            <p:cNvPr id="32" name="组合 31"/>
            <p:cNvGrpSpPr/>
            <p:nvPr/>
          </p:nvGrpSpPr>
          <p:grpSpPr>
            <a:xfrm>
              <a:off x="4428868" y="1741616"/>
              <a:ext cx="321986" cy="219341"/>
              <a:chOff x="4895160" y="4287159"/>
              <a:chExt cx="571418" cy="389258"/>
            </a:xfrm>
            <a:solidFill>
              <a:schemeClr val="accent2"/>
            </a:solidFill>
          </p:grpSpPr>
          <p:sp>
            <p:nvSpPr>
              <p:cNvPr id="34" name="Freeform 327"/>
              <p:cNvSpPr>
                <a:spLocks noEditPoints="1"/>
              </p:cNvSpPr>
              <p:nvPr/>
            </p:nvSpPr>
            <p:spPr bwMode="auto">
              <a:xfrm>
                <a:off x="4895160" y="4287159"/>
                <a:ext cx="438051" cy="389258"/>
              </a:xfrm>
              <a:custGeom>
                <a:avLst/>
                <a:gdLst>
                  <a:gd name="T0" fmla="*/ 166 w 171"/>
                  <a:gd name="T1" fmla="*/ 0 h 152"/>
                  <a:gd name="T2" fmla="*/ 5 w 171"/>
                  <a:gd name="T3" fmla="*/ 0 h 152"/>
                  <a:gd name="T4" fmla="*/ 0 w 171"/>
                  <a:gd name="T5" fmla="*/ 5 h 152"/>
                  <a:gd name="T6" fmla="*/ 0 w 171"/>
                  <a:gd name="T7" fmla="*/ 146 h 152"/>
                  <a:gd name="T8" fmla="*/ 5 w 171"/>
                  <a:gd name="T9" fmla="*/ 152 h 152"/>
                  <a:gd name="T10" fmla="*/ 166 w 171"/>
                  <a:gd name="T11" fmla="*/ 152 h 152"/>
                  <a:gd name="T12" fmla="*/ 171 w 171"/>
                  <a:gd name="T13" fmla="*/ 146 h 152"/>
                  <a:gd name="T14" fmla="*/ 171 w 171"/>
                  <a:gd name="T15" fmla="*/ 5 h 152"/>
                  <a:gd name="T16" fmla="*/ 166 w 171"/>
                  <a:gd name="T17" fmla="*/ 0 h 152"/>
                  <a:gd name="T18" fmla="*/ 132 w 171"/>
                  <a:gd name="T19" fmla="*/ 12 h 152"/>
                  <a:gd name="T20" fmla="*/ 139 w 171"/>
                  <a:gd name="T21" fmla="*/ 19 h 152"/>
                  <a:gd name="T22" fmla="*/ 132 w 171"/>
                  <a:gd name="T23" fmla="*/ 26 h 152"/>
                  <a:gd name="T24" fmla="*/ 124 w 171"/>
                  <a:gd name="T25" fmla="*/ 19 h 152"/>
                  <a:gd name="T26" fmla="*/ 132 w 171"/>
                  <a:gd name="T27" fmla="*/ 12 h 152"/>
                  <a:gd name="T28" fmla="*/ 110 w 171"/>
                  <a:gd name="T29" fmla="*/ 12 h 152"/>
                  <a:gd name="T30" fmla="*/ 118 w 171"/>
                  <a:gd name="T31" fmla="*/ 19 h 152"/>
                  <a:gd name="T32" fmla="*/ 110 w 171"/>
                  <a:gd name="T33" fmla="*/ 26 h 152"/>
                  <a:gd name="T34" fmla="*/ 103 w 171"/>
                  <a:gd name="T35" fmla="*/ 19 h 152"/>
                  <a:gd name="T36" fmla="*/ 110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6" y="0"/>
                    </a:moveTo>
                    <a:cubicBezTo>
                      <a:pt x="5" y="0"/>
                      <a:pt x="5" y="0"/>
                      <a:pt x="5" y="0"/>
                    </a:cubicBezTo>
                    <a:cubicBezTo>
                      <a:pt x="2" y="0"/>
                      <a:pt x="0" y="2"/>
                      <a:pt x="0" y="5"/>
                    </a:cubicBezTo>
                    <a:cubicBezTo>
                      <a:pt x="0" y="146"/>
                      <a:pt x="0" y="146"/>
                      <a:pt x="0" y="146"/>
                    </a:cubicBezTo>
                    <a:cubicBezTo>
                      <a:pt x="0" y="149"/>
                      <a:pt x="2" y="152"/>
                      <a:pt x="5" y="152"/>
                    </a:cubicBezTo>
                    <a:cubicBezTo>
                      <a:pt x="166" y="152"/>
                      <a:pt x="166" y="152"/>
                      <a:pt x="166" y="152"/>
                    </a:cubicBezTo>
                    <a:cubicBezTo>
                      <a:pt x="169" y="152"/>
                      <a:pt x="171" y="149"/>
                      <a:pt x="171" y="146"/>
                    </a:cubicBezTo>
                    <a:cubicBezTo>
                      <a:pt x="171" y="5"/>
                      <a:pt x="171" y="5"/>
                      <a:pt x="171" y="5"/>
                    </a:cubicBezTo>
                    <a:cubicBezTo>
                      <a:pt x="171" y="2"/>
                      <a:pt x="169" y="0"/>
                      <a:pt x="166" y="0"/>
                    </a:cubicBezTo>
                    <a:close/>
                    <a:moveTo>
                      <a:pt x="132" y="12"/>
                    </a:moveTo>
                    <a:cubicBezTo>
                      <a:pt x="136" y="12"/>
                      <a:pt x="139" y="15"/>
                      <a:pt x="139" y="19"/>
                    </a:cubicBezTo>
                    <a:cubicBezTo>
                      <a:pt x="139" y="23"/>
                      <a:pt x="136" y="26"/>
                      <a:pt x="132" y="26"/>
                    </a:cubicBezTo>
                    <a:cubicBezTo>
                      <a:pt x="128" y="26"/>
                      <a:pt x="124" y="23"/>
                      <a:pt x="124" y="19"/>
                    </a:cubicBezTo>
                    <a:cubicBezTo>
                      <a:pt x="124" y="15"/>
                      <a:pt x="128" y="12"/>
                      <a:pt x="132" y="12"/>
                    </a:cubicBezTo>
                    <a:close/>
                    <a:moveTo>
                      <a:pt x="110" y="12"/>
                    </a:moveTo>
                    <a:cubicBezTo>
                      <a:pt x="114" y="12"/>
                      <a:pt x="118" y="15"/>
                      <a:pt x="118" y="19"/>
                    </a:cubicBezTo>
                    <a:cubicBezTo>
                      <a:pt x="118" y="23"/>
                      <a:pt x="114" y="26"/>
                      <a:pt x="110" y="26"/>
                    </a:cubicBezTo>
                    <a:cubicBezTo>
                      <a:pt x="106" y="26"/>
                      <a:pt x="103" y="23"/>
                      <a:pt x="103" y="19"/>
                    </a:cubicBezTo>
                    <a:cubicBezTo>
                      <a:pt x="103" y="15"/>
                      <a:pt x="106" y="12"/>
                      <a:pt x="110"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35" name="Rectangle 328"/>
              <p:cNvSpPr>
                <a:spLocks noChangeArrowheads="1"/>
              </p:cNvSpPr>
              <p:nvPr/>
            </p:nvSpPr>
            <p:spPr bwMode="auto">
              <a:xfrm>
                <a:off x="4953712" y="4417273"/>
                <a:ext cx="315527" cy="596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36" name="Rectangle 329"/>
              <p:cNvSpPr>
                <a:spLocks noChangeArrowheads="1"/>
              </p:cNvSpPr>
              <p:nvPr/>
            </p:nvSpPr>
            <p:spPr bwMode="auto">
              <a:xfrm>
                <a:off x="4953712" y="4501847"/>
                <a:ext cx="99754" cy="1051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37" name="Rectangle 330"/>
              <p:cNvSpPr>
                <a:spLocks noChangeArrowheads="1"/>
              </p:cNvSpPr>
              <p:nvPr/>
            </p:nvSpPr>
            <p:spPr bwMode="auto">
              <a:xfrm>
                <a:off x="5071899" y="4505100"/>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38" name="Rectangle 331"/>
              <p:cNvSpPr>
                <a:spLocks noChangeArrowheads="1"/>
              </p:cNvSpPr>
              <p:nvPr/>
            </p:nvSpPr>
            <p:spPr bwMode="auto">
              <a:xfrm>
                <a:off x="5071899" y="4548471"/>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39" name="Rectangle 332"/>
              <p:cNvSpPr>
                <a:spLocks noChangeArrowheads="1"/>
              </p:cNvSpPr>
              <p:nvPr/>
            </p:nvSpPr>
            <p:spPr bwMode="auto">
              <a:xfrm>
                <a:off x="5071899" y="4589674"/>
                <a:ext cx="107344" cy="151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40" name="Freeform 333"/>
              <p:cNvSpPr/>
              <p:nvPr/>
            </p:nvSpPr>
            <p:spPr bwMode="auto">
              <a:xfrm>
                <a:off x="5225867" y="4569073"/>
                <a:ext cx="40119" cy="41203"/>
              </a:xfrm>
              <a:custGeom>
                <a:avLst/>
                <a:gdLst>
                  <a:gd name="T0" fmla="*/ 11 w 37"/>
                  <a:gd name="T1" fmla="*/ 0 h 38"/>
                  <a:gd name="T2" fmla="*/ 11 w 37"/>
                  <a:gd name="T3" fmla="*/ 2 h 38"/>
                  <a:gd name="T4" fmla="*/ 0 w 37"/>
                  <a:gd name="T5" fmla="*/ 38 h 38"/>
                  <a:gd name="T6" fmla="*/ 35 w 37"/>
                  <a:gd name="T7" fmla="*/ 26 h 38"/>
                  <a:gd name="T8" fmla="*/ 37 w 37"/>
                  <a:gd name="T9" fmla="*/ 26 h 38"/>
                  <a:gd name="T10" fmla="*/ 11 w 37"/>
                  <a:gd name="T11" fmla="*/ 0 h 38"/>
                </a:gdLst>
                <a:ahLst/>
                <a:cxnLst>
                  <a:cxn ang="0">
                    <a:pos x="T0" y="T1"/>
                  </a:cxn>
                  <a:cxn ang="0">
                    <a:pos x="T2" y="T3"/>
                  </a:cxn>
                  <a:cxn ang="0">
                    <a:pos x="T4" y="T5"/>
                  </a:cxn>
                  <a:cxn ang="0">
                    <a:pos x="T6" y="T7"/>
                  </a:cxn>
                  <a:cxn ang="0">
                    <a:pos x="T8" y="T9"/>
                  </a:cxn>
                  <a:cxn ang="0">
                    <a:pos x="T10" y="T11"/>
                  </a:cxn>
                </a:cxnLst>
                <a:rect l="0" t="0" r="r" b="b"/>
                <a:pathLst>
                  <a:path w="37" h="38">
                    <a:moveTo>
                      <a:pt x="11" y="0"/>
                    </a:moveTo>
                    <a:lnTo>
                      <a:pt x="11" y="2"/>
                    </a:lnTo>
                    <a:lnTo>
                      <a:pt x="0" y="38"/>
                    </a:lnTo>
                    <a:lnTo>
                      <a:pt x="35" y="26"/>
                    </a:lnTo>
                    <a:lnTo>
                      <a:pt x="37" y="26"/>
                    </a:lnTo>
                    <a:lnTo>
                      <a:pt x="1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41" name="Freeform 334"/>
              <p:cNvSpPr/>
              <p:nvPr/>
            </p:nvSpPr>
            <p:spPr bwMode="auto">
              <a:xfrm>
                <a:off x="5389594" y="4366311"/>
                <a:ext cx="76984" cy="79153"/>
              </a:xfrm>
              <a:custGeom>
                <a:avLst/>
                <a:gdLst>
                  <a:gd name="T0" fmla="*/ 23 w 30"/>
                  <a:gd name="T1" fmla="*/ 31 h 31"/>
                  <a:gd name="T2" fmla="*/ 28 w 30"/>
                  <a:gd name="T3" fmla="*/ 25 h 31"/>
                  <a:gd name="T4" fmla="*/ 28 w 30"/>
                  <a:gd name="T5" fmla="*/ 18 h 31"/>
                  <a:gd name="T6" fmla="*/ 13 w 30"/>
                  <a:gd name="T7" fmla="*/ 2 h 31"/>
                  <a:gd name="T8" fmla="*/ 6 w 30"/>
                  <a:gd name="T9" fmla="*/ 2 h 31"/>
                  <a:gd name="T10" fmla="*/ 0 w 30"/>
                  <a:gd name="T11" fmla="*/ 8 h 31"/>
                  <a:gd name="T12" fmla="*/ 23 w 30"/>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30" h="31">
                    <a:moveTo>
                      <a:pt x="23" y="31"/>
                    </a:moveTo>
                    <a:cubicBezTo>
                      <a:pt x="28" y="25"/>
                      <a:pt x="28" y="25"/>
                      <a:pt x="28" y="25"/>
                    </a:cubicBezTo>
                    <a:cubicBezTo>
                      <a:pt x="30" y="23"/>
                      <a:pt x="30" y="20"/>
                      <a:pt x="28" y="18"/>
                    </a:cubicBezTo>
                    <a:cubicBezTo>
                      <a:pt x="13" y="2"/>
                      <a:pt x="13" y="2"/>
                      <a:pt x="13" y="2"/>
                    </a:cubicBezTo>
                    <a:cubicBezTo>
                      <a:pt x="11" y="0"/>
                      <a:pt x="8" y="0"/>
                      <a:pt x="6" y="2"/>
                    </a:cubicBezTo>
                    <a:cubicBezTo>
                      <a:pt x="0" y="8"/>
                      <a:pt x="0" y="8"/>
                      <a:pt x="0" y="8"/>
                    </a:cubicBezTo>
                    <a:lnTo>
                      <a:pt x="23"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42" name="Freeform 335"/>
              <p:cNvSpPr/>
              <p:nvPr/>
            </p:nvSpPr>
            <p:spPr bwMode="auto">
              <a:xfrm>
                <a:off x="5258396" y="4394503"/>
                <a:ext cx="182160" cy="182160"/>
              </a:xfrm>
              <a:custGeom>
                <a:avLst/>
                <a:gdLst>
                  <a:gd name="T0" fmla="*/ 49 w 71"/>
                  <a:gd name="T1" fmla="*/ 0 h 71"/>
                  <a:gd name="T2" fmla="*/ 48 w 71"/>
                  <a:gd name="T3" fmla="*/ 0 h 71"/>
                  <a:gd name="T4" fmla="*/ 2 w 71"/>
                  <a:gd name="T5" fmla="*/ 47 h 71"/>
                  <a:gd name="T6" fmla="*/ 2 w 71"/>
                  <a:gd name="T7" fmla="*/ 54 h 71"/>
                  <a:gd name="T8" fmla="*/ 2 w 71"/>
                  <a:gd name="T9" fmla="*/ 55 h 71"/>
                  <a:gd name="T10" fmla="*/ 8 w 71"/>
                  <a:gd name="T11" fmla="*/ 56 h 71"/>
                  <a:gd name="T12" fmla="*/ 9 w 71"/>
                  <a:gd name="T13" fmla="*/ 62 h 71"/>
                  <a:gd name="T14" fmla="*/ 9 w 71"/>
                  <a:gd name="T15" fmla="*/ 62 h 71"/>
                  <a:gd name="T16" fmla="*/ 15 w 71"/>
                  <a:gd name="T17" fmla="*/ 63 h 71"/>
                  <a:gd name="T18" fmla="*/ 16 w 71"/>
                  <a:gd name="T19" fmla="*/ 69 h 71"/>
                  <a:gd name="T20" fmla="*/ 17 w 71"/>
                  <a:gd name="T21" fmla="*/ 69 h 71"/>
                  <a:gd name="T22" fmla="*/ 24 w 71"/>
                  <a:gd name="T23" fmla="*/ 69 h 71"/>
                  <a:gd name="T24" fmla="*/ 71 w 71"/>
                  <a:gd name="T25" fmla="*/ 23 h 71"/>
                  <a:gd name="T26" fmla="*/ 71 w 71"/>
                  <a:gd name="T27" fmla="*/ 22 h 71"/>
                  <a:gd name="T28" fmla="*/ 49 w 71"/>
                  <a:gd name="T2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71">
                    <a:moveTo>
                      <a:pt x="49" y="0"/>
                    </a:moveTo>
                    <a:cubicBezTo>
                      <a:pt x="49" y="0"/>
                      <a:pt x="48" y="0"/>
                      <a:pt x="48" y="0"/>
                    </a:cubicBezTo>
                    <a:cubicBezTo>
                      <a:pt x="2" y="47"/>
                      <a:pt x="2" y="47"/>
                      <a:pt x="2" y="47"/>
                    </a:cubicBezTo>
                    <a:cubicBezTo>
                      <a:pt x="0" y="49"/>
                      <a:pt x="0" y="52"/>
                      <a:pt x="2" y="54"/>
                    </a:cubicBezTo>
                    <a:cubicBezTo>
                      <a:pt x="2" y="55"/>
                      <a:pt x="2" y="55"/>
                      <a:pt x="2" y="55"/>
                    </a:cubicBezTo>
                    <a:cubicBezTo>
                      <a:pt x="4" y="56"/>
                      <a:pt x="6" y="57"/>
                      <a:pt x="8" y="56"/>
                    </a:cubicBezTo>
                    <a:cubicBezTo>
                      <a:pt x="7" y="58"/>
                      <a:pt x="7" y="60"/>
                      <a:pt x="9" y="62"/>
                    </a:cubicBezTo>
                    <a:cubicBezTo>
                      <a:pt x="9" y="62"/>
                      <a:pt x="9" y="62"/>
                      <a:pt x="9" y="62"/>
                    </a:cubicBezTo>
                    <a:cubicBezTo>
                      <a:pt x="11" y="64"/>
                      <a:pt x="13" y="64"/>
                      <a:pt x="15" y="63"/>
                    </a:cubicBezTo>
                    <a:cubicBezTo>
                      <a:pt x="14" y="65"/>
                      <a:pt x="15" y="67"/>
                      <a:pt x="16" y="69"/>
                    </a:cubicBezTo>
                    <a:cubicBezTo>
                      <a:pt x="17" y="69"/>
                      <a:pt x="17" y="69"/>
                      <a:pt x="17" y="69"/>
                    </a:cubicBezTo>
                    <a:cubicBezTo>
                      <a:pt x="19" y="71"/>
                      <a:pt x="22" y="71"/>
                      <a:pt x="24" y="69"/>
                    </a:cubicBezTo>
                    <a:cubicBezTo>
                      <a:pt x="71" y="23"/>
                      <a:pt x="71" y="23"/>
                      <a:pt x="71" y="23"/>
                    </a:cubicBezTo>
                    <a:cubicBezTo>
                      <a:pt x="71" y="23"/>
                      <a:pt x="71" y="22"/>
                      <a:pt x="71" y="22"/>
                    </a:cubicBezTo>
                    <a:lnTo>
                      <a:pt x="4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grpSp>
        <p:sp>
          <p:nvSpPr>
            <p:cNvPr id="33" name="矩形 32"/>
            <p:cNvSpPr/>
            <p:nvPr/>
          </p:nvSpPr>
          <p:spPr>
            <a:xfrm>
              <a:off x="4141309" y="2110921"/>
              <a:ext cx="856645" cy="284693"/>
            </a:xfrm>
            <a:prstGeom prst="rect">
              <a:avLst/>
            </a:prstGeom>
          </p:spPr>
          <p:txBody>
            <a:bodyPr wrap="none" lIns="68580" tIns="34290" rIns="68580" bIns="34290">
              <a:spAutoFit/>
            </a:bodyPr>
            <a:lstStyle/>
            <a:p>
              <a:r>
                <a:rPr lang="zh-CN" altLang="en-US" sz="1400" dirty="0">
                  <a:solidFill>
                    <a:schemeClr val="accent2"/>
                  </a:solidFill>
                  <a:latin typeface="微软雅黑" panose="020B0503020204020204" pitchFamily="34" charset="-122"/>
                  <a:ea typeface="微软雅黑" panose="020B0503020204020204" pitchFamily="34" charset="-122"/>
                </a:rPr>
                <a:t>标题文字</a:t>
              </a:r>
            </a:p>
          </p:txBody>
        </p:sp>
      </p:grpSp>
      <p:grpSp>
        <p:nvGrpSpPr>
          <p:cNvPr id="43" name="组合 42"/>
          <p:cNvGrpSpPr/>
          <p:nvPr/>
        </p:nvGrpSpPr>
        <p:grpSpPr>
          <a:xfrm>
            <a:off x="5897209" y="1431232"/>
            <a:ext cx="1486292" cy="1317287"/>
            <a:chOff x="5897209" y="1431232"/>
            <a:chExt cx="1486292" cy="1317287"/>
          </a:xfrm>
        </p:grpSpPr>
        <p:sp>
          <p:nvSpPr>
            <p:cNvPr id="44" name="Freeform 5"/>
            <p:cNvSpPr/>
            <p:nvPr/>
          </p:nvSpPr>
          <p:spPr bwMode="auto">
            <a:xfrm>
              <a:off x="5897209" y="1431232"/>
              <a:ext cx="1486292" cy="131728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2"/>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FFFFFF"/>
                </a:solidFill>
                <a:latin typeface="微软雅黑" panose="020B0503020204020204" pitchFamily="34" charset="-122"/>
                <a:ea typeface="微软雅黑" panose="020B0503020204020204" pitchFamily="34" charset="-122"/>
                <a:sym typeface="Arial" panose="020B0604020202020204" pitchFamily="34" charset="0"/>
              </a:endParaRPr>
            </a:p>
          </p:txBody>
        </p:sp>
        <p:grpSp>
          <p:nvGrpSpPr>
            <p:cNvPr id="45" name="组合 44"/>
            <p:cNvGrpSpPr/>
            <p:nvPr/>
          </p:nvGrpSpPr>
          <p:grpSpPr>
            <a:xfrm>
              <a:off x="6524878" y="1736422"/>
              <a:ext cx="230951" cy="229729"/>
              <a:chOff x="3856417" y="4248125"/>
              <a:chExt cx="409860" cy="407692"/>
            </a:xfrm>
            <a:solidFill>
              <a:schemeClr val="accent2"/>
            </a:solidFill>
          </p:grpSpPr>
          <p:sp>
            <p:nvSpPr>
              <p:cNvPr id="47" name="Freeform 187"/>
              <p:cNvSpPr/>
              <p:nvPr/>
            </p:nvSpPr>
            <p:spPr bwMode="auto">
              <a:xfrm>
                <a:off x="3969183" y="4489921"/>
                <a:ext cx="279745" cy="165896"/>
              </a:xfrm>
              <a:custGeom>
                <a:avLst/>
                <a:gdLst>
                  <a:gd name="T0" fmla="*/ 76 w 109"/>
                  <a:gd name="T1" fmla="*/ 0 h 65"/>
                  <a:gd name="T2" fmla="*/ 54 w 109"/>
                  <a:gd name="T3" fmla="*/ 0 h 65"/>
                  <a:gd name="T4" fmla="*/ 69 w 109"/>
                  <a:gd name="T5" fmla="*/ 17 h 65"/>
                  <a:gd name="T6" fmla="*/ 76 w 109"/>
                  <a:gd name="T7" fmla="*/ 17 h 65"/>
                  <a:gd name="T8" fmla="*/ 91 w 109"/>
                  <a:gd name="T9" fmla="*/ 32 h 65"/>
                  <a:gd name="T10" fmla="*/ 76 w 109"/>
                  <a:gd name="T11" fmla="*/ 48 h 65"/>
                  <a:gd name="T12" fmla="*/ 32 w 109"/>
                  <a:gd name="T13" fmla="*/ 48 h 65"/>
                  <a:gd name="T14" fmla="*/ 17 w 109"/>
                  <a:gd name="T15" fmla="*/ 32 h 65"/>
                  <a:gd name="T16" fmla="*/ 20 w 109"/>
                  <a:gd name="T17" fmla="*/ 24 h 65"/>
                  <a:gd name="T18" fmla="*/ 1 w 109"/>
                  <a:gd name="T19" fmla="*/ 24 h 65"/>
                  <a:gd name="T20" fmla="*/ 0 w 109"/>
                  <a:gd name="T21" fmla="*/ 32 h 65"/>
                  <a:gd name="T22" fmla="*/ 32 w 109"/>
                  <a:gd name="T23" fmla="*/ 65 h 65"/>
                  <a:gd name="T24" fmla="*/ 76 w 109"/>
                  <a:gd name="T25" fmla="*/ 65 h 65"/>
                  <a:gd name="T26" fmla="*/ 109 w 109"/>
                  <a:gd name="T27" fmla="*/ 32 h 65"/>
                  <a:gd name="T28" fmla="*/ 76 w 109"/>
                  <a:gd name="T29"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9" h="65">
                    <a:moveTo>
                      <a:pt x="76" y="0"/>
                    </a:moveTo>
                    <a:cubicBezTo>
                      <a:pt x="54" y="0"/>
                      <a:pt x="54" y="0"/>
                      <a:pt x="54" y="0"/>
                    </a:cubicBezTo>
                    <a:cubicBezTo>
                      <a:pt x="61" y="4"/>
                      <a:pt x="66" y="10"/>
                      <a:pt x="69" y="17"/>
                    </a:cubicBezTo>
                    <a:cubicBezTo>
                      <a:pt x="76" y="17"/>
                      <a:pt x="76" y="17"/>
                      <a:pt x="76" y="17"/>
                    </a:cubicBezTo>
                    <a:cubicBezTo>
                      <a:pt x="85" y="17"/>
                      <a:pt x="91" y="24"/>
                      <a:pt x="91" y="32"/>
                    </a:cubicBezTo>
                    <a:cubicBezTo>
                      <a:pt x="91" y="41"/>
                      <a:pt x="85" y="48"/>
                      <a:pt x="76" y="48"/>
                    </a:cubicBezTo>
                    <a:cubicBezTo>
                      <a:pt x="32" y="48"/>
                      <a:pt x="32" y="48"/>
                      <a:pt x="32" y="48"/>
                    </a:cubicBezTo>
                    <a:cubicBezTo>
                      <a:pt x="24" y="48"/>
                      <a:pt x="17" y="41"/>
                      <a:pt x="17" y="32"/>
                    </a:cubicBezTo>
                    <a:cubicBezTo>
                      <a:pt x="17" y="29"/>
                      <a:pt x="18" y="26"/>
                      <a:pt x="20" y="24"/>
                    </a:cubicBezTo>
                    <a:cubicBezTo>
                      <a:pt x="1" y="24"/>
                      <a:pt x="1" y="24"/>
                      <a:pt x="1" y="24"/>
                    </a:cubicBezTo>
                    <a:cubicBezTo>
                      <a:pt x="0" y="27"/>
                      <a:pt x="0" y="30"/>
                      <a:pt x="0" y="32"/>
                    </a:cubicBezTo>
                    <a:cubicBezTo>
                      <a:pt x="0" y="50"/>
                      <a:pt x="14" y="65"/>
                      <a:pt x="32" y="65"/>
                    </a:cubicBezTo>
                    <a:cubicBezTo>
                      <a:pt x="76" y="65"/>
                      <a:pt x="76" y="65"/>
                      <a:pt x="76" y="65"/>
                    </a:cubicBezTo>
                    <a:cubicBezTo>
                      <a:pt x="94" y="65"/>
                      <a:pt x="109" y="50"/>
                      <a:pt x="109" y="32"/>
                    </a:cubicBezTo>
                    <a:cubicBezTo>
                      <a:pt x="109" y="15"/>
                      <a:pt x="94" y="0"/>
                      <a:pt x="7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48" name="Freeform 188"/>
              <p:cNvSpPr/>
              <p:nvPr/>
            </p:nvSpPr>
            <p:spPr bwMode="auto">
              <a:xfrm>
                <a:off x="3856417" y="4489921"/>
                <a:ext cx="279745" cy="165896"/>
              </a:xfrm>
              <a:custGeom>
                <a:avLst/>
                <a:gdLst>
                  <a:gd name="T0" fmla="*/ 41 w 109"/>
                  <a:gd name="T1" fmla="*/ 48 h 65"/>
                  <a:gd name="T2" fmla="*/ 33 w 109"/>
                  <a:gd name="T3" fmla="*/ 48 h 65"/>
                  <a:gd name="T4" fmla="*/ 18 w 109"/>
                  <a:gd name="T5" fmla="*/ 32 h 65"/>
                  <a:gd name="T6" fmla="*/ 33 w 109"/>
                  <a:gd name="T7" fmla="*/ 17 h 65"/>
                  <a:gd name="T8" fmla="*/ 37 w 109"/>
                  <a:gd name="T9" fmla="*/ 17 h 65"/>
                  <a:gd name="T10" fmla="*/ 77 w 109"/>
                  <a:gd name="T11" fmla="*/ 17 h 65"/>
                  <a:gd name="T12" fmla="*/ 92 w 109"/>
                  <a:gd name="T13" fmla="*/ 32 h 65"/>
                  <a:gd name="T14" fmla="*/ 92 w 109"/>
                  <a:gd name="T15" fmla="*/ 35 h 65"/>
                  <a:gd name="T16" fmla="*/ 89 w 109"/>
                  <a:gd name="T17" fmla="*/ 42 h 65"/>
                  <a:gd name="T18" fmla="*/ 108 w 109"/>
                  <a:gd name="T19" fmla="*/ 42 h 65"/>
                  <a:gd name="T20" fmla="*/ 109 w 109"/>
                  <a:gd name="T21" fmla="*/ 35 h 65"/>
                  <a:gd name="T22" fmla="*/ 109 w 109"/>
                  <a:gd name="T23" fmla="*/ 35 h 65"/>
                  <a:gd name="T24" fmla="*/ 109 w 109"/>
                  <a:gd name="T25" fmla="*/ 32 h 65"/>
                  <a:gd name="T26" fmla="*/ 77 w 109"/>
                  <a:gd name="T27" fmla="*/ 0 h 65"/>
                  <a:gd name="T28" fmla="*/ 37 w 109"/>
                  <a:gd name="T29" fmla="*/ 0 h 65"/>
                  <a:gd name="T30" fmla="*/ 33 w 109"/>
                  <a:gd name="T31" fmla="*/ 0 h 65"/>
                  <a:gd name="T32" fmla="*/ 0 w 109"/>
                  <a:gd name="T33" fmla="*/ 32 h 65"/>
                  <a:gd name="T34" fmla="*/ 33 w 109"/>
                  <a:gd name="T35" fmla="*/ 65 h 65"/>
                  <a:gd name="T36" fmla="*/ 56 w 109"/>
                  <a:gd name="T37" fmla="*/ 65 h 65"/>
                  <a:gd name="T38" fmla="*/ 41 w 109"/>
                  <a:gd name="T39" fmla="*/ 4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9" h="65">
                    <a:moveTo>
                      <a:pt x="41" y="48"/>
                    </a:moveTo>
                    <a:cubicBezTo>
                      <a:pt x="33" y="48"/>
                      <a:pt x="33" y="48"/>
                      <a:pt x="33" y="48"/>
                    </a:cubicBezTo>
                    <a:cubicBezTo>
                      <a:pt x="24" y="48"/>
                      <a:pt x="18" y="41"/>
                      <a:pt x="18" y="32"/>
                    </a:cubicBezTo>
                    <a:cubicBezTo>
                      <a:pt x="18" y="24"/>
                      <a:pt x="24" y="17"/>
                      <a:pt x="33" y="17"/>
                    </a:cubicBezTo>
                    <a:cubicBezTo>
                      <a:pt x="37" y="17"/>
                      <a:pt x="37" y="17"/>
                      <a:pt x="37" y="17"/>
                    </a:cubicBezTo>
                    <a:cubicBezTo>
                      <a:pt x="77" y="17"/>
                      <a:pt x="77" y="17"/>
                      <a:pt x="77" y="17"/>
                    </a:cubicBezTo>
                    <a:cubicBezTo>
                      <a:pt x="85" y="17"/>
                      <a:pt x="92" y="24"/>
                      <a:pt x="92" y="32"/>
                    </a:cubicBezTo>
                    <a:cubicBezTo>
                      <a:pt x="92" y="33"/>
                      <a:pt x="92" y="34"/>
                      <a:pt x="92" y="35"/>
                    </a:cubicBezTo>
                    <a:cubicBezTo>
                      <a:pt x="91" y="38"/>
                      <a:pt x="90" y="40"/>
                      <a:pt x="89" y="42"/>
                    </a:cubicBezTo>
                    <a:cubicBezTo>
                      <a:pt x="108" y="42"/>
                      <a:pt x="108" y="42"/>
                      <a:pt x="108" y="42"/>
                    </a:cubicBezTo>
                    <a:cubicBezTo>
                      <a:pt x="108" y="40"/>
                      <a:pt x="109" y="38"/>
                      <a:pt x="109" y="35"/>
                    </a:cubicBezTo>
                    <a:cubicBezTo>
                      <a:pt x="109" y="35"/>
                      <a:pt x="109" y="35"/>
                      <a:pt x="109" y="35"/>
                    </a:cubicBezTo>
                    <a:cubicBezTo>
                      <a:pt x="109" y="34"/>
                      <a:pt x="109" y="33"/>
                      <a:pt x="109" y="32"/>
                    </a:cubicBezTo>
                    <a:cubicBezTo>
                      <a:pt x="109" y="15"/>
                      <a:pt x="95" y="0"/>
                      <a:pt x="77" y="0"/>
                    </a:cubicBezTo>
                    <a:cubicBezTo>
                      <a:pt x="37" y="0"/>
                      <a:pt x="37" y="0"/>
                      <a:pt x="37" y="0"/>
                    </a:cubicBezTo>
                    <a:cubicBezTo>
                      <a:pt x="33" y="0"/>
                      <a:pt x="33" y="0"/>
                      <a:pt x="33" y="0"/>
                    </a:cubicBezTo>
                    <a:cubicBezTo>
                      <a:pt x="15" y="0"/>
                      <a:pt x="0" y="15"/>
                      <a:pt x="0" y="32"/>
                    </a:cubicBezTo>
                    <a:cubicBezTo>
                      <a:pt x="0" y="50"/>
                      <a:pt x="15" y="65"/>
                      <a:pt x="33" y="65"/>
                    </a:cubicBezTo>
                    <a:cubicBezTo>
                      <a:pt x="56" y="65"/>
                      <a:pt x="56" y="65"/>
                      <a:pt x="56" y="65"/>
                    </a:cubicBezTo>
                    <a:cubicBezTo>
                      <a:pt x="50" y="61"/>
                      <a:pt x="44" y="55"/>
                      <a:pt x="41"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49" name="Freeform 189"/>
              <p:cNvSpPr>
                <a:spLocks noEditPoints="1"/>
              </p:cNvSpPr>
              <p:nvPr/>
            </p:nvSpPr>
            <p:spPr bwMode="auto">
              <a:xfrm>
                <a:off x="3950749" y="4248125"/>
                <a:ext cx="202761" cy="204930"/>
              </a:xfrm>
              <a:custGeom>
                <a:avLst/>
                <a:gdLst>
                  <a:gd name="T0" fmla="*/ 40 w 79"/>
                  <a:gd name="T1" fmla="*/ 0 h 80"/>
                  <a:gd name="T2" fmla="*/ 0 w 79"/>
                  <a:gd name="T3" fmla="*/ 40 h 80"/>
                  <a:gd name="T4" fmla="*/ 40 w 79"/>
                  <a:gd name="T5" fmla="*/ 80 h 80"/>
                  <a:gd name="T6" fmla="*/ 79 w 79"/>
                  <a:gd name="T7" fmla="*/ 40 h 80"/>
                  <a:gd name="T8" fmla="*/ 40 w 79"/>
                  <a:gd name="T9" fmla="*/ 0 h 80"/>
                  <a:gd name="T10" fmla="*/ 63 w 79"/>
                  <a:gd name="T11" fmla="*/ 46 h 80"/>
                  <a:gd name="T12" fmla="*/ 46 w 79"/>
                  <a:gd name="T13" fmla="*/ 46 h 80"/>
                  <a:gd name="T14" fmla="*/ 46 w 79"/>
                  <a:gd name="T15" fmla="*/ 63 h 80"/>
                  <a:gd name="T16" fmla="*/ 33 w 79"/>
                  <a:gd name="T17" fmla="*/ 63 h 80"/>
                  <a:gd name="T18" fmla="*/ 33 w 79"/>
                  <a:gd name="T19" fmla="*/ 46 h 80"/>
                  <a:gd name="T20" fmla="*/ 17 w 79"/>
                  <a:gd name="T21" fmla="*/ 46 h 80"/>
                  <a:gd name="T22" fmla="*/ 17 w 79"/>
                  <a:gd name="T23" fmla="*/ 34 h 80"/>
                  <a:gd name="T24" fmla="*/ 33 w 79"/>
                  <a:gd name="T25" fmla="*/ 34 h 80"/>
                  <a:gd name="T26" fmla="*/ 33 w 79"/>
                  <a:gd name="T27" fmla="*/ 17 h 80"/>
                  <a:gd name="T28" fmla="*/ 46 w 79"/>
                  <a:gd name="T29" fmla="*/ 17 h 80"/>
                  <a:gd name="T30" fmla="*/ 46 w 79"/>
                  <a:gd name="T31" fmla="*/ 34 h 80"/>
                  <a:gd name="T32" fmla="*/ 63 w 79"/>
                  <a:gd name="T33" fmla="*/ 34 h 80"/>
                  <a:gd name="T34" fmla="*/ 63 w 79"/>
                  <a:gd name="T35" fmla="*/ 4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 h="80">
                    <a:moveTo>
                      <a:pt x="40" y="0"/>
                    </a:moveTo>
                    <a:cubicBezTo>
                      <a:pt x="18" y="0"/>
                      <a:pt x="0" y="18"/>
                      <a:pt x="0" y="40"/>
                    </a:cubicBezTo>
                    <a:cubicBezTo>
                      <a:pt x="0" y="62"/>
                      <a:pt x="18" y="80"/>
                      <a:pt x="40" y="80"/>
                    </a:cubicBezTo>
                    <a:cubicBezTo>
                      <a:pt x="62" y="80"/>
                      <a:pt x="79" y="62"/>
                      <a:pt x="79" y="40"/>
                    </a:cubicBezTo>
                    <a:cubicBezTo>
                      <a:pt x="79" y="18"/>
                      <a:pt x="62" y="0"/>
                      <a:pt x="40" y="0"/>
                    </a:cubicBezTo>
                    <a:close/>
                    <a:moveTo>
                      <a:pt x="63" y="46"/>
                    </a:moveTo>
                    <a:cubicBezTo>
                      <a:pt x="46" y="46"/>
                      <a:pt x="46" y="46"/>
                      <a:pt x="46" y="46"/>
                    </a:cubicBezTo>
                    <a:cubicBezTo>
                      <a:pt x="46" y="63"/>
                      <a:pt x="46" y="63"/>
                      <a:pt x="46" y="63"/>
                    </a:cubicBezTo>
                    <a:cubicBezTo>
                      <a:pt x="33" y="63"/>
                      <a:pt x="33" y="63"/>
                      <a:pt x="33" y="63"/>
                    </a:cubicBezTo>
                    <a:cubicBezTo>
                      <a:pt x="33" y="46"/>
                      <a:pt x="33" y="46"/>
                      <a:pt x="33" y="46"/>
                    </a:cubicBezTo>
                    <a:cubicBezTo>
                      <a:pt x="17" y="46"/>
                      <a:pt x="17" y="46"/>
                      <a:pt x="17" y="46"/>
                    </a:cubicBezTo>
                    <a:cubicBezTo>
                      <a:pt x="17" y="34"/>
                      <a:pt x="17" y="34"/>
                      <a:pt x="17" y="34"/>
                    </a:cubicBezTo>
                    <a:cubicBezTo>
                      <a:pt x="33" y="34"/>
                      <a:pt x="33" y="34"/>
                      <a:pt x="33" y="34"/>
                    </a:cubicBezTo>
                    <a:cubicBezTo>
                      <a:pt x="33" y="17"/>
                      <a:pt x="33" y="17"/>
                      <a:pt x="33" y="17"/>
                    </a:cubicBezTo>
                    <a:cubicBezTo>
                      <a:pt x="46" y="17"/>
                      <a:pt x="46" y="17"/>
                      <a:pt x="46" y="17"/>
                    </a:cubicBezTo>
                    <a:cubicBezTo>
                      <a:pt x="46" y="34"/>
                      <a:pt x="46" y="34"/>
                      <a:pt x="46" y="34"/>
                    </a:cubicBezTo>
                    <a:cubicBezTo>
                      <a:pt x="63" y="34"/>
                      <a:pt x="63" y="34"/>
                      <a:pt x="63" y="34"/>
                    </a:cubicBezTo>
                    <a:lnTo>
                      <a:pt x="63"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50" name="Rectangle 190"/>
              <p:cNvSpPr>
                <a:spLocks noChangeArrowheads="1"/>
              </p:cNvSpPr>
              <p:nvPr/>
            </p:nvSpPr>
            <p:spPr bwMode="auto">
              <a:xfrm>
                <a:off x="4200135" y="4356553"/>
                <a:ext cx="30360" cy="1019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51" name="Rectangle 191"/>
              <p:cNvSpPr>
                <a:spLocks noChangeArrowheads="1"/>
              </p:cNvSpPr>
              <p:nvPr/>
            </p:nvSpPr>
            <p:spPr bwMode="auto">
              <a:xfrm>
                <a:off x="4164354" y="4392335"/>
                <a:ext cx="101923" cy="30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52" name="Rectangle 192"/>
              <p:cNvSpPr>
                <a:spLocks noChangeArrowheads="1"/>
              </p:cNvSpPr>
              <p:nvPr/>
            </p:nvSpPr>
            <p:spPr bwMode="auto">
              <a:xfrm>
                <a:off x="3879187" y="4386913"/>
                <a:ext cx="18433" cy="6180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53" name="Rectangle 193"/>
              <p:cNvSpPr>
                <a:spLocks noChangeArrowheads="1"/>
              </p:cNvSpPr>
              <p:nvPr/>
            </p:nvSpPr>
            <p:spPr bwMode="auto">
              <a:xfrm>
                <a:off x="3858586" y="4407515"/>
                <a:ext cx="61805" cy="173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pitchFamily="34" charset="-122"/>
                  <a:ea typeface="微软雅黑" panose="020B0503020204020204" pitchFamily="34" charset="-122"/>
                </a:endParaRPr>
              </a:p>
            </p:txBody>
          </p:sp>
        </p:grpSp>
        <p:sp>
          <p:nvSpPr>
            <p:cNvPr id="46" name="矩形 45"/>
            <p:cNvSpPr/>
            <p:nvPr/>
          </p:nvSpPr>
          <p:spPr>
            <a:xfrm>
              <a:off x="6206836" y="2110921"/>
              <a:ext cx="856645" cy="284693"/>
            </a:xfrm>
            <a:prstGeom prst="rect">
              <a:avLst/>
            </a:prstGeom>
          </p:spPr>
          <p:txBody>
            <a:bodyPr wrap="none" lIns="68580" tIns="34290" rIns="68580" bIns="34290">
              <a:spAutoFit/>
            </a:bodyPr>
            <a:lstStyle/>
            <a:p>
              <a:r>
                <a:rPr lang="zh-CN" altLang="en-US" sz="1400" dirty="0">
                  <a:solidFill>
                    <a:schemeClr val="accent2"/>
                  </a:solidFill>
                  <a:latin typeface="微软雅黑" panose="020B0503020204020204" pitchFamily="34" charset="-122"/>
                  <a:ea typeface="微软雅黑" panose="020B0503020204020204" pitchFamily="34" charset="-122"/>
                </a:rPr>
                <a:t>标题文字</a:t>
              </a:r>
            </a:p>
          </p:txBody>
        </p:sp>
      </p:grpSp>
      <p:grpSp>
        <p:nvGrpSpPr>
          <p:cNvPr id="54" name="组合 53"/>
          <p:cNvGrpSpPr/>
          <p:nvPr/>
        </p:nvGrpSpPr>
        <p:grpSpPr>
          <a:xfrm>
            <a:off x="1835696" y="2857548"/>
            <a:ext cx="1435400" cy="734033"/>
            <a:chOff x="746611" y="1597841"/>
            <a:chExt cx="1435400" cy="734033"/>
          </a:xfrm>
        </p:grpSpPr>
        <p:sp>
          <p:nvSpPr>
            <p:cNvPr id="55" name="TextBox 40"/>
            <p:cNvSpPr txBox="1"/>
            <p:nvPr/>
          </p:nvSpPr>
          <p:spPr>
            <a:xfrm>
              <a:off x="746611" y="1847126"/>
              <a:ext cx="1296144" cy="484748"/>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900" dirty="0">
                  <a:solidFill>
                    <a:schemeClr val="accent1"/>
                  </a:solidFill>
                  <a:latin typeface="微软雅黑" panose="020B0503020204020204" pitchFamily="34" charset="-122"/>
                  <a:ea typeface="微软雅黑" panose="020B0503020204020204" pitchFamily="34" charset="-122"/>
                </a:rPr>
                <a:t>单击此处添加文本内容</a:t>
              </a:r>
              <a:endParaRPr lang="en-US" altLang="zh-CN" sz="900" dirty="0">
                <a:solidFill>
                  <a:schemeClr val="accent1"/>
                </a:solidFill>
                <a:latin typeface="微软雅黑" panose="020B0503020204020204" pitchFamily="34" charset="-122"/>
                <a:ea typeface="微软雅黑" panose="020B0503020204020204" pitchFamily="34" charset="-122"/>
              </a:endParaRPr>
            </a:p>
            <a:p>
              <a:r>
                <a:rPr lang="zh-CN" altLang="en-US" sz="900" dirty="0">
                  <a:solidFill>
                    <a:schemeClr val="accent1"/>
                  </a:solidFill>
                  <a:latin typeface="微软雅黑" panose="020B0503020204020204" pitchFamily="34" charset="-122"/>
                  <a:ea typeface="微软雅黑" panose="020B0503020204020204" pitchFamily="34" charset="-122"/>
                </a:rPr>
                <a:t>单击此处添加文本内容</a:t>
              </a:r>
              <a:endParaRPr lang="en-US" altLang="zh-CN" sz="900" dirty="0">
                <a:solidFill>
                  <a:schemeClr val="accent1"/>
                </a:solidFill>
                <a:latin typeface="微软雅黑" panose="020B0503020204020204" pitchFamily="34" charset="-122"/>
                <a:ea typeface="微软雅黑" panose="020B0503020204020204" pitchFamily="34" charset="-122"/>
              </a:endParaRPr>
            </a:p>
            <a:p>
              <a:endParaRPr lang="zh-CN" altLang="en-US" sz="900" dirty="0">
                <a:solidFill>
                  <a:schemeClr val="accent1"/>
                </a:solidFill>
                <a:latin typeface="微软雅黑" panose="020B0503020204020204" pitchFamily="34" charset="-122"/>
                <a:ea typeface="微软雅黑" panose="020B0503020204020204" pitchFamily="34" charset="-122"/>
              </a:endParaRPr>
            </a:p>
          </p:txBody>
        </p:sp>
        <p:sp>
          <p:nvSpPr>
            <p:cNvPr id="56" name="TextBox 40"/>
            <p:cNvSpPr txBox="1"/>
            <p:nvPr/>
          </p:nvSpPr>
          <p:spPr>
            <a:xfrm>
              <a:off x="984432" y="1597841"/>
              <a:ext cx="1197579" cy="284693"/>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1"/>
                  </a:solidFill>
                  <a:latin typeface="微软雅黑" panose="020B0503020204020204" pitchFamily="34" charset="-122"/>
                  <a:ea typeface="微软雅黑" panose="020B0503020204020204" pitchFamily="34" charset="-122"/>
                </a:rPr>
                <a:t>标题内容</a:t>
              </a:r>
            </a:p>
          </p:txBody>
        </p:sp>
      </p:grpSp>
      <p:grpSp>
        <p:nvGrpSpPr>
          <p:cNvPr id="57" name="组合 56"/>
          <p:cNvGrpSpPr/>
          <p:nvPr/>
        </p:nvGrpSpPr>
        <p:grpSpPr>
          <a:xfrm>
            <a:off x="3915846" y="2857548"/>
            <a:ext cx="1435400" cy="734033"/>
            <a:chOff x="746611" y="1597841"/>
            <a:chExt cx="1435400" cy="734033"/>
          </a:xfrm>
        </p:grpSpPr>
        <p:sp>
          <p:nvSpPr>
            <p:cNvPr id="58" name="TextBox 40"/>
            <p:cNvSpPr txBox="1"/>
            <p:nvPr/>
          </p:nvSpPr>
          <p:spPr>
            <a:xfrm>
              <a:off x="746611" y="1847126"/>
              <a:ext cx="1296144" cy="484748"/>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900" dirty="0">
                  <a:solidFill>
                    <a:schemeClr val="accent1"/>
                  </a:solidFill>
                  <a:latin typeface="微软雅黑" panose="020B0503020204020204" pitchFamily="34" charset="-122"/>
                  <a:ea typeface="微软雅黑" panose="020B0503020204020204" pitchFamily="34" charset="-122"/>
                </a:rPr>
                <a:t>单击此处添加文本内容</a:t>
              </a:r>
              <a:endParaRPr lang="en-US" altLang="zh-CN" sz="900" dirty="0">
                <a:solidFill>
                  <a:schemeClr val="accent1"/>
                </a:solidFill>
                <a:latin typeface="微软雅黑" panose="020B0503020204020204" pitchFamily="34" charset="-122"/>
                <a:ea typeface="微软雅黑" panose="020B0503020204020204" pitchFamily="34" charset="-122"/>
              </a:endParaRPr>
            </a:p>
            <a:p>
              <a:r>
                <a:rPr lang="zh-CN" altLang="en-US" sz="900" dirty="0">
                  <a:solidFill>
                    <a:schemeClr val="accent1"/>
                  </a:solidFill>
                  <a:latin typeface="微软雅黑" panose="020B0503020204020204" pitchFamily="34" charset="-122"/>
                  <a:ea typeface="微软雅黑" panose="020B0503020204020204" pitchFamily="34" charset="-122"/>
                </a:rPr>
                <a:t>单击此处添加文本内容</a:t>
              </a:r>
              <a:endParaRPr lang="en-US" altLang="zh-CN" sz="900" dirty="0">
                <a:solidFill>
                  <a:schemeClr val="accent1"/>
                </a:solidFill>
                <a:latin typeface="微软雅黑" panose="020B0503020204020204" pitchFamily="34" charset="-122"/>
                <a:ea typeface="微软雅黑" panose="020B0503020204020204" pitchFamily="34" charset="-122"/>
              </a:endParaRPr>
            </a:p>
            <a:p>
              <a:endParaRPr lang="zh-CN" altLang="en-US" sz="900" dirty="0">
                <a:solidFill>
                  <a:schemeClr val="accent1"/>
                </a:solidFill>
                <a:latin typeface="微软雅黑" panose="020B0503020204020204" pitchFamily="34" charset="-122"/>
                <a:ea typeface="微软雅黑" panose="020B0503020204020204" pitchFamily="34" charset="-122"/>
              </a:endParaRPr>
            </a:p>
          </p:txBody>
        </p:sp>
        <p:sp>
          <p:nvSpPr>
            <p:cNvPr id="59" name="TextBox 40"/>
            <p:cNvSpPr txBox="1"/>
            <p:nvPr/>
          </p:nvSpPr>
          <p:spPr>
            <a:xfrm>
              <a:off x="984432" y="1597841"/>
              <a:ext cx="1197579" cy="284693"/>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latin typeface="微软雅黑" panose="020B0503020204020204" pitchFamily="34" charset="-122"/>
                  <a:ea typeface="微软雅黑" panose="020B0503020204020204" pitchFamily="34" charset="-122"/>
                </a:rPr>
                <a:t>标题内容</a:t>
              </a:r>
            </a:p>
          </p:txBody>
        </p:sp>
      </p:grpSp>
      <p:grpSp>
        <p:nvGrpSpPr>
          <p:cNvPr id="60" name="组合 59"/>
          <p:cNvGrpSpPr/>
          <p:nvPr/>
        </p:nvGrpSpPr>
        <p:grpSpPr>
          <a:xfrm>
            <a:off x="6012160" y="2857548"/>
            <a:ext cx="1424099" cy="734033"/>
            <a:chOff x="757912" y="1597841"/>
            <a:chExt cx="1424099" cy="734033"/>
          </a:xfrm>
        </p:grpSpPr>
        <p:sp>
          <p:nvSpPr>
            <p:cNvPr id="61" name="TextBox 40"/>
            <p:cNvSpPr txBox="1"/>
            <p:nvPr/>
          </p:nvSpPr>
          <p:spPr>
            <a:xfrm>
              <a:off x="757912" y="1847126"/>
              <a:ext cx="1296144" cy="484748"/>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900" dirty="0">
                  <a:solidFill>
                    <a:schemeClr val="accent1"/>
                  </a:solidFill>
                  <a:latin typeface="微软雅黑" panose="020B0503020204020204" pitchFamily="34" charset="-122"/>
                  <a:ea typeface="微软雅黑" panose="020B0503020204020204" pitchFamily="34" charset="-122"/>
                </a:rPr>
                <a:t>单击此处添加文本内容</a:t>
              </a:r>
              <a:endParaRPr lang="en-US" altLang="zh-CN" sz="900" dirty="0">
                <a:solidFill>
                  <a:schemeClr val="accent1"/>
                </a:solidFill>
                <a:latin typeface="微软雅黑" panose="020B0503020204020204" pitchFamily="34" charset="-122"/>
                <a:ea typeface="微软雅黑" panose="020B0503020204020204" pitchFamily="34" charset="-122"/>
              </a:endParaRPr>
            </a:p>
            <a:p>
              <a:r>
                <a:rPr lang="zh-CN" altLang="en-US" sz="900" dirty="0">
                  <a:solidFill>
                    <a:schemeClr val="accent1"/>
                  </a:solidFill>
                  <a:latin typeface="微软雅黑" panose="020B0503020204020204" pitchFamily="34" charset="-122"/>
                  <a:ea typeface="微软雅黑" panose="020B0503020204020204" pitchFamily="34" charset="-122"/>
                </a:rPr>
                <a:t>单击此处添加文本内容</a:t>
              </a:r>
              <a:endParaRPr lang="en-US" altLang="zh-CN" sz="900" dirty="0">
                <a:solidFill>
                  <a:schemeClr val="accent1"/>
                </a:solidFill>
                <a:latin typeface="微软雅黑" panose="020B0503020204020204" pitchFamily="34" charset="-122"/>
                <a:ea typeface="微软雅黑" panose="020B0503020204020204" pitchFamily="34" charset="-122"/>
              </a:endParaRPr>
            </a:p>
            <a:p>
              <a:endParaRPr lang="zh-CN" altLang="en-US" sz="900" dirty="0">
                <a:solidFill>
                  <a:schemeClr val="accent1"/>
                </a:solidFill>
                <a:latin typeface="微软雅黑" panose="020B0503020204020204" pitchFamily="34" charset="-122"/>
                <a:ea typeface="微软雅黑" panose="020B0503020204020204" pitchFamily="34" charset="-122"/>
              </a:endParaRPr>
            </a:p>
          </p:txBody>
        </p:sp>
        <p:sp>
          <p:nvSpPr>
            <p:cNvPr id="62" name="TextBox 40"/>
            <p:cNvSpPr txBox="1"/>
            <p:nvPr/>
          </p:nvSpPr>
          <p:spPr>
            <a:xfrm>
              <a:off x="984432" y="1597841"/>
              <a:ext cx="1197579" cy="284693"/>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2"/>
                  </a:solidFill>
                  <a:latin typeface="微软雅黑" panose="020B0503020204020204" pitchFamily="34" charset="-122"/>
                  <a:ea typeface="微软雅黑" panose="020B0503020204020204" pitchFamily="34" charset="-122"/>
                </a:rPr>
                <a:t>标题内容</a:t>
              </a:r>
            </a:p>
          </p:txBody>
        </p:sp>
      </p:grpSp>
      <p:sp>
        <p:nvSpPr>
          <p:cNvPr id="63" name="矩形 1"/>
          <p:cNvSpPr>
            <a:spLocks noChangeArrowheads="1"/>
          </p:cNvSpPr>
          <p:nvPr/>
        </p:nvSpPr>
        <p:spPr bwMode="auto">
          <a:xfrm>
            <a:off x="1509922" y="3803709"/>
            <a:ext cx="5903877"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9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单击添加文本单击添加文本单击添加文本单击添加文本单击添加文本单击添加文本单击添加文本单击添加文本单击添加文本单击添加文本单击添加文本单击添加文本单击添加文本单击添加文本单击添加文本单击添加文本</a:t>
            </a:r>
            <a:endParaRPr lang="en-US" altLang="zh-CN" sz="9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pPr>
            <a:endParaRPr lang="zh-CN" altLang="en-US" sz="9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p:cTn id="12" dur="500" fill="hold"/>
                                        <p:tgtEl>
                                          <p:spTgt spid="30"/>
                                        </p:tgtEl>
                                        <p:attrNameLst>
                                          <p:attrName>ppt_w</p:attrName>
                                        </p:attrNameLst>
                                      </p:cBhvr>
                                      <p:tavLst>
                                        <p:tav tm="0">
                                          <p:val>
                                            <p:fltVal val="0"/>
                                          </p:val>
                                        </p:tav>
                                        <p:tav tm="100000">
                                          <p:val>
                                            <p:strVal val="#ppt_w"/>
                                          </p:val>
                                        </p:tav>
                                      </p:tavLst>
                                    </p:anim>
                                    <p:anim calcmode="lin" valueType="num">
                                      <p:cBhvr>
                                        <p:cTn id="13" dur="500" fill="hold"/>
                                        <p:tgtEl>
                                          <p:spTgt spid="30"/>
                                        </p:tgtEl>
                                        <p:attrNameLst>
                                          <p:attrName>ppt_h</p:attrName>
                                        </p:attrNameLst>
                                      </p:cBhvr>
                                      <p:tavLst>
                                        <p:tav tm="0">
                                          <p:val>
                                            <p:fltVal val="0"/>
                                          </p:val>
                                        </p:tav>
                                        <p:tav tm="100000">
                                          <p:val>
                                            <p:strVal val="#ppt_h"/>
                                          </p:val>
                                        </p:tav>
                                      </p:tavLst>
                                    </p:anim>
                                    <p:animEffect transition="in" filter="fade">
                                      <p:cBhvr>
                                        <p:cTn id="14" dur="500"/>
                                        <p:tgtEl>
                                          <p:spTgt spid="30"/>
                                        </p:tgtEl>
                                      </p:cBhvr>
                                    </p:animEffect>
                                  </p:childTnLst>
                                </p:cTn>
                              </p:par>
                              <p:par>
                                <p:cTn id="15" presetID="53" presetClass="entr" presetSubtype="16" fill="hold" nodeType="withEffect">
                                  <p:stCondLst>
                                    <p:cond delay="0"/>
                                  </p:stCondLst>
                                  <p:childTnLst>
                                    <p:set>
                                      <p:cBhvr>
                                        <p:cTn id="16" dur="1" fill="hold">
                                          <p:stCondLst>
                                            <p:cond delay="0"/>
                                          </p:stCondLst>
                                        </p:cTn>
                                        <p:tgtEl>
                                          <p:spTgt spid="43"/>
                                        </p:tgtEl>
                                        <p:attrNameLst>
                                          <p:attrName>style.visibility</p:attrName>
                                        </p:attrNameLst>
                                      </p:cBhvr>
                                      <p:to>
                                        <p:strVal val="visible"/>
                                      </p:to>
                                    </p:set>
                                    <p:anim calcmode="lin" valueType="num">
                                      <p:cBhvr>
                                        <p:cTn id="17" dur="500" fill="hold"/>
                                        <p:tgtEl>
                                          <p:spTgt spid="43"/>
                                        </p:tgtEl>
                                        <p:attrNameLst>
                                          <p:attrName>ppt_w</p:attrName>
                                        </p:attrNameLst>
                                      </p:cBhvr>
                                      <p:tavLst>
                                        <p:tav tm="0">
                                          <p:val>
                                            <p:fltVal val="0"/>
                                          </p:val>
                                        </p:tav>
                                        <p:tav tm="100000">
                                          <p:val>
                                            <p:strVal val="#ppt_w"/>
                                          </p:val>
                                        </p:tav>
                                      </p:tavLst>
                                    </p:anim>
                                    <p:anim calcmode="lin" valueType="num">
                                      <p:cBhvr>
                                        <p:cTn id="18" dur="500" fill="hold"/>
                                        <p:tgtEl>
                                          <p:spTgt spid="43"/>
                                        </p:tgtEl>
                                        <p:attrNameLst>
                                          <p:attrName>ppt_h</p:attrName>
                                        </p:attrNameLst>
                                      </p:cBhvr>
                                      <p:tavLst>
                                        <p:tav tm="0">
                                          <p:val>
                                            <p:fltVal val="0"/>
                                          </p:val>
                                        </p:tav>
                                        <p:tav tm="100000">
                                          <p:val>
                                            <p:strVal val="#ppt_h"/>
                                          </p:val>
                                        </p:tav>
                                      </p:tavLst>
                                    </p:anim>
                                    <p:animEffect transition="in" filter="fade">
                                      <p:cBhvr>
                                        <p:cTn id="19" dur="500"/>
                                        <p:tgtEl>
                                          <p:spTgt spid="43"/>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4"/>
                                        </p:tgtEl>
                                        <p:attrNameLst>
                                          <p:attrName>style.visibility</p:attrName>
                                        </p:attrNameLst>
                                      </p:cBhvr>
                                      <p:to>
                                        <p:strVal val="visible"/>
                                      </p:to>
                                    </p:set>
                                    <p:anim calcmode="lin" valueType="num">
                                      <p:cBhvr additive="base">
                                        <p:cTn id="24" dur="500" fill="hold"/>
                                        <p:tgtEl>
                                          <p:spTgt spid="54"/>
                                        </p:tgtEl>
                                        <p:attrNameLst>
                                          <p:attrName>ppt_x</p:attrName>
                                        </p:attrNameLst>
                                      </p:cBhvr>
                                      <p:tavLst>
                                        <p:tav tm="0">
                                          <p:val>
                                            <p:strVal val="#ppt_x"/>
                                          </p:val>
                                        </p:tav>
                                        <p:tav tm="100000">
                                          <p:val>
                                            <p:strVal val="#ppt_x"/>
                                          </p:val>
                                        </p:tav>
                                      </p:tavLst>
                                    </p:anim>
                                    <p:anim calcmode="lin" valueType="num">
                                      <p:cBhvr additive="base">
                                        <p:cTn id="25" dur="500" fill="hold"/>
                                        <p:tgtEl>
                                          <p:spTgt spid="54"/>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57"/>
                                        </p:tgtEl>
                                        <p:attrNameLst>
                                          <p:attrName>style.visibility</p:attrName>
                                        </p:attrNameLst>
                                      </p:cBhvr>
                                      <p:to>
                                        <p:strVal val="visible"/>
                                      </p:to>
                                    </p:set>
                                    <p:anim calcmode="lin" valueType="num">
                                      <p:cBhvr additive="base">
                                        <p:cTn id="28" dur="500" fill="hold"/>
                                        <p:tgtEl>
                                          <p:spTgt spid="57"/>
                                        </p:tgtEl>
                                        <p:attrNameLst>
                                          <p:attrName>ppt_x</p:attrName>
                                        </p:attrNameLst>
                                      </p:cBhvr>
                                      <p:tavLst>
                                        <p:tav tm="0">
                                          <p:val>
                                            <p:strVal val="#ppt_x"/>
                                          </p:val>
                                        </p:tav>
                                        <p:tav tm="100000">
                                          <p:val>
                                            <p:strVal val="#ppt_x"/>
                                          </p:val>
                                        </p:tav>
                                      </p:tavLst>
                                    </p:anim>
                                    <p:anim calcmode="lin" valueType="num">
                                      <p:cBhvr additive="base">
                                        <p:cTn id="29" dur="500" fill="hold"/>
                                        <p:tgtEl>
                                          <p:spTgt spid="57"/>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60"/>
                                        </p:tgtEl>
                                        <p:attrNameLst>
                                          <p:attrName>style.visibility</p:attrName>
                                        </p:attrNameLst>
                                      </p:cBhvr>
                                      <p:to>
                                        <p:strVal val="visible"/>
                                      </p:to>
                                    </p:set>
                                    <p:anim calcmode="lin" valueType="num">
                                      <p:cBhvr additive="base">
                                        <p:cTn id="32" dur="500" fill="hold"/>
                                        <p:tgtEl>
                                          <p:spTgt spid="60"/>
                                        </p:tgtEl>
                                        <p:attrNameLst>
                                          <p:attrName>ppt_x</p:attrName>
                                        </p:attrNameLst>
                                      </p:cBhvr>
                                      <p:tavLst>
                                        <p:tav tm="0">
                                          <p:val>
                                            <p:strVal val="#ppt_x"/>
                                          </p:val>
                                        </p:tav>
                                        <p:tav tm="100000">
                                          <p:val>
                                            <p:strVal val="#ppt_x"/>
                                          </p:val>
                                        </p:tav>
                                      </p:tavLst>
                                    </p:anim>
                                    <p:anim calcmode="lin" valueType="num">
                                      <p:cBhvr additive="base">
                                        <p:cTn id="33"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wipe(left)">
                                      <p:cBhvr>
                                        <p:cTn id="38" dur="500"/>
                                        <p:tgtEl>
                                          <p:spTgt spid="29"/>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63"/>
                                        </p:tgtEl>
                                        <p:attrNameLst>
                                          <p:attrName>style.visibility</p:attrName>
                                        </p:attrNameLst>
                                      </p:cBhvr>
                                      <p:to>
                                        <p:strVal val="visible"/>
                                      </p:to>
                                    </p:set>
                                    <p:anim calcmode="lin" valueType="num">
                                      <p:cBhvr additive="base">
                                        <p:cTn id="43" dur="500" fill="hold"/>
                                        <p:tgtEl>
                                          <p:spTgt spid="63"/>
                                        </p:tgtEl>
                                        <p:attrNameLst>
                                          <p:attrName>ppt_x</p:attrName>
                                        </p:attrNameLst>
                                      </p:cBhvr>
                                      <p:tavLst>
                                        <p:tav tm="0">
                                          <p:val>
                                            <p:strVal val="1+#ppt_w/2"/>
                                          </p:val>
                                        </p:tav>
                                        <p:tav tm="100000">
                                          <p:val>
                                            <p:strVal val="#ppt_x"/>
                                          </p:val>
                                        </p:tav>
                                      </p:tavLst>
                                    </p:anim>
                                    <p:anim calcmode="lin" valueType="num">
                                      <p:cBhvr additive="base">
                                        <p:cTn id="44" dur="500" fill="hold"/>
                                        <p:tgtEl>
                                          <p:spTgt spid="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7138069" y="1491630"/>
            <a:ext cx="1327870" cy="626311"/>
            <a:chOff x="854141" y="1597841"/>
            <a:chExt cx="1327870" cy="626311"/>
          </a:xfrm>
        </p:grpSpPr>
        <p:sp>
          <p:nvSpPr>
            <p:cNvPr id="6" name="TextBox 40"/>
            <p:cNvSpPr txBox="1"/>
            <p:nvPr/>
          </p:nvSpPr>
          <p:spPr>
            <a:xfrm>
              <a:off x="854141" y="1847126"/>
              <a:ext cx="1197579" cy="377026"/>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00" dirty="0">
                  <a:solidFill>
                    <a:schemeClr val="accent1"/>
                  </a:solidFill>
                  <a:latin typeface="微软雅黑" panose="020B0503020204020204" pitchFamily="34" charset="-122"/>
                  <a:ea typeface="微软雅黑" panose="020B0503020204020204" pitchFamily="34" charset="-122"/>
                </a:rPr>
                <a:t>单击此处添加文本</a:t>
              </a:r>
              <a:endParaRPr lang="en-US" altLang="zh-CN" sz="1000" dirty="0">
                <a:solidFill>
                  <a:schemeClr val="accent1"/>
                </a:solidFill>
                <a:latin typeface="微软雅黑" panose="020B0503020204020204" pitchFamily="34" charset="-122"/>
                <a:ea typeface="微软雅黑" panose="020B0503020204020204" pitchFamily="34" charset="-122"/>
              </a:endParaRPr>
            </a:p>
            <a:p>
              <a:r>
                <a:rPr lang="zh-CN" altLang="en-US" sz="1000" dirty="0">
                  <a:solidFill>
                    <a:schemeClr val="accent1"/>
                  </a:solidFill>
                  <a:latin typeface="微软雅黑" panose="020B0503020204020204" pitchFamily="34" charset="-122"/>
                  <a:ea typeface="微软雅黑" panose="020B0503020204020204" pitchFamily="34" charset="-122"/>
                </a:rPr>
                <a:t>单击此处添加文本</a:t>
              </a:r>
            </a:p>
          </p:txBody>
        </p:sp>
        <p:sp>
          <p:nvSpPr>
            <p:cNvPr id="7" name="TextBox 40"/>
            <p:cNvSpPr txBox="1"/>
            <p:nvPr/>
          </p:nvSpPr>
          <p:spPr>
            <a:xfrm>
              <a:off x="984432" y="1597841"/>
              <a:ext cx="1197579" cy="284693"/>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2"/>
                  </a:solidFill>
                  <a:latin typeface="微软雅黑" panose="020B0503020204020204" pitchFamily="34" charset="-122"/>
                  <a:ea typeface="微软雅黑" panose="020B0503020204020204" pitchFamily="34" charset="-122"/>
                </a:rPr>
                <a:t>标题内容</a:t>
              </a:r>
            </a:p>
          </p:txBody>
        </p:sp>
      </p:grpSp>
      <p:cxnSp>
        <p:nvCxnSpPr>
          <p:cNvPr id="8" name="直接连接符 7"/>
          <p:cNvCxnSpPr/>
          <p:nvPr/>
        </p:nvCxnSpPr>
        <p:spPr>
          <a:xfrm flipV="1">
            <a:off x="7667308" y="2105499"/>
            <a:ext cx="0" cy="257394"/>
          </a:xfrm>
          <a:prstGeom prst="line">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854141" y="1597841"/>
            <a:ext cx="1327870" cy="626311"/>
            <a:chOff x="854141" y="1597841"/>
            <a:chExt cx="1327870" cy="626311"/>
          </a:xfrm>
        </p:grpSpPr>
        <p:sp>
          <p:nvSpPr>
            <p:cNvPr id="10" name="TextBox 40"/>
            <p:cNvSpPr txBox="1"/>
            <p:nvPr/>
          </p:nvSpPr>
          <p:spPr>
            <a:xfrm>
              <a:off x="854141" y="1847126"/>
              <a:ext cx="1197579" cy="377026"/>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00" dirty="0">
                  <a:solidFill>
                    <a:schemeClr val="accent1"/>
                  </a:solidFill>
                  <a:latin typeface="微软雅黑" panose="020B0503020204020204" pitchFamily="34" charset="-122"/>
                  <a:ea typeface="微软雅黑" panose="020B0503020204020204" pitchFamily="34" charset="-122"/>
                </a:rPr>
                <a:t>单击此处添加文本</a:t>
              </a:r>
              <a:endParaRPr lang="en-US" altLang="zh-CN" sz="1000" dirty="0">
                <a:solidFill>
                  <a:schemeClr val="accent1"/>
                </a:solidFill>
                <a:latin typeface="微软雅黑" panose="020B0503020204020204" pitchFamily="34" charset="-122"/>
                <a:ea typeface="微软雅黑" panose="020B0503020204020204" pitchFamily="34" charset="-122"/>
              </a:endParaRPr>
            </a:p>
            <a:p>
              <a:r>
                <a:rPr lang="zh-CN" altLang="en-US" sz="1000" dirty="0">
                  <a:solidFill>
                    <a:schemeClr val="accent1"/>
                  </a:solidFill>
                  <a:latin typeface="微软雅黑" panose="020B0503020204020204" pitchFamily="34" charset="-122"/>
                  <a:ea typeface="微软雅黑" panose="020B0503020204020204" pitchFamily="34" charset="-122"/>
                </a:rPr>
                <a:t>单击此处添加文本</a:t>
              </a:r>
            </a:p>
          </p:txBody>
        </p:sp>
        <p:sp>
          <p:nvSpPr>
            <p:cNvPr id="11" name="TextBox 40"/>
            <p:cNvSpPr txBox="1"/>
            <p:nvPr/>
          </p:nvSpPr>
          <p:spPr>
            <a:xfrm>
              <a:off x="984432" y="1597841"/>
              <a:ext cx="1197579" cy="284693"/>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1"/>
                  </a:solidFill>
                  <a:latin typeface="微软雅黑" panose="020B0503020204020204" pitchFamily="34" charset="-122"/>
                  <a:ea typeface="微软雅黑" panose="020B0503020204020204" pitchFamily="34" charset="-122"/>
                </a:rPr>
                <a:t>标题内容</a:t>
              </a:r>
            </a:p>
          </p:txBody>
        </p:sp>
      </p:grpSp>
      <p:cxnSp>
        <p:nvCxnSpPr>
          <p:cNvPr id="12" name="直接连接符 11"/>
          <p:cNvCxnSpPr/>
          <p:nvPr/>
        </p:nvCxnSpPr>
        <p:spPr>
          <a:xfrm flipV="1">
            <a:off x="1383380" y="2211710"/>
            <a:ext cx="0" cy="257394"/>
          </a:xfrm>
          <a:prstGeom prst="line">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0" y="2918836"/>
            <a:ext cx="9108504" cy="0"/>
          </a:xfrm>
          <a:prstGeom prst="line">
            <a:avLst/>
          </a:prstGeom>
          <a:ln w="4445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p:nvGrpSpPr>
        <p:grpSpPr>
          <a:xfrm>
            <a:off x="2956098" y="1597841"/>
            <a:ext cx="1327870" cy="626311"/>
            <a:chOff x="854141" y="1597841"/>
            <a:chExt cx="1327870" cy="626311"/>
          </a:xfrm>
        </p:grpSpPr>
        <p:sp>
          <p:nvSpPr>
            <p:cNvPr id="15" name="TextBox 40"/>
            <p:cNvSpPr txBox="1"/>
            <p:nvPr/>
          </p:nvSpPr>
          <p:spPr>
            <a:xfrm>
              <a:off x="854141" y="1847126"/>
              <a:ext cx="1197579" cy="377026"/>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00" dirty="0">
                  <a:solidFill>
                    <a:schemeClr val="accent1"/>
                  </a:solidFill>
                  <a:latin typeface="微软雅黑" panose="020B0503020204020204" pitchFamily="34" charset="-122"/>
                  <a:ea typeface="微软雅黑" panose="020B0503020204020204" pitchFamily="34" charset="-122"/>
                </a:rPr>
                <a:t>单击此处添加文本</a:t>
              </a:r>
              <a:endParaRPr lang="en-US" altLang="zh-CN" sz="1000" dirty="0">
                <a:solidFill>
                  <a:schemeClr val="accent1"/>
                </a:solidFill>
                <a:latin typeface="微软雅黑" panose="020B0503020204020204" pitchFamily="34" charset="-122"/>
                <a:ea typeface="微软雅黑" panose="020B0503020204020204" pitchFamily="34" charset="-122"/>
              </a:endParaRPr>
            </a:p>
            <a:p>
              <a:r>
                <a:rPr lang="zh-CN" altLang="en-US" sz="1000" dirty="0">
                  <a:solidFill>
                    <a:schemeClr val="accent1"/>
                  </a:solidFill>
                  <a:latin typeface="微软雅黑" panose="020B0503020204020204" pitchFamily="34" charset="-122"/>
                  <a:ea typeface="微软雅黑" panose="020B0503020204020204" pitchFamily="34" charset="-122"/>
                </a:rPr>
                <a:t>单击此处添加文本</a:t>
              </a:r>
            </a:p>
          </p:txBody>
        </p:sp>
        <p:sp>
          <p:nvSpPr>
            <p:cNvPr id="16" name="TextBox 40"/>
            <p:cNvSpPr txBox="1"/>
            <p:nvPr/>
          </p:nvSpPr>
          <p:spPr>
            <a:xfrm>
              <a:off x="984432" y="1597841"/>
              <a:ext cx="1197579" cy="284693"/>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2"/>
                  </a:solidFill>
                  <a:latin typeface="微软雅黑" panose="020B0503020204020204" pitchFamily="34" charset="-122"/>
                  <a:ea typeface="微软雅黑" panose="020B0503020204020204" pitchFamily="34" charset="-122"/>
                </a:rPr>
                <a:t>标题内容</a:t>
              </a:r>
            </a:p>
          </p:txBody>
        </p:sp>
      </p:grpSp>
      <p:cxnSp>
        <p:nvCxnSpPr>
          <p:cNvPr id="17" name="直接连接符 16"/>
          <p:cNvCxnSpPr/>
          <p:nvPr/>
        </p:nvCxnSpPr>
        <p:spPr>
          <a:xfrm flipV="1">
            <a:off x="3485337" y="2211710"/>
            <a:ext cx="0" cy="257394"/>
          </a:xfrm>
          <a:prstGeom prst="line">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4874213" y="1597841"/>
            <a:ext cx="1327870" cy="626311"/>
            <a:chOff x="854141" y="1597841"/>
            <a:chExt cx="1327870" cy="626311"/>
          </a:xfrm>
        </p:grpSpPr>
        <p:sp>
          <p:nvSpPr>
            <p:cNvPr id="19" name="TextBox 40"/>
            <p:cNvSpPr txBox="1"/>
            <p:nvPr/>
          </p:nvSpPr>
          <p:spPr>
            <a:xfrm>
              <a:off x="854141" y="1847126"/>
              <a:ext cx="1197579" cy="377026"/>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00" dirty="0">
                  <a:solidFill>
                    <a:schemeClr val="accent1"/>
                  </a:solidFill>
                  <a:latin typeface="微软雅黑" panose="020B0503020204020204" pitchFamily="34" charset="-122"/>
                  <a:ea typeface="微软雅黑" panose="020B0503020204020204" pitchFamily="34" charset="-122"/>
                </a:rPr>
                <a:t>单击此处添加文本</a:t>
              </a:r>
              <a:endParaRPr lang="en-US" altLang="zh-CN" sz="1000" dirty="0">
                <a:solidFill>
                  <a:schemeClr val="accent1"/>
                </a:solidFill>
                <a:latin typeface="微软雅黑" panose="020B0503020204020204" pitchFamily="34" charset="-122"/>
                <a:ea typeface="微软雅黑" panose="020B0503020204020204" pitchFamily="34" charset="-122"/>
              </a:endParaRPr>
            </a:p>
            <a:p>
              <a:r>
                <a:rPr lang="zh-CN" altLang="en-US" sz="1000" dirty="0">
                  <a:solidFill>
                    <a:schemeClr val="accent1"/>
                  </a:solidFill>
                  <a:latin typeface="微软雅黑" panose="020B0503020204020204" pitchFamily="34" charset="-122"/>
                  <a:ea typeface="微软雅黑" panose="020B0503020204020204" pitchFamily="34" charset="-122"/>
                </a:rPr>
                <a:t>单击此处添加文本</a:t>
              </a:r>
            </a:p>
          </p:txBody>
        </p:sp>
        <p:sp>
          <p:nvSpPr>
            <p:cNvPr id="20" name="TextBox 40"/>
            <p:cNvSpPr txBox="1"/>
            <p:nvPr/>
          </p:nvSpPr>
          <p:spPr>
            <a:xfrm>
              <a:off x="984432" y="1597841"/>
              <a:ext cx="1197579" cy="284693"/>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1"/>
                  </a:solidFill>
                  <a:latin typeface="微软雅黑" panose="020B0503020204020204" pitchFamily="34" charset="-122"/>
                  <a:ea typeface="微软雅黑" panose="020B0503020204020204" pitchFamily="34" charset="-122"/>
                </a:rPr>
                <a:t>标题内容</a:t>
              </a:r>
            </a:p>
          </p:txBody>
        </p:sp>
      </p:grpSp>
      <p:cxnSp>
        <p:nvCxnSpPr>
          <p:cNvPr id="21" name="直接连接符 20"/>
          <p:cNvCxnSpPr/>
          <p:nvPr/>
        </p:nvCxnSpPr>
        <p:spPr>
          <a:xfrm flipV="1">
            <a:off x="5403452" y="2211710"/>
            <a:ext cx="0" cy="257394"/>
          </a:xfrm>
          <a:prstGeom prst="line">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2" name="组合 21"/>
          <p:cNvGrpSpPr/>
          <p:nvPr/>
        </p:nvGrpSpPr>
        <p:grpSpPr>
          <a:xfrm>
            <a:off x="987336" y="2505108"/>
            <a:ext cx="792088" cy="792088"/>
            <a:chOff x="1043608" y="2448836"/>
            <a:chExt cx="792088" cy="792088"/>
          </a:xfrm>
        </p:grpSpPr>
        <p:sp>
          <p:nvSpPr>
            <p:cNvPr id="23" name="椭圆 22"/>
            <p:cNvSpPr/>
            <p:nvPr/>
          </p:nvSpPr>
          <p:spPr>
            <a:xfrm>
              <a:off x="1043608" y="2448836"/>
              <a:ext cx="792088" cy="7920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15"/>
            <p:cNvSpPr>
              <a:spLocks noChangeArrowheads="1"/>
            </p:cNvSpPr>
            <p:nvPr/>
          </p:nvSpPr>
          <p:spPr bwMode="auto">
            <a:xfrm>
              <a:off x="1142135" y="2654251"/>
              <a:ext cx="595035" cy="38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30000"/>
                </a:lnSpc>
              </a:pPr>
              <a:r>
                <a:rPr lang="zh-CN" altLang="en-US" sz="1600" dirty="0">
                  <a:solidFill>
                    <a:schemeClr val="accent2"/>
                  </a:solidFill>
                  <a:latin typeface="微软雅黑" panose="020B0503020204020204" pitchFamily="34" charset="-122"/>
                  <a:ea typeface="微软雅黑" panose="020B0503020204020204" pitchFamily="34" charset="-122"/>
                  <a:sym typeface="Arial" panose="020B0604020202020204" pitchFamily="34" charset="0"/>
                </a:rPr>
                <a:t>标题</a:t>
              </a:r>
              <a:endParaRPr lang="en-US" altLang="zh-CN" sz="1600" dirty="0">
                <a:solidFill>
                  <a:schemeClr val="accent2"/>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5" name="组合 24"/>
          <p:cNvGrpSpPr/>
          <p:nvPr/>
        </p:nvGrpSpPr>
        <p:grpSpPr>
          <a:xfrm>
            <a:off x="3069407" y="2505108"/>
            <a:ext cx="792088" cy="792088"/>
            <a:chOff x="1043608" y="2448836"/>
            <a:chExt cx="792088" cy="792088"/>
          </a:xfrm>
        </p:grpSpPr>
        <p:sp>
          <p:nvSpPr>
            <p:cNvPr id="29" name="椭圆 28"/>
            <p:cNvSpPr/>
            <p:nvPr/>
          </p:nvSpPr>
          <p:spPr>
            <a:xfrm>
              <a:off x="1043608" y="2448836"/>
              <a:ext cx="792088" cy="79208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15"/>
            <p:cNvSpPr>
              <a:spLocks noChangeArrowheads="1"/>
            </p:cNvSpPr>
            <p:nvPr/>
          </p:nvSpPr>
          <p:spPr bwMode="auto">
            <a:xfrm>
              <a:off x="1142135" y="2654251"/>
              <a:ext cx="595035" cy="38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30000"/>
                </a:lnSpc>
              </a:pPr>
              <a:r>
                <a:rPr lang="zh-CN" altLang="en-US" sz="1600" dirty="0">
                  <a:solidFill>
                    <a:schemeClr val="accent2"/>
                  </a:solidFill>
                  <a:latin typeface="微软雅黑" panose="020B0503020204020204" pitchFamily="34" charset="-122"/>
                  <a:ea typeface="微软雅黑" panose="020B0503020204020204" pitchFamily="34" charset="-122"/>
                  <a:sym typeface="Arial" panose="020B0604020202020204" pitchFamily="34" charset="0"/>
                </a:rPr>
                <a:t>标题</a:t>
              </a:r>
              <a:endParaRPr lang="en-US" altLang="zh-CN" sz="1600" dirty="0">
                <a:solidFill>
                  <a:schemeClr val="accent2"/>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31" name="组合 30"/>
          <p:cNvGrpSpPr/>
          <p:nvPr/>
        </p:nvGrpSpPr>
        <p:grpSpPr>
          <a:xfrm>
            <a:off x="6020546" y="2505108"/>
            <a:ext cx="792088" cy="792088"/>
            <a:chOff x="1043608" y="2448836"/>
            <a:chExt cx="792088" cy="792088"/>
          </a:xfrm>
        </p:grpSpPr>
        <p:sp>
          <p:nvSpPr>
            <p:cNvPr id="32" name="椭圆 31"/>
            <p:cNvSpPr/>
            <p:nvPr/>
          </p:nvSpPr>
          <p:spPr>
            <a:xfrm>
              <a:off x="1043608" y="2448836"/>
              <a:ext cx="792088" cy="7920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15"/>
            <p:cNvSpPr>
              <a:spLocks noChangeArrowheads="1"/>
            </p:cNvSpPr>
            <p:nvPr/>
          </p:nvSpPr>
          <p:spPr bwMode="auto">
            <a:xfrm>
              <a:off x="1142135" y="2654251"/>
              <a:ext cx="595035" cy="38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30000"/>
                </a:lnSpc>
              </a:pPr>
              <a:r>
                <a:rPr lang="zh-CN" altLang="en-US" sz="1600" dirty="0">
                  <a:solidFill>
                    <a:schemeClr val="accent2"/>
                  </a:solidFill>
                  <a:latin typeface="微软雅黑" panose="020B0503020204020204" pitchFamily="34" charset="-122"/>
                  <a:ea typeface="微软雅黑" panose="020B0503020204020204" pitchFamily="34" charset="-122"/>
                  <a:sym typeface="Arial" panose="020B0604020202020204" pitchFamily="34" charset="0"/>
                </a:rPr>
                <a:t>标题</a:t>
              </a:r>
              <a:endParaRPr lang="en-US" altLang="zh-CN" sz="1600" dirty="0">
                <a:solidFill>
                  <a:schemeClr val="accent2"/>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34" name="组合 33"/>
          <p:cNvGrpSpPr/>
          <p:nvPr/>
        </p:nvGrpSpPr>
        <p:grpSpPr>
          <a:xfrm>
            <a:off x="7164288" y="2397096"/>
            <a:ext cx="1008112" cy="1008112"/>
            <a:chOff x="1043608" y="2448836"/>
            <a:chExt cx="792088" cy="792088"/>
          </a:xfrm>
        </p:grpSpPr>
        <p:sp>
          <p:nvSpPr>
            <p:cNvPr id="35" name="椭圆 34"/>
            <p:cNvSpPr/>
            <p:nvPr/>
          </p:nvSpPr>
          <p:spPr>
            <a:xfrm>
              <a:off x="1043608" y="2448836"/>
              <a:ext cx="792088" cy="79208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15"/>
            <p:cNvSpPr>
              <a:spLocks noChangeArrowheads="1"/>
            </p:cNvSpPr>
            <p:nvPr/>
          </p:nvSpPr>
          <p:spPr bwMode="auto">
            <a:xfrm>
              <a:off x="1142135" y="2654251"/>
              <a:ext cx="595035" cy="38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30000"/>
                </a:lnSpc>
              </a:pPr>
              <a:r>
                <a:rPr lang="zh-CN" altLang="en-US" sz="1600" dirty="0">
                  <a:solidFill>
                    <a:schemeClr val="accent2"/>
                  </a:solidFill>
                  <a:latin typeface="微软雅黑" panose="020B0503020204020204" pitchFamily="34" charset="-122"/>
                  <a:ea typeface="微软雅黑" panose="020B0503020204020204" pitchFamily="34" charset="-122"/>
                  <a:sym typeface="Arial" panose="020B0604020202020204" pitchFamily="34" charset="0"/>
                </a:rPr>
                <a:t>标题</a:t>
              </a:r>
              <a:endParaRPr lang="en-US" altLang="zh-CN" sz="1600" dirty="0">
                <a:solidFill>
                  <a:schemeClr val="accent2"/>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37" name="组合 36"/>
          <p:cNvGrpSpPr/>
          <p:nvPr/>
        </p:nvGrpSpPr>
        <p:grpSpPr>
          <a:xfrm>
            <a:off x="2131079" y="2607816"/>
            <a:ext cx="586673" cy="586673"/>
            <a:chOff x="1043608" y="2448836"/>
            <a:chExt cx="792088" cy="792088"/>
          </a:xfrm>
        </p:grpSpPr>
        <p:sp>
          <p:nvSpPr>
            <p:cNvPr id="38" name="椭圆 37"/>
            <p:cNvSpPr/>
            <p:nvPr/>
          </p:nvSpPr>
          <p:spPr>
            <a:xfrm>
              <a:off x="1043608" y="2448836"/>
              <a:ext cx="792088" cy="7920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15"/>
            <p:cNvSpPr>
              <a:spLocks noChangeArrowheads="1"/>
            </p:cNvSpPr>
            <p:nvPr/>
          </p:nvSpPr>
          <p:spPr bwMode="auto">
            <a:xfrm>
              <a:off x="1142135" y="2598373"/>
              <a:ext cx="595034" cy="38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30000"/>
                </a:lnSpc>
              </a:pPr>
              <a:r>
                <a:rPr lang="zh-CN" altLang="en-US" sz="1600" dirty="0">
                  <a:solidFill>
                    <a:schemeClr val="accent2"/>
                  </a:solidFill>
                  <a:latin typeface="微软雅黑" panose="020B0503020204020204" pitchFamily="34" charset="-122"/>
                  <a:ea typeface="微软雅黑" panose="020B0503020204020204" pitchFamily="34" charset="-122"/>
                  <a:sym typeface="Arial" panose="020B0604020202020204" pitchFamily="34" charset="0"/>
                </a:rPr>
                <a:t>标题</a:t>
              </a:r>
              <a:endParaRPr lang="en-US" altLang="zh-CN" sz="1600" dirty="0">
                <a:solidFill>
                  <a:schemeClr val="accent2"/>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40" name="组合 39"/>
          <p:cNvGrpSpPr/>
          <p:nvPr/>
        </p:nvGrpSpPr>
        <p:grpSpPr>
          <a:xfrm>
            <a:off x="4213150" y="2607816"/>
            <a:ext cx="586673" cy="586673"/>
            <a:chOff x="1043608" y="2448836"/>
            <a:chExt cx="792088" cy="792088"/>
          </a:xfrm>
        </p:grpSpPr>
        <p:sp>
          <p:nvSpPr>
            <p:cNvPr id="41" name="椭圆 40"/>
            <p:cNvSpPr/>
            <p:nvPr/>
          </p:nvSpPr>
          <p:spPr>
            <a:xfrm>
              <a:off x="1043608" y="2448836"/>
              <a:ext cx="792088" cy="792088"/>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15"/>
            <p:cNvSpPr>
              <a:spLocks noChangeArrowheads="1"/>
            </p:cNvSpPr>
            <p:nvPr/>
          </p:nvSpPr>
          <p:spPr bwMode="auto">
            <a:xfrm>
              <a:off x="1142135" y="2598373"/>
              <a:ext cx="595034" cy="38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30000"/>
                </a:lnSpc>
              </a:pPr>
              <a:r>
                <a:rPr lang="zh-CN" altLang="en-US" sz="1600" dirty="0">
                  <a:solidFill>
                    <a:schemeClr val="accent2"/>
                  </a:solidFill>
                  <a:latin typeface="微软雅黑" panose="020B0503020204020204" pitchFamily="34" charset="-122"/>
                  <a:ea typeface="微软雅黑" panose="020B0503020204020204" pitchFamily="34" charset="-122"/>
                  <a:sym typeface="Arial" panose="020B0604020202020204" pitchFamily="34" charset="0"/>
                </a:rPr>
                <a:t>标题</a:t>
              </a:r>
              <a:endParaRPr lang="en-US" altLang="zh-CN" sz="1600" dirty="0">
                <a:solidFill>
                  <a:schemeClr val="accent2"/>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43" name="组合 42"/>
          <p:cNvGrpSpPr/>
          <p:nvPr/>
        </p:nvGrpSpPr>
        <p:grpSpPr>
          <a:xfrm>
            <a:off x="5151478" y="2642446"/>
            <a:ext cx="517413" cy="517413"/>
            <a:chOff x="1043608" y="2448836"/>
            <a:chExt cx="792088" cy="792088"/>
          </a:xfrm>
        </p:grpSpPr>
        <p:sp>
          <p:nvSpPr>
            <p:cNvPr id="44" name="椭圆 43"/>
            <p:cNvSpPr/>
            <p:nvPr/>
          </p:nvSpPr>
          <p:spPr>
            <a:xfrm>
              <a:off x="1043608" y="2448836"/>
              <a:ext cx="792088" cy="7920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15"/>
            <p:cNvSpPr>
              <a:spLocks noChangeArrowheads="1"/>
            </p:cNvSpPr>
            <p:nvPr/>
          </p:nvSpPr>
          <p:spPr bwMode="auto">
            <a:xfrm>
              <a:off x="1142134" y="2544533"/>
              <a:ext cx="595034" cy="38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30000"/>
                </a:lnSpc>
              </a:pPr>
              <a:r>
                <a:rPr lang="zh-CN" altLang="en-US" sz="1600" dirty="0">
                  <a:solidFill>
                    <a:schemeClr val="accent2"/>
                  </a:solidFill>
                  <a:latin typeface="微软雅黑" panose="020B0503020204020204" pitchFamily="34" charset="-122"/>
                  <a:ea typeface="微软雅黑" panose="020B0503020204020204" pitchFamily="34" charset="-122"/>
                  <a:sym typeface="Arial" panose="020B0604020202020204" pitchFamily="34" charset="0"/>
                </a:rPr>
                <a:t>标题</a:t>
              </a:r>
              <a:endParaRPr lang="en-US" altLang="zh-CN" sz="1600" dirty="0">
                <a:solidFill>
                  <a:schemeClr val="accent2"/>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46" name="组合 45"/>
          <p:cNvGrpSpPr/>
          <p:nvPr/>
        </p:nvGrpSpPr>
        <p:grpSpPr>
          <a:xfrm>
            <a:off x="1832245" y="3671871"/>
            <a:ext cx="1327870" cy="626311"/>
            <a:chOff x="854141" y="1597841"/>
            <a:chExt cx="1327870" cy="626311"/>
          </a:xfrm>
        </p:grpSpPr>
        <p:sp>
          <p:nvSpPr>
            <p:cNvPr id="47" name="TextBox 40"/>
            <p:cNvSpPr txBox="1"/>
            <p:nvPr/>
          </p:nvSpPr>
          <p:spPr>
            <a:xfrm>
              <a:off x="854141" y="1847126"/>
              <a:ext cx="1197579" cy="377026"/>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00" dirty="0">
                  <a:solidFill>
                    <a:schemeClr val="accent1"/>
                  </a:solidFill>
                  <a:latin typeface="微软雅黑" panose="020B0503020204020204" pitchFamily="34" charset="-122"/>
                  <a:ea typeface="微软雅黑" panose="020B0503020204020204" pitchFamily="34" charset="-122"/>
                </a:rPr>
                <a:t>单击此处添加文本</a:t>
              </a:r>
              <a:endParaRPr lang="en-US" altLang="zh-CN" sz="1000" dirty="0">
                <a:solidFill>
                  <a:schemeClr val="accent1"/>
                </a:solidFill>
                <a:latin typeface="微软雅黑" panose="020B0503020204020204" pitchFamily="34" charset="-122"/>
                <a:ea typeface="微软雅黑" panose="020B0503020204020204" pitchFamily="34" charset="-122"/>
              </a:endParaRPr>
            </a:p>
            <a:p>
              <a:r>
                <a:rPr lang="zh-CN" altLang="en-US" sz="1000" dirty="0">
                  <a:solidFill>
                    <a:schemeClr val="accent1"/>
                  </a:solidFill>
                  <a:latin typeface="微软雅黑" panose="020B0503020204020204" pitchFamily="34" charset="-122"/>
                  <a:ea typeface="微软雅黑" panose="020B0503020204020204" pitchFamily="34" charset="-122"/>
                </a:rPr>
                <a:t>单击此处添加文本</a:t>
              </a:r>
            </a:p>
          </p:txBody>
        </p:sp>
        <p:sp>
          <p:nvSpPr>
            <p:cNvPr id="48" name="TextBox 40"/>
            <p:cNvSpPr txBox="1"/>
            <p:nvPr/>
          </p:nvSpPr>
          <p:spPr>
            <a:xfrm>
              <a:off x="984432" y="1597841"/>
              <a:ext cx="1197579" cy="284693"/>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latin typeface="微软雅黑" panose="020B0503020204020204" pitchFamily="34" charset="-122"/>
                  <a:ea typeface="微软雅黑" panose="020B0503020204020204" pitchFamily="34" charset="-122"/>
                </a:rPr>
                <a:t>标题内容</a:t>
              </a:r>
            </a:p>
          </p:txBody>
        </p:sp>
      </p:grpSp>
      <p:cxnSp>
        <p:nvCxnSpPr>
          <p:cNvPr id="49" name="直接连接符 48"/>
          <p:cNvCxnSpPr/>
          <p:nvPr/>
        </p:nvCxnSpPr>
        <p:spPr>
          <a:xfrm flipV="1">
            <a:off x="2417126" y="3379307"/>
            <a:ext cx="0" cy="257394"/>
          </a:xfrm>
          <a:prstGeom prst="line">
            <a:avLst/>
          </a:prstGeom>
          <a:ln w="12700">
            <a:solidFill>
              <a:schemeClr val="accent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a:off x="3915111" y="3671871"/>
            <a:ext cx="1327870" cy="626311"/>
            <a:chOff x="854141" y="1597841"/>
            <a:chExt cx="1327870" cy="626311"/>
          </a:xfrm>
        </p:grpSpPr>
        <p:sp>
          <p:nvSpPr>
            <p:cNvPr id="51" name="TextBox 40"/>
            <p:cNvSpPr txBox="1"/>
            <p:nvPr/>
          </p:nvSpPr>
          <p:spPr>
            <a:xfrm>
              <a:off x="854141" y="1847126"/>
              <a:ext cx="1197579" cy="377026"/>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00" dirty="0">
                  <a:solidFill>
                    <a:schemeClr val="accent1"/>
                  </a:solidFill>
                  <a:latin typeface="微软雅黑" panose="020B0503020204020204" pitchFamily="34" charset="-122"/>
                  <a:ea typeface="微软雅黑" panose="020B0503020204020204" pitchFamily="34" charset="-122"/>
                </a:rPr>
                <a:t>单击此处添加文本</a:t>
              </a:r>
              <a:endParaRPr lang="en-US" altLang="zh-CN" sz="1000" dirty="0">
                <a:solidFill>
                  <a:schemeClr val="accent1"/>
                </a:solidFill>
                <a:latin typeface="微软雅黑" panose="020B0503020204020204" pitchFamily="34" charset="-122"/>
                <a:ea typeface="微软雅黑" panose="020B0503020204020204" pitchFamily="34" charset="-122"/>
              </a:endParaRPr>
            </a:p>
            <a:p>
              <a:r>
                <a:rPr lang="zh-CN" altLang="en-US" sz="1000" dirty="0">
                  <a:solidFill>
                    <a:schemeClr val="accent1"/>
                  </a:solidFill>
                  <a:latin typeface="微软雅黑" panose="020B0503020204020204" pitchFamily="34" charset="-122"/>
                  <a:ea typeface="微软雅黑" panose="020B0503020204020204" pitchFamily="34" charset="-122"/>
                </a:rPr>
                <a:t>单击此处添加文本</a:t>
              </a:r>
            </a:p>
          </p:txBody>
        </p:sp>
        <p:sp>
          <p:nvSpPr>
            <p:cNvPr id="52" name="TextBox 40"/>
            <p:cNvSpPr txBox="1"/>
            <p:nvPr/>
          </p:nvSpPr>
          <p:spPr>
            <a:xfrm>
              <a:off x="984432" y="1597841"/>
              <a:ext cx="1197579" cy="284693"/>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tx2"/>
                  </a:solidFill>
                  <a:latin typeface="微软雅黑" panose="020B0503020204020204" pitchFamily="34" charset="-122"/>
                  <a:ea typeface="微软雅黑" panose="020B0503020204020204" pitchFamily="34" charset="-122"/>
                </a:rPr>
                <a:t>标题内容</a:t>
              </a:r>
            </a:p>
          </p:txBody>
        </p:sp>
      </p:grpSp>
      <p:cxnSp>
        <p:nvCxnSpPr>
          <p:cNvPr id="53" name="直接连接符 52"/>
          <p:cNvCxnSpPr/>
          <p:nvPr/>
        </p:nvCxnSpPr>
        <p:spPr>
          <a:xfrm flipV="1">
            <a:off x="4499992" y="3379307"/>
            <a:ext cx="0" cy="257394"/>
          </a:xfrm>
          <a:prstGeom prst="line">
            <a:avLst/>
          </a:prstGeom>
          <a:ln w="12700">
            <a:solidFill>
              <a:schemeClr val="accent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54" name="组合 53"/>
          <p:cNvGrpSpPr/>
          <p:nvPr/>
        </p:nvGrpSpPr>
        <p:grpSpPr>
          <a:xfrm>
            <a:off x="5855850" y="3671871"/>
            <a:ext cx="1327870" cy="626311"/>
            <a:chOff x="854141" y="1597841"/>
            <a:chExt cx="1327870" cy="626311"/>
          </a:xfrm>
        </p:grpSpPr>
        <p:sp>
          <p:nvSpPr>
            <p:cNvPr id="55" name="TextBox 40"/>
            <p:cNvSpPr txBox="1"/>
            <p:nvPr/>
          </p:nvSpPr>
          <p:spPr>
            <a:xfrm>
              <a:off x="854141" y="1847126"/>
              <a:ext cx="1197579" cy="377026"/>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00" dirty="0">
                  <a:solidFill>
                    <a:schemeClr val="accent1"/>
                  </a:solidFill>
                  <a:latin typeface="微软雅黑" panose="020B0503020204020204" pitchFamily="34" charset="-122"/>
                  <a:ea typeface="微软雅黑" panose="020B0503020204020204" pitchFamily="34" charset="-122"/>
                </a:rPr>
                <a:t>单击此处添加文本</a:t>
              </a:r>
              <a:endParaRPr lang="en-US" altLang="zh-CN" sz="1000" dirty="0">
                <a:solidFill>
                  <a:schemeClr val="accent1"/>
                </a:solidFill>
                <a:latin typeface="微软雅黑" panose="020B0503020204020204" pitchFamily="34" charset="-122"/>
                <a:ea typeface="微软雅黑" panose="020B0503020204020204" pitchFamily="34" charset="-122"/>
              </a:endParaRPr>
            </a:p>
            <a:p>
              <a:r>
                <a:rPr lang="zh-CN" altLang="en-US" sz="1000" dirty="0">
                  <a:solidFill>
                    <a:schemeClr val="accent1"/>
                  </a:solidFill>
                  <a:latin typeface="微软雅黑" panose="020B0503020204020204" pitchFamily="34" charset="-122"/>
                  <a:ea typeface="微软雅黑" panose="020B0503020204020204" pitchFamily="34" charset="-122"/>
                </a:rPr>
                <a:t>单击此处添加文本</a:t>
              </a:r>
            </a:p>
          </p:txBody>
        </p:sp>
        <p:sp>
          <p:nvSpPr>
            <p:cNvPr id="56" name="TextBox 40"/>
            <p:cNvSpPr txBox="1"/>
            <p:nvPr/>
          </p:nvSpPr>
          <p:spPr>
            <a:xfrm>
              <a:off x="984432" y="1597841"/>
              <a:ext cx="1197579" cy="284693"/>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latin typeface="微软雅黑" panose="020B0503020204020204" pitchFamily="34" charset="-122"/>
                  <a:ea typeface="微软雅黑" panose="020B0503020204020204" pitchFamily="34" charset="-122"/>
                </a:rPr>
                <a:t>标题内容</a:t>
              </a:r>
            </a:p>
          </p:txBody>
        </p:sp>
      </p:grpSp>
      <p:cxnSp>
        <p:nvCxnSpPr>
          <p:cNvPr id="57" name="直接连接符 56"/>
          <p:cNvCxnSpPr/>
          <p:nvPr/>
        </p:nvCxnSpPr>
        <p:spPr>
          <a:xfrm flipV="1">
            <a:off x="6440731" y="3379307"/>
            <a:ext cx="0" cy="257394"/>
          </a:xfrm>
          <a:prstGeom prst="line">
            <a:avLst/>
          </a:prstGeom>
          <a:ln w="12700">
            <a:solidFill>
              <a:schemeClr val="accent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anim calcmode="lin" valueType="num">
                                      <p:cBhvr>
                                        <p:cTn id="20" dur="500" fill="hold"/>
                                        <p:tgtEl>
                                          <p:spTgt spid="9"/>
                                        </p:tgtEl>
                                        <p:attrNameLst>
                                          <p:attrName>ppt_x</p:attrName>
                                        </p:attrNameLst>
                                      </p:cBhvr>
                                      <p:tavLst>
                                        <p:tav tm="0">
                                          <p:val>
                                            <p:strVal val="#ppt_x"/>
                                          </p:val>
                                        </p:tav>
                                        <p:tav tm="100000">
                                          <p:val>
                                            <p:strVal val="#ppt_x"/>
                                          </p:val>
                                        </p:tav>
                                      </p:tavLst>
                                    </p:anim>
                                    <p:anim calcmode="lin" valueType="num">
                                      <p:cBhvr>
                                        <p:cTn id="21" dur="500" fill="hold"/>
                                        <p:tgtEl>
                                          <p:spTgt spid="9"/>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anim calcmode="lin" valueType="num">
                                      <p:cBhvr>
                                        <p:cTn id="25" dur="500" fill="hold"/>
                                        <p:tgtEl>
                                          <p:spTgt spid="12"/>
                                        </p:tgtEl>
                                        <p:attrNameLst>
                                          <p:attrName>ppt_x</p:attrName>
                                        </p:attrNameLst>
                                      </p:cBhvr>
                                      <p:tavLst>
                                        <p:tav tm="0">
                                          <p:val>
                                            <p:strVal val="#ppt_x"/>
                                          </p:val>
                                        </p:tav>
                                        <p:tav tm="100000">
                                          <p:val>
                                            <p:strVal val="#ppt_x"/>
                                          </p:val>
                                        </p:tav>
                                      </p:tavLst>
                                    </p:anim>
                                    <p:anim calcmode="lin" valueType="num">
                                      <p:cBhvr>
                                        <p:cTn id="26"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p:cTn id="31" dur="500" fill="hold"/>
                                        <p:tgtEl>
                                          <p:spTgt spid="37"/>
                                        </p:tgtEl>
                                        <p:attrNameLst>
                                          <p:attrName>ppt_w</p:attrName>
                                        </p:attrNameLst>
                                      </p:cBhvr>
                                      <p:tavLst>
                                        <p:tav tm="0">
                                          <p:val>
                                            <p:fltVal val="0"/>
                                          </p:val>
                                        </p:tav>
                                        <p:tav tm="100000">
                                          <p:val>
                                            <p:strVal val="#ppt_w"/>
                                          </p:val>
                                        </p:tav>
                                      </p:tavLst>
                                    </p:anim>
                                    <p:anim calcmode="lin" valueType="num">
                                      <p:cBhvr>
                                        <p:cTn id="32" dur="500" fill="hold"/>
                                        <p:tgtEl>
                                          <p:spTgt spid="37"/>
                                        </p:tgtEl>
                                        <p:attrNameLst>
                                          <p:attrName>ppt_h</p:attrName>
                                        </p:attrNameLst>
                                      </p:cBhvr>
                                      <p:tavLst>
                                        <p:tav tm="0">
                                          <p:val>
                                            <p:fltVal val="0"/>
                                          </p:val>
                                        </p:tav>
                                        <p:tav tm="100000">
                                          <p:val>
                                            <p:strVal val="#ppt_h"/>
                                          </p:val>
                                        </p:tav>
                                      </p:tavLst>
                                    </p:anim>
                                    <p:animEffect transition="in" filter="fade">
                                      <p:cBhvr>
                                        <p:cTn id="33" dur="500"/>
                                        <p:tgtEl>
                                          <p:spTgt spid="37"/>
                                        </p:tgtEl>
                                      </p:cBhvr>
                                    </p:animEffect>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nodeType="click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fade">
                                      <p:cBhvr>
                                        <p:cTn id="38" dur="500"/>
                                        <p:tgtEl>
                                          <p:spTgt spid="46"/>
                                        </p:tgtEl>
                                      </p:cBhvr>
                                    </p:animEffect>
                                    <p:anim calcmode="lin" valueType="num">
                                      <p:cBhvr>
                                        <p:cTn id="39" dur="500" fill="hold"/>
                                        <p:tgtEl>
                                          <p:spTgt spid="46"/>
                                        </p:tgtEl>
                                        <p:attrNameLst>
                                          <p:attrName>ppt_x</p:attrName>
                                        </p:attrNameLst>
                                      </p:cBhvr>
                                      <p:tavLst>
                                        <p:tav tm="0">
                                          <p:val>
                                            <p:strVal val="#ppt_x"/>
                                          </p:val>
                                        </p:tav>
                                        <p:tav tm="100000">
                                          <p:val>
                                            <p:strVal val="#ppt_x"/>
                                          </p:val>
                                        </p:tav>
                                      </p:tavLst>
                                    </p:anim>
                                    <p:anim calcmode="lin" valueType="num">
                                      <p:cBhvr>
                                        <p:cTn id="40" dur="500" fill="hold"/>
                                        <p:tgtEl>
                                          <p:spTgt spid="46"/>
                                        </p:tgtEl>
                                        <p:attrNameLst>
                                          <p:attrName>ppt_y</p:attrName>
                                        </p:attrNameLst>
                                      </p:cBhvr>
                                      <p:tavLst>
                                        <p:tav tm="0">
                                          <p:val>
                                            <p:strVal val="#ppt_y-.1"/>
                                          </p:val>
                                        </p:tav>
                                        <p:tav tm="100000">
                                          <p:val>
                                            <p:strVal val="#ppt_y"/>
                                          </p:val>
                                        </p:tav>
                                      </p:tavLst>
                                    </p:anim>
                                  </p:childTnLst>
                                </p:cTn>
                              </p:par>
                              <p:par>
                                <p:cTn id="41" presetID="47" presetClass="entr" presetSubtype="0" fill="hold" nodeType="with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fade">
                                      <p:cBhvr>
                                        <p:cTn id="43" dur="500"/>
                                        <p:tgtEl>
                                          <p:spTgt spid="49"/>
                                        </p:tgtEl>
                                      </p:cBhvr>
                                    </p:animEffect>
                                    <p:anim calcmode="lin" valueType="num">
                                      <p:cBhvr>
                                        <p:cTn id="44" dur="500" fill="hold"/>
                                        <p:tgtEl>
                                          <p:spTgt spid="49"/>
                                        </p:tgtEl>
                                        <p:attrNameLst>
                                          <p:attrName>ppt_x</p:attrName>
                                        </p:attrNameLst>
                                      </p:cBhvr>
                                      <p:tavLst>
                                        <p:tav tm="0">
                                          <p:val>
                                            <p:strVal val="#ppt_x"/>
                                          </p:val>
                                        </p:tav>
                                        <p:tav tm="100000">
                                          <p:val>
                                            <p:strVal val="#ppt_x"/>
                                          </p:val>
                                        </p:tav>
                                      </p:tavLst>
                                    </p:anim>
                                    <p:anim calcmode="lin" valueType="num">
                                      <p:cBhvr>
                                        <p:cTn id="45" dur="5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25"/>
                                        </p:tgtEl>
                                        <p:attrNameLst>
                                          <p:attrName>style.visibility</p:attrName>
                                        </p:attrNameLst>
                                      </p:cBhvr>
                                      <p:to>
                                        <p:strVal val="visible"/>
                                      </p:to>
                                    </p:set>
                                    <p:anim calcmode="lin" valueType="num">
                                      <p:cBhvr>
                                        <p:cTn id="50" dur="500" fill="hold"/>
                                        <p:tgtEl>
                                          <p:spTgt spid="25"/>
                                        </p:tgtEl>
                                        <p:attrNameLst>
                                          <p:attrName>ppt_w</p:attrName>
                                        </p:attrNameLst>
                                      </p:cBhvr>
                                      <p:tavLst>
                                        <p:tav tm="0">
                                          <p:val>
                                            <p:fltVal val="0"/>
                                          </p:val>
                                        </p:tav>
                                        <p:tav tm="100000">
                                          <p:val>
                                            <p:strVal val="#ppt_w"/>
                                          </p:val>
                                        </p:tav>
                                      </p:tavLst>
                                    </p:anim>
                                    <p:anim calcmode="lin" valueType="num">
                                      <p:cBhvr>
                                        <p:cTn id="51" dur="500" fill="hold"/>
                                        <p:tgtEl>
                                          <p:spTgt spid="25"/>
                                        </p:tgtEl>
                                        <p:attrNameLst>
                                          <p:attrName>ppt_h</p:attrName>
                                        </p:attrNameLst>
                                      </p:cBhvr>
                                      <p:tavLst>
                                        <p:tav tm="0">
                                          <p:val>
                                            <p:fltVal val="0"/>
                                          </p:val>
                                        </p:tav>
                                        <p:tav tm="100000">
                                          <p:val>
                                            <p:strVal val="#ppt_h"/>
                                          </p:val>
                                        </p:tav>
                                      </p:tavLst>
                                    </p:anim>
                                    <p:animEffect transition="in" filter="fade">
                                      <p:cBhvr>
                                        <p:cTn id="52" dur="5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anim calcmode="lin" valueType="num">
                                      <p:cBhvr>
                                        <p:cTn id="58" dur="500" fill="hold"/>
                                        <p:tgtEl>
                                          <p:spTgt spid="14"/>
                                        </p:tgtEl>
                                        <p:attrNameLst>
                                          <p:attrName>ppt_x</p:attrName>
                                        </p:attrNameLst>
                                      </p:cBhvr>
                                      <p:tavLst>
                                        <p:tav tm="0">
                                          <p:val>
                                            <p:strVal val="#ppt_x"/>
                                          </p:val>
                                        </p:tav>
                                        <p:tav tm="100000">
                                          <p:val>
                                            <p:strVal val="#ppt_x"/>
                                          </p:val>
                                        </p:tav>
                                      </p:tavLst>
                                    </p:anim>
                                    <p:anim calcmode="lin" valueType="num">
                                      <p:cBhvr>
                                        <p:cTn id="59" dur="500" fill="hold"/>
                                        <p:tgtEl>
                                          <p:spTgt spid="14"/>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500"/>
                                        <p:tgtEl>
                                          <p:spTgt spid="17"/>
                                        </p:tgtEl>
                                      </p:cBhvr>
                                    </p:animEffect>
                                    <p:anim calcmode="lin" valueType="num">
                                      <p:cBhvr>
                                        <p:cTn id="63" dur="500" fill="hold"/>
                                        <p:tgtEl>
                                          <p:spTgt spid="17"/>
                                        </p:tgtEl>
                                        <p:attrNameLst>
                                          <p:attrName>ppt_x</p:attrName>
                                        </p:attrNameLst>
                                      </p:cBhvr>
                                      <p:tavLst>
                                        <p:tav tm="0">
                                          <p:val>
                                            <p:strVal val="#ppt_x"/>
                                          </p:val>
                                        </p:tav>
                                        <p:tav tm="100000">
                                          <p:val>
                                            <p:strVal val="#ppt_x"/>
                                          </p:val>
                                        </p:tav>
                                      </p:tavLst>
                                    </p:anim>
                                    <p:anim calcmode="lin" valueType="num">
                                      <p:cBhvr>
                                        <p:cTn id="64" dur="5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nodeType="clickEffect">
                                  <p:stCondLst>
                                    <p:cond delay="0"/>
                                  </p:stCondLst>
                                  <p:childTnLst>
                                    <p:set>
                                      <p:cBhvr>
                                        <p:cTn id="68" dur="1" fill="hold">
                                          <p:stCondLst>
                                            <p:cond delay="0"/>
                                          </p:stCondLst>
                                        </p:cTn>
                                        <p:tgtEl>
                                          <p:spTgt spid="40"/>
                                        </p:tgtEl>
                                        <p:attrNameLst>
                                          <p:attrName>style.visibility</p:attrName>
                                        </p:attrNameLst>
                                      </p:cBhvr>
                                      <p:to>
                                        <p:strVal val="visible"/>
                                      </p:to>
                                    </p:set>
                                    <p:anim calcmode="lin" valueType="num">
                                      <p:cBhvr>
                                        <p:cTn id="69" dur="500" fill="hold"/>
                                        <p:tgtEl>
                                          <p:spTgt spid="40"/>
                                        </p:tgtEl>
                                        <p:attrNameLst>
                                          <p:attrName>ppt_w</p:attrName>
                                        </p:attrNameLst>
                                      </p:cBhvr>
                                      <p:tavLst>
                                        <p:tav tm="0">
                                          <p:val>
                                            <p:fltVal val="0"/>
                                          </p:val>
                                        </p:tav>
                                        <p:tav tm="100000">
                                          <p:val>
                                            <p:strVal val="#ppt_w"/>
                                          </p:val>
                                        </p:tav>
                                      </p:tavLst>
                                    </p:anim>
                                    <p:anim calcmode="lin" valueType="num">
                                      <p:cBhvr>
                                        <p:cTn id="70" dur="500" fill="hold"/>
                                        <p:tgtEl>
                                          <p:spTgt spid="40"/>
                                        </p:tgtEl>
                                        <p:attrNameLst>
                                          <p:attrName>ppt_h</p:attrName>
                                        </p:attrNameLst>
                                      </p:cBhvr>
                                      <p:tavLst>
                                        <p:tav tm="0">
                                          <p:val>
                                            <p:fltVal val="0"/>
                                          </p:val>
                                        </p:tav>
                                        <p:tav tm="100000">
                                          <p:val>
                                            <p:strVal val="#ppt_h"/>
                                          </p:val>
                                        </p:tav>
                                      </p:tavLst>
                                    </p:anim>
                                    <p:animEffect transition="in" filter="fade">
                                      <p:cBhvr>
                                        <p:cTn id="71" dur="500"/>
                                        <p:tgtEl>
                                          <p:spTgt spid="40"/>
                                        </p:tgtEl>
                                      </p:cBhvr>
                                    </p:animEffect>
                                  </p:childTnLst>
                                </p:cTn>
                              </p:par>
                            </p:childTnLst>
                          </p:cTn>
                        </p:par>
                      </p:childTnLst>
                    </p:cTn>
                  </p:par>
                  <p:par>
                    <p:cTn id="72" fill="hold">
                      <p:stCondLst>
                        <p:cond delay="indefinite"/>
                      </p:stCondLst>
                      <p:childTnLst>
                        <p:par>
                          <p:cTn id="73" fill="hold">
                            <p:stCondLst>
                              <p:cond delay="0"/>
                            </p:stCondLst>
                            <p:childTnLst>
                              <p:par>
                                <p:cTn id="74" presetID="47" presetClass="entr" presetSubtype="0" fill="hold" nodeType="click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fade">
                                      <p:cBhvr>
                                        <p:cTn id="76" dur="500"/>
                                        <p:tgtEl>
                                          <p:spTgt spid="50"/>
                                        </p:tgtEl>
                                      </p:cBhvr>
                                    </p:animEffect>
                                    <p:anim calcmode="lin" valueType="num">
                                      <p:cBhvr>
                                        <p:cTn id="77" dur="500" fill="hold"/>
                                        <p:tgtEl>
                                          <p:spTgt spid="50"/>
                                        </p:tgtEl>
                                        <p:attrNameLst>
                                          <p:attrName>ppt_x</p:attrName>
                                        </p:attrNameLst>
                                      </p:cBhvr>
                                      <p:tavLst>
                                        <p:tav tm="0">
                                          <p:val>
                                            <p:strVal val="#ppt_x"/>
                                          </p:val>
                                        </p:tav>
                                        <p:tav tm="100000">
                                          <p:val>
                                            <p:strVal val="#ppt_x"/>
                                          </p:val>
                                        </p:tav>
                                      </p:tavLst>
                                    </p:anim>
                                    <p:anim calcmode="lin" valueType="num">
                                      <p:cBhvr>
                                        <p:cTn id="78" dur="500" fill="hold"/>
                                        <p:tgtEl>
                                          <p:spTgt spid="50"/>
                                        </p:tgtEl>
                                        <p:attrNameLst>
                                          <p:attrName>ppt_y</p:attrName>
                                        </p:attrNameLst>
                                      </p:cBhvr>
                                      <p:tavLst>
                                        <p:tav tm="0">
                                          <p:val>
                                            <p:strVal val="#ppt_y-.1"/>
                                          </p:val>
                                        </p:tav>
                                        <p:tav tm="100000">
                                          <p:val>
                                            <p:strVal val="#ppt_y"/>
                                          </p:val>
                                        </p:tav>
                                      </p:tavLst>
                                    </p:anim>
                                  </p:childTnLst>
                                </p:cTn>
                              </p:par>
                              <p:par>
                                <p:cTn id="79" presetID="47" presetClass="entr" presetSubtype="0" fill="hold" nodeType="withEffect">
                                  <p:stCondLst>
                                    <p:cond delay="0"/>
                                  </p:stCondLst>
                                  <p:childTnLst>
                                    <p:set>
                                      <p:cBhvr>
                                        <p:cTn id="80" dur="1" fill="hold">
                                          <p:stCondLst>
                                            <p:cond delay="0"/>
                                          </p:stCondLst>
                                        </p:cTn>
                                        <p:tgtEl>
                                          <p:spTgt spid="53"/>
                                        </p:tgtEl>
                                        <p:attrNameLst>
                                          <p:attrName>style.visibility</p:attrName>
                                        </p:attrNameLst>
                                      </p:cBhvr>
                                      <p:to>
                                        <p:strVal val="visible"/>
                                      </p:to>
                                    </p:set>
                                    <p:animEffect transition="in" filter="fade">
                                      <p:cBhvr>
                                        <p:cTn id="81" dur="500"/>
                                        <p:tgtEl>
                                          <p:spTgt spid="53"/>
                                        </p:tgtEl>
                                      </p:cBhvr>
                                    </p:animEffect>
                                    <p:anim calcmode="lin" valueType="num">
                                      <p:cBhvr>
                                        <p:cTn id="82" dur="500" fill="hold"/>
                                        <p:tgtEl>
                                          <p:spTgt spid="53"/>
                                        </p:tgtEl>
                                        <p:attrNameLst>
                                          <p:attrName>ppt_x</p:attrName>
                                        </p:attrNameLst>
                                      </p:cBhvr>
                                      <p:tavLst>
                                        <p:tav tm="0">
                                          <p:val>
                                            <p:strVal val="#ppt_x"/>
                                          </p:val>
                                        </p:tav>
                                        <p:tav tm="100000">
                                          <p:val>
                                            <p:strVal val="#ppt_x"/>
                                          </p:val>
                                        </p:tav>
                                      </p:tavLst>
                                    </p:anim>
                                    <p:anim calcmode="lin" valueType="num">
                                      <p:cBhvr>
                                        <p:cTn id="83" dur="5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53" presetClass="entr" presetSubtype="16" fill="hold" nodeType="clickEffect">
                                  <p:stCondLst>
                                    <p:cond delay="0"/>
                                  </p:stCondLst>
                                  <p:childTnLst>
                                    <p:set>
                                      <p:cBhvr>
                                        <p:cTn id="87" dur="1" fill="hold">
                                          <p:stCondLst>
                                            <p:cond delay="0"/>
                                          </p:stCondLst>
                                        </p:cTn>
                                        <p:tgtEl>
                                          <p:spTgt spid="43"/>
                                        </p:tgtEl>
                                        <p:attrNameLst>
                                          <p:attrName>style.visibility</p:attrName>
                                        </p:attrNameLst>
                                      </p:cBhvr>
                                      <p:to>
                                        <p:strVal val="visible"/>
                                      </p:to>
                                    </p:set>
                                    <p:anim calcmode="lin" valueType="num">
                                      <p:cBhvr>
                                        <p:cTn id="88" dur="500" fill="hold"/>
                                        <p:tgtEl>
                                          <p:spTgt spid="43"/>
                                        </p:tgtEl>
                                        <p:attrNameLst>
                                          <p:attrName>ppt_w</p:attrName>
                                        </p:attrNameLst>
                                      </p:cBhvr>
                                      <p:tavLst>
                                        <p:tav tm="0">
                                          <p:val>
                                            <p:fltVal val="0"/>
                                          </p:val>
                                        </p:tav>
                                        <p:tav tm="100000">
                                          <p:val>
                                            <p:strVal val="#ppt_w"/>
                                          </p:val>
                                        </p:tav>
                                      </p:tavLst>
                                    </p:anim>
                                    <p:anim calcmode="lin" valueType="num">
                                      <p:cBhvr>
                                        <p:cTn id="89" dur="500" fill="hold"/>
                                        <p:tgtEl>
                                          <p:spTgt spid="43"/>
                                        </p:tgtEl>
                                        <p:attrNameLst>
                                          <p:attrName>ppt_h</p:attrName>
                                        </p:attrNameLst>
                                      </p:cBhvr>
                                      <p:tavLst>
                                        <p:tav tm="0">
                                          <p:val>
                                            <p:fltVal val="0"/>
                                          </p:val>
                                        </p:tav>
                                        <p:tav tm="100000">
                                          <p:val>
                                            <p:strVal val="#ppt_h"/>
                                          </p:val>
                                        </p:tav>
                                      </p:tavLst>
                                    </p:anim>
                                    <p:animEffect transition="in" filter="fade">
                                      <p:cBhvr>
                                        <p:cTn id="90" dur="500"/>
                                        <p:tgtEl>
                                          <p:spTgt spid="43"/>
                                        </p:tgtEl>
                                      </p:cBhvr>
                                    </p:animEffect>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nodeType="clickEffect">
                                  <p:stCondLst>
                                    <p:cond delay="0"/>
                                  </p:stCondLst>
                                  <p:childTnLst>
                                    <p:set>
                                      <p:cBhvr>
                                        <p:cTn id="94" dur="1" fill="hold">
                                          <p:stCondLst>
                                            <p:cond delay="0"/>
                                          </p:stCondLst>
                                        </p:cTn>
                                        <p:tgtEl>
                                          <p:spTgt spid="18"/>
                                        </p:tgtEl>
                                        <p:attrNameLst>
                                          <p:attrName>style.visibility</p:attrName>
                                        </p:attrNameLst>
                                      </p:cBhvr>
                                      <p:to>
                                        <p:strVal val="visible"/>
                                      </p:to>
                                    </p:set>
                                    <p:animEffect transition="in" filter="fade">
                                      <p:cBhvr>
                                        <p:cTn id="95" dur="500"/>
                                        <p:tgtEl>
                                          <p:spTgt spid="18"/>
                                        </p:tgtEl>
                                      </p:cBhvr>
                                    </p:animEffect>
                                    <p:anim calcmode="lin" valueType="num">
                                      <p:cBhvr>
                                        <p:cTn id="96" dur="500" fill="hold"/>
                                        <p:tgtEl>
                                          <p:spTgt spid="18"/>
                                        </p:tgtEl>
                                        <p:attrNameLst>
                                          <p:attrName>ppt_x</p:attrName>
                                        </p:attrNameLst>
                                      </p:cBhvr>
                                      <p:tavLst>
                                        <p:tav tm="0">
                                          <p:val>
                                            <p:strVal val="#ppt_x"/>
                                          </p:val>
                                        </p:tav>
                                        <p:tav tm="100000">
                                          <p:val>
                                            <p:strVal val="#ppt_x"/>
                                          </p:val>
                                        </p:tav>
                                      </p:tavLst>
                                    </p:anim>
                                    <p:anim calcmode="lin" valueType="num">
                                      <p:cBhvr>
                                        <p:cTn id="97" dur="500" fill="hold"/>
                                        <p:tgtEl>
                                          <p:spTgt spid="18"/>
                                        </p:tgtEl>
                                        <p:attrNameLst>
                                          <p:attrName>ppt_y</p:attrName>
                                        </p:attrNameLst>
                                      </p:cBhvr>
                                      <p:tavLst>
                                        <p:tav tm="0">
                                          <p:val>
                                            <p:strVal val="#ppt_y+.1"/>
                                          </p:val>
                                        </p:tav>
                                        <p:tav tm="100000">
                                          <p:val>
                                            <p:strVal val="#ppt_y"/>
                                          </p:val>
                                        </p:tav>
                                      </p:tavLst>
                                    </p:anim>
                                  </p:childTnLst>
                                </p:cTn>
                              </p:par>
                              <p:par>
                                <p:cTn id="98" presetID="42" presetClass="entr" presetSubtype="0" fill="hold" nodeType="withEffect">
                                  <p:stCondLst>
                                    <p:cond delay="0"/>
                                  </p:stCondLst>
                                  <p:childTnLst>
                                    <p:set>
                                      <p:cBhvr>
                                        <p:cTn id="99" dur="1" fill="hold">
                                          <p:stCondLst>
                                            <p:cond delay="0"/>
                                          </p:stCondLst>
                                        </p:cTn>
                                        <p:tgtEl>
                                          <p:spTgt spid="21"/>
                                        </p:tgtEl>
                                        <p:attrNameLst>
                                          <p:attrName>style.visibility</p:attrName>
                                        </p:attrNameLst>
                                      </p:cBhvr>
                                      <p:to>
                                        <p:strVal val="visible"/>
                                      </p:to>
                                    </p:set>
                                    <p:animEffect transition="in" filter="fade">
                                      <p:cBhvr>
                                        <p:cTn id="100" dur="500"/>
                                        <p:tgtEl>
                                          <p:spTgt spid="21"/>
                                        </p:tgtEl>
                                      </p:cBhvr>
                                    </p:animEffect>
                                    <p:anim calcmode="lin" valueType="num">
                                      <p:cBhvr>
                                        <p:cTn id="101" dur="500" fill="hold"/>
                                        <p:tgtEl>
                                          <p:spTgt spid="21"/>
                                        </p:tgtEl>
                                        <p:attrNameLst>
                                          <p:attrName>ppt_x</p:attrName>
                                        </p:attrNameLst>
                                      </p:cBhvr>
                                      <p:tavLst>
                                        <p:tav tm="0">
                                          <p:val>
                                            <p:strVal val="#ppt_x"/>
                                          </p:val>
                                        </p:tav>
                                        <p:tav tm="100000">
                                          <p:val>
                                            <p:strVal val="#ppt_x"/>
                                          </p:val>
                                        </p:tav>
                                      </p:tavLst>
                                    </p:anim>
                                    <p:anim calcmode="lin" valueType="num">
                                      <p:cBhvr>
                                        <p:cTn id="102" dur="5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53" presetClass="entr" presetSubtype="16" fill="hold" nodeType="clickEffect">
                                  <p:stCondLst>
                                    <p:cond delay="0"/>
                                  </p:stCondLst>
                                  <p:childTnLst>
                                    <p:set>
                                      <p:cBhvr>
                                        <p:cTn id="106" dur="1" fill="hold">
                                          <p:stCondLst>
                                            <p:cond delay="0"/>
                                          </p:stCondLst>
                                        </p:cTn>
                                        <p:tgtEl>
                                          <p:spTgt spid="31"/>
                                        </p:tgtEl>
                                        <p:attrNameLst>
                                          <p:attrName>style.visibility</p:attrName>
                                        </p:attrNameLst>
                                      </p:cBhvr>
                                      <p:to>
                                        <p:strVal val="visible"/>
                                      </p:to>
                                    </p:set>
                                    <p:anim calcmode="lin" valueType="num">
                                      <p:cBhvr>
                                        <p:cTn id="107" dur="500" fill="hold"/>
                                        <p:tgtEl>
                                          <p:spTgt spid="31"/>
                                        </p:tgtEl>
                                        <p:attrNameLst>
                                          <p:attrName>ppt_w</p:attrName>
                                        </p:attrNameLst>
                                      </p:cBhvr>
                                      <p:tavLst>
                                        <p:tav tm="0">
                                          <p:val>
                                            <p:fltVal val="0"/>
                                          </p:val>
                                        </p:tav>
                                        <p:tav tm="100000">
                                          <p:val>
                                            <p:strVal val="#ppt_w"/>
                                          </p:val>
                                        </p:tav>
                                      </p:tavLst>
                                    </p:anim>
                                    <p:anim calcmode="lin" valueType="num">
                                      <p:cBhvr>
                                        <p:cTn id="108" dur="500" fill="hold"/>
                                        <p:tgtEl>
                                          <p:spTgt spid="31"/>
                                        </p:tgtEl>
                                        <p:attrNameLst>
                                          <p:attrName>ppt_h</p:attrName>
                                        </p:attrNameLst>
                                      </p:cBhvr>
                                      <p:tavLst>
                                        <p:tav tm="0">
                                          <p:val>
                                            <p:fltVal val="0"/>
                                          </p:val>
                                        </p:tav>
                                        <p:tav tm="100000">
                                          <p:val>
                                            <p:strVal val="#ppt_h"/>
                                          </p:val>
                                        </p:tav>
                                      </p:tavLst>
                                    </p:anim>
                                    <p:animEffect transition="in" filter="fade">
                                      <p:cBhvr>
                                        <p:cTn id="109" dur="500"/>
                                        <p:tgtEl>
                                          <p:spTgt spid="31"/>
                                        </p:tgtEl>
                                      </p:cBhvr>
                                    </p:animEffect>
                                  </p:childTnLst>
                                </p:cTn>
                              </p:par>
                            </p:childTnLst>
                          </p:cTn>
                        </p:par>
                      </p:childTnLst>
                    </p:cTn>
                  </p:par>
                  <p:par>
                    <p:cTn id="110" fill="hold">
                      <p:stCondLst>
                        <p:cond delay="indefinite"/>
                      </p:stCondLst>
                      <p:childTnLst>
                        <p:par>
                          <p:cTn id="111" fill="hold">
                            <p:stCondLst>
                              <p:cond delay="0"/>
                            </p:stCondLst>
                            <p:childTnLst>
                              <p:par>
                                <p:cTn id="112" presetID="47" presetClass="entr" presetSubtype="0" fill="hold" nodeType="clickEffect">
                                  <p:stCondLst>
                                    <p:cond delay="0"/>
                                  </p:stCondLst>
                                  <p:childTnLst>
                                    <p:set>
                                      <p:cBhvr>
                                        <p:cTn id="113" dur="1" fill="hold">
                                          <p:stCondLst>
                                            <p:cond delay="0"/>
                                          </p:stCondLst>
                                        </p:cTn>
                                        <p:tgtEl>
                                          <p:spTgt spid="54"/>
                                        </p:tgtEl>
                                        <p:attrNameLst>
                                          <p:attrName>style.visibility</p:attrName>
                                        </p:attrNameLst>
                                      </p:cBhvr>
                                      <p:to>
                                        <p:strVal val="visible"/>
                                      </p:to>
                                    </p:set>
                                    <p:animEffect transition="in" filter="fade">
                                      <p:cBhvr>
                                        <p:cTn id="114" dur="500"/>
                                        <p:tgtEl>
                                          <p:spTgt spid="54"/>
                                        </p:tgtEl>
                                      </p:cBhvr>
                                    </p:animEffect>
                                    <p:anim calcmode="lin" valueType="num">
                                      <p:cBhvr>
                                        <p:cTn id="115" dur="500" fill="hold"/>
                                        <p:tgtEl>
                                          <p:spTgt spid="54"/>
                                        </p:tgtEl>
                                        <p:attrNameLst>
                                          <p:attrName>ppt_x</p:attrName>
                                        </p:attrNameLst>
                                      </p:cBhvr>
                                      <p:tavLst>
                                        <p:tav tm="0">
                                          <p:val>
                                            <p:strVal val="#ppt_x"/>
                                          </p:val>
                                        </p:tav>
                                        <p:tav tm="100000">
                                          <p:val>
                                            <p:strVal val="#ppt_x"/>
                                          </p:val>
                                        </p:tav>
                                      </p:tavLst>
                                    </p:anim>
                                    <p:anim calcmode="lin" valueType="num">
                                      <p:cBhvr>
                                        <p:cTn id="116" dur="500" fill="hold"/>
                                        <p:tgtEl>
                                          <p:spTgt spid="54"/>
                                        </p:tgtEl>
                                        <p:attrNameLst>
                                          <p:attrName>ppt_y</p:attrName>
                                        </p:attrNameLst>
                                      </p:cBhvr>
                                      <p:tavLst>
                                        <p:tav tm="0">
                                          <p:val>
                                            <p:strVal val="#ppt_y-.1"/>
                                          </p:val>
                                        </p:tav>
                                        <p:tav tm="100000">
                                          <p:val>
                                            <p:strVal val="#ppt_y"/>
                                          </p:val>
                                        </p:tav>
                                      </p:tavLst>
                                    </p:anim>
                                  </p:childTnLst>
                                </p:cTn>
                              </p:par>
                              <p:par>
                                <p:cTn id="117" presetID="47" presetClass="entr" presetSubtype="0" fill="hold" nodeType="withEffect">
                                  <p:stCondLst>
                                    <p:cond delay="0"/>
                                  </p:stCondLst>
                                  <p:childTnLst>
                                    <p:set>
                                      <p:cBhvr>
                                        <p:cTn id="118" dur="1" fill="hold">
                                          <p:stCondLst>
                                            <p:cond delay="0"/>
                                          </p:stCondLst>
                                        </p:cTn>
                                        <p:tgtEl>
                                          <p:spTgt spid="57"/>
                                        </p:tgtEl>
                                        <p:attrNameLst>
                                          <p:attrName>style.visibility</p:attrName>
                                        </p:attrNameLst>
                                      </p:cBhvr>
                                      <p:to>
                                        <p:strVal val="visible"/>
                                      </p:to>
                                    </p:set>
                                    <p:animEffect transition="in" filter="fade">
                                      <p:cBhvr>
                                        <p:cTn id="119" dur="500"/>
                                        <p:tgtEl>
                                          <p:spTgt spid="57"/>
                                        </p:tgtEl>
                                      </p:cBhvr>
                                    </p:animEffect>
                                    <p:anim calcmode="lin" valueType="num">
                                      <p:cBhvr>
                                        <p:cTn id="120" dur="500" fill="hold"/>
                                        <p:tgtEl>
                                          <p:spTgt spid="57"/>
                                        </p:tgtEl>
                                        <p:attrNameLst>
                                          <p:attrName>ppt_x</p:attrName>
                                        </p:attrNameLst>
                                      </p:cBhvr>
                                      <p:tavLst>
                                        <p:tav tm="0">
                                          <p:val>
                                            <p:strVal val="#ppt_x"/>
                                          </p:val>
                                        </p:tav>
                                        <p:tav tm="100000">
                                          <p:val>
                                            <p:strVal val="#ppt_x"/>
                                          </p:val>
                                        </p:tav>
                                      </p:tavLst>
                                    </p:anim>
                                    <p:anim calcmode="lin" valueType="num">
                                      <p:cBhvr>
                                        <p:cTn id="121" dur="5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53" presetClass="entr" presetSubtype="16" fill="hold" nodeType="clickEffect">
                                  <p:stCondLst>
                                    <p:cond delay="0"/>
                                  </p:stCondLst>
                                  <p:childTnLst>
                                    <p:set>
                                      <p:cBhvr>
                                        <p:cTn id="125" dur="1" fill="hold">
                                          <p:stCondLst>
                                            <p:cond delay="0"/>
                                          </p:stCondLst>
                                        </p:cTn>
                                        <p:tgtEl>
                                          <p:spTgt spid="34"/>
                                        </p:tgtEl>
                                        <p:attrNameLst>
                                          <p:attrName>style.visibility</p:attrName>
                                        </p:attrNameLst>
                                      </p:cBhvr>
                                      <p:to>
                                        <p:strVal val="visible"/>
                                      </p:to>
                                    </p:set>
                                    <p:anim calcmode="lin" valueType="num">
                                      <p:cBhvr>
                                        <p:cTn id="126" dur="500" fill="hold"/>
                                        <p:tgtEl>
                                          <p:spTgt spid="34"/>
                                        </p:tgtEl>
                                        <p:attrNameLst>
                                          <p:attrName>ppt_w</p:attrName>
                                        </p:attrNameLst>
                                      </p:cBhvr>
                                      <p:tavLst>
                                        <p:tav tm="0">
                                          <p:val>
                                            <p:fltVal val="0"/>
                                          </p:val>
                                        </p:tav>
                                        <p:tav tm="100000">
                                          <p:val>
                                            <p:strVal val="#ppt_w"/>
                                          </p:val>
                                        </p:tav>
                                      </p:tavLst>
                                    </p:anim>
                                    <p:anim calcmode="lin" valueType="num">
                                      <p:cBhvr>
                                        <p:cTn id="127" dur="500" fill="hold"/>
                                        <p:tgtEl>
                                          <p:spTgt spid="34"/>
                                        </p:tgtEl>
                                        <p:attrNameLst>
                                          <p:attrName>ppt_h</p:attrName>
                                        </p:attrNameLst>
                                      </p:cBhvr>
                                      <p:tavLst>
                                        <p:tav tm="0">
                                          <p:val>
                                            <p:fltVal val="0"/>
                                          </p:val>
                                        </p:tav>
                                        <p:tav tm="100000">
                                          <p:val>
                                            <p:strVal val="#ppt_h"/>
                                          </p:val>
                                        </p:tav>
                                      </p:tavLst>
                                    </p:anim>
                                    <p:animEffect transition="in" filter="fade">
                                      <p:cBhvr>
                                        <p:cTn id="128" dur="500"/>
                                        <p:tgtEl>
                                          <p:spTgt spid="34"/>
                                        </p:tgtEl>
                                      </p:cBhvr>
                                    </p:animEffect>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nodeType="clickEffect">
                                  <p:stCondLst>
                                    <p:cond delay="0"/>
                                  </p:stCondLst>
                                  <p:childTnLst>
                                    <p:set>
                                      <p:cBhvr>
                                        <p:cTn id="132" dur="1" fill="hold">
                                          <p:stCondLst>
                                            <p:cond delay="0"/>
                                          </p:stCondLst>
                                        </p:cTn>
                                        <p:tgtEl>
                                          <p:spTgt spid="5"/>
                                        </p:tgtEl>
                                        <p:attrNameLst>
                                          <p:attrName>style.visibility</p:attrName>
                                        </p:attrNameLst>
                                      </p:cBhvr>
                                      <p:to>
                                        <p:strVal val="visible"/>
                                      </p:to>
                                    </p:set>
                                    <p:animEffect transition="in" filter="fade">
                                      <p:cBhvr>
                                        <p:cTn id="133" dur="500"/>
                                        <p:tgtEl>
                                          <p:spTgt spid="5"/>
                                        </p:tgtEl>
                                      </p:cBhvr>
                                    </p:animEffect>
                                    <p:anim calcmode="lin" valueType="num">
                                      <p:cBhvr>
                                        <p:cTn id="134" dur="500" fill="hold"/>
                                        <p:tgtEl>
                                          <p:spTgt spid="5"/>
                                        </p:tgtEl>
                                        <p:attrNameLst>
                                          <p:attrName>ppt_x</p:attrName>
                                        </p:attrNameLst>
                                      </p:cBhvr>
                                      <p:tavLst>
                                        <p:tav tm="0">
                                          <p:val>
                                            <p:strVal val="#ppt_x"/>
                                          </p:val>
                                        </p:tav>
                                        <p:tav tm="100000">
                                          <p:val>
                                            <p:strVal val="#ppt_x"/>
                                          </p:val>
                                        </p:tav>
                                      </p:tavLst>
                                    </p:anim>
                                    <p:anim calcmode="lin" valueType="num">
                                      <p:cBhvr>
                                        <p:cTn id="135" dur="500" fill="hold"/>
                                        <p:tgtEl>
                                          <p:spTgt spid="5"/>
                                        </p:tgtEl>
                                        <p:attrNameLst>
                                          <p:attrName>ppt_y</p:attrName>
                                        </p:attrNameLst>
                                      </p:cBhvr>
                                      <p:tavLst>
                                        <p:tav tm="0">
                                          <p:val>
                                            <p:strVal val="#ppt_y+.1"/>
                                          </p:val>
                                        </p:tav>
                                        <p:tav tm="100000">
                                          <p:val>
                                            <p:strVal val="#ppt_y"/>
                                          </p:val>
                                        </p:tav>
                                      </p:tavLst>
                                    </p:anim>
                                  </p:childTnLst>
                                </p:cTn>
                              </p:par>
                              <p:par>
                                <p:cTn id="136" presetID="42" presetClass="entr" presetSubtype="0" fill="hold" nodeType="withEffect">
                                  <p:stCondLst>
                                    <p:cond delay="0"/>
                                  </p:stCondLst>
                                  <p:childTnLst>
                                    <p:set>
                                      <p:cBhvr>
                                        <p:cTn id="137" dur="1" fill="hold">
                                          <p:stCondLst>
                                            <p:cond delay="0"/>
                                          </p:stCondLst>
                                        </p:cTn>
                                        <p:tgtEl>
                                          <p:spTgt spid="8"/>
                                        </p:tgtEl>
                                        <p:attrNameLst>
                                          <p:attrName>style.visibility</p:attrName>
                                        </p:attrNameLst>
                                      </p:cBhvr>
                                      <p:to>
                                        <p:strVal val="visible"/>
                                      </p:to>
                                    </p:set>
                                    <p:animEffect transition="in" filter="fade">
                                      <p:cBhvr>
                                        <p:cTn id="138" dur="500"/>
                                        <p:tgtEl>
                                          <p:spTgt spid="8"/>
                                        </p:tgtEl>
                                      </p:cBhvr>
                                    </p:animEffect>
                                    <p:anim calcmode="lin" valueType="num">
                                      <p:cBhvr>
                                        <p:cTn id="139" dur="500" fill="hold"/>
                                        <p:tgtEl>
                                          <p:spTgt spid="8"/>
                                        </p:tgtEl>
                                        <p:attrNameLst>
                                          <p:attrName>ppt_x</p:attrName>
                                        </p:attrNameLst>
                                      </p:cBhvr>
                                      <p:tavLst>
                                        <p:tav tm="0">
                                          <p:val>
                                            <p:strVal val="#ppt_x"/>
                                          </p:val>
                                        </p:tav>
                                        <p:tav tm="100000">
                                          <p:val>
                                            <p:strVal val="#ppt_x"/>
                                          </p:val>
                                        </p:tav>
                                      </p:tavLst>
                                    </p:anim>
                                    <p:anim calcmode="lin" valueType="num">
                                      <p:cBhvr>
                                        <p:cTn id="140"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316132" y="3941816"/>
            <a:ext cx="360040"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396252" y="3725792"/>
            <a:ext cx="360040" cy="7200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507600" y="3365752"/>
            <a:ext cx="360040" cy="10801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5627157" y="2861696"/>
            <a:ext cx="360040" cy="15841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6750656" y="1997600"/>
            <a:ext cx="360040" cy="24482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形标注 9"/>
          <p:cNvSpPr/>
          <p:nvPr/>
        </p:nvSpPr>
        <p:spPr>
          <a:xfrm rot="1193015">
            <a:off x="7149087" y="850966"/>
            <a:ext cx="1086901" cy="1086901"/>
          </a:xfrm>
          <a:prstGeom prst="wedgeEllipseCallo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p:nvCxnSpPr>
        <p:spPr>
          <a:xfrm>
            <a:off x="1956092" y="4445872"/>
            <a:ext cx="5472608"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2" name="组合 11"/>
          <p:cNvGrpSpPr/>
          <p:nvPr/>
        </p:nvGrpSpPr>
        <p:grpSpPr>
          <a:xfrm>
            <a:off x="2204491" y="4502144"/>
            <a:ext cx="5034033" cy="276999"/>
            <a:chOff x="2204491" y="4215124"/>
            <a:chExt cx="5034033" cy="276999"/>
          </a:xfrm>
        </p:grpSpPr>
        <p:sp>
          <p:nvSpPr>
            <p:cNvPr id="13" name="文本框 344"/>
            <p:cNvSpPr txBox="1"/>
            <p:nvPr/>
          </p:nvSpPr>
          <p:spPr>
            <a:xfrm>
              <a:off x="2204491" y="4215124"/>
              <a:ext cx="615697" cy="276999"/>
            </a:xfrm>
            <a:prstGeom prst="rect">
              <a:avLst/>
            </a:prstGeom>
            <a:noFill/>
          </p:spPr>
          <p:txBody>
            <a:bodyPr wrap="square" rtlCol="0">
              <a:spAutoFit/>
            </a:bodyPr>
            <a:lstStyle/>
            <a:p>
              <a:pPr>
                <a:spcBef>
                  <a:spcPts val="450"/>
                </a:spcBef>
              </a:pPr>
              <a:r>
                <a:rPr lang="en-US" altLang="zh-CN" sz="1200" dirty="0">
                  <a:solidFill>
                    <a:schemeClr val="accent3"/>
                  </a:solidFill>
                  <a:latin typeface="微软雅黑" panose="020B0503020204020204" pitchFamily="34" charset="-122"/>
                  <a:ea typeface="微软雅黑" panose="020B0503020204020204" pitchFamily="34" charset="-122"/>
                </a:rPr>
                <a:t>2012</a:t>
              </a:r>
              <a:endParaRPr lang="zh-CN" altLang="en-US" sz="1200" dirty="0">
                <a:solidFill>
                  <a:schemeClr val="accent3"/>
                </a:solidFill>
                <a:latin typeface="微软雅黑" panose="020B0503020204020204" pitchFamily="34" charset="-122"/>
                <a:ea typeface="微软雅黑" panose="020B0503020204020204" pitchFamily="34" charset="-122"/>
              </a:endParaRPr>
            </a:p>
          </p:txBody>
        </p:sp>
        <p:sp>
          <p:nvSpPr>
            <p:cNvPr id="14" name="文本框 344"/>
            <p:cNvSpPr txBox="1"/>
            <p:nvPr/>
          </p:nvSpPr>
          <p:spPr>
            <a:xfrm>
              <a:off x="3331729" y="4215124"/>
              <a:ext cx="615697" cy="276999"/>
            </a:xfrm>
            <a:prstGeom prst="rect">
              <a:avLst/>
            </a:prstGeom>
            <a:noFill/>
          </p:spPr>
          <p:txBody>
            <a:bodyPr wrap="square" rtlCol="0">
              <a:spAutoFit/>
            </a:bodyPr>
            <a:lstStyle/>
            <a:p>
              <a:pPr>
                <a:spcBef>
                  <a:spcPts val="450"/>
                </a:spcBef>
              </a:pPr>
              <a:r>
                <a:rPr lang="en-US" altLang="zh-CN" sz="1200" dirty="0">
                  <a:solidFill>
                    <a:schemeClr val="accent3"/>
                  </a:solidFill>
                  <a:latin typeface="微软雅黑" panose="020B0503020204020204" pitchFamily="34" charset="-122"/>
                  <a:ea typeface="微软雅黑" panose="020B0503020204020204" pitchFamily="34" charset="-122"/>
                </a:rPr>
                <a:t>2013</a:t>
              </a:r>
              <a:endParaRPr lang="zh-CN" altLang="en-US" sz="1200" dirty="0">
                <a:solidFill>
                  <a:schemeClr val="accent3"/>
                </a:solidFill>
                <a:latin typeface="微软雅黑" panose="020B0503020204020204" pitchFamily="34" charset="-122"/>
                <a:ea typeface="微软雅黑" panose="020B0503020204020204" pitchFamily="34" charset="-122"/>
              </a:endParaRPr>
            </a:p>
          </p:txBody>
        </p:sp>
        <p:sp>
          <p:nvSpPr>
            <p:cNvPr id="15" name="文本框 344"/>
            <p:cNvSpPr txBox="1"/>
            <p:nvPr/>
          </p:nvSpPr>
          <p:spPr>
            <a:xfrm>
              <a:off x="4431899" y="4215124"/>
              <a:ext cx="615697" cy="276999"/>
            </a:xfrm>
            <a:prstGeom prst="rect">
              <a:avLst/>
            </a:prstGeom>
            <a:noFill/>
          </p:spPr>
          <p:txBody>
            <a:bodyPr wrap="square" rtlCol="0">
              <a:spAutoFit/>
            </a:bodyPr>
            <a:lstStyle/>
            <a:p>
              <a:pPr>
                <a:spcBef>
                  <a:spcPts val="450"/>
                </a:spcBef>
              </a:pPr>
              <a:r>
                <a:rPr lang="en-US" altLang="zh-CN" sz="1200" dirty="0">
                  <a:solidFill>
                    <a:schemeClr val="accent3"/>
                  </a:solidFill>
                  <a:latin typeface="微软雅黑" panose="020B0503020204020204" pitchFamily="34" charset="-122"/>
                  <a:ea typeface="微软雅黑" panose="020B0503020204020204" pitchFamily="34" charset="-122"/>
                </a:rPr>
                <a:t>2014</a:t>
              </a:r>
              <a:endParaRPr lang="zh-CN" altLang="en-US" sz="1200" dirty="0">
                <a:solidFill>
                  <a:schemeClr val="accent3"/>
                </a:solidFill>
                <a:latin typeface="微软雅黑" panose="020B0503020204020204" pitchFamily="34" charset="-122"/>
                <a:ea typeface="微软雅黑" panose="020B0503020204020204" pitchFamily="34" charset="-122"/>
              </a:endParaRPr>
            </a:p>
          </p:txBody>
        </p:sp>
        <p:sp>
          <p:nvSpPr>
            <p:cNvPr id="16" name="文本框 344"/>
            <p:cNvSpPr txBox="1"/>
            <p:nvPr/>
          </p:nvSpPr>
          <p:spPr>
            <a:xfrm>
              <a:off x="5532069" y="4215124"/>
              <a:ext cx="615697" cy="276999"/>
            </a:xfrm>
            <a:prstGeom prst="rect">
              <a:avLst/>
            </a:prstGeom>
            <a:noFill/>
          </p:spPr>
          <p:txBody>
            <a:bodyPr wrap="square" rtlCol="0">
              <a:spAutoFit/>
            </a:bodyPr>
            <a:lstStyle/>
            <a:p>
              <a:pPr>
                <a:spcBef>
                  <a:spcPts val="450"/>
                </a:spcBef>
              </a:pPr>
              <a:r>
                <a:rPr lang="en-US" altLang="zh-CN" sz="1200" dirty="0">
                  <a:solidFill>
                    <a:schemeClr val="accent3"/>
                  </a:solidFill>
                  <a:latin typeface="微软雅黑" panose="020B0503020204020204" pitchFamily="34" charset="-122"/>
                  <a:ea typeface="微软雅黑" panose="020B0503020204020204" pitchFamily="34" charset="-122"/>
                </a:rPr>
                <a:t>2015</a:t>
              </a:r>
              <a:endParaRPr lang="zh-CN" altLang="en-US" sz="1200" dirty="0">
                <a:solidFill>
                  <a:schemeClr val="accent3"/>
                </a:solidFill>
                <a:latin typeface="微软雅黑" panose="020B0503020204020204" pitchFamily="34" charset="-122"/>
                <a:ea typeface="微软雅黑" panose="020B0503020204020204" pitchFamily="34" charset="-122"/>
              </a:endParaRPr>
            </a:p>
          </p:txBody>
        </p:sp>
        <p:sp>
          <p:nvSpPr>
            <p:cNvPr id="17" name="文本框 344"/>
            <p:cNvSpPr txBox="1"/>
            <p:nvPr/>
          </p:nvSpPr>
          <p:spPr>
            <a:xfrm>
              <a:off x="6622827" y="4215124"/>
              <a:ext cx="615697" cy="276999"/>
            </a:xfrm>
            <a:prstGeom prst="rect">
              <a:avLst/>
            </a:prstGeom>
            <a:noFill/>
          </p:spPr>
          <p:txBody>
            <a:bodyPr wrap="square" rtlCol="0">
              <a:spAutoFit/>
            </a:bodyPr>
            <a:lstStyle/>
            <a:p>
              <a:pPr>
                <a:spcBef>
                  <a:spcPts val="450"/>
                </a:spcBef>
              </a:pPr>
              <a:r>
                <a:rPr lang="en-US" altLang="zh-CN" sz="1200" dirty="0">
                  <a:solidFill>
                    <a:schemeClr val="accent3"/>
                  </a:solidFill>
                  <a:latin typeface="微软雅黑" panose="020B0503020204020204" pitchFamily="34" charset="-122"/>
                  <a:ea typeface="微软雅黑" panose="020B0503020204020204" pitchFamily="34" charset="-122"/>
                </a:rPr>
                <a:t>2016</a:t>
              </a:r>
              <a:endParaRPr lang="zh-CN" altLang="en-US" sz="1200" dirty="0">
                <a:solidFill>
                  <a:schemeClr val="accent3"/>
                </a:solidFill>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1484411" y="1487861"/>
            <a:ext cx="759713" cy="3096510"/>
            <a:chOff x="1484411" y="1200841"/>
            <a:chExt cx="759713" cy="3096510"/>
          </a:xfrm>
        </p:grpSpPr>
        <p:sp>
          <p:nvSpPr>
            <p:cNvPr id="19" name="文本框 344"/>
            <p:cNvSpPr txBox="1"/>
            <p:nvPr/>
          </p:nvSpPr>
          <p:spPr>
            <a:xfrm>
              <a:off x="1628427" y="4020352"/>
              <a:ext cx="615697" cy="276999"/>
            </a:xfrm>
            <a:prstGeom prst="rect">
              <a:avLst/>
            </a:prstGeom>
            <a:noFill/>
          </p:spPr>
          <p:txBody>
            <a:bodyPr wrap="square" rtlCol="0">
              <a:spAutoFit/>
            </a:bodyPr>
            <a:lstStyle/>
            <a:p>
              <a:pPr algn="just">
                <a:spcBef>
                  <a:spcPts val="450"/>
                </a:spcBef>
              </a:pPr>
              <a:r>
                <a:rPr lang="en-US" altLang="zh-CN" sz="1200" dirty="0">
                  <a:solidFill>
                    <a:schemeClr val="accent1"/>
                  </a:solidFill>
                  <a:latin typeface="微软雅黑" panose="020B0503020204020204" pitchFamily="34" charset="-122"/>
                  <a:ea typeface="微软雅黑" panose="020B0503020204020204" pitchFamily="34" charset="-122"/>
                </a:rPr>
                <a:t>0</a:t>
              </a:r>
              <a:endParaRPr lang="zh-CN" altLang="en-US" sz="1200" dirty="0">
                <a:solidFill>
                  <a:schemeClr val="accent1"/>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1484411" y="1200841"/>
              <a:ext cx="615697" cy="2622921"/>
              <a:chOff x="1484411" y="1200841"/>
              <a:chExt cx="615697" cy="2622921"/>
            </a:xfrm>
          </p:grpSpPr>
          <p:sp>
            <p:nvSpPr>
              <p:cNvPr id="21" name="文本框 344"/>
              <p:cNvSpPr txBox="1"/>
              <p:nvPr/>
            </p:nvSpPr>
            <p:spPr>
              <a:xfrm>
                <a:off x="1484411" y="3546763"/>
                <a:ext cx="615697" cy="276999"/>
              </a:xfrm>
              <a:prstGeom prst="rect">
                <a:avLst/>
              </a:prstGeom>
              <a:noFill/>
            </p:spPr>
            <p:txBody>
              <a:bodyPr wrap="square" rtlCol="0">
                <a:spAutoFit/>
              </a:bodyPr>
              <a:lstStyle/>
              <a:p>
                <a:pPr algn="just">
                  <a:spcBef>
                    <a:spcPts val="450"/>
                  </a:spcBef>
                </a:pPr>
                <a:r>
                  <a:rPr lang="en-US" altLang="zh-CN" sz="1200" dirty="0">
                    <a:solidFill>
                      <a:schemeClr val="accent3"/>
                    </a:solidFill>
                    <a:latin typeface="微软雅黑" panose="020B0503020204020204" pitchFamily="34" charset="-122"/>
                    <a:ea typeface="微软雅黑" panose="020B0503020204020204" pitchFamily="34" charset="-122"/>
                  </a:rPr>
                  <a:t>100</a:t>
                </a:r>
                <a:endParaRPr lang="zh-CN" altLang="en-US" sz="1200" dirty="0">
                  <a:solidFill>
                    <a:schemeClr val="accent3"/>
                  </a:solidFill>
                  <a:latin typeface="微软雅黑" panose="020B0503020204020204" pitchFamily="34" charset="-122"/>
                  <a:ea typeface="微软雅黑" panose="020B0503020204020204" pitchFamily="34" charset="-122"/>
                </a:endParaRPr>
              </a:p>
            </p:txBody>
          </p:sp>
          <p:sp>
            <p:nvSpPr>
              <p:cNvPr id="22" name="文本框 344"/>
              <p:cNvSpPr txBox="1"/>
              <p:nvPr/>
            </p:nvSpPr>
            <p:spPr>
              <a:xfrm>
                <a:off x="1484411" y="3089765"/>
                <a:ext cx="615697" cy="276999"/>
              </a:xfrm>
              <a:prstGeom prst="rect">
                <a:avLst/>
              </a:prstGeom>
              <a:noFill/>
            </p:spPr>
            <p:txBody>
              <a:bodyPr wrap="square" rtlCol="0">
                <a:spAutoFit/>
              </a:bodyPr>
              <a:lstStyle/>
              <a:p>
                <a:pPr algn="just">
                  <a:spcBef>
                    <a:spcPts val="450"/>
                  </a:spcBef>
                </a:pPr>
                <a:r>
                  <a:rPr lang="en-US" altLang="zh-CN" sz="1200" dirty="0">
                    <a:solidFill>
                      <a:schemeClr val="accent3"/>
                    </a:solidFill>
                    <a:latin typeface="微软雅黑" panose="020B0503020204020204" pitchFamily="34" charset="-122"/>
                    <a:ea typeface="微软雅黑" panose="020B0503020204020204" pitchFamily="34" charset="-122"/>
                  </a:rPr>
                  <a:t>200</a:t>
                </a:r>
                <a:endParaRPr lang="zh-CN" altLang="en-US" sz="1200" dirty="0">
                  <a:solidFill>
                    <a:schemeClr val="accent3"/>
                  </a:solidFill>
                  <a:latin typeface="微软雅黑" panose="020B0503020204020204" pitchFamily="34" charset="-122"/>
                  <a:ea typeface="微软雅黑" panose="020B0503020204020204" pitchFamily="34" charset="-122"/>
                </a:endParaRPr>
              </a:p>
            </p:txBody>
          </p:sp>
          <p:sp>
            <p:nvSpPr>
              <p:cNvPr id="23" name="文本框 344"/>
              <p:cNvSpPr txBox="1"/>
              <p:nvPr/>
            </p:nvSpPr>
            <p:spPr>
              <a:xfrm>
                <a:off x="1484411" y="2605017"/>
                <a:ext cx="615697" cy="276999"/>
              </a:xfrm>
              <a:prstGeom prst="rect">
                <a:avLst/>
              </a:prstGeom>
              <a:noFill/>
            </p:spPr>
            <p:txBody>
              <a:bodyPr wrap="square" rtlCol="0">
                <a:spAutoFit/>
              </a:bodyPr>
              <a:lstStyle/>
              <a:p>
                <a:pPr algn="just">
                  <a:spcBef>
                    <a:spcPts val="450"/>
                  </a:spcBef>
                </a:pPr>
                <a:r>
                  <a:rPr lang="en-US" altLang="zh-CN" sz="1200" dirty="0">
                    <a:solidFill>
                      <a:schemeClr val="accent3"/>
                    </a:solidFill>
                    <a:latin typeface="微软雅黑" panose="020B0503020204020204" pitchFamily="34" charset="-122"/>
                    <a:ea typeface="微软雅黑" panose="020B0503020204020204" pitchFamily="34" charset="-122"/>
                  </a:rPr>
                  <a:t>300</a:t>
                </a:r>
                <a:endParaRPr lang="zh-CN" altLang="en-US" sz="1200" dirty="0">
                  <a:solidFill>
                    <a:schemeClr val="accent3"/>
                  </a:solidFill>
                  <a:latin typeface="微软雅黑" panose="020B0503020204020204" pitchFamily="34" charset="-122"/>
                  <a:ea typeface="微软雅黑" panose="020B0503020204020204" pitchFamily="34" charset="-122"/>
                </a:endParaRPr>
              </a:p>
            </p:txBody>
          </p:sp>
          <p:sp>
            <p:nvSpPr>
              <p:cNvPr id="24" name="文本框 344"/>
              <p:cNvSpPr txBox="1"/>
              <p:nvPr/>
            </p:nvSpPr>
            <p:spPr>
              <a:xfrm>
                <a:off x="1484411" y="2131428"/>
                <a:ext cx="615697" cy="276999"/>
              </a:xfrm>
              <a:prstGeom prst="rect">
                <a:avLst/>
              </a:prstGeom>
              <a:noFill/>
            </p:spPr>
            <p:txBody>
              <a:bodyPr wrap="square" rtlCol="0">
                <a:spAutoFit/>
              </a:bodyPr>
              <a:lstStyle/>
              <a:p>
                <a:pPr algn="just">
                  <a:spcBef>
                    <a:spcPts val="450"/>
                  </a:spcBef>
                </a:pPr>
                <a:r>
                  <a:rPr lang="en-US" altLang="zh-CN" sz="1200" dirty="0">
                    <a:solidFill>
                      <a:schemeClr val="accent3"/>
                    </a:solidFill>
                    <a:latin typeface="微软雅黑" panose="020B0503020204020204" pitchFamily="34" charset="-122"/>
                    <a:ea typeface="微软雅黑" panose="020B0503020204020204" pitchFamily="34" charset="-122"/>
                  </a:rPr>
                  <a:t>400</a:t>
                </a:r>
                <a:endParaRPr lang="zh-CN" altLang="en-US" sz="1200" dirty="0">
                  <a:solidFill>
                    <a:schemeClr val="accent3"/>
                  </a:solidFill>
                  <a:latin typeface="微软雅黑" panose="020B0503020204020204" pitchFamily="34" charset="-122"/>
                  <a:ea typeface="微软雅黑" panose="020B0503020204020204" pitchFamily="34" charset="-122"/>
                </a:endParaRPr>
              </a:p>
            </p:txBody>
          </p:sp>
          <p:sp>
            <p:nvSpPr>
              <p:cNvPr id="25" name="文本框 344"/>
              <p:cNvSpPr txBox="1"/>
              <p:nvPr/>
            </p:nvSpPr>
            <p:spPr>
              <a:xfrm>
                <a:off x="1484411" y="1674430"/>
                <a:ext cx="615697" cy="276999"/>
              </a:xfrm>
              <a:prstGeom prst="rect">
                <a:avLst/>
              </a:prstGeom>
              <a:noFill/>
            </p:spPr>
            <p:txBody>
              <a:bodyPr wrap="square" rtlCol="0">
                <a:spAutoFit/>
              </a:bodyPr>
              <a:lstStyle/>
              <a:p>
                <a:pPr algn="just">
                  <a:spcBef>
                    <a:spcPts val="450"/>
                  </a:spcBef>
                </a:pPr>
                <a:r>
                  <a:rPr lang="en-US" altLang="zh-CN" sz="1200" dirty="0">
                    <a:solidFill>
                      <a:schemeClr val="accent3"/>
                    </a:solidFill>
                    <a:latin typeface="微软雅黑" panose="020B0503020204020204" pitchFamily="34" charset="-122"/>
                    <a:ea typeface="微软雅黑" panose="020B0503020204020204" pitchFamily="34" charset="-122"/>
                  </a:rPr>
                  <a:t>500</a:t>
                </a:r>
                <a:endParaRPr lang="zh-CN" altLang="en-US" sz="1200" dirty="0">
                  <a:solidFill>
                    <a:schemeClr val="accent3"/>
                  </a:solidFill>
                  <a:latin typeface="微软雅黑" panose="020B0503020204020204" pitchFamily="34" charset="-122"/>
                  <a:ea typeface="微软雅黑" panose="020B0503020204020204" pitchFamily="34" charset="-122"/>
                </a:endParaRPr>
              </a:p>
            </p:txBody>
          </p:sp>
          <p:sp>
            <p:nvSpPr>
              <p:cNvPr id="29" name="文本框 344"/>
              <p:cNvSpPr txBox="1"/>
              <p:nvPr/>
            </p:nvSpPr>
            <p:spPr>
              <a:xfrm>
                <a:off x="1484411" y="1200841"/>
                <a:ext cx="615697" cy="276999"/>
              </a:xfrm>
              <a:prstGeom prst="rect">
                <a:avLst/>
              </a:prstGeom>
              <a:noFill/>
            </p:spPr>
            <p:txBody>
              <a:bodyPr wrap="square" rtlCol="0">
                <a:spAutoFit/>
              </a:bodyPr>
              <a:lstStyle/>
              <a:p>
                <a:pPr algn="just">
                  <a:spcBef>
                    <a:spcPts val="450"/>
                  </a:spcBef>
                </a:pPr>
                <a:r>
                  <a:rPr lang="en-US" altLang="zh-CN" sz="1200" dirty="0">
                    <a:solidFill>
                      <a:schemeClr val="accent3"/>
                    </a:solidFill>
                    <a:latin typeface="微软雅黑" panose="020B0503020204020204" pitchFamily="34" charset="-122"/>
                    <a:ea typeface="微软雅黑" panose="020B0503020204020204" pitchFamily="34" charset="-122"/>
                  </a:rPr>
                  <a:t>600</a:t>
                </a:r>
                <a:endParaRPr lang="zh-CN" altLang="en-US" sz="1200" dirty="0">
                  <a:solidFill>
                    <a:schemeClr val="accent3"/>
                  </a:solidFill>
                  <a:latin typeface="微软雅黑" panose="020B0503020204020204" pitchFamily="34" charset="-122"/>
                  <a:ea typeface="微软雅黑" panose="020B0503020204020204" pitchFamily="34" charset="-122"/>
                </a:endParaRPr>
              </a:p>
            </p:txBody>
          </p:sp>
        </p:grpSp>
      </p:grpSp>
      <p:sp>
        <p:nvSpPr>
          <p:cNvPr id="30" name="文本框 344"/>
          <p:cNvSpPr txBox="1"/>
          <p:nvPr/>
        </p:nvSpPr>
        <p:spPr>
          <a:xfrm>
            <a:off x="3527608" y="1205512"/>
            <a:ext cx="2180710" cy="369332"/>
          </a:xfrm>
          <a:prstGeom prst="rect">
            <a:avLst/>
          </a:prstGeom>
          <a:noFill/>
        </p:spPr>
        <p:txBody>
          <a:bodyPr wrap="square" rtlCol="0">
            <a:spAutoFit/>
          </a:bodyPr>
          <a:lstStyle/>
          <a:p>
            <a:pPr>
              <a:spcBef>
                <a:spcPts val="450"/>
              </a:spcBef>
            </a:pPr>
            <a:r>
              <a:rPr lang="zh-CN" altLang="en-US" b="1" dirty="0">
                <a:solidFill>
                  <a:schemeClr val="accent1"/>
                </a:solidFill>
                <a:latin typeface="微软雅黑" panose="020B0503020204020204" pitchFamily="34" charset="-122"/>
                <a:ea typeface="微软雅黑" panose="020B0503020204020204" pitchFamily="34" charset="-122"/>
              </a:rPr>
              <a:t>输入标题文字内容</a:t>
            </a:r>
          </a:p>
        </p:txBody>
      </p:sp>
      <p:sp>
        <p:nvSpPr>
          <p:cNvPr id="31" name="文本框 344"/>
          <p:cNvSpPr txBox="1"/>
          <p:nvPr/>
        </p:nvSpPr>
        <p:spPr>
          <a:xfrm>
            <a:off x="7403462" y="1121867"/>
            <a:ext cx="720080" cy="584775"/>
          </a:xfrm>
          <a:prstGeom prst="rect">
            <a:avLst/>
          </a:prstGeom>
          <a:noFill/>
        </p:spPr>
        <p:txBody>
          <a:bodyPr wrap="square" rtlCol="0">
            <a:spAutoFit/>
          </a:bodyPr>
          <a:lstStyle/>
          <a:p>
            <a:pPr>
              <a:spcBef>
                <a:spcPts val="450"/>
              </a:spcBef>
            </a:pPr>
            <a:r>
              <a:rPr lang="zh-CN" altLang="en-US" sz="1600" dirty="0">
                <a:solidFill>
                  <a:schemeClr val="accent2"/>
                </a:solidFill>
                <a:latin typeface="微软雅黑" panose="020B0503020204020204" pitchFamily="34" charset="-122"/>
                <a:ea typeface="微软雅黑" panose="020B0503020204020204" pitchFamily="34" charset="-122"/>
              </a:rPr>
              <a:t>历史新高</a:t>
            </a:r>
          </a:p>
        </p:txBody>
      </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par>
                                <p:cTn id="13" presetID="22" presetClass="entr" presetSubtype="4"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down)">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anim calcmode="lin" valueType="num">
                                      <p:cBhvr>
                                        <p:cTn id="46" dur="500" fill="hold"/>
                                        <p:tgtEl>
                                          <p:spTgt spid="10"/>
                                        </p:tgtEl>
                                        <p:attrNameLst>
                                          <p:attrName>ppt_x</p:attrName>
                                        </p:attrNameLst>
                                      </p:cBhvr>
                                      <p:tavLst>
                                        <p:tav tm="0">
                                          <p:val>
                                            <p:strVal val="#ppt_x"/>
                                          </p:val>
                                        </p:tav>
                                        <p:tav tm="100000">
                                          <p:val>
                                            <p:strVal val="#ppt_x"/>
                                          </p:val>
                                        </p:tav>
                                      </p:tavLst>
                                    </p:anim>
                                    <p:anim calcmode="lin" valueType="num">
                                      <p:cBhvr>
                                        <p:cTn id="47" dur="500" fill="hold"/>
                                        <p:tgtEl>
                                          <p:spTgt spid="10"/>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500"/>
                                        <p:tgtEl>
                                          <p:spTgt spid="31"/>
                                        </p:tgtEl>
                                      </p:cBhvr>
                                    </p:animEffect>
                                    <p:anim calcmode="lin" valueType="num">
                                      <p:cBhvr>
                                        <p:cTn id="51" dur="500" fill="hold"/>
                                        <p:tgtEl>
                                          <p:spTgt spid="31"/>
                                        </p:tgtEl>
                                        <p:attrNameLst>
                                          <p:attrName>ppt_x</p:attrName>
                                        </p:attrNameLst>
                                      </p:cBhvr>
                                      <p:tavLst>
                                        <p:tav tm="0">
                                          <p:val>
                                            <p:strVal val="#ppt_x"/>
                                          </p:val>
                                        </p:tav>
                                        <p:tav tm="100000">
                                          <p:val>
                                            <p:strVal val="#ppt_x"/>
                                          </p:val>
                                        </p:tav>
                                      </p:tavLst>
                                    </p:anim>
                                    <p:anim calcmode="lin" valueType="num">
                                      <p:cBhvr>
                                        <p:cTn id="52" dur="5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p:cTn id="57" dur="500" fill="hold"/>
                                        <p:tgtEl>
                                          <p:spTgt spid="30"/>
                                        </p:tgtEl>
                                        <p:attrNameLst>
                                          <p:attrName>ppt_w</p:attrName>
                                        </p:attrNameLst>
                                      </p:cBhvr>
                                      <p:tavLst>
                                        <p:tav tm="0">
                                          <p:val>
                                            <p:fltVal val="0"/>
                                          </p:val>
                                        </p:tav>
                                        <p:tav tm="100000">
                                          <p:val>
                                            <p:strVal val="#ppt_w"/>
                                          </p:val>
                                        </p:tav>
                                      </p:tavLst>
                                    </p:anim>
                                    <p:anim calcmode="lin" valueType="num">
                                      <p:cBhvr>
                                        <p:cTn id="58" dur="500" fill="hold"/>
                                        <p:tgtEl>
                                          <p:spTgt spid="30"/>
                                        </p:tgtEl>
                                        <p:attrNameLst>
                                          <p:attrName>ppt_h</p:attrName>
                                        </p:attrNameLst>
                                      </p:cBhvr>
                                      <p:tavLst>
                                        <p:tav tm="0">
                                          <p:val>
                                            <p:fltVal val="0"/>
                                          </p:val>
                                        </p:tav>
                                        <p:tav tm="100000">
                                          <p:val>
                                            <p:strVal val="#ppt_h"/>
                                          </p:val>
                                        </p:tav>
                                      </p:tavLst>
                                    </p:anim>
                                    <p:animEffect transition="in" filter="fade">
                                      <p:cBhvr>
                                        <p:cTn id="5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P spid="8" grpId="0" bldLvl="0" animBg="1"/>
      <p:bldP spid="9" grpId="0" bldLvl="0" animBg="1"/>
      <p:bldP spid="10" grpId="0" bldLvl="0" animBg="1"/>
      <p:bldP spid="30" grpId="0"/>
      <p:bldP spid="3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529736" y="1043360"/>
            <a:ext cx="4376372" cy="3616081"/>
            <a:chOff x="723900" y="1421719"/>
            <a:chExt cx="5172075" cy="4273550"/>
          </a:xfrm>
          <a:solidFill>
            <a:srgbClr val="C0C0C0"/>
          </a:solidFill>
        </p:grpSpPr>
        <p:sp>
          <p:nvSpPr>
            <p:cNvPr id="6" name="Freeform 5"/>
            <p:cNvSpPr/>
            <p:nvPr/>
          </p:nvSpPr>
          <p:spPr bwMode="auto">
            <a:xfrm>
              <a:off x="2895600" y="1469344"/>
              <a:ext cx="2266950" cy="1933575"/>
            </a:xfrm>
            <a:custGeom>
              <a:avLst/>
              <a:gdLst>
                <a:gd name="T0" fmla="*/ 1322 w 1428"/>
                <a:gd name="T1" fmla="*/ 106 h 1218"/>
                <a:gd name="T2" fmla="*/ 1262 w 1428"/>
                <a:gd name="T3" fmla="*/ 116 h 1218"/>
                <a:gd name="T4" fmla="*/ 1216 w 1428"/>
                <a:gd name="T5" fmla="*/ 60 h 1218"/>
                <a:gd name="T6" fmla="*/ 1168 w 1428"/>
                <a:gd name="T7" fmla="*/ 58 h 1218"/>
                <a:gd name="T8" fmla="*/ 1136 w 1428"/>
                <a:gd name="T9" fmla="*/ 8 h 1218"/>
                <a:gd name="T10" fmla="*/ 1142 w 1428"/>
                <a:gd name="T11" fmla="*/ 44 h 1218"/>
                <a:gd name="T12" fmla="*/ 1118 w 1428"/>
                <a:gd name="T13" fmla="*/ 154 h 1218"/>
                <a:gd name="T14" fmla="*/ 1106 w 1428"/>
                <a:gd name="T15" fmla="*/ 244 h 1218"/>
                <a:gd name="T16" fmla="*/ 1014 w 1428"/>
                <a:gd name="T17" fmla="*/ 280 h 1218"/>
                <a:gd name="T18" fmla="*/ 974 w 1428"/>
                <a:gd name="T19" fmla="*/ 430 h 1218"/>
                <a:gd name="T20" fmla="*/ 1106 w 1428"/>
                <a:gd name="T21" fmla="*/ 400 h 1218"/>
                <a:gd name="T22" fmla="*/ 1192 w 1428"/>
                <a:gd name="T23" fmla="*/ 480 h 1218"/>
                <a:gd name="T24" fmla="*/ 1084 w 1428"/>
                <a:gd name="T25" fmla="*/ 512 h 1218"/>
                <a:gd name="T26" fmla="*/ 996 w 1428"/>
                <a:gd name="T27" fmla="*/ 606 h 1218"/>
                <a:gd name="T28" fmla="*/ 910 w 1428"/>
                <a:gd name="T29" fmla="*/ 664 h 1218"/>
                <a:gd name="T30" fmla="*/ 790 w 1428"/>
                <a:gd name="T31" fmla="*/ 662 h 1218"/>
                <a:gd name="T32" fmla="*/ 794 w 1428"/>
                <a:gd name="T33" fmla="*/ 748 h 1218"/>
                <a:gd name="T34" fmla="*/ 750 w 1428"/>
                <a:gd name="T35" fmla="*/ 786 h 1218"/>
                <a:gd name="T36" fmla="*/ 688 w 1428"/>
                <a:gd name="T37" fmla="*/ 864 h 1218"/>
                <a:gd name="T38" fmla="*/ 450 w 1428"/>
                <a:gd name="T39" fmla="*/ 914 h 1218"/>
                <a:gd name="T40" fmla="*/ 350 w 1428"/>
                <a:gd name="T41" fmla="*/ 922 h 1218"/>
                <a:gd name="T42" fmla="*/ 214 w 1428"/>
                <a:gd name="T43" fmla="*/ 856 h 1218"/>
                <a:gd name="T44" fmla="*/ 0 w 1428"/>
                <a:gd name="T45" fmla="*/ 844 h 1218"/>
                <a:gd name="T46" fmla="*/ 24 w 1428"/>
                <a:gd name="T47" fmla="*/ 908 h 1218"/>
                <a:gd name="T48" fmla="*/ 54 w 1428"/>
                <a:gd name="T49" fmla="*/ 994 h 1218"/>
                <a:gd name="T50" fmla="*/ 150 w 1428"/>
                <a:gd name="T51" fmla="*/ 984 h 1218"/>
                <a:gd name="T52" fmla="*/ 148 w 1428"/>
                <a:gd name="T53" fmla="*/ 1052 h 1218"/>
                <a:gd name="T54" fmla="*/ 192 w 1428"/>
                <a:gd name="T55" fmla="*/ 1092 h 1218"/>
                <a:gd name="T56" fmla="*/ 250 w 1428"/>
                <a:gd name="T57" fmla="*/ 1124 h 1218"/>
                <a:gd name="T58" fmla="*/ 334 w 1428"/>
                <a:gd name="T59" fmla="*/ 1080 h 1218"/>
                <a:gd name="T60" fmla="*/ 378 w 1428"/>
                <a:gd name="T61" fmla="*/ 1084 h 1218"/>
                <a:gd name="T62" fmla="*/ 366 w 1428"/>
                <a:gd name="T63" fmla="*/ 1142 h 1218"/>
                <a:gd name="T64" fmla="*/ 418 w 1428"/>
                <a:gd name="T65" fmla="*/ 1210 h 1218"/>
                <a:gd name="T66" fmla="*/ 458 w 1428"/>
                <a:gd name="T67" fmla="*/ 1148 h 1218"/>
                <a:gd name="T68" fmla="*/ 536 w 1428"/>
                <a:gd name="T69" fmla="*/ 1102 h 1218"/>
                <a:gd name="T70" fmla="*/ 552 w 1428"/>
                <a:gd name="T71" fmla="*/ 1180 h 1218"/>
                <a:gd name="T72" fmla="*/ 638 w 1428"/>
                <a:gd name="T73" fmla="*/ 1204 h 1218"/>
                <a:gd name="T74" fmla="*/ 712 w 1428"/>
                <a:gd name="T75" fmla="*/ 1098 h 1218"/>
                <a:gd name="T76" fmla="*/ 754 w 1428"/>
                <a:gd name="T77" fmla="*/ 1066 h 1218"/>
                <a:gd name="T78" fmla="*/ 826 w 1428"/>
                <a:gd name="T79" fmla="*/ 1016 h 1218"/>
                <a:gd name="T80" fmla="*/ 876 w 1428"/>
                <a:gd name="T81" fmla="*/ 986 h 1218"/>
                <a:gd name="T82" fmla="*/ 914 w 1428"/>
                <a:gd name="T83" fmla="*/ 940 h 1218"/>
                <a:gd name="T84" fmla="*/ 958 w 1428"/>
                <a:gd name="T85" fmla="*/ 840 h 1218"/>
                <a:gd name="T86" fmla="*/ 990 w 1428"/>
                <a:gd name="T87" fmla="*/ 896 h 1218"/>
                <a:gd name="T88" fmla="*/ 1068 w 1428"/>
                <a:gd name="T89" fmla="*/ 848 h 1218"/>
                <a:gd name="T90" fmla="*/ 1124 w 1428"/>
                <a:gd name="T91" fmla="*/ 796 h 1218"/>
                <a:gd name="T92" fmla="*/ 1162 w 1428"/>
                <a:gd name="T93" fmla="*/ 834 h 1218"/>
                <a:gd name="T94" fmla="*/ 1208 w 1428"/>
                <a:gd name="T95" fmla="*/ 892 h 1218"/>
                <a:gd name="T96" fmla="*/ 1266 w 1428"/>
                <a:gd name="T97" fmla="*/ 832 h 1218"/>
                <a:gd name="T98" fmla="*/ 1356 w 1428"/>
                <a:gd name="T99" fmla="*/ 756 h 1218"/>
                <a:gd name="T100" fmla="*/ 1396 w 1428"/>
                <a:gd name="T101" fmla="*/ 700 h 1218"/>
                <a:gd name="T102" fmla="*/ 1362 w 1428"/>
                <a:gd name="T103" fmla="*/ 636 h 1218"/>
                <a:gd name="T104" fmla="*/ 1314 w 1428"/>
                <a:gd name="T105" fmla="*/ 588 h 1218"/>
                <a:gd name="T106" fmla="*/ 1290 w 1428"/>
                <a:gd name="T107" fmla="*/ 508 h 1218"/>
                <a:gd name="T108" fmla="*/ 1344 w 1428"/>
                <a:gd name="T109" fmla="*/ 464 h 1218"/>
                <a:gd name="T110" fmla="*/ 1314 w 1428"/>
                <a:gd name="T111" fmla="*/ 378 h 1218"/>
                <a:gd name="T112" fmla="*/ 1358 w 1428"/>
                <a:gd name="T113" fmla="*/ 320 h 1218"/>
                <a:gd name="T114" fmla="*/ 1388 w 1428"/>
                <a:gd name="T115" fmla="*/ 260 h 1218"/>
                <a:gd name="T116" fmla="*/ 1402 w 1428"/>
                <a:gd name="T117" fmla="*/ 16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28" h="1218">
                  <a:moveTo>
                    <a:pt x="1398" y="128"/>
                  </a:moveTo>
                  <a:lnTo>
                    <a:pt x="1394" y="112"/>
                  </a:lnTo>
                  <a:lnTo>
                    <a:pt x="1378" y="86"/>
                  </a:lnTo>
                  <a:lnTo>
                    <a:pt x="1366" y="80"/>
                  </a:lnTo>
                  <a:lnTo>
                    <a:pt x="1354" y="86"/>
                  </a:lnTo>
                  <a:lnTo>
                    <a:pt x="1348" y="100"/>
                  </a:lnTo>
                  <a:lnTo>
                    <a:pt x="1346" y="102"/>
                  </a:lnTo>
                  <a:lnTo>
                    <a:pt x="1346" y="102"/>
                  </a:lnTo>
                  <a:lnTo>
                    <a:pt x="1344" y="102"/>
                  </a:lnTo>
                  <a:lnTo>
                    <a:pt x="1322" y="106"/>
                  </a:lnTo>
                  <a:lnTo>
                    <a:pt x="1322" y="106"/>
                  </a:lnTo>
                  <a:lnTo>
                    <a:pt x="1318" y="108"/>
                  </a:lnTo>
                  <a:lnTo>
                    <a:pt x="1316" y="112"/>
                  </a:lnTo>
                  <a:lnTo>
                    <a:pt x="1310" y="116"/>
                  </a:lnTo>
                  <a:lnTo>
                    <a:pt x="1298" y="126"/>
                  </a:lnTo>
                  <a:lnTo>
                    <a:pt x="1296" y="128"/>
                  </a:lnTo>
                  <a:lnTo>
                    <a:pt x="1286" y="130"/>
                  </a:lnTo>
                  <a:lnTo>
                    <a:pt x="1286" y="130"/>
                  </a:lnTo>
                  <a:lnTo>
                    <a:pt x="1276" y="126"/>
                  </a:lnTo>
                  <a:lnTo>
                    <a:pt x="1264" y="118"/>
                  </a:lnTo>
                  <a:lnTo>
                    <a:pt x="1262" y="116"/>
                  </a:lnTo>
                  <a:lnTo>
                    <a:pt x="1262" y="116"/>
                  </a:lnTo>
                  <a:lnTo>
                    <a:pt x="1244" y="96"/>
                  </a:lnTo>
                  <a:lnTo>
                    <a:pt x="1240" y="90"/>
                  </a:lnTo>
                  <a:lnTo>
                    <a:pt x="1238" y="84"/>
                  </a:lnTo>
                  <a:lnTo>
                    <a:pt x="1238" y="62"/>
                  </a:lnTo>
                  <a:lnTo>
                    <a:pt x="1238" y="62"/>
                  </a:lnTo>
                  <a:lnTo>
                    <a:pt x="1238" y="60"/>
                  </a:lnTo>
                  <a:lnTo>
                    <a:pt x="1242" y="56"/>
                  </a:lnTo>
                  <a:lnTo>
                    <a:pt x="1218" y="48"/>
                  </a:lnTo>
                  <a:lnTo>
                    <a:pt x="1218" y="56"/>
                  </a:lnTo>
                  <a:lnTo>
                    <a:pt x="1218" y="56"/>
                  </a:lnTo>
                  <a:lnTo>
                    <a:pt x="1216" y="60"/>
                  </a:lnTo>
                  <a:lnTo>
                    <a:pt x="1210" y="64"/>
                  </a:lnTo>
                  <a:lnTo>
                    <a:pt x="1202" y="68"/>
                  </a:lnTo>
                  <a:lnTo>
                    <a:pt x="1200" y="68"/>
                  </a:lnTo>
                  <a:lnTo>
                    <a:pt x="1200" y="66"/>
                  </a:lnTo>
                  <a:lnTo>
                    <a:pt x="1188" y="64"/>
                  </a:lnTo>
                  <a:lnTo>
                    <a:pt x="1190" y="72"/>
                  </a:lnTo>
                  <a:lnTo>
                    <a:pt x="1170" y="60"/>
                  </a:lnTo>
                  <a:lnTo>
                    <a:pt x="1168" y="60"/>
                  </a:lnTo>
                  <a:lnTo>
                    <a:pt x="1168" y="58"/>
                  </a:lnTo>
                  <a:lnTo>
                    <a:pt x="1168" y="58"/>
                  </a:lnTo>
                  <a:lnTo>
                    <a:pt x="1168" y="58"/>
                  </a:lnTo>
                  <a:lnTo>
                    <a:pt x="1164" y="46"/>
                  </a:lnTo>
                  <a:lnTo>
                    <a:pt x="1162" y="32"/>
                  </a:lnTo>
                  <a:lnTo>
                    <a:pt x="1162" y="32"/>
                  </a:lnTo>
                  <a:lnTo>
                    <a:pt x="1164" y="22"/>
                  </a:lnTo>
                  <a:lnTo>
                    <a:pt x="1166" y="16"/>
                  </a:lnTo>
                  <a:lnTo>
                    <a:pt x="1172" y="6"/>
                  </a:lnTo>
                  <a:lnTo>
                    <a:pt x="1170" y="0"/>
                  </a:lnTo>
                  <a:lnTo>
                    <a:pt x="1150" y="2"/>
                  </a:lnTo>
                  <a:lnTo>
                    <a:pt x="1150" y="2"/>
                  </a:lnTo>
                  <a:lnTo>
                    <a:pt x="1142" y="4"/>
                  </a:lnTo>
                  <a:lnTo>
                    <a:pt x="1136" y="8"/>
                  </a:lnTo>
                  <a:lnTo>
                    <a:pt x="1132" y="14"/>
                  </a:lnTo>
                  <a:lnTo>
                    <a:pt x="1128" y="22"/>
                  </a:lnTo>
                  <a:lnTo>
                    <a:pt x="1128" y="22"/>
                  </a:lnTo>
                  <a:lnTo>
                    <a:pt x="1128" y="22"/>
                  </a:lnTo>
                  <a:lnTo>
                    <a:pt x="1116" y="40"/>
                  </a:lnTo>
                  <a:lnTo>
                    <a:pt x="1128" y="40"/>
                  </a:lnTo>
                  <a:lnTo>
                    <a:pt x="1128" y="40"/>
                  </a:lnTo>
                  <a:lnTo>
                    <a:pt x="1130" y="40"/>
                  </a:lnTo>
                  <a:lnTo>
                    <a:pt x="1130" y="40"/>
                  </a:lnTo>
                  <a:lnTo>
                    <a:pt x="1140" y="44"/>
                  </a:lnTo>
                  <a:lnTo>
                    <a:pt x="1142" y="44"/>
                  </a:lnTo>
                  <a:lnTo>
                    <a:pt x="1142" y="46"/>
                  </a:lnTo>
                  <a:lnTo>
                    <a:pt x="1142" y="48"/>
                  </a:lnTo>
                  <a:lnTo>
                    <a:pt x="1144" y="64"/>
                  </a:lnTo>
                  <a:lnTo>
                    <a:pt x="1150" y="80"/>
                  </a:lnTo>
                  <a:lnTo>
                    <a:pt x="1150" y="82"/>
                  </a:lnTo>
                  <a:lnTo>
                    <a:pt x="1150" y="82"/>
                  </a:lnTo>
                  <a:lnTo>
                    <a:pt x="1150" y="84"/>
                  </a:lnTo>
                  <a:lnTo>
                    <a:pt x="1122" y="136"/>
                  </a:lnTo>
                  <a:lnTo>
                    <a:pt x="1122" y="136"/>
                  </a:lnTo>
                  <a:lnTo>
                    <a:pt x="1120" y="142"/>
                  </a:lnTo>
                  <a:lnTo>
                    <a:pt x="1118" y="154"/>
                  </a:lnTo>
                  <a:lnTo>
                    <a:pt x="1114" y="190"/>
                  </a:lnTo>
                  <a:lnTo>
                    <a:pt x="1114" y="192"/>
                  </a:lnTo>
                  <a:lnTo>
                    <a:pt x="1104" y="212"/>
                  </a:lnTo>
                  <a:lnTo>
                    <a:pt x="1110" y="220"/>
                  </a:lnTo>
                  <a:lnTo>
                    <a:pt x="1110" y="222"/>
                  </a:lnTo>
                  <a:lnTo>
                    <a:pt x="1110" y="222"/>
                  </a:lnTo>
                  <a:lnTo>
                    <a:pt x="1110" y="236"/>
                  </a:lnTo>
                  <a:lnTo>
                    <a:pt x="1110" y="242"/>
                  </a:lnTo>
                  <a:lnTo>
                    <a:pt x="1108" y="244"/>
                  </a:lnTo>
                  <a:lnTo>
                    <a:pt x="1106" y="244"/>
                  </a:lnTo>
                  <a:lnTo>
                    <a:pt x="1106" y="244"/>
                  </a:lnTo>
                  <a:lnTo>
                    <a:pt x="1098" y="250"/>
                  </a:lnTo>
                  <a:lnTo>
                    <a:pt x="1088" y="262"/>
                  </a:lnTo>
                  <a:lnTo>
                    <a:pt x="1052" y="302"/>
                  </a:lnTo>
                  <a:lnTo>
                    <a:pt x="1050" y="304"/>
                  </a:lnTo>
                  <a:lnTo>
                    <a:pt x="1048" y="304"/>
                  </a:lnTo>
                  <a:lnTo>
                    <a:pt x="1046" y="302"/>
                  </a:lnTo>
                  <a:lnTo>
                    <a:pt x="1046" y="302"/>
                  </a:lnTo>
                  <a:lnTo>
                    <a:pt x="1030" y="292"/>
                  </a:lnTo>
                  <a:lnTo>
                    <a:pt x="1020" y="282"/>
                  </a:lnTo>
                  <a:lnTo>
                    <a:pt x="1020" y="282"/>
                  </a:lnTo>
                  <a:lnTo>
                    <a:pt x="1014" y="280"/>
                  </a:lnTo>
                  <a:lnTo>
                    <a:pt x="1008" y="278"/>
                  </a:lnTo>
                  <a:lnTo>
                    <a:pt x="982" y="276"/>
                  </a:lnTo>
                  <a:lnTo>
                    <a:pt x="982" y="314"/>
                  </a:lnTo>
                  <a:lnTo>
                    <a:pt x="982" y="314"/>
                  </a:lnTo>
                  <a:lnTo>
                    <a:pt x="966" y="384"/>
                  </a:lnTo>
                  <a:lnTo>
                    <a:pt x="966" y="384"/>
                  </a:lnTo>
                  <a:lnTo>
                    <a:pt x="964" y="392"/>
                  </a:lnTo>
                  <a:lnTo>
                    <a:pt x="964" y="402"/>
                  </a:lnTo>
                  <a:lnTo>
                    <a:pt x="962" y="432"/>
                  </a:lnTo>
                  <a:lnTo>
                    <a:pt x="968" y="440"/>
                  </a:lnTo>
                  <a:lnTo>
                    <a:pt x="974" y="430"/>
                  </a:lnTo>
                  <a:lnTo>
                    <a:pt x="974" y="430"/>
                  </a:lnTo>
                  <a:lnTo>
                    <a:pt x="974" y="428"/>
                  </a:lnTo>
                  <a:lnTo>
                    <a:pt x="994" y="420"/>
                  </a:lnTo>
                  <a:lnTo>
                    <a:pt x="1044" y="428"/>
                  </a:lnTo>
                  <a:lnTo>
                    <a:pt x="1050" y="420"/>
                  </a:lnTo>
                  <a:lnTo>
                    <a:pt x="1058" y="408"/>
                  </a:lnTo>
                  <a:lnTo>
                    <a:pt x="1058" y="408"/>
                  </a:lnTo>
                  <a:lnTo>
                    <a:pt x="1058" y="408"/>
                  </a:lnTo>
                  <a:lnTo>
                    <a:pt x="1060" y="406"/>
                  </a:lnTo>
                  <a:lnTo>
                    <a:pt x="1080" y="402"/>
                  </a:lnTo>
                  <a:lnTo>
                    <a:pt x="1106" y="400"/>
                  </a:lnTo>
                  <a:lnTo>
                    <a:pt x="1106" y="400"/>
                  </a:lnTo>
                  <a:lnTo>
                    <a:pt x="1112" y="404"/>
                  </a:lnTo>
                  <a:lnTo>
                    <a:pt x="1120" y="410"/>
                  </a:lnTo>
                  <a:lnTo>
                    <a:pt x="1136" y="428"/>
                  </a:lnTo>
                  <a:lnTo>
                    <a:pt x="1136" y="428"/>
                  </a:lnTo>
                  <a:lnTo>
                    <a:pt x="1158" y="440"/>
                  </a:lnTo>
                  <a:lnTo>
                    <a:pt x="1174" y="452"/>
                  </a:lnTo>
                  <a:lnTo>
                    <a:pt x="1184" y="462"/>
                  </a:lnTo>
                  <a:lnTo>
                    <a:pt x="1190" y="472"/>
                  </a:lnTo>
                  <a:lnTo>
                    <a:pt x="1190" y="472"/>
                  </a:lnTo>
                  <a:lnTo>
                    <a:pt x="1192" y="480"/>
                  </a:lnTo>
                  <a:lnTo>
                    <a:pt x="1190" y="488"/>
                  </a:lnTo>
                  <a:lnTo>
                    <a:pt x="1190" y="488"/>
                  </a:lnTo>
                  <a:lnTo>
                    <a:pt x="1186" y="492"/>
                  </a:lnTo>
                  <a:lnTo>
                    <a:pt x="1184" y="496"/>
                  </a:lnTo>
                  <a:lnTo>
                    <a:pt x="1174" y="498"/>
                  </a:lnTo>
                  <a:lnTo>
                    <a:pt x="1172" y="498"/>
                  </a:lnTo>
                  <a:lnTo>
                    <a:pt x="1172" y="498"/>
                  </a:lnTo>
                  <a:lnTo>
                    <a:pt x="1126" y="498"/>
                  </a:lnTo>
                  <a:lnTo>
                    <a:pt x="1112" y="498"/>
                  </a:lnTo>
                  <a:lnTo>
                    <a:pt x="1102" y="500"/>
                  </a:lnTo>
                  <a:lnTo>
                    <a:pt x="1084" y="512"/>
                  </a:lnTo>
                  <a:lnTo>
                    <a:pt x="1084" y="512"/>
                  </a:lnTo>
                  <a:lnTo>
                    <a:pt x="1054" y="532"/>
                  </a:lnTo>
                  <a:lnTo>
                    <a:pt x="1042" y="536"/>
                  </a:lnTo>
                  <a:lnTo>
                    <a:pt x="1034" y="538"/>
                  </a:lnTo>
                  <a:lnTo>
                    <a:pt x="1018" y="540"/>
                  </a:lnTo>
                  <a:lnTo>
                    <a:pt x="1010" y="580"/>
                  </a:lnTo>
                  <a:lnTo>
                    <a:pt x="1010" y="580"/>
                  </a:lnTo>
                  <a:lnTo>
                    <a:pt x="1004" y="596"/>
                  </a:lnTo>
                  <a:lnTo>
                    <a:pt x="1000" y="602"/>
                  </a:lnTo>
                  <a:lnTo>
                    <a:pt x="996" y="606"/>
                  </a:lnTo>
                  <a:lnTo>
                    <a:pt x="996" y="606"/>
                  </a:lnTo>
                  <a:lnTo>
                    <a:pt x="990" y="610"/>
                  </a:lnTo>
                  <a:lnTo>
                    <a:pt x="984" y="614"/>
                  </a:lnTo>
                  <a:lnTo>
                    <a:pt x="966" y="620"/>
                  </a:lnTo>
                  <a:lnTo>
                    <a:pt x="966" y="620"/>
                  </a:lnTo>
                  <a:lnTo>
                    <a:pt x="956" y="622"/>
                  </a:lnTo>
                  <a:lnTo>
                    <a:pt x="946" y="626"/>
                  </a:lnTo>
                  <a:lnTo>
                    <a:pt x="926" y="634"/>
                  </a:lnTo>
                  <a:lnTo>
                    <a:pt x="914" y="664"/>
                  </a:lnTo>
                  <a:lnTo>
                    <a:pt x="912" y="664"/>
                  </a:lnTo>
                  <a:lnTo>
                    <a:pt x="912" y="664"/>
                  </a:lnTo>
                  <a:lnTo>
                    <a:pt x="910" y="664"/>
                  </a:lnTo>
                  <a:lnTo>
                    <a:pt x="874" y="680"/>
                  </a:lnTo>
                  <a:lnTo>
                    <a:pt x="872" y="680"/>
                  </a:lnTo>
                  <a:lnTo>
                    <a:pt x="854" y="676"/>
                  </a:lnTo>
                  <a:lnTo>
                    <a:pt x="854" y="676"/>
                  </a:lnTo>
                  <a:lnTo>
                    <a:pt x="834" y="670"/>
                  </a:lnTo>
                  <a:lnTo>
                    <a:pt x="820" y="664"/>
                  </a:lnTo>
                  <a:lnTo>
                    <a:pt x="820" y="664"/>
                  </a:lnTo>
                  <a:lnTo>
                    <a:pt x="814" y="662"/>
                  </a:lnTo>
                  <a:lnTo>
                    <a:pt x="806" y="660"/>
                  </a:lnTo>
                  <a:lnTo>
                    <a:pt x="798" y="660"/>
                  </a:lnTo>
                  <a:lnTo>
                    <a:pt x="790" y="662"/>
                  </a:lnTo>
                  <a:lnTo>
                    <a:pt x="790" y="662"/>
                  </a:lnTo>
                  <a:lnTo>
                    <a:pt x="784" y="672"/>
                  </a:lnTo>
                  <a:lnTo>
                    <a:pt x="778" y="684"/>
                  </a:lnTo>
                  <a:lnTo>
                    <a:pt x="776" y="698"/>
                  </a:lnTo>
                  <a:lnTo>
                    <a:pt x="776" y="710"/>
                  </a:lnTo>
                  <a:lnTo>
                    <a:pt x="776" y="710"/>
                  </a:lnTo>
                  <a:lnTo>
                    <a:pt x="778" y="722"/>
                  </a:lnTo>
                  <a:lnTo>
                    <a:pt x="782" y="728"/>
                  </a:lnTo>
                  <a:lnTo>
                    <a:pt x="786" y="728"/>
                  </a:lnTo>
                  <a:lnTo>
                    <a:pt x="794" y="724"/>
                  </a:lnTo>
                  <a:lnTo>
                    <a:pt x="794" y="748"/>
                  </a:lnTo>
                  <a:lnTo>
                    <a:pt x="794" y="748"/>
                  </a:lnTo>
                  <a:lnTo>
                    <a:pt x="794" y="756"/>
                  </a:lnTo>
                  <a:lnTo>
                    <a:pt x="792" y="760"/>
                  </a:lnTo>
                  <a:lnTo>
                    <a:pt x="790" y="764"/>
                  </a:lnTo>
                  <a:lnTo>
                    <a:pt x="786" y="768"/>
                  </a:lnTo>
                  <a:lnTo>
                    <a:pt x="786" y="768"/>
                  </a:lnTo>
                  <a:lnTo>
                    <a:pt x="776" y="774"/>
                  </a:lnTo>
                  <a:lnTo>
                    <a:pt x="764" y="778"/>
                  </a:lnTo>
                  <a:lnTo>
                    <a:pt x="758" y="780"/>
                  </a:lnTo>
                  <a:lnTo>
                    <a:pt x="758" y="780"/>
                  </a:lnTo>
                  <a:lnTo>
                    <a:pt x="750" y="786"/>
                  </a:lnTo>
                  <a:lnTo>
                    <a:pt x="738" y="798"/>
                  </a:lnTo>
                  <a:lnTo>
                    <a:pt x="724" y="818"/>
                  </a:lnTo>
                  <a:lnTo>
                    <a:pt x="708" y="844"/>
                  </a:lnTo>
                  <a:lnTo>
                    <a:pt x="708" y="844"/>
                  </a:lnTo>
                  <a:lnTo>
                    <a:pt x="706" y="844"/>
                  </a:lnTo>
                  <a:lnTo>
                    <a:pt x="682" y="860"/>
                  </a:lnTo>
                  <a:lnTo>
                    <a:pt x="682" y="860"/>
                  </a:lnTo>
                  <a:lnTo>
                    <a:pt x="688" y="860"/>
                  </a:lnTo>
                  <a:lnTo>
                    <a:pt x="688" y="862"/>
                  </a:lnTo>
                  <a:lnTo>
                    <a:pt x="688" y="864"/>
                  </a:lnTo>
                  <a:lnTo>
                    <a:pt x="688" y="864"/>
                  </a:lnTo>
                  <a:lnTo>
                    <a:pt x="686" y="868"/>
                  </a:lnTo>
                  <a:lnTo>
                    <a:pt x="678" y="868"/>
                  </a:lnTo>
                  <a:lnTo>
                    <a:pt x="610" y="868"/>
                  </a:lnTo>
                  <a:lnTo>
                    <a:pt x="610" y="868"/>
                  </a:lnTo>
                  <a:lnTo>
                    <a:pt x="584" y="868"/>
                  </a:lnTo>
                  <a:lnTo>
                    <a:pt x="558" y="870"/>
                  </a:lnTo>
                  <a:lnTo>
                    <a:pt x="532" y="874"/>
                  </a:lnTo>
                  <a:lnTo>
                    <a:pt x="510" y="882"/>
                  </a:lnTo>
                  <a:lnTo>
                    <a:pt x="488" y="890"/>
                  </a:lnTo>
                  <a:lnTo>
                    <a:pt x="468" y="900"/>
                  </a:lnTo>
                  <a:lnTo>
                    <a:pt x="450" y="914"/>
                  </a:lnTo>
                  <a:lnTo>
                    <a:pt x="434" y="928"/>
                  </a:lnTo>
                  <a:lnTo>
                    <a:pt x="432" y="930"/>
                  </a:lnTo>
                  <a:lnTo>
                    <a:pt x="430" y="930"/>
                  </a:lnTo>
                  <a:lnTo>
                    <a:pt x="430" y="930"/>
                  </a:lnTo>
                  <a:lnTo>
                    <a:pt x="402" y="934"/>
                  </a:lnTo>
                  <a:lnTo>
                    <a:pt x="400" y="934"/>
                  </a:lnTo>
                  <a:lnTo>
                    <a:pt x="398" y="934"/>
                  </a:lnTo>
                  <a:lnTo>
                    <a:pt x="390" y="916"/>
                  </a:lnTo>
                  <a:lnTo>
                    <a:pt x="362" y="922"/>
                  </a:lnTo>
                  <a:lnTo>
                    <a:pt x="362" y="922"/>
                  </a:lnTo>
                  <a:lnTo>
                    <a:pt x="350" y="922"/>
                  </a:lnTo>
                  <a:lnTo>
                    <a:pt x="336" y="920"/>
                  </a:lnTo>
                  <a:lnTo>
                    <a:pt x="320" y="916"/>
                  </a:lnTo>
                  <a:lnTo>
                    <a:pt x="304" y="908"/>
                  </a:lnTo>
                  <a:lnTo>
                    <a:pt x="304" y="908"/>
                  </a:lnTo>
                  <a:lnTo>
                    <a:pt x="290" y="900"/>
                  </a:lnTo>
                  <a:lnTo>
                    <a:pt x="274" y="892"/>
                  </a:lnTo>
                  <a:lnTo>
                    <a:pt x="246" y="872"/>
                  </a:lnTo>
                  <a:lnTo>
                    <a:pt x="246" y="872"/>
                  </a:lnTo>
                  <a:lnTo>
                    <a:pt x="238" y="866"/>
                  </a:lnTo>
                  <a:lnTo>
                    <a:pt x="226" y="860"/>
                  </a:lnTo>
                  <a:lnTo>
                    <a:pt x="214" y="856"/>
                  </a:lnTo>
                  <a:lnTo>
                    <a:pt x="202" y="854"/>
                  </a:lnTo>
                  <a:lnTo>
                    <a:pt x="176" y="852"/>
                  </a:lnTo>
                  <a:lnTo>
                    <a:pt x="148" y="856"/>
                  </a:lnTo>
                  <a:lnTo>
                    <a:pt x="148" y="856"/>
                  </a:lnTo>
                  <a:lnTo>
                    <a:pt x="116" y="858"/>
                  </a:lnTo>
                  <a:lnTo>
                    <a:pt x="86" y="856"/>
                  </a:lnTo>
                  <a:lnTo>
                    <a:pt x="86" y="856"/>
                  </a:lnTo>
                  <a:lnTo>
                    <a:pt x="68" y="854"/>
                  </a:lnTo>
                  <a:lnTo>
                    <a:pt x="48" y="852"/>
                  </a:lnTo>
                  <a:lnTo>
                    <a:pt x="2" y="838"/>
                  </a:lnTo>
                  <a:lnTo>
                    <a:pt x="0" y="844"/>
                  </a:lnTo>
                  <a:lnTo>
                    <a:pt x="0" y="844"/>
                  </a:lnTo>
                  <a:lnTo>
                    <a:pt x="2" y="844"/>
                  </a:lnTo>
                  <a:lnTo>
                    <a:pt x="2" y="844"/>
                  </a:lnTo>
                  <a:lnTo>
                    <a:pt x="2" y="844"/>
                  </a:lnTo>
                  <a:lnTo>
                    <a:pt x="2" y="852"/>
                  </a:lnTo>
                  <a:lnTo>
                    <a:pt x="10" y="868"/>
                  </a:lnTo>
                  <a:lnTo>
                    <a:pt x="26" y="888"/>
                  </a:lnTo>
                  <a:lnTo>
                    <a:pt x="28" y="892"/>
                  </a:lnTo>
                  <a:lnTo>
                    <a:pt x="24" y="906"/>
                  </a:lnTo>
                  <a:lnTo>
                    <a:pt x="24" y="908"/>
                  </a:lnTo>
                  <a:lnTo>
                    <a:pt x="24" y="908"/>
                  </a:lnTo>
                  <a:lnTo>
                    <a:pt x="14" y="920"/>
                  </a:lnTo>
                  <a:lnTo>
                    <a:pt x="24" y="930"/>
                  </a:lnTo>
                  <a:lnTo>
                    <a:pt x="24" y="930"/>
                  </a:lnTo>
                  <a:lnTo>
                    <a:pt x="30" y="936"/>
                  </a:lnTo>
                  <a:lnTo>
                    <a:pt x="30" y="940"/>
                  </a:lnTo>
                  <a:lnTo>
                    <a:pt x="34" y="956"/>
                  </a:lnTo>
                  <a:lnTo>
                    <a:pt x="46" y="968"/>
                  </a:lnTo>
                  <a:lnTo>
                    <a:pt x="46" y="970"/>
                  </a:lnTo>
                  <a:lnTo>
                    <a:pt x="46" y="980"/>
                  </a:lnTo>
                  <a:lnTo>
                    <a:pt x="46" y="988"/>
                  </a:lnTo>
                  <a:lnTo>
                    <a:pt x="54" y="994"/>
                  </a:lnTo>
                  <a:lnTo>
                    <a:pt x="58" y="992"/>
                  </a:lnTo>
                  <a:lnTo>
                    <a:pt x="60" y="990"/>
                  </a:lnTo>
                  <a:lnTo>
                    <a:pt x="60" y="990"/>
                  </a:lnTo>
                  <a:lnTo>
                    <a:pt x="64" y="982"/>
                  </a:lnTo>
                  <a:lnTo>
                    <a:pt x="72" y="980"/>
                  </a:lnTo>
                  <a:lnTo>
                    <a:pt x="78" y="976"/>
                  </a:lnTo>
                  <a:lnTo>
                    <a:pt x="120" y="972"/>
                  </a:lnTo>
                  <a:lnTo>
                    <a:pt x="138" y="966"/>
                  </a:lnTo>
                  <a:lnTo>
                    <a:pt x="138" y="966"/>
                  </a:lnTo>
                  <a:lnTo>
                    <a:pt x="142" y="964"/>
                  </a:lnTo>
                  <a:lnTo>
                    <a:pt x="150" y="984"/>
                  </a:lnTo>
                  <a:lnTo>
                    <a:pt x="150" y="984"/>
                  </a:lnTo>
                  <a:lnTo>
                    <a:pt x="150" y="984"/>
                  </a:lnTo>
                  <a:lnTo>
                    <a:pt x="150" y="984"/>
                  </a:lnTo>
                  <a:lnTo>
                    <a:pt x="150" y="990"/>
                  </a:lnTo>
                  <a:lnTo>
                    <a:pt x="148" y="996"/>
                  </a:lnTo>
                  <a:lnTo>
                    <a:pt x="126" y="1028"/>
                  </a:lnTo>
                  <a:lnTo>
                    <a:pt x="126" y="1034"/>
                  </a:lnTo>
                  <a:lnTo>
                    <a:pt x="138" y="1044"/>
                  </a:lnTo>
                  <a:lnTo>
                    <a:pt x="148" y="1052"/>
                  </a:lnTo>
                  <a:lnTo>
                    <a:pt x="148" y="1052"/>
                  </a:lnTo>
                  <a:lnTo>
                    <a:pt x="148" y="1052"/>
                  </a:lnTo>
                  <a:lnTo>
                    <a:pt x="156" y="1060"/>
                  </a:lnTo>
                  <a:lnTo>
                    <a:pt x="162" y="1064"/>
                  </a:lnTo>
                  <a:lnTo>
                    <a:pt x="162" y="1064"/>
                  </a:lnTo>
                  <a:lnTo>
                    <a:pt x="170" y="1068"/>
                  </a:lnTo>
                  <a:lnTo>
                    <a:pt x="178" y="1076"/>
                  </a:lnTo>
                  <a:lnTo>
                    <a:pt x="178" y="1078"/>
                  </a:lnTo>
                  <a:lnTo>
                    <a:pt x="186" y="1082"/>
                  </a:lnTo>
                  <a:lnTo>
                    <a:pt x="190" y="1082"/>
                  </a:lnTo>
                  <a:lnTo>
                    <a:pt x="190" y="1082"/>
                  </a:lnTo>
                  <a:lnTo>
                    <a:pt x="192" y="1092"/>
                  </a:lnTo>
                  <a:lnTo>
                    <a:pt x="192" y="1092"/>
                  </a:lnTo>
                  <a:lnTo>
                    <a:pt x="194" y="1100"/>
                  </a:lnTo>
                  <a:lnTo>
                    <a:pt x="196" y="1112"/>
                  </a:lnTo>
                  <a:lnTo>
                    <a:pt x="216" y="1116"/>
                  </a:lnTo>
                  <a:lnTo>
                    <a:pt x="218" y="1116"/>
                  </a:lnTo>
                  <a:lnTo>
                    <a:pt x="218" y="1116"/>
                  </a:lnTo>
                  <a:lnTo>
                    <a:pt x="218" y="1118"/>
                  </a:lnTo>
                  <a:lnTo>
                    <a:pt x="220" y="1120"/>
                  </a:lnTo>
                  <a:lnTo>
                    <a:pt x="226" y="1130"/>
                  </a:lnTo>
                  <a:lnTo>
                    <a:pt x="242" y="1136"/>
                  </a:lnTo>
                  <a:lnTo>
                    <a:pt x="252" y="1130"/>
                  </a:lnTo>
                  <a:lnTo>
                    <a:pt x="250" y="1124"/>
                  </a:lnTo>
                  <a:lnTo>
                    <a:pt x="240" y="1114"/>
                  </a:lnTo>
                  <a:lnTo>
                    <a:pt x="242" y="1112"/>
                  </a:lnTo>
                  <a:lnTo>
                    <a:pt x="242" y="1112"/>
                  </a:lnTo>
                  <a:lnTo>
                    <a:pt x="250" y="1094"/>
                  </a:lnTo>
                  <a:lnTo>
                    <a:pt x="270" y="1094"/>
                  </a:lnTo>
                  <a:lnTo>
                    <a:pt x="270" y="1096"/>
                  </a:lnTo>
                  <a:lnTo>
                    <a:pt x="298" y="1104"/>
                  </a:lnTo>
                  <a:lnTo>
                    <a:pt x="314" y="1102"/>
                  </a:lnTo>
                  <a:lnTo>
                    <a:pt x="326" y="1092"/>
                  </a:lnTo>
                  <a:lnTo>
                    <a:pt x="326" y="1092"/>
                  </a:lnTo>
                  <a:lnTo>
                    <a:pt x="334" y="1080"/>
                  </a:lnTo>
                  <a:lnTo>
                    <a:pt x="342" y="1074"/>
                  </a:lnTo>
                  <a:lnTo>
                    <a:pt x="348" y="1070"/>
                  </a:lnTo>
                  <a:lnTo>
                    <a:pt x="354" y="1072"/>
                  </a:lnTo>
                  <a:lnTo>
                    <a:pt x="360" y="1070"/>
                  </a:lnTo>
                  <a:lnTo>
                    <a:pt x="360" y="1070"/>
                  </a:lnTo>
                  <a:lnTo>
                    <a:pt x="368" y="1072"/>
                  </a:lnTo>
                  <a:lnTo>
                    <a:pt x="374" y="1072"/>
                  </a:lnTo>
                  <a:lnTo>
                    <a:pt x="374" y="1072"/>
                  </a:lnTo>
                  <a:lnTo>
                    <a:pt x="374" y="1076"/>
                  </a:lnTo>
                  <a:lnTo>
                    <a:pt x="374" y="1076"/>
                  </a:lnTo>
                  <a:lnTo>
                    <a:pt x="378" y="1084"/>
                  </a:lnTo>
                  <a:lnTo>
                    <a:pt x="382" y="1096"/>
                  </a:lnTo>
                  <a:lnTo>
                    <a:pt x="382" y="1096"/>
                  </a:lnTo>
                  <a:lnTo>
                    <a:pt x="382" y="1096"/>
                  </a:lnTo>
                  <a:lnTo>
                    <a:pt x="386" y="1108"/>
                  </a:lnTo>
                  <a:lnTo>
                    <a:pt x="386" y="1110"/>
                  </a:lnTo>
                  <a:lnTo>
                    <a:pt x="382" y="1124"/>
                  </a:lnTo>
                  <a:lnTo>
                    <a:pt x="382" y="1124"/>
                  </a:lnTo>
                  <a:lnTo>
                    <a:pt x="382" y="1124"/>
                  </a:lnTo>
                  <a:lnTo>
                    <a:pt x="382" y="1124"/>
                  </a:lnTo>
                  <a:lnTo>
                    <a:pt x="368" y="1140"/>
                  </a:lnTo>
                  <a:lnTo>
                    <a:pt x="366" y="1142"/>
                  </a:lnTo>
                  <a:lnTo>
                    <a:pt x="366" y="1142"/>
                  </a:lnTo>
                  <a:lnTo>
                    <a:pt x="338" y="1154"/>
                  </a:lnTo>
                  <a:lnTo>
                    <a:pt x="334" y="1162"/>
                  </a:lnTo>
                  <a:lnTo>
                    <a:pt x="330" y="1186"/>
                  </a:lnTo>
                  <a:lnTo>
                    <a:pt x="332" y="1196"/>
                  </a:lnTo>
                  <a:lnTo>
                    <a:pt x="340" y="1208"/>
                  </a:lnTo>
                  <a:lnTo>
                    <a:pt x="342" y="1212"/>
                  </a:lnTo>
                  <a:lnTo>
                    <a:pt x="352" y="1218"/>
                  </a:lnTo>
                  <a:lnTo>
                    <a:pt x="386" y="1218"/>
                  </a:lnTo>
                  <a:lnTo>
                    <a:pt x="414" y="1214"/>
                  </a:lnTo>
                  <a:lnTo>
                    <a:pt x="418" y="1210"/>
                  </a:lnTo>
                  <a:lnTo>
                    <a:pt x="418" y="1210"/>
                  </a:lnTo>
                  <a:lnTo>
                    <a:pt x="424" y="1204"/>
                  </a:lnTo>
                  <a:lnTo>
                    <a:pt x="428" y="1204"/>
                  </a:lnTo>
                  <a:lnTo>
                    <a:pt x="448" y="1206"/>
                  </a:lnTo>
                  <a:lnTo>
                    <a:pt x="450" y="1204"/>
                  </a:lnTo>
                  <a:lnTo>
                    <a:pt x="450" y="1204"/>
                  </a:lnTo>
                  <a:lnTo>
                    <a:pt x="448" y="1196"/>
                  </a:lnTo>
                  <a:lnTo>
                    <a:pt x="450" y="1188"/>
                  </a:lnTo>
                  <a:lnTo>
                    <a:pt x="458" y="1174"/>
                  </a:lnTo>
                  <a:lnTo>
                    <a:pt x="458" y="1148"/>
                  </a:lnTo>
                  <a:lnTo>
                    <a:pt x="458" y="1148"/>
                  </a:lnTo>
                  <a:lnTo>
                    <a:pt x="474" y="1106"/>
                  </a:lnTo>
                  <a:lnTo>
                    <a:pt x="474" y="1106"/>
                  </a:lnTo>
                  <a:lnTo>
                    <a:pt x="474" y="1104"/>
                  </a:lnTo>
                  <a:lnTo>
                    <a:pt x="474" y="1104"/>
                  </a:lnTo>
                  <a:lnTo>
                    <a:pt x="474" y="1104"/>
                  </a:lnTo>
                  <a:lnTo>
                    <a:pt x="500" y="1084"/>
                  </a:lnTo>
                  <a:lnTo>
                    <a:pt x="502" y="1082"/>
                  </a:lnTo>
                  <a:lnTo>
                    <a:pt x="522" y="1092"/>
                  </a:lnTo>
                  <a:lnTo>
                    <a:pt x="522" y="1092"/>
                  </a:lnTo>
                  <a:lnTo>
                    <a:pt x="522" y="1092"/>
                  </a:lnTo>
                  <a:lnTo>
                    <a:pt x="536" y="1102"/>
                  </a:lnTo>
                  <a:lnTo>
                    <a:pt x="538" y="1108"/>
                  </a:lnTo>
                  <a:lnTo>
                    <a:pt x="540" y="1110"/>
                  </a:lnTo>
                  <a:lnTo>
                    <a:pt x="538" y="1128"/>
                  </a:lnTo>
                  <a:lnTo>
                    <a:pt x="530" y="1140"/>
                  </a:lnTo>
                  <a:lnTo>
                    <a:pt x="526" y="1156"/>
                  </a:lnTo>
                  <a:lnTo>
                    <a:pt x="526" y="1172"/>
                  </a:lnTo>
                  <a:lnTo>
                    <a:pt x="530" y="1180"/>
                  </a:lnTo>
                  <a:lnTo>
                    <a:pt x="538" y="1180"/>
                  </a:lnTo>
                  <a:lnTo>
                    <a:pt x="540" y="1180"/>
                  </a:lnTo>
                  <a:lnTo>
                    <a:pt x="552" y="1180"/>
                  </a:lnTo>
                  <a:lnTo>
                    <a:pt x="552" y="1180"/>
                  </a:lnTo>
                  <a:lnTo>
                    <a:pt x="556" y="1182"/>
                  </a:lnTo>
                  <a:lnTo>
                    <a:pt x="560" y="1186"/>
                  </a:lnTo>
                  <a:lnTo>
                    <a:pt x="566" y="1196"/>
                  </a:lnTo>
                  <a:lnTo>
                    <a:pt x="572" y="1200"/>
                  </a:lnTo>
                  <a:lnTo>
                    <a:pt x="574" y="1200"/>
                  </a:lnTo>
                  <a:lnTo>
                    <a:pt x="574" y="1200"/>
                  </a:lnTo>
                  <a:lnTo>
                    <a:pt x="574" y="1200"/>
                  </a:lnTo>
                  <a:lnTo>
                    <a:pt x="602" y="1212"/>
                  </a:lnTo>
                  <a:lnTo>
                    <a:pt x="614" y="1216"/>
                  </a:lnTo>
                  <a:lnTo>
                    <a:pt x="630" y="1214"/>
                  </a:lnTo>
                  <a:lnTo>
                    <a:pt x="638" y="1204"/>
                  </a:lnTo>
                  <a:lnTo>
                    <a:pt x="646" y="1164"/>
                  </a:lnTo>
                  <a:lnTo>
                    <a:pt x="648" y="1144"/>
                  </a:lnTo>
                  <a:lnTo>
                    <a:pt x="648" y="1142"/>
                  </a:lnTo>
                  <a:lnTo>
                    <a:pt x="650" y="1140"/>
                  </a:lnTo>
                  <a:lnTo>
                    <a:pt x="650" y="1140"/>
                  </a:lnTo>
                  <a:lnTo>
                    <a:pt x="666" y="1128"/>
                  </a:lnTo>
                  <a:lnTo>
                    <a:pt x="674" y="1116"/>
                  </a:lnTo>
                  <a:lnTo>
                    <a:pt x="674" y="1116"/>
                  </a:lnTo>
                  <a:lnTo>
                    <a:pt x="690" y="1108"/>
                  </a:lnTo>
                  <a:lnTo>
                    <a:pt x="700" y="1102"/>
                  </a:lnTo>
                  <a:lnTo>
                    <a:pt x="712" y="1098"/>
                  </a:lnTo>
                  <a:lnTo>
                    <a:pt x="706" y="1074"/>
                  </a:lnTo>
                  <a:lnTo>
                    <a:pt x="734" y="1076"/>
                  </a:lnTo>
                  <a:lnTo>
                    <a:pt x="734" y="1076"/>
                  </a:lnTo>
                  <a:lnTo>
                    <a:pt x="734" y="1078"/>
                  </a:lnTo>
                  <a:lnTo>
                    <a:pt x="734" y="1078"/>
                  </a:lnTo>
                  <a:lnTo>
                    <a:pt x="748" y="1084"/>
                  </a:lnTo>
                  <a:lnTo>
                    <a:pt x="748" y="1084"/>
                  </a:lnTo>
                  <a:lnTo>
                    <a:pt x="748" y="1082"/>
                  </a:lnTo>
                  <a:lnTo>
                    <a:pt x="752" y="1068"/>
                  </a:lnTo>
                  <a:lnTo>
                    <a:pt x="752" y="1064"/>
                  </a:lnTo>
                  <a:lnTo>
                    <a:pt x="754" y="1066"/>
                  </a:lnTo>
                  <a:lnTo>
                    <a:pt x="756" y="1066"/>
                  </a:lnTo>
                  <a:lnTo>
                    <a:pt x="768" y="1068"/>
                  </a:lnTo>
                  <a:lnTo>
                    <a:pt x="774" y="1068"/>
                  </a:lnTo>
                  <a:lnTo>
                    <a:pt x="786" y="1056"/>
                  </a:lnTo>
                  <a:lnTo>
                    <a:pt x="788" y="1056"/>
                  </a:lnTo>
                  <a:lnTo>
                    <a:pt x="788" y="1054"/>
                  </a:lnTo>
                  <a:lnTo>
                    <a:pt x="790" y="1054"/>
                  </a:lnTo>
                  <a:lnTo>
                    <a:pt x="806" y="1052"/>
                  </a:lnTo>
                  <a:lnTo>
                    <a:pt x="818" y="1038"/>
                  </a:lnTo>
                  <a:lnTo>
                    <a:pt x="826" y="1028"/>
                  </a:lnTo>
                  <a:lnTo>
                    <a:pt x="826" y="1016"/>
                  </a:lnTo>
                  <a:lnTo>
                    <a:pt x="826" y="1016"/>
                  </a:lnTo>
                  <a:lnTo>
                    <a:pt x="828" y="1010"/>
                  </a:lnTo>
                  <a:lnTo>
                    <a:pt x="834" y="1004"/>
                  </a:lnTo>
                  <a:lnTo>
                    <a:pt x="834" y="1004"/>
                  </a:lnTo>
                  <a:lnTo>
                    <a:pt x="834" y="1004"/>
                  </a:lnTo>
                  <a:lnTo>
                    <a:pt x="836" y="1004"/>
                  </a:lnTo>
                  <a:lnTo>
                    <a:pt x="850" y="1006"/>
                  </a:lnTo>
                  <a:lnTo>
                    <a:pt x="858" y="1002"/>
                  </a:lnTo>
                  <a:lnTo>
                    <a:pt x="860" y="992"/>
                  </a:lnTo>
                  <a:lnTo>
                    <a:pt x="876" y="986"/>
                  </a:lnTo>
                  <a:lnTo>
                    <a:pt x="876" y="986"/>
                  </a:lnTo>
                  <a:lnTo>
                    <a:pt x="878" y="986"/>
                  </a:lnTo>
                  <a:lnTo>
                    <a:pt x="878" y="986"/>
                  </a:lnTo>
                  <a:lnTo>
                    <a:pt x="898" y="988"/>
                  </a:lnTo>
                  <a:lnTo>
                    <a:pt x="914" y="984"/>
                  </a:lnTo>
                  <a:lnTo>
                    <a:pt x="922" y="976"/>
                  </a:lnTo>
                  <a:lnTo>
                    <a:pt x="930" y="962"/>
                  </a:lnTo>
                  <a:lnTo>
                    <a:pt x="918" y="950"/>
                  </a:lnTo>
                  <a:lnTo>
                    <a:pt x="918" y="948"/>
                  </a:lnTo>
                  <a:lnTo>
                    <a:pt x="918" y="948"/>
                  </a:lnTo>
                  <a:lnTo>
                    <a:pt x="914" y="940"/>
                  </a:lnTo>
                  <a:lnTo>
                    <a:pt x="914" y="940"/>
                  </a:lnTo>
                  <a:lnTo>
                    <a:pt x="912" y="924"/>
                  </a:lnTo>
                  <a:lnTo>
                    <a:pt x="912" y="924"/>
                  </a:lnTo>
                  <a:lnTo>
                    <a:pt x="918" y="912"/>
                  </a:lnTo>
                  <a:lnTo>
                    <a:pt x="918" y="912"/>
                  </a:lnTo>
                  <a:lnTo>
                    <a:pt x="920" y="904"/>
                  </a:lnTo>
                  <a:lnTo>
                    <a:pt x="928" y="896"/>
                  </a:lnTo>
                  <a:lnTo>
                    <a:pt x="936" y="878"/>
                  </a:lnTo>
                  <a:lnTo>
                    <a:pt x="936" y="876"/>
                  </a:lnTo>
                  <a:lnTo>
                    <a:pt x="938" y="876"/>
                  </a:lnTo>
                  <a:lnTo>
                    <a:pt x="946" y="864"/>
                  </a:lnTo>
                  <a:lnTo>
                    <a:pt x="958" y="840"/>
                  </a:lnTo>
                  <a:lnTo>
                    <a:pt x="968" y="856"/>
                  </a:lnTo>
                  <a:lnTo>
                    <a:pt x="970" y="856"/>
                  </a:lnTo>
                  <a:lnTo>
                    <a:pt x="970" y="858"/>
                  </a:lnTo>
                  <a:lnTo>
                    <a:pt x="974" y="874"/>
                  </a:lnTo>
                  <a:lnTo>
                    <a:pt x="974" y="874"/>
                  </a:lnTo>
                  <a:lnTo>
                    <a:pt x="976" y="890"/>
                  </a:lnTo>
                  <a:lnTo>
                    <a:pt x="986" y="896"/>
                  </a:lnTo>
                  <a:lnTo>
                    <a:pt x="988" y="896"/>
                  </a:lnTo>
                  <a:lnTo>
                    <a:pt x="988" y="896"/>
                  </a:lnTo>
                  <a:lnTo>
                    <a:pt x="988" y="896"/>
                  </a:lnTo>
                  <a:lnTo>
                    <a:pt x="990" y="896"/>
                  </a:lnTo>
                  <a:lnTo>
                    <a:pt x="992" y="896"/>
                  </a:lnTo>
                  <a:lnTo>
                    <a:pt x="1002" y="880"/>
                  </a:lnTo>
                  <a:lnTo>
                    <a:pt x="1006" y="864"/>
                  </a:lnTo>
                  <a:lnTo>
                    <a:pt x="1010" y="864"/>
                  </a:lnTo>
                  <a:lnTo>
                    <a:pt x="1012" y="864"/>
                  </a:lnTo>
                  <a:lnTo>
                    <a:pt x="1034" y="872"/>
                  </a:lnTo>
                  <a:lnTo>
                    <a:pt x="1046" y="864"/>
                  </a:lnTo>
                  <a:lnTo>
                    <a:pt x="1046" y="864"/>
                  </a:lnTo>
                  <a:lnTo>
                    <a:pt x="1048" y="864"/>
                  </a:lnTo>
                  <a:lnTo>
                    <a:pt x="1060" y="862"/>
                  </a:lnTo>
                  <a:lnTo>
                    <a:pt x="1068" y="848"/>
                  </a:lnTo>
                  <a:lnTo>
                    <a:pt x="1068" y="832"/>
                  </a:lnTo>
                  <a:lnTo>
                    <a:pt x="1074" y="806"/>
                  </a:lnTo>
                  <a:lnTo>
                    <a:pt x="1074" y="808"/>
                  </a:lnTo>
                  <a:lnTo>
                    <a:pt x="1078" y="808"/>
                  </a:lnTo>
                  <a:lnTo>
                    <a:pt x="1094" y="812"/>
                  </a:lnTo>
                  <a:lnTo>
                    <a:pt x="1102" y="796"/>
                  </a:lnTo>
                  <a:lnTo>
                    <a:pt x="1104" y="796"/>
                  </a:lnTo>
                  <a:lnTo>
                    <a:pt x="1106" y="796"/>
                  </a:lnTo>
                  <a:lnTo>
                    <a:pt x="1122" y="796"/>
                  </a:lnTo>
                  <a:lnTo>
                    <a:pt x="1124" y="796"/>
                  </a:lnTo>
                  <a:lnTo>
                    <a:pt x="1124" y="796"/>
                  </a:lnTo>
                  <a:lnTo>
                    <a:pt x="1126" y="796"/>
                  </a:lnTo>
                  <a:lnTo>
                    <a:pt x="1134" y="808"/>
                  </a:lnTo>
                  <a:lnTo>
                    <a:pt x="1134" y="808"/>
                  </a:lnTo>
                  <a:lnTo>
                    <a:pt x="1134" y="810"/>
                  </a:lnTo>
                  <a:lnTo>
                    <a:pt x="1134" y="812"/>
                  </a:lnTo>
                  <a:lnTo>
                    <a:pt x="1136" y="828"/>
                  </a:lnTo>
                  <a:lnTo>
                    <a:pt x="1144" y="834"/>
                  </a:lnTo>
                  <a:lnTo>
                    <a:pt x="1154" y="824"/>
                  </a:lnTo>
                  <a:lnTo>
                    <a:pt x="1158" y="828"/>
                  </a:lnTo>
                  <a:lnTo>
                    <a:pt x="1158" y="828"/>
                  </a:lnTo>
                  <a:lnTo>
                    <a:pt x="1162" y="834"/>
                  </a:lnTo>
                  <a:lnTo>
                    <a:pt x="1162" y="840"/>
                  </a:lnTo>
                  <a:lnTo>
                    <a:pt x="1162" y="854"/>
                  </a:lnTo>
                  <a:lnTo>
                    <a:pt x="1158" y="868"/>
                  </a:lnTo>
                  <a:lnTo>
                    <a:pt x="1162" y="876"/>
                  </a:lnTo>
                  <a:lnTo>
                    <a:pt x="1170" y="884"/>
                  </a:lnTo>
                  <a:lnTo>
                    <a:pt x="1202" y="888"/>
                  </a:lnTo>
                  <a:lnTo>
                    <a:pt x="1204" y="890"/>
                  </a:lnTo>
                  <a:lnTo>
                    <a:pt x="1204" y="890"/>
                  </a:lnTo>
                  <a:lnTo>
                    <a:pt x="1206" y="890"/>
                  </a:lnTo>
                  <a:lnTo>
                    <a:pt x="1206" y="890"/>
                  </a:lnTo>
                  <a:lnTo>
                    <a:pt x="1208" y="892"/>
                  </a:lnTo>
                  <a:lnTo>
                    <a:pt x="1218" y="880"/>
                  </a:lnTo>
                  <a:lnTo>
                    <a:pt x="1218" y="880"/>
                  </a:lnTo>
                  <a:lnTo>
                    <a:pt x="1226" y="872"/>
                  </a:lnTo>
                  <a:lnTo>
                    <a:pt x="1222" y="860"/>
                  </a:lnTo>
                  <a:lnTo>
                    <a:pt x="1214" y="808"/>
                  </a:lnTo>
                  <a:lnTo>
                    <a:pt x="1238" y="820"/>
                  </a:lnTo>
                  <a:lnTo>
                    <a:pt x="1238" y="820"/>
                  </a:lnTo>
                  <a:lnTo>
                    <a:pt x="1238" y="820"/>
                  </a:lnTo>
                  <a:lnTo>
                    <a:pt x="1250" y="832"/>
                  </a:lnTo>
                  <a:lnTo>
                    <a:pt x="1256" y="838"/>
                  </a:lnTo>
                  <a:lnTo>
                    <a:pt x="1266" y="832"/>
                  </a:lnTo>
                  <a:lnTo>
                    <a:pt x="1298" y="796"/>
                  </a:lnTo>
                  <a:lnTo>
                    <a:pt x="1298" y="796"/>
                  </a:lnTo>
                  <a:lnTo>
                    <a:pt x="1300" y="796"/>
                  </a:lnTo>
                  <a:lnTo>
                    <a:pt x="1312" y="786"/>
                  </a:lnTo>
                  <a:lnTo>
                    <a:pt x="1326" y="768"/>
                  </a:lnTo>
                  <a:lnTo>
                    <a:pt x="1326" y="766"/>
                  </a:lnTo>
                  <a:lnTo>
                    <a:pt x="1344" y="770"/>
                  </a:lnTo>
                  <a:lnTo>
                    <a:pt x="1354" y="770"/>
                  </a:lnTo>
                  <a:lnTo>
                    <a:pt x="1354" y="770"/>
                  </a:lnTo>
                  <a:lnTo>
                    <a:pt x="1354" y="762"/>
                  </a:lnTo>
                  <a:lnTo>
                    <a:pt x="1356" y="756"/>
                  </a:lnTo>
                  <a:lnTo>
                    <a:pt x="1370" y="740"/>
                  </a:lnTo>
                  <a:lnTo>
                    <a:pt x="1374" y="736"/>
                  </a:lnTo>
                  <a:lnTo>
                    <a:pt x="1390" y="742"/>
                  </a:lnTo>
                  <a:lnTo>
                    <a:pt x="1408" y="740"/>
                  </a:lnTo>
                  <a:lnTo>
                    <a:pt x="1422" y="726"/>
                  </a:lnTo>
                  <a:lnTo>
                    <a:pt x="1428" y="714"/>
                  </a:lnTo>
                  <a:lnTo>
                    <a:pt x="1424" y="708"/>
                  </a:lnTo>
                  <a:lnTo>
                    <a:pt x="1412" y="714"/>
                  </a:lnTo>
                  <a:lnTo>
                    <a:pt x="1412" y="712"/>
                  </a:lnTo>
                  <a:lnTo>
                    <a:pt x="1410" y="712"/>
                  </a:lnTo>
                  <a:lnTo>
                    <a:pt x="1396" y="700"/>
                  </a:lnTo>
                  <a:lnTo>
                    <a:pt x="1396" y="698"/>
                  </a:lnTo>
                  <a:lnTo>
                    <a:pt x="1402" y="676"/>
                  </a:lnTo>
                  <a:lnTo>
                    <a:pt x="1402" y="660"/>
                  </a:lnTo>
                  <a:lnTo>
                    <a:pt x="1398" y="648"/>
                  </a:lnTo>
                  <a:lnTo>
                    <a:pt x="1388" y="644"/>
                  </a:lnTo>
                  <a:lnTo>
                    <a:pt x="1388" y="642"/>
                  </a:lnTo>
                  <a:lnTo>
                    <a:pt x="1386" y="642"/>
                  </a:lnTo>
                  <a:lnTo>
                    <a:pt x="1386" y="640"/>
                  </a:lnTo>
                  <a:lnTo>
                    <a:pt x="1376" y="622"/>
                  </a:lnTo>
                  <a:lnTo>
                    <a:pt x="1374" y="620"/>
                  </a:lnTo>
                  <a:lnTo>
                    <a:pt x="1362" y="636"/>
                  </a:lnTo>
                  <a:lnTo>
                    <a:pt x="1348" y="644"/>
                  </a:lnTo>
                  <a:lnTo>
                    <a:pt x="1344" y="646"/>
                  </a:lnTo>
                  <a:lnTo>
                    <a:pt x="1344" y="644"/>
                  </a:lnTo>
                  <a:lnTo>
                    <a:pt x="1342" y="644"/>
                  </a:lnTo>
                  <a:lnTo>
                    <a:pt x="1328" y="630"/>
                  </a:lnTo>
                  <a:lnTo>
                    <a:pt x="1328" y="628"/>
                  </a:lnTo>
                  <a:lnTo>
                    <a:pt x="1318" y="606"/>
                  </a:lnTo>
                  <a:lnTo>
                    <a:pt x="1318" y="606"/>
                  </a:lnTo>
                  <a:lnTo>
                    <a:pt x="1314" y="590"/>
                  </a:lnTo>
                  <a:lnTo>
                    <a:pt x="1314" y="588"/>
                  </a:lnTo>
                  <a:lnTo>
                    <a:pt x="1314" y="588"/>
                  </a:lnTo>
                  <a:lnTo>
                    <a:pt x="1314" y="564"/>
                  </a:lnTo>
                  <a:lnTo>
                    <a:pt x="1312" y="550"/>
                  </a:lnTo>
                  <a:lnTo>
                    <a:pt x="1300" y="546"/>
                  </a:lnTo>
                  <a:lnTo>
                    <a:pt x="1300" y="546"/>
                  </a:lnTo>
                  <a:lnTo>
                    <a:pt x="1300" y="546"/>
                  </a:lnTo>
                  <a:lnTo>
                    <a:pt x="1274" y="526"/>
                  </a:lnTo>
                  <a:lnTo>
                    <a:pt x="1276" y="524"/>
                  </a:lnTo>
                  <a:lnTo>
                    <a:pt x="1288" y="510"/>
                  </a:lnTo>
                  <a:lnTo>
                    <a:pt x="1288" y="510"/>
                  </a:lnTo>
                  <a:lnTo>
                    <a:pt x="1288" y="508"/>
                  </a:lnTo>
                  <a:lnTo>
                    <a:pt x="1290" y="508"/>
                  </a:lnTo>
                  <a:lnTo>
                    <a:pt x="1290" y="508"/>
                  </a:lnTo>
                  <a:lnTo>
                    <a:pt x="1302" y="508"/>
                  </a:lnTo>
                  <a:lnTo>
                    <a:pt x="1304" y="508"/>
                  </a:lnTo>
                  <a:lnTo>
                    <a:pt x="1304" y="508"/>
                  </a:lnTo>
                  <a:lnTo>
                    <a:pt x="1310" y="510"/>
                  </a:lnTo>
                  <a:lnTo>
                    <a:pt x="1314" y="514"/>
                  </a:lnTo>
                  <a:lnTo>
                    <a:pt x="1326" y="522"/>
                  </a:lnTo>
                  <a:lnTo>
                    <a:pt x="1338" y="512"/>
                  </a:lnTo>
                  <a:lnTo>
                    <a:pt x="1346" y="500"/>
                  </a:lnTo>
                  <a:lnTo>
                    <a:pt x="1346" y="490"/>
                  </a:lnTo>
                  <a:lnTo>
                    <a:pt x="1344" y="464"/>
                  </a:lnTo>
                  <a:lnTo>
                    <a:pt x="1342" y="454"/>
                  </a:lnTo>
                  <a:lnTo>
                    <a:pt x="1324" y="452"/>
                  </a:lnTo>
                  <a:lnTo>
                    <a:pt x="1324" y="440"/>
                  </a:lnTo>
                  <a:lnTo>
                    <a:pt x="1308" y="420"/>
                  </a:lnTo>
                  <a:lnTo>
                    <a:pt x="1306" y="420"/>
                  </a:lnTo>
                  <a:lnTo>
                    <a:pt x="1298" y="406"/>
                  </a:lnTo>
                  <a:lnTo>
                    <a:pt x="1298" y="404"/>
                  </a:lnTo>
                  <a:lnTo>
                    <a:pt x="1298" y="402"/>
                  </a:lnTo>
                  <a:lnTo>
                    <a:pt x="1298" y="402"/>
                  </a:lnTo>
                  <a:lnTo>
                    <a:pt x="1314" y="380"/>
                  </a:lnTo>
                  <a:lnTo>
                    <a:pt x="1314" y="378"/>
                  </a:lnTo>
                  <a:lnTo>
                    <a:pt x="1316" y="378"/>
                  </a:lnTo>
                  <a:lnTo>
                    <a:pt x="1316" y="376"/>
                  </a:lnTo>
                  <a:lnTo>
                    <a:pt x="1318" y="376"/>
                  </a:lnTo>
                  <a:lnTo>
                    <a:pt x="1324" y="376"/>
                  </a:lnTo>
                  <a:lnTo>
                    <a:pt x="1334" y="368"/>
                  </a:lnTo>
                  <a:lnTo>
                    <a:pt x="1344" y="336"/>
                  </a:lnTo>
                  <a:lnTo>
                    <a:pt x="1344" y="336"/>
                  </a:lnTo>
                  <a:lnTo>
                    <a:pt x="1344" y="336"/>
                  </a:lnTo>
                  <a:lnTo>
                    <a:pt x="1358" y="322"/>
                  </a:lnTo>
                  <a:lnTo>
                    <a:pt x="1358" y="320"/>
                  </a:lnTo>
                  <a:lnTo>
                    <a:pt x="1358" y="320"/>
                  </a:lnTo>
                  <a:lnTo>
                    <a:pt x="1358" y="320"/>
                  </a:lnTo>
                  <a:lnTo>
                    <a:pt x="1374" y="316"/>
                  </a:lnTo>
                  <a:lnTo>
                    <a:pt x="1374" y="318"/>
                  </a:lnTo>
                  <a:lnTo>
                    <a:pt x="1382" y="326"/>
                  </a:lnTo>
                  <a:lnTo>
                    <a:pt x="1386" y="328"/>
                  </a:lnTo>
                  <a:lnTo>
                    <a:pt x="1392" y="302"/>
                  </a:lnTo>
                  <a:lnTo>
                    <a:pt x="1386" y="284"/>
                  </a:lnTo>
                  <a:lnTo>
                    <a:pt x="1386" y="284"/>
                  </a:lnTo>
                  <a:lnTo>
                    <a:pt x="1386" y="282"/>
                  </a:lnTo>
                  <a:lnTo>
                    <a:pt x="1388" y="262"/>
                  </a:lnTo>
                  <a:lnTo>
                    <a:pt x="1388" y="260"/>
                  </a:lnTo>
                  <a:lnTo>
                    <a:pt x="1398" y="250"/>
                  </a:lnTo>
                  <a:lnTo>
                    <a:pt x="1404" y="240"/>
                  </a:lnTo>
                  <a:lnTo>
                    <a:pt x="1404" y="230"/>
                  </a:lnTo>
                  <a:lnTo>
                    <a:pt x="1404" y="230"/>
                  </a:lnTo>
                  <a:lnTo>
                    <a:pt x="1402" y="220"/>
                  </a:lnTo>
                  <a:lnTo>
                    <a:pt x="1398" y="204"/>
                  </a:lnTo>
                  <a:lnTo>
                    <a:pt x="1398" y="204"/>
                  </a:lnTo>
                  <a:lnTo>
                    <a:pt x="1398" y="204"/>
                  </a:lnTo>
                  <a:lnTo>
                    <a:pt x="1398" y="186"/>
                  </a:lnTo>
                  <a:lnTo>
                    <a:pt x="1398" y="184"/>
                  </a:lnTo>
                  <a:lnTo>
                    <a:pt x="1402" y="168"/>
                  </a:lnTo>
                  <a:lnTo>
                    <a:pt x="1402" y="168"/>
                  </a:lnTo>
                  <a:lnTo>
                    <a:pt x="1398" y="158"/>
                  </a:lnTo>
                  <a:lnTo>
                    <a:pt x="1396" y="152"/>
                  </a:lnTo>
                  <a:lnTo>
                    <a:pt x="1398" y="128"/>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7" name="Freeform 6"/>
            <p:cNvSpPr/>
            <p:nvPr/>
          </p:nvSpPr>
          <p:spPr bwMode="auto">
            <a:xfrm>
              <a:off x="2460625" y="2777444"/>
              <a:ext cx="1447800" cy="1225550"/>
            </a:xfrm>
            <a:custGeom>
              <a:avLst/>
              <a:gdLst>
                <a:gd name="T0" fmla="*/ 536 w 912"/>
                <a:gd name="T1" fmla="*/ 308 h 772"/>
                <a:gd name="T2" fmla="*/ 516 w 912"/>
                <a:gd name="T3" fmla="*/ 320 h 772"/>
                <a:gd name="T4" fmla="*/ 456 w 912"/>
                <a:gd name="T5" fmla="*/ 264 h 772"/>
                <a:gd name="T6" fmla="*/ 424 w 912"/>
                <a:gd name="T7" fmla="*/ 242 h 772"/>
                <a:gd name="T8" fmla="*/ 390 w 912"/>
                <a:gd name="T9" fmla="*/ 204 h 772"/>
                <a:gd name="T10" fmla="*/ 396 w 912"/>
                <a:gd name="T11" fmla="*/ 156 h 772"/>
                <a:gd name="T12" fmla="*/ 334 w 912"/>
                <a:gd name="T13" fmla="*/ 178 h 772"/>
                <a:gd name="T14" fmla="*/ 304 w 912"/>
                <a:gd name="T15" fmla="*/ 142 h 772"/>
                <a:gd name="T16" fmla="*/ 276 w 912"/>
                <a:gd name="T17" fmla="*/ 48 h 772"/>
                <a:gd name="T18" fmla="*/ 256 w 912"/>
                <a:gd name="T19" fmla="*/ 14 h 772"/>
                <a:gd name="T20" fmla="*/ 210 w 912"/>
                <a:gd name="T21" fmla="*/ 56 h 772"/>
                <a:gd name="T22" fmla="*/ 168 w 912"/>
                <a:gd name="T23" fmla="*/ 70 h 772"/>
                <a:gd name="T24" fmla="*/ 108 w 912"/>
                <a:gd name="T25" fmla="*/ 86 h 772"/>
                <a:gd name="T26" fmla="*/ 60 w 912"/>
                <a:gd name="T27" fmla="*/ 132 h 772"/>
                <a:gd name="T28" fmla="*/ 8 w 912"/>
                <a:gd name="T29" fmla="*/ 158 h 772"/>
                <a:gd name="T30" fmla="*/ 40 w 912"/>
                <a:gd name="T31" fmla="*/ 236 h 772"/>
                <a:gd name="T32" fmla="*/ 112 w 912"/>
                <a:gd name="T33" fmla="*/ 254 h 772"/>
                <a:gd name="T34" fmla="*/ 220 w 912"/>
                <a:gd name="T35" fmla="*/ 278 h 772"/>
                <a:gd name="T36" fmla="*/ 302 w 912"/>
                <a:gd name="T37" fmla="*/ 284 h 772"/>
                <a:gd name="T38" fmla="*/ 372 w 912"/>
                <a:gd name="T39" fmla="*/ 312 h 772"/>
                <a:gd name="T40" fmla="*/ 430 w 912"/>
                <a:gd name="T41" fmla="*/ 336 h 772"/>
                <a:gd name="T42" fmla="*/ 524 w 912"/>
                <a:gd name="T43" fmla="*/ 406 h 772"/>
                <a:gd name="T44" fmla="*/ 560 w 912"/>
                <a:gd name="T45" fmla="*/ 494 h 772"/>
                <a:gd name="T46" fmla="*/ 528 w 912"/>
                <a:gd name="T47" fmla="*/ 598 h 772"/>
                <a:gd name="T48" fmla="*/ 508 w 912"/>
                <a:gd name="T49" fmla="*/ 630 h 772"/>
                <a:gd name="T50" fmla="*/ 488 w 912"/>
                <a:gd name="T51" fmla="*/ 658 h 772"/>
                <a:gd name="T52" fmla="*/ 498 w 912"/>
                <a:gd name="T53" fmla="*/ 706 h 772"/>
                <a:gd name="T54" fmla="*/ 524 w 912"/>
                <a:gd name="T55" fmla="*/ 696 h 772"/>
                <a:gd name="T56" fmla="*/ 528 w 912"/>
                <a:gd name="T57" fmla="*/ 668 h 772"/>
                <a:gd name="T58" fmla="*/ 554 w 912"/>
                <a:gd name="T59" fmla="*/ 642 h 772"/>
                <a:gd name="T60" fmla="*/ 596 w 912"/>
                <a:gd name="T61" fmla="*/ 684 h 772"/>
                <a:gd name="T62" fmla="*/ 666 w 912"/>
                <a:gd name="T63" fmla="*/ 724 h 772"/>
                <a:gd name="T64" fmla="*/ 670 w 912"/>
                <a:gd name="T65" fmla="*/ 760 h 772"/>
                <a:gd name="T66" fmla="*/ 730 w 912"/>
                <a:gd name="T67" fmla="*/ 744 h 772"/>
                <a:gd name="T68" fmla="*/ 728 w 912"/>
                <a:gd name="T69" fmla="*/ 712 h 772"/>
                <a:gd name="T70" fmla="*/ 780 w 912"/>
                <a:gd name="T71" fmla="*/ 688 h 772"/>
                <a:gd name="T72" fmla="*/ 766 w 912"/>
                <a:gd name="T73" fmla="*/ 626 h 772"/>
                <a:gd name="T74" fmla="*/ 796 w 912"/>
                <a:gd name="T75" fmla="*/ 580 h 772"/>
                <a:gd name="T76" fmla="*/ 838 w 912"/>
                <a:gd name="T77" fmla="*/ 586 h 772"/>
                <a:gd name="T78" fmla="*/ 876 w 912"/>
                <a:gd name="T79" fmla="*/ 556 h 772"/>
                <a:gd name="T80" fmla="*/ 906 w 912"/>
                <a:gd name="T81" fmla="*/ 512 h 772"/>
                <a:gd name="T82" fmla="*/ 868 w 912"/>
                <a:gd name="T83" fmla="*/ 472 h 772"/>
                <a:gd name="T84" fmla="*/ 810 w 912"/>
                <a:gd name="T85" fmla="*/ 436 h 772"/>
                <a:gd name="T86" fmla="*/ 808 w 912"/>
                <a:gd name="T87" fmla="*/ 496 h 772"/>
                <a:gd name="T88" fmla="*/ 812 w 912"/>
                <a:gd name="T89" fmla="*/ 538 h 772"/>
                <a:gd name="T90" fmla="*/ 792 w 912"/>
                <a:gd name="T91" fmla="*/ 544 h 772"/>
                <a:gd name="T92" fmla="*/ 776 w 912"/>
                <a:gd name="T93" fmla="*/ 580 h 772"/>
                <a:gd name="T94" fmla="*/ 746 w 912"/>
                <a:gd name="T95" fmla="*/ 566 h 772"/>
                <a:gd name="T96" fmla="*/ 712 w 912"/>
                <a:gd name="T97" fmla="*/ 538 h 772"/>
                <a:gd name="T98" fmla="*/ 716 w 912"/>
                <a:gd name="T99" fmla="*/ 506 h 772"/>
                <a:gd name="T100" fmla="*/ 688 w 912"/>
                <a:gd name="T101" fmla="*/ 434 h 772"/>
                <a:gd name="T102" fmla="*/ 624 w 912"/>
                <a:gd name="T103" fmla="*/ 402 h 772"/>
                <a:gd name="T104" fmla="*/ 598 w 912"/>
                <a:gd name="T105" fmla="*/ 376 h 772"/>
                <a:gd name="T106" fmla="*/ 604 w 912"/>
                <a:gd name="T107" fmla="*/ 324 h 772"/>
                <a:gd name="T108" fmla="*/ 648 w 912"/>
                <a:gd name="T109" fmla="*/ 276 h 772"/>
                <a:gd name="T110" fmla="*/ 592 w 912"/>
                <a:gd name="T111" fmla="*/ 286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12" h="772">
                  <a:moveTo>
                    <a:pt x="542" y="280"/>
                  </a:moveTo>
                  <a:lnTo>
                    <a:pt x="530" y="280"/>
                  </a:lnTo>
                  <a:lnTo>
                    <a:pt x="526" y="288"/>
                  </a:lnTo>
                  <a:lnTo>
                    <a:pt x="532" y="296"/>
                  </a:lnTo>
                  <a:lnTo>
                    <a:pt x="532" y="296"/>
                  </a:lnTo>
                  <a:lnTo>
                    <a:pt x="532" y="296"/>
                  </a:lnTo>
                  <a:lnTo>
                    <a:pt x="536" y="308"/>
                  </a:lnTo>
                  <a:lnTo>
                    <a:pt x="536" y="308"/>
                  </a:lnTo>
                  <a:lnTo>
                    <a:pt x="536" y="310"/>
                  </a:lnTo>
                  <a:lnTo>
                    <a:pt x="536" y="312"/>
                  </a:lnTo>
                  <a:lnTo>
                    <a:pt x="518" y="320"/>
                  </a:lnTo>
                  <a:lnTo>
                    <a:pt x="516" y="320"/>
                  </a:lnTo>
                  <a:lnTo>
                    <a:pt x="516" y="320"/>
                  </a:lnTo>
                  <a:lnTo>
                    <a:pt x="516" y="320"/>
                  </a:lnTo>
                  <a:lnTo>
                    <a:pt x="516" y="320"/>
                  </a:lnTo>
                  <a:lnTo>
                    <a:pt x="516" y="320"/>
                  </a:lnTo>
                  <a:lnTo>
                    <a:pt x="506" y="320"/>
                  </a:lnTo>
                  <a:lnTo>
                    <a:pt x="500" y="316"/>
                  </a:lnTo>
                  <a:lnTo>
                    <a:pt x="494" y="314"/>
                  </a:lnTo>
                  <a:lnTo>
                    <a:pt x="492" y="310"/>
                  </a:lnTo>
                  <a:lnTo>
                    <a:pt x="488" y="300"/>
                  </a:lnTo>
                  <a:lnTo>
                    <a:pt x="464" y="296"/>
                  </a:lnTo>
                  <a:lnTo>
                    <a:pt x="456" y="264"/>
                  </a:lnTo>
                  <a:lnTo>
                    <a:pt x="456" y="264"/>
                  </a:lnTo>
                  <a:lnTo>
                    <a:pt x="450" y="262"/>
                  </a:lnTo>
                  <a:lnTo>
                    <a:pt x="446" y="258"/>
                  </a:lnTo>
                  <a:lnTo>
                    <a:pt x="444" y="256"/>
                  </a:lnTo>
                  <a:lnTo>
                    <a:pt x="444" y="256"/>
                  </a:lnTo>
                  <a:lnTo>
                    <a:pt x="440" y="250"/>
                  </a:lnTo>
                  <a:lnTo>
                    <a:pt x="432" y="248"/>
                  </a:lnTo>
                  <a:lnTo>
                    <a:pt x="432" y="248"/>
                  </a:lnTo>
                  <a:lnTo>
                    <a:pt x="424" y="242"/>
                  </a:lnTo>
                  <a:lnTo>
                    <a:pt x="416" y="232"/>
                  </a:lnTo>
                  <a:lnTo>
                    <a:pt x="406" y="228"/>
                  </a:lnTo>
                  <a:lnTo>
                    <a:pt x="406" y="228"/>
                  </a:lnTo>
                  <a:lnTo>
                    <a:pt x="406" y="228"/>
                  </a:lnTo>
                  <a:lnTo>
                    <a:pt x="406" y="228"/>
                  </a:lnTo>
                  <a:lnTo>
                    <a:pt x="392" y="214"/>
                  </a:lnTo>
                  <a:lnTo>
                    <a:pt x="392" y="214"/>
                  </a:lnTo>
                  <a:lnTo>
                    <a:pt x="390" y="204"/>
                  </a:lnTo>
                  <a:lnTo>
                    <a:pt x="390" y="202"/>
                  </a:lnTo>
                  <a:lnTo>
                    <a:pt x="416" y="168"/>
                  </a:lnTo>
                  <a:lnTo>
                    <a:pt x="416" y="168"/>
                  </a:lnTo>
                  <a:lnTo>
                    <a:pt x="416" y="164"/>
                  </a:lnTo>
                  <a:lnTo>
                    <a:pt x="416" y="162"/>
                  </a:lnTo>
                  <a:lnTo>
                    <a:pt x="412" y="152"/>
                  </a:lnTo>
                  <a:lnTo>
                    <a:pt x="398" y="156"/>
                  </a:lnTo>
                  <a:lnTo>
                    <a:pt x="396" y="156"/>
                  </a:lnTo>
                  <a:lnTo>
                    <a:pt x="396" y="158"/>
                  </a:lnTo>
                  <a:lnTo>
                    <a:pt x="396" y="158"/>
                  </a:lnTo>
                  <a:lnTo>
                    <a:pt x="360" y="160"/>
                  </a:lnTo>
                  <a:lnTo>
                    <a:pt x="348" y="164"/>
                  </a:lnTo>
                  <a:lnTo>
                    <a:pt x="342" y="168"/>
                  </a:lnTo>
                  <a:lnTo>
                    <a:pt x="340" y="172"/>
                  </a:lnTo>
                  <a:lnTo>
                    <a:pt x="340" y="172"/>
                  </a:lnTo>
                  <a:lnTo>
                    <a:pt x="334" y="178"/>
                  </a:lnTo>
                  <a:lnTo>
                    <a:pt x="330" y="178"/>
                  </a:lnTo>
                  <a:lnTo>
                    <a:pt x="324" y="178"/>
                  </a:lnTo>
                  <a:lnTo>
                    <a:pt x="324" y="178"/>
                  </a:lnTo>
                  <a:lnTo>
                    <a:pt x="324" y="176"/>
                  </a:lnTo>
                  <a:lnTo>
                    <a:pt x="312" y="168"/>
                  </a:lnTo>
                  <a:lnTo>
                    <a:pt x="312" y="148"/>
                  </a:lnTo>
                  <a:lnTo>
                    <a:pt x="312" y="148"/>
                  </a:lnTo>
                  <a:lnTo>
                    <a:pt x="304" y="142"/>
                  </a:lnTo>
                  <a:lnTo>
                    <a:pt x="300" y="134"/>
                  </a:lnTo>
                  <a:lnTo>
                    <a:pt x="296" y="116"/>
                  </a:lnTo>
                  <a:lnTo>
                    <a:pt x="288" y="108"/>
                  </a:lnTo>
                  <a:lnTo>
                    <a:pt x="280" y="100"/>
                  </a:lnTo>
                  <a:lnTo>
                    <a:pt x="276" y="98"/>
                  </a:lnTo>
                  <a:lnTo>
                    <a:pt x="290" y="80"/>
                  </a:lnTo>
                  <a:lnTo>
                    <a:pt x="292" y="68"/>
                  </a:lnTo>
                  <a:lnTo>
                    <a:pt x="276" y="48"/>
                  </a:lnTo>
                  <a:lnTo>
                    <a:pt x="276" y="48"/>
                  </a:lnTo>
                  <a:lnTo>
                    <a:pt x="276" y="48"/>
                  </a:lnTo>
                  <a:lnTo>
                    <a:pt x="268" y="32"/>
                  </a:lnTo>
                  <a:lnTo>
                    <a:pt x="268" y="32"/>
                  </a:lnTo>
                  <a:lnTo>
                    <a:pt x="268" y="32"/>
                  </a:lnTo>
                  <a:lnTo>
                    <a:pt x="268" y="24"/>
                  </a:lnTo>
                  <a:lnTo>
                    <a:pt x="256" y="16"/>
                  </a:lnTo>
                  <a:lnTo>
                    <a:pt x="256" y="14"/>
                  </a:lnTo>
                  <a:lnTo>
                    <a:pt x="256" y="14"/>
                  </a:lnTo>
                  <a:lnTo>
                    <a:pt x="256" y="14"/>
                  </a:lnTo>
                  <a:lnTo>
                    <a:pt x="246" y="2"/>
                  </a:lnTo>
                  <a:lnTo>
                    <a:pt x="232" y="0"/>
                  </a:lnTo>
                  <a:lnTo>
                    <a:pt x="216" y="4"/>
                  </a:lnTo>
                  <a:lnTo>
                    <a:pt x="212" y="8"/>
                  </a:lnTo>
                  <a:lnTo>
                    <a:pt x="210" y="30"/>
                  </a:lnTo>
                  <a:lnTo>
                    <a:pt x="210" y="56"/>
                  </a:lnTo>
                  <a:lnTo>
                    <a:pt x="208" y="56"/>
                  </a:lnTo>
                  <a:lnTo>
                    <a:pt x="192" y="62"/>
                  </a:lnTo>
                  <a:lnTo>
                    <a:pt x="192" y="62"/>
                  </a:lnTo>
                  <a:lnTo>
                    <a:pt x="192" y="62"/>
                  </a:lnTo>
                  <a:lnTo>
                    <a:pt x="192" y="62"/>
                  </a:lnTo>
                  <a:lnTo>
                    <a:pt x="178" y="64"/>
                  </a:lnTo>
                  <a:lnTo>
                    <a:pt x="178" y="64"/>
                  </a:lnTo>
                  <a:lnTo>
                    <a:pt x="168" y="70"/>
                  </a:lnTo>
                  <a:lnTo>
                    <a:pt x="154" y="74"/>
                  </a:lnTo>
                  <a:lnTo>
                    <a:pt x="152" y="76"/>
                  </a:lnTo>
                  <a:lnTo>
                    <a:pt x="152" y="76"/>
                  </a:lnTo>
                  <a:lnTo>
                    <a:pt x="152" y="76"/>
                  </a:lnTo>
                  <a:lnTo>
                    <a:pt x="124" y="68"/>
                  </a:lnTo>
                  <a:lnTo>
                    <a:pt x="114" y="80"/>
                  </a:lnTo>
                  <a:lnTo>
                    <a:pt x="114" y="80"/>
                  </a:lnTo>
                  <a:lnTo>
                    <a:pt x="108" y="86"/>
                  </a:lnTo>
                  <a:lnTo>
                    <a:pt x="98" y="88"/>
                  </a:lnTo>
                  <a:lnTo>
                    <a:pt x="82" y="102"/>
                  </a:lnTo>
                  <a:lnTo>
                    <a:pt x="72" y="116"/>
                  </a:lnTo>
                  <a:lnTo>
                    <a:pt x="72" y="116"/>
                  </a:lnTo>
                  <a:lnTo>
                    <a:pt x="72" y="118"/>
                  </a:lnTo>
                  <a:lnTo>
                    <a:pt x="72" y="118"/>
                  </a:lnTo>
                  <a:lnTo>
                    <a:pt x="66" y="128"/>
                  </a:lnTo>
                  <a:lnTo>
                    <a:pt x="60" y="132"/>
                  </a:lnTo>
                  <a:lnTo>
                    <a:pt x="50" y="144"/>
                  </a:lnTo>
                  <a:lnTo>
                    <a:pt x="50" y="146"/>
                  </a:lnTo>
                  <a:lnTo>
                    <a:pt x="50" y="146"/>
                  </a:lnTo>
                  <a:lnTo>
                    <a:pt x="44" y="150"/>
                  </a:lnTo>
                  <a:lnTo>
                    <a:pt x="44" y="150"/>
                  </a:lnTo>
                  <a:lnTo>
                    <a:pt x="32" y="152"/>
                  </a:lnTo>
                  <a:lnTo>
                    <a:pt x="12" y="152"/>
                  </a:lnTo>
                  <a:lnTo>
                    <a:pt x="8" y="158"/>
                  </a:lnTo>
                  <a:lnTo>
                    <a:pt x="0" y="172"/>
                  </a:lnTo>
                  <a:lnTo>
                    <a:pt x="4" y="184"/>
                  </a:lnTo>
                  <a:lnTo>
                    <a:pt x="2" y="216"/>
                  </a:lnTo>
                  <a:lnTo>
                    <a:pt x="8" y="224"/>
                  </a:lnTo>
                  <a:lnTo>
                    <a:pt x="8" y="226"/>
                  </a:lnTo>
                  <a:lnTo>
                    <a:pt x="10" y="232"/>
                  </a:lnTo>
                  <a:lnTo>
                    <a:pt x="22" y="232"/>
                  </a:lnTo>
                  <a:lnTo>
                    <a:pt x="40" y="236"/>
                  </a:lnTo>
                  <a:lnTo>
                    <a:pt x="66" y="238"/>
                  </a:lnTo>
                  <a:lnTo>
                    <a:pt x="76" y="236"/>
                  </a:lnTo>
                  <a:lnTo>
                    <a:pt x="78" y="236"/>
                  </a:lnTo>
                  <a:lnTo>
                    <a:pt x="80" y="236"/>
                  </a:lnTo>
                  <a:lnTo>
                    <a:pt x="100" y="244"/>
                  </a:lnTo>
                  <a:lnTo>
                    <a:pt x="100" y="244"/>
                  </a:lnTo>
                  <a:lnTo>
                    <a:pt x="102" y="244"/>
                  </a:lnTo>
                  <a:lnTo>
                    <a:pt x="112" y="254"/>
                  </a:lnTo>
                  <a:lnTo>
                    <a:pt x="136" y="262"/>
                  </a:lnTo>
                  <a:lnTo>
                    <a:pt x="138" y="262"/>
                  </a:lnTo>
                  <a:lnTo>
                    <a:pt x="154" y="272"/>
                  </a:lnTo>
                  <a:lnTo>
                    <a:pt x="192" y="308"/>
                  </a:lnTo>
                  <a:lnTo>
                    <a:pt x="210" y="316"/>
                  </a:lnTo>
                  <a:lnTo>
                    <a:pt x="218" y="312"/>
                  </a:lnTo>
                  <a:lnTo>
                    <a:pt x="224" y="300"/>
                  </a:lnTo>
                  <a:lnTo>
                    <a:pt x="220" y="278"/>
                  </a:lnTo>
                  <a:lnTo>
                    <a:pt x="220" y="278"/>
                  </a:lnTo>
                  <a:lnTo>
                    <a:pt x="222" y="274"/>
                  </a:lnTo>
                  <a:lnTo>
                    <a:pt x="224" y="270"/>
                  </a:lnTo>
                  <a:lnTo>
                    <a:pt x="236" y="264"/>
                  </a:lnTo>
                  <a:lnTo>
                    <a:pt x="236" y="262"/>
                  </a:lnTo>
                  <a:lnTo>
                    <a:pt x="286" y="292"/>
                  </a:lnTo>
                  <a:lnTo>
                    <a:pt x="292" y="290"/>
                  </a:lnTo>
                  <a:lnTo>
                    <a:pt x="302" y="284"/>
                  </a:lnTo>
                  <a:lnTo>
                    <a:pt x="304" y="284"/>
                  </a:lnTo>
                  <a:lnTo>
                    <a:pt x="310" y="284"/>
                  </a:lnTo>
                  <a:lnTo>
                    <a:pt x="320" y="276"/>
                  </a:lnTo>
                  <a:lnTo>
                    <a:pt x="322" y="276"/>
                  </a:lnTo>
                  <a:lnTo>
                    <a:pt x="324" y="276"/>
                  </a:lnTo>
                  <a:lnTo>
                    <a:pt x="352" y="296"/>
                  </a:lnTo>
                  <a:lnTo>
                    <a:pt x="354" y="298"/>
                  </a:lnTo>
                  <a:lnTo>
                    <a:pt x="372" y="312"/>
                  </a:lnTo>
                  <a:lnTo>
                    <a:pt x="372" y="312"/>
                  </a:lnTo>
                  <a:lnTo>
                    <a:pt x="380" y="320"/>
                  </a:lnTo>
                  <a:lnTo>
                    <a:pt x="388" y="330"/>
                  </a:lnTo>
                  <a:lnTo>
                    <a:pt x="398" y="340"/>
                  </a:lnTo>
                  <a:lnTo>
                    <a:pt x="404" y="338"/>
                  </a:lnTo>
                  <a:lnTo>
                    <a:pt x="412" y="324"/>
                  </a:lnTo>
                  <a:lnTo>
                    <a:pt x="430" y="336"/>
                  </a:lnTo>
                  <a:lnTo>
                    <a:pt x="430" y="336"/>
                  </a:lnTo>
                  <a:lnTo>
                    <a:pt x="432" y="336"/>
                  </a:lnTo>
                  <a:lnTo>
                    <a:pt x="432" y="336"/>
                  </a:lnTo>
                  <a:lnTo>
                    <a:pt x="444" y="352"/>
                  </a:lnTo>
                  <a:lnTo>
                    <a:pt x="480" y="380"/>
                  </a:lnTo>
                  <a:lnTo>
                    <a:pt x="480" y="380"/>
                  </a:lnTo>
                  <a:lnTo>
                    <a:pt x="492" y="392"/>
                  </a:lnTo>
                  <a:lnTo>
                    <a:pt x="522" y="382"/>
                  </a:lnTo>
                  <a:lnTo>
                    <a:pt x="524" y="406"/>
                  </a:lnTo>
                  <a:lnTo>
                    <a:pt x="538" y="420"/>
                  </a:lnTo>
                  <a:lnTo>
                    <a:pt x="538" y="420"/>
                  </a:lnTo>
                  <a:lnTo>
                    <a:pt x="538" y="420"/>
                  </a:lnTo>
                  <a:lnTo>
                    <a:pt x="548" y="436"/>
                  </a:lnTo>
                  <a:lnTo>
                    <a:pt x="548" y="438"/>
                  </a:lnTo>
                  <a:lnTo>
                    <a:pt x="548" y="438"/>
                  </a:lnTo>
                  <a:lnTo>
                    <a:pt x="548" y="440"/>
                  </a:lnTo>
                  <a:lnTo>
                    <a:pt x="560" y="494"/>
                  </a:lnTo>
                  <a:lnTo>
                    <a:pt x="572" y="516"/>
                  </a:lnTo>
                  <a:lnTo>
                    <a:pt x="556" y="558"/>
                  </a:lnTo>
                  <a:lnTo>
                    <a:pt x="556" y="560"/>
                  </a:lnTo>
                  <a:lnTo>
                    <a:pt x="544" y="564"/>
                  </a:lnTo>
                  <a:lnTo>
                    <a:pt x="544" y="576"/>
                  </a:lnTo>
                  <a:lnTo>
                    <a:pt x="542" y="576"/>
                  </a:lnTo>
                  <a:lnTo>
                    <a:pt x="528" y="598"/>
                  </a:lnTo>
                  <a:lnTo>
                    <a:pt x="528" y="598"/>
                  </a:lnTo>
                  <a:lnTo>
                    <a:pt x="508" y="600"/>
                  </a:lnTo>
                  <a:lnTo>
                    <a:pt x="488" y="616"/>
                  </a:lnTo>
                  <a:lnTo>
                    <a:pt x="488" y="616"/>
                  </a:lnTo>
                  <a:lnTo>
                    <a:pt x="494" y="620"/>
                  </a:lnTo>
                  <a:lnTo>
                    <a:pt x="500" y="622"/>
                  </a:lnTo>
                  <a:lnTo>
                    <a:pt x="500" y="622"/>
                  </a:lnTo>
                  <a:lnTo>
                    <a:pt x="504" y="626"/>
                  </a:lnTo>
                  <a:lnTo>
                    <a:pt x="508" y="630"/>
                  </a:lnTo>
                  <a:lnTo>
                    <a:pt x="508" y="634"/>
                  </a:lnTo>
                  <a:lnTo>
                    <a:pt x="504" y="642"/>
                  </a:lnTo>
                  <a:lnTo>
                    <a:pt x="504" y="644"/>
                  </a:lnTo>
                  <a:lnTo>
                    <a:pt x="492" y="656"/>
                  </a:lnTo>
                  <a:lnTo>
                    <a:pt x="490" y="656"/>
                  </a:lnTo>
                  <a:lnTo>
                    <a:pt x="490" y="658"/>
                  </a:lnTo>
                  <a:lnTo>
                    <a:pt x="488" y="658"/>
                  </a:lnTo>
                  <a:lnTo>
                    <a:pt x="488" y="658"/>
                  </a:lnTo>
                  <a:lnTo>
                    <a:pt x="450" y="652"/>
                  </a:lnTo>
                  <a:lnTo>
                    <a:pt x="448" y="666"/>
                  </a:lnTo>
                  <a:lnTo>
                    <a:pt x="452" y="696"/>
                  </a:lnTo>
                  <a:lnTo>
                    <a:pt x="484" y="708"/>
                  </a:lnTo>
                  <a:lnTo>
                    <a:pt x="484" y="710"/>
                  </a:lnTo>
                  <a:lnTo>
                    <a:pt x="484" y="710"/>
                  </a:lnTo>
                  <a:lnTo>
                    <a:pt x="496" y="706"/>
                  </a:lnTo>
                  <a:lnTo>
                    <a:pt x="498" y="706"/>
                  </a:lnTo>
                  <a:lnTo>
                    <a:pt x="500" y="704"/>
                  </a:lnTo>
                  <a:lnTo>
                    <a:pt x="500" y="706"/>
                  </a:lnTo>
                  <a:lnTo>
                    <a:pt x="500" y="706"/>
                  </a:lnTo>
                  <a:lnTo>
                    <a:pt x="510" y="712"/>
                  </a:lnTo>
                  <a:lnTo>
                    <a:pt x="524" y="712"/>
                  </a:lnTo>
                  <a:lnTo>
                    <a:pt x="528" y="710"/>
                  </a:lnTo>
                  <a:lnTo>
                    <a:pt x="524" y="696"/>
                  </a:lnTo>
                  <a:lnTo>
                    <a:pt x="524" y="696"/>
                  </a:lnTo>
                  <a:lnTo>
                    <a:pt x="524" y="696"/>
                  </a:lnTo>
                  <a:lnTo>
                    <a:pt x="520" y="680"/>
                  </a:lnTo>
                  <a:lnTo>
                    <a:pt x="520" y="678"/>
                  </a:lnTo>
                  <a:lnTo>
                    <a:pt x="520" y="676"/>
                  </a:lnTo>
                  <a:lnTo>
                    <a:pt x="520" y="676"/>
                  </a:lnTo>
                  <a:lnTo>
                    <a:pt x="520" y="676"/>
                  </a:lnTo>
                  <a:lnTo>
                    <a:pt x="526" y="670"/>
                  </a:lnTo>
                  <a:lnTo>
                    <a:pt x="528" y="668"/>
                  </a:lnTo>
                  <a:lnTo>
                    <a:pt x="528" y="668"/>
                  </a:lnTo>
                  <a:lnTo>
                    <a:pt x="528" y="668"/>
                  </a:lnTo>
                  <a:lnTo>
                    <a:pt x="536" y="656"/>
                  </a:lnTo>
                  <a:lnTo>
                    <a:pt x="538" y="654"/>
                  </a:lnTo>
                  <a:lnTo>
                    <a:pt x="552" y="644"/>
                  </a:lnTo>
                  <a:lnTo>
                    <a:pt x="552" y="644"/>
                  </a:lnTo>
                  <a:lnTo>
                    <a:pt x="552" y="642"/>
                  </a:lnTo>
                  <a:lnTo>
                    <a:pt x="554" y="642"/>
                  </a:lnTo>
                  <a:lnTo>
                    <a:pt x="554" y="642"/>
                  </a:lnTo>
                  <a:lnTo>
                    <a:pt x="572" y="640"/>
                  </a:lnTo>
                  <a:lnTo>
                    <a:pt x="572" y="644"/>
                  </a:lnTo>
                  <a:lnTo>
                    <a:pt x="572" y="644"/>
                  </a:lnTo>
                  <a:lnTo>
                    <a:pt x="572" y="656"/>
                  </a:lnTo>
                  <a:lnTo>
                    <a:pt x="576" y="664"/>
                  </a:lnTo>
                  <a:lnTo>
                    <a:pt x="580" y="674"/>
                  </a:lnTo>
                  <a:lnTo>
                    <a:pt x="596" y="684"/>
                  </a:lnTo>
                  <a:lnTo>
                    <a:pt x="640" y="688"/>
                  </a:lnTo>
                  <a:lnTo>
                    <a:pt x="642" y="688"/>
                  </a:lnTo>
                  <a:lnTo>
                    <a:pt x="644" y="688"/>
                  </a:lnTo>
                  <a:lnTo>
                    <a:pt x="644" y="690"/>
                  </a:lnTo>
                  <a:lnTo>
                    <a:pt x="644" y="692"/>
                  </a:lnTo>
                  <a:lnTo>
                    <a:pt x="644" y="706"/>
                  </a:lnTo>
                  <a:lnTo>
                    <a:pt x="656" y="720"/>
                  </a:lnTo>
                  <a:lnTo>
                    <a:pt x="666" y="724"/>
                  </a:lnTo>
                  <a:lnTo>
                    <a:pt x="668" y="724"/>
                  </a:lnTo>
                  <a:lnTo>
                    <a:pt x="668" y="724"/>
                  </a:lnTo>
                  <a:lnTo>
                    <a:pt x="668" y="726"/>
                  </a:lnTo>
                  <a:lnTo>
                    <a:pt x="668" y="732"/>
                  </a:lnTo>
                  <a:lnTo>
                    <a:pt x="668" y="740"/>
                  </a:lnTo>
                  <a:lnTo>
                    <a:pt x="664" y="756"/>
                  </a:lnTo>
                  <a:lnTo>
                    <a:pt x="670" y="760"/>
                  </a:lnTo>
                  <a:lnTo>
                    <a:pt x="670" y="760"/>
                  </a:lnTo>
                  <a:lnTo>
                    <a:pt x="678" y="760"/>
                  </a:lnTo>
                  <a:lnTo>
                    <a:pt x="684" y="762"/>
                  </a:lnTo>
                  <a:lnTo>
                    <a:pt x="688" y="764"/>
                  </a:lnTo>
                  <a:lnTo>
                    <a:pt x="706" y="772"/>
                  </a:lnTo>
                  <a:lnTo>
                    <a:pt x="716" y="764"/>
                  </a:lnTo>
                  <a:lnTo>
                    <a:pt x="728" y="750"/>
                  </a:lnTo>
                  <a:lnTo>
                    <a:pt x="730" y="744"/>
                  </a:lnTo>
                  <a:lnTo>
                    <a:pt x="730" y="744"/>
                  </a:lnTo>
                  <a:lnTo>
                    <a:pt x="732" y="742"/>
                  </a:lnTo>
                  <a:lnTo>
                    <a:pt x="734" y="740"/>
                  </a:lnTo>
                  <a:lnTo>
                    <a:pt x="734" y="740"/>
                  </a:lnTo>
                  <a:lnTo>
                    <a:pt x="730" y="722"/>
                  </a:lnTo>
                  <a:lnTo>
                    <a:pt x="728" y="714"/>
                  </a:lnTo>
                  <a:lnTo>
                    <a:pt x="728" y="712"/>
                  </a:lnTo>
                  <a:lnTo>
                    <a:pt x="728" y="712"/>
                  </a:lnTo>
                  <a:lnTo>
                    <a:pt x="728" y="712"/>
                  </a:lnTo>
                  <a:lnTo>
                    <a:pt x="728" y="710"/>
                  </a:lnTo>
                  <a:lnTo>
                    <a:pt x="736" y="700"/>
                  </a:lnTo>
                  <a:lnTo>
                    <a:pt x="736" y="700"/>
                  </a:lnTo>
                  <a:lnTo>
                    <a:pt x="736" y="700"/>
                  </a:lnTo>
                  <a:lnTo>
                    <a:pt x="748" y="690"/>
                  </a:lnTo>
                  <a:lnTo>
                    <a:pt x="750" y="690"/>
                  </a:lnTo>
                  <a:lnTo>
                    <a:pt x="776" y="690"/>
                  </a:lnTo>
                  <a:lnTo>
                    <a:pt x="780" y="688"/>
                  </a:lnTo>
                  <a:lnTo>
                    <a:pt x="780" y="676"/>
                  </a:lnTo>
                  <a:lnTo>
                    <a:pt x="776" y="664"/>
                  </a:lnTo>
                  <a:lnTo>
                    <a:pt x="766" y="648"/>
                  </a:lnTo>
                  <a:lnTo>
                    <a:pt x="766" y="648"/>
                  </a:lnTo>
                  <a:lnTo>
                    <a:pt x="766" y="648"/>
                  </a:lnTo>
                  <a:lnTo>
                    <a:pt x="766" y="628"/>
                  </a:lnTo>
                  <a:lnTo>
                    <a:pt x="766" y="626"/>
                  </a:lnTo>
                  <a:lnTo>
                    <a:pt x="766" y="626"/>
                  </a:lnTo>
                  <a:lnTo>
                    <a:pt x="770" y="614"/>
                  </a:lnTo>
                  <a:lnTo>
                    <a:pt x="770" y="614"/>
                  </a:lnTo>
                  <a:lnTo>
                    <a:pt x="772" y="614"/>
                  </a:lnTo>
                  <a:lnTo>
                    <a:pt x="772" y="614"/>
                  </a:lnTo>
                  <a:lnTo>
                    <a:pt x="792" y="582"/>
                  </a:lnTo>
                  <a:lnTo>
                    <a:pt x="794" y="582"/>
                  </a:lnTo>
                  <a:lnTo>
                    <a:pt x="794" y="582"/>
                  </a:lnTo>
                  <a:lnTo>
                    <a:pt x="796" y="580"/>
                  </a:lnTo>
                  <a:lnTo>
                    <a:pt x="800" y="580"/>
                  </a:lnTo>
                  <a:lnTo>
                    <a:pt x="808" y="582"/>
                  </a:lnTo>
                  <a:lnTo>
                    <a:pt x="828" y="592"/>
                  </a:lnTo>
                  <a:lnTo>
                    <a:pt x="840" y="596"/>
                  </a:lnTo>
                  <a:lnTo>
                    <a:pt x="840" y="590"/>
                  </a:lnTo>
                  <a:lnTo>
                    <a:pt x="838" y="588"/>
                  </a:lnTo>
                  <a:lnTo>
                    <a:pt x="838" y="586"/>
                  </a:lnTo>
                  <a:lnTo>
                    <a:pt x="838" y="586"/>
                  </a:lnTo>
                  <a:lnTo>
                    <a:pt x="840" y="580"/>
                  </a:lnTo>
                  <a:lnTo>
                    <a:pt x="846" y="572"/>
                  </a:lnTo>
                  <a:lnTo>
                    <a:pt x="860" y="562"/>
                  </a:lnTo>
                  <a:lnTo>
                    <a:pt x="860" y="562"/>
                  </a:lnTo>
                  <a:lnTo>
                    <a:pt x="860" y="562"/>
                  </a:lnTo>
                  <a:lnTo>
                    <a:pt x="860" y="560"/>
                  </a:lnTo>
                  <a:lnTo>
                    <a:pt x="860" y="560"/>
                  </a:lnTo>
                  <a:lnTo>
                    <a:pt x="876" y="556"/>
                  </a:lnTo>
                  <a:lnTo>
                    <a:pt x="890" y="556"/>
                  </a:lnTo>
                  <a:lnTo>
                    <a:pt x="892" y="556"/>
                  </a:lnTo>
                  <a:lnTo>
                    <a:pt x="892" y="556"/>
                  </a:lnTo>
                  <a:lnTo>
                    <a:pt x="900" y="556"/>
                  </a:lnTo>
                  <a:lnTo>
                    <a:pt x="904" y="536"/>
                  </a:lnTo>
                  <a:lnTo>
                    <a:pt x="904" y="524"/>
                  </a:lnTo>
                  <a:lnTo>
                    <a:pt x="904" y="524"/>
                  </a:lnTo>
                  <a:lnTo>
                    <a:pt x="906" y="512"/>
                  </a:lnTo>
                  <a:lnTo>
                    <a:pt x="906" y="510"/>
                  </a:lnTo>
                  <a:lnTo>
                    <a:pt x="908" y="508"/>
                  </a:lnTo>
                  <a:lnTo>
                    <a:pt x="912" y="496"/>
                  </a:lnTo>
                  <a:lnTo>
                    <a:pt x="906" y="488"/>
                  </a:lnTo>
                  <a:lnTo>
                    <a:pt x="896" y="480"/>
                  </a:lnTo>
                  <a:lnTo>
                    <a:pt x="876" y="476"/>
                  </a:lnTo>
                  <a:lnTo>
                    <a:pt x="876" y="476"/>
                  </a:lnTo>
                  <a:lnTo>
                    <a:pt x="868" y="472"/>
                  </a:lnTo>
                  <a:lnTo>
                    <a:pt x="852" y="460"/>
                  </a:lnTo>
                  <a:lnTo>
                    <a:pt x="840" y="456"/>
                  </a:lnTo>
                  <a:lnTo>
                    <a:pt x="840" y="456"/>
                  </a:lnTo>
                  <a:lnTo>
                    <a:pt x="840" y="454"/>
                  </a:lnTo>
                  <a:lnTo>
                    <a:pt x="824" y="436"/>
                  </a:lnTo>
                  <a:lnTo>
                    <a:pt x="812" y="436"/>
                  </a:lnTo>
                  <a:lnTo>
                    <a:pt x="810" y="436"/>
                  </a:lnTo>
                  <a:lnTo>
                    <a:pt x="810" y="436"/>
                  </a:lnTo>
                  <a:lnTo>
                    <a:pt x="798" y="430"/>
                  </a:lnTo>
                  <a:lnTo>
                    <a:pt x="790" y="440"/>
                  </a:lnTo>
                  <a:lnTo>
                    <a:pt x="788" y="476"/>
                  </a:lnTo>
                  <a:lnTo>
                    <a:pt x="792" y="492"/>
                  </a:lnTo>
                  <a:lnTo>
                    <a:pt x="796" y="492"/>
                  </a:lnTo>
                  <a:lnTo>
                    <a:pt x="798" y="492"/>
                  </a:lnTo>
                  <a:lnTo>
                    <a:pt x="808" y="496"/>
                  </a:lnTo>
                  <a:lnTo>
                    <a:pt x="808" y="496"/>
                  </a:lnTo>
                  <a:lnTo>
                    <a:pt x="808" y="496"/>
                  </a:lnTo>
                  <a:lnTo>
                    <a:pt x="814" y="510"/>
                  </a:lnTo>
                  <a:lnTo>
                    <a:pt x="816" y="510"/>
                  </a:lnTo>
                  <a:lnTo>
                    <a:pt x="816" y="512"/>
                  </a:lnTo>
                  <a:lnTo>
                    <a:pt x="816" y="512"/>
                  </a:lnTo>
                  <a:lnTo>
                    <a:pt x="816" y="512"/>
                  </a:lnTo>
                  <a:lnTo>
                    <a:pt x="812" y="536"/>
                  </a:lnTo>
                  <a:lnTo>
                    <a:pt x="812" y="538"/>
                  </a:lnTo>
                  <a:lnTo>
                    <a:pt x="812" y="540"/>
                  </a:lnTo>
                  <a:lnTo>
                    <a:pt x="812" y="540"/>
                  </a:lnTo>
                  <a:lnTo>
                    <a:pt x="812" y="540"/>
                  </a:lnTo>
                  <a:lnTo>
                    <a:pt x="800" y="546"/>
                  </a:lnTo>
                  <a:lnTo>
                    <a:pt x="798" y="548"/>
                  </a:lnTo>
                  <a:lnTo>
                    <a:pt x="798" y="546"/>
                  </a:lnTo>
                  <a:lnTo>
                    <a:pt x="796" y="546"/>
                  </a:lnTo>
                  <a:lnTo>
                    <a:pt x="792" y="544"/>
                  </a:lnTo>
                  <a:lnTo>
                    <a:pt x="778" y="550"/>
                  </a:lnTo>
                  <a:lnTo>
                    <a:pt x="778" y="550"/>
                  </a:lnTo>
                  <a:lnTo>
                    <a:pt x="778" y="552"/>
                  </a:lnTo>
                  <a:lnTo>
                    <a:pt x="780" y="552"/>
                  </a:lnTo>
                  <a:lnTo>
                    <a:pt x="782" y="574"/>
                  </a:lnTo>
                  <a:lnTo>
                    <a:pt x="782" y="574"/>
                  </a:lnTo>
                  <a:lnTo>
                    <a:pt x="780" y="578"/>
                  </a:lnTo>
                  <a:lnTo>
                    <a:pt x="776" y="580"/>
                  </a:lnTo>
                  <a:lnTo>
                    <a:pt x="768" y="580"/>
                  </a:lnTo>
                  <a:lnTo>
                    <a:pt x="768" y="580"/>
                  </a:lnTo>
                  <a:lnTo>
                    <a:pt x="762" y="578"/>
                  </a:lnTo>
                  <a:lnTo>
                    <a:pt x="758" y="576"/>
                  </a:lnTo>
                  <a:lnTo>
                    <a:pt x="748" y="568"/>
                  </a:lnTo>
                  <a:lnTo>
                    <a:pt x="748" y="568"/>
                  </a:lnTo>
                  <a:lnTo>
                    <a:pt x="746" y="568"/>
                  </a:lnTo>
                  <a:lnTo>
                    <a:pt x="746" y="566"/>
                  </a:lnTo>
                  <a:lnTo>
                    <a:pt x="740" y="552"/>
                  </a:lnTo>
                  <a:lnTo>
                    <a:pt x="740" y="552"/>
                  </a:lnTo>
                  <a:lnTo>
                    <a:pt x="736" y="550"/>
                  </a:lnTo>
                  <a:lnTo>
                    <a:pt x="728" y="546"/>
                  </a:lnTo>
                  <a:lnTo>
                    <a:pt x="726" y="546"/>
                  </a:lnTo>
                  <a:lnTo>
                    <a:pt x="726" y="546"/>
                  </a:lnTo>
                  <a:lnTo>
                    <a:pt x="714" y="538"/>
                  </a:lnTo>
                  <a:lnTo>
                    <a:pt x="712" y="538"/>
                  </a:lnTo>
                  <a:lnTo>
                    <a:pt x="712" y="536"/>
                  </a:lnTo>
                  <a:lnTo>
                    <a:pt x="712" y="536"/>
                  </a:lnTo>
                  <a:lnTo>
                    <a:pt x="710" y="524"/>
                  </a:lnTo>
                  <a:lnTo>
                    <a:pt x="712" y="512"/>
                  </a:lnTo>
                  <a:lnTo>
                    <a:pt x="712" y="512"/>
                  </a:lnTo>
                  <a:lnTo>
                    <a:pt x="712" y="512"/>
                  </a:lnTo>
                  <a:lnTo>
                    <a:pt x="712" y="512"/>
                  </a:lnTo>
                  <a:lnTo>
                    <a:pt x="716" y="506"/>
                  </a:lnTo>
                  <a:lnTo>
                    <a:pt x="716" y="502"/>
                  </a:lnTo>
                  <a:lnTo>
                    <a:pt x="712" y="488"/>
                  </a:lnTo>
                  <a:lnTo>
                    <a:pt x="700" y="478"/>
                  </a:lnTo>
                  <a:lnTo>
                    <a:pt x="700" y="476"/>
                  </a:lnTo>
                  <a:lnTo>
                    <a:pt x="698" y="444"/>
                  </a:lnTo>
                  <a:lnTo>
                    <a:pt x="690" y="436"/>
                  </a:lnTo>
                  <a:lnTo>
                    <a:pt x="688" y="436"/>
                  </a:lnTo>
                  <a:lnTo>
                    <a:pt x="688" y="434"/>
                  </a:lnTo>
                  <a:lnTo>
                    <a:pt x="688" y="434"/>
                  </a:lnTo>
                  <a:lnTo>
                    <a:pt x="682" y="420"/>
                  </a:lnTo>
                  <a:lnTo>
                    <a:pt x="652" y="416"/>
                  </a:lnTo>
                  <a:lnTo>
                    <a:pt x="652" y="416"/>
                  </a:lnTo>
                  <a:lnTo>
                    <a:pt x="644" y="410"/>
                  </a:lnTo>
                  <a:lnTo>
                    <a:pt x="638" y="402"/>
                  </a:lnTo>
                  <a:lnTo>
                    <a:pt x="624" y="402"/>
                  </a:lnTo>
                  <a:lnTo>
                    <a:pt x="624" y="402"/>
                  </a:lnTo>
                  <a:lnTo>
                    <a:pt x="618" y="398"/>
                  </a:lnTo>
                  <a:lnTo>
                    <a:pt x="610" y="392"/>
                  </a:lnTo>
                  <a:lnTo>
                    <a:pt x="608" y="390"/>
                  </a:lnTo>
                  <a:lnTo>
                    <a:pt x="608" y="390"/>
                  </a:lnTo>
                  <a:lnTo>
                    <a:pt x="604" y="384"/>
                  </a:lnTo>
                  <a:lnTo>
                    <a:pt x="598" y="376"/>
                  </a:lnTo>
                  <a:lnTo>
                    <a:pt x="598" y="376"/>
                  </a:lnTo>
                  <a:lnTo>
                    <a:pt x="598" y="376"/>
                  </a:lnTo>
                  <a:lnTo>
                    <a:pt x="596" y="362"/>
                  </a:lnTo>
                  <a:lnTo>
                    <a:pt x="596" y="362"/>
                  </a:lnTo>
                  <a:lnTo>
                    <a:pt x="596" y="362"/>
                  </a:lnTo>
                  <a:lnTo>
                    <a:pt x="596" y="360"/>
                  </a:lnTo>
                  <a:lnTo>
                    <a:pt x="596" y="360"/>
                  </a:lnTo>
                  <a:lnTo>
                    <a:pt x="600" y="336"/>
                  </a:lnTo>
                  <a:lnTo>
                    <a:pt x="600" y="336"/>
                  </a:lnTo>
                  <a:lnTo>
                    <a:pt x="604" y="324"/>
                  </a:lnTo>
                  <a:lnTo>
                    <a:pt x="604" y="324"/>
                  </a:lnTo>
                  <a:lnTo>
                    <a:pt x="604" y="324"/>
                  </a:lnTo>
                  <a:lnTo>
                    <a:pt x="606" y="324"/>
                  </a:lnTo>
                  <a:lnTo>
                    <a:pt x="636" y="310"/>
                  </a:lnTo>
                  <a:lnTo>
                    <a:pt x="648" y="296"/>
                  </a:lnTo>
                  <a:lnTo>
                    <a:pt x="650" y="284"/>
                  </a:lnTo>
                  <a:lnTo>
                    <a:pt x="648" y="276"/>
                  </a:lnTo>
                  <a:lnTo>
                    <a:pt x="648" y="276"/>
                  </a:lnTo>
                  <a:lnTo>
                    <a:pt x="644" y="262"/>
                  </a:lnTo>
                  <a:lnTo>
                    <a:pt x="640" y="254"/>
                  </a:lnTo>
                  <a:lnTo>
                    <a:pt x="634" y="256"/>
                  </a:lnTo>
                  <a:lnTo>
                    <a:pt x="624" y="254"/>
                  </a:lnTo>
                  <a:lnTo>
                    <a:pt x="624" y="254"/>
                  </a:lnTo>
                  <a:lnTo>
                    <a:pt x="616" y="260"/>
                  </a:lnTo>
                  <a:lnTo>
                    <a:pt x="606" y="272"/>
                  </a:lnTo>
                  <a:lnTo>
                    <a:pt x="592" y="286"/>
                  </a:lnTo>
                  <a:lnTo>
                    <a:pt x="592" y="286"/>
                  </a:lnTo>
                  <a:lnTo>
                    <a:pt x="590" y="286"/>
                  </a:lnTo>
                  <a:lnTo>
                    <a:pt x="590" y="286"/>
                  </a:lnTo>
                  <a:lnTo>
                    <a:pt x="578" y="290"/>
                  </a:lnTo>
                  <a:lnTo>
                    <a:pt x="568" y="288"/>
                  </a:lnTo>
                  <a:lnTo>
                    <a:pt x="542" y="280"/>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8" name="Freeform 7"/>
            <p:cNvSpPr/>
            <p:nvPr/>
          </p:nvSpPr>
          <p:spPr bwMode="auto">
            <a:xfrm>
              <a:off x="3489325" y="3202894"/>
              <a:ext cx="292100" cy="482600"/>
            </a:xfrm>
            <a:custGeom>
              <a:avLst/>
              <a:gdLst>
                <a:gd name="T0" fmla="*/ 92 w 184"/>
                <a:gd name="T1" fmla="*/ 58 h 304"/>
                <a:gd name="T2" fmla="*/ 92 w 184"/>
                <a:gd name="T3" fmla="*/ 86 h 304"/>
                <a:gd name="T4" fmla="*/ 84 w 184"/>
                <a:gd name="T5" fmla="*/ 108 h 304"/>
                <a:gd name="T6" fmla="*/ 84 w 184"/>
                <a:gd name="T7" fmla="*/ 112 h 304"/>
                <a:gd name="T8" fmla="*/ 80 w 184"/>
                <a:gd name="T9" fmla="*/ 120 h 304"/>
                <a:gd name="T10" fmla="*/ 76 w 184"/>
                <a:gd name="T11" fmla="*/ 124 h 304"/>
                <a:gd name="T12" fmla="*/ 74 w 184"/>
                <a:gd name="T13" fmla="*/ 122 h 304"/>
                <a:gd name="T14" fmla="*/ 44 w 184"/>
                <a:gd name="T15" fmla="*/ 130 h 304"/>
                <a:gd name="T16" fmla="*/ 12 w 184"/>
                <a:gd name="T17" fmla="*/ 134 h 304"/>
                <a:gd name="T18" fmla="*/ 8 w 184"/>
                <a:gd name="T19" fmla="*/ 140 h 304"/>
                <a:gd name="T20" fmla="*/ 38 w 184"/>
                <a:gd name="T21" fmla="*/ 144 h 304"/>
                <a:gd name="T22" fmla="*/ 40 w 184"/>
                <a:gd name="T23" fmla="*/ 144 h 304"/>
                <a:gd name="T24" fmla="*/ 48 w 184"/>
                <a:gd name="T25" fmla="*/ 162 h 304"/>
                <a:gd name="T26" fmla="*/ 56 w 184"/>
                <a:gd name="T27" fmla="*/ 168 h 304"/>
                <a:gd name="T28" fmla="*/ 60 w 184"/>
                <a:gd name="T29" fmla="*/ 184 h 304"/>
                <a:gd name="T30" fmla="*/ 70 w 184"/>
                <a:gd name="T31" fmla="*/ 216 h 304"/>
                <a:gd name="T32" fmla="*/ 72 w 184"/>
                <a:gd name="T33" fmla="*/ 216 h 304"/>
                <a:gd name="T34" fmla="*/ 76 w 184"/>
                <a:gd name="T35" fmla="*/ 232 h 304"/>
                <a:gd name="T36" fmla="*/ 72 w 184"/>
                <a:gd name="T37" fmla="*/ 248 h 304"/>
                <a:gd name="T38" fmla="*/ 72 w 184"/>
                <a:gd name="T39" fmla="*/ 264 h 304"/>
                <a:gd name="T40" fmla="*/ 82 w 184"/>
                <a:gd name="T41" fmla="*/ 270 h 304"/>
                <a:gd name="T42" fmla="*/ 100 w 184"/>
                <a:gd name="T43" fmla="*/ 280 h 304"/>
                <a:gd name="T44" fmla="*/ 106 w 184"/>
                <a:gd name="T45" fmla="*/ 292 h 304"/>
                <a:gd name="T46" fmla="*/ 116 w 184"/>
                <a:gd name="T47" fmla="*/ 302 h 304"/>
                <a:gd name="T48" fmla="*/ 124 w 184"/>
                <a:gd name="T49" fmla="*/ 304 h 304"/>
                <a:gd name="T50" fmla="*/ 122 w 184"/>
                <a:gd name="T51" fmla="*/ 288 h 304"/>
                <a:gd name="T52" fmla="*/ 122 w 184"/>
                <a:gd name="T53" fmla="*/ 278 h 304"/>
                <a:gd name="T54" fmla="*/ 126 w 184"/>
                <a:gd name="T55" fmla="*/ 274 h 304"/>
                <a:gd name="T56" fmla="*/ 140 w 184"/>
                <a:gd name="T57" fmla="*/ 268 h 304"/>
                <a:gd name="T58" fmla="*/ 142 w 184"/>
                <a:gd name="T59" fmla="*/ 268 h 304"/>
                <a:gd name="T60" fmla="*/ 144 w 184"/>
                <a:gd name="T61" fmla="*/ 268 h 304"/>
                <a:gd name="T62" fmla="*/ 156 w 184"/>
                <a:gd name="T63" fmla="*/ 266 h 304"/>
                <a:gd name="T64" fmla="*/ 158 w 184"/>
                <a:gd name="T65" fmla="*/ 244 h 304"/>
                <a:gd name="T66" fmla="*/ 148 w 184"/>
                <a:gd name="T67" fmla="*/ 232 h 304"/>
                <a:gd name="T68" fmla="*/ 138 w 184"/>
                <a:gd name="T69" fmla="*/ 232 h 304"/>
                <a:gd name="T70" fmla="*/ 132 w 184"/>
                <a:gd name="T71" fmla="*/ 210 h 304"/>
                <a:gd name="T72" fmla="*/ 136 w 184"/>
                <a:gd name="T73" fmla="*/ 168 h 304"/>
                <a:gd name="T74" fmla="*/ 164 w 184"/>
                <a:gd name="T75" fmla="*/ 160 h 304"/>
                <a:gd name="T76" fmla="*/ 184 w 184"/>
                <a:gd name="T77" fmla="*/ 108 h 304"/>
                <a:gd name="T78" fmla="*/ 180 w 184"/>
                <a:gd name="T79" fmla="*/ 100 h 304"/>
                <a:gd name="T80" fmla="*/ 168 w 184"/>
                <a:gd name="T81" fmla="*/ 96 h 304"/>
                <a:gd name="T82" fmla="*/ 166 w 184"/>
                <a:gd name="T83" fmla="*/ 96 h 304"/>
                <a:gd name="T84" fmla="*/ 152 w 184"/>
                <a:gd name="T85" fmla="*/ 96 h 304"/>
                <a:gd name="T86" fmla="*/ 144 w 184"/>
                <a:gd name="T87" fmla="*/ 84 h 304"/>
                <a:gd name="T88" fmla="*/ 142 w 184"/>
                <a:gd name="T89" fmla="*/ 84 h 304"/>
                <a:gd name="T90" fmla="*/ 146 w 184"/>
                <a:gd name="T91" fmla="*/ 52 h 304"/>
                <a:gd name="T92" fmla="*/ 148 w 184"/>
                <a:gd name="T93" fmla="*/ 48 h 304"/>
                <a:gd name="T94" fmla="*/ 152 w 184"/>
                <a:gd name="T95" fmla="*/ 36 h 304"/>
                <a:gd name="T96" fmla="*/ 156 w 184"/>
                <a:gd name="T97" fmla="*/ 20 h 304"/>
                <a:gd name="T98" fmla="*/ 128 w 184"/>
                <a:gd name="T99"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4" h="304">
                  <a:moveTo>
                    <a:pt x="108" y="18"/>
                  </a:moveTo>
                  <a:lnTo>
                    <a:pt x="92" y="58"/>
                  </a:lnTo>
                  <a:lnTo>
                    <a:pt x="92" y="84"/>
                  </a:lnTo>
                  <a:lnTo>
                    <a:pt x="92" y="86"/>
                  </a:lnTo>
                  <a:lnTo>
                    <a:pt x="84" y="100"/>
                  </a:lnTo>
                  <a:lnTo>
                    <a:pt x="84" y="108"/>
                  </a:lnTo>
                  <a:lnTo>
                    <a:pt x="84" y="108"/>
                  </a:lnTo>
                  <a:lnTo>
                    <a:pt x="84" y="112"/>
                  </a:lnTo>
                  <a:lnTo>
                    <a:pt x="82" y="116"/>
                  </a:lnTo>
                  <a:lnTo>
                    <a:pt x="80" y="120"/>
                  </a:lnTo>
                  <a:lnTo>
                    <a:pt x="76" y="122"/>
                  </a:lnTo>
                  <a:lnTo>
                    <a:pt x="76" y="124"/>
                  </a:lnTo>
                  <a:lnTo>
                    <a:pt x="74" y="124"/>
                  </a:lnTo>
                  <a:lnTo>
                    <a:pt x="74" y="122"/>
                  </a:lnTo>
                  <a:lnTo>
                    <a:pt x="54" y="120"/>
                  </a:lnTo>
                  <a:lnTo>
                    <a:pt x="44" y="130"/>
                  </a:lnTo>
                  <a:lnTo>
                    <a:pt x="12" y="134"/>
                  </a:lnTo>
                  <a:lnTo>
                    <a:pt x="12" y="134"/>
                  </a:lnTo>
                  <a:lnTo>
                    <a:pt x="0" y="134"/>
                  </a:lnTo>
                  <a:lnTo>
                    <a:pt x="8" y="140"/>
                  </a:lnTo>
                  <a:lnTo>
                    <a:pt x="36" y="144"/>
                  </a:lnTo>
                  <a:lnTo>
                    <a:pt x="38" y="144"/>
                  </a:lnTo>
                  <a:lnTo>
                    <a:pt x="40" y="144"/>
                  </a:lnTo>
                  <a:lnTo>
                    <a:pt x="40" y="144"/>
                  </a:lnTo>
                  <a:lnTo>
                    <a:pt x="40" y="144"/>
                  </a:lnTo>
                  <a:lnTo>
                    <a:pt x="48" y="162"/>
                  </a:lnTo>
                  <a:lnTo>
                    <a:pt x="56" y="168"/>
                  </a:lnTo>
                  <a:lnTo>
                    <a:pt x="56" y="168"/>
                  </a:lnTo>
                  <a:lnTo>
                    <a:pt x="60" y="174"/>
                  </a:lnTo>
                  <a:lnTo>
                    <a:pt x="60" y="184"/>
                  </a:lnTo>
                  <a:lnTo>
                    <a:pt x="60" y="206"/>
                  </a:lnTo>
                  <a:lnTo>
                    <a:pt x="70" y="216"/>
                  </a:lnTo>
                  <a:lnTo>
                    <a:pt x="72" y="216"/>
                  </a:lnTo>
                  <a:lnTo>
                    <a:pt x="72" y="216"/>
                  </a:lnTo>
                  <a:lnTo>
                    <a:pt x="72" y="216"/>
                  </a:lnTo>
                  <a:lnTo>
                    <a:pt x="76" y="232"/>
                  </a:lnTo>
                  <a:lnTo>
                    <a:pt x="76" y="240"/>
                  </a:lnTo>
                  <a:lnTo>
                    <a:pt x="72" y="248"/>
                  </a:lnTo>
                  <a:lnTo>
                    <a:pt x="70" y="256"/>
                  </a:lnTo>
                  <a:lnTo>
                    <a:pt x="72" y="264"/>
                  </a:lnTo>
                  <a:lnTo>
                    <a:pt x="82" y="270"/>
                  </a:lnTo>
                  <a:lnTo>
                    <a:pt x="82" y="270"/>
                  </a:lnTo>
                  <a:lnTo>
                    <a:pt x="94" y="276"/>
                  </a:lnTo>
                  <a:lnTo>
                    <a:pt x="100" y="280"/>
                  </a:lnTo>
                  <a:lnTo>
                    <a:pt x="106" y="292"/>
                  </a:lnTo>
                  <a:lnTo>
                    <a:pt x="106" y="292"/>
                  </a:lnTo>
                  <a:lnTo>
                    <a:pt x="114" y="298"/>
                  </a:lnTo>
                  <a:lnTo>
                    <a:pt x="116" y="302"/>
                  </a:lnTo>
                  <a:lnTo>
                    <a:pt x="124" y="304"/>
                  </a:lnTo>
                  <a:lnTo>
                    <a:pt x="124" y="304"/>
                  </a:lnTo>
                  <a:lnTo>
                    <a:pt x="122" y="288"/>
                  </a:lnTo>
                  <a:lnTo>
                    <a:pt x="122" y="288"/>
                  </a:lnTo>
                  <a:lnTo>
                    <a:pt x="122" y="282"/>
                  </a:lnTo>
                  <a:lnTo>
                    <a:pt x="122" y="278"/>
                  </a:lnTo>
                  <a:lnTo>
                    <a:pt x="122" y="278"/>
                  </a:lnTo>
                  <a:lnTo>
                    <a:pt x="126" y="274"/>
                  </a:lnTo>
                  <a:lnTo>
                    <a:pt x="128" y="272"/>
                  </a:lnTo>
                  <a:lnTo>
                    <a:pt x="140" y="268"/>
                  </a:lnTo>
                  <a:lnTo>
                    <a:pt x="140" y="268"/>
                  </a:lnTo>
                  <a:lnTo>
                    <a:pt x="142" y="268"/>
                  </a:lnTo>
                  <a:lnTo>
                    <a:pt x="142" y="268"/>
                  </a:lnTo>
                  <a:lnTo>
                    <a:pt x="144" y="268"/>
                  </a:lnTo>
                  <a:lnTo>
                    <a:pt x="148" y="270"/>
                  </a:lnTo>
                  <a:lnTo>
                    <a:pt x="156" y="266"/>
                  </a:lnTo>
                  <a:lnTo>
                    <a:pt x="156" y="264"/>
                  </a:lnTo>
                  <a:lnTo>
                    <a:pt x="158" y="244"/>
                  </a:lnTo>
                  <a:lnTo>
                    <a:pt x="154" y="236"/>
                  </a:lnTo>
                  <a:lnTo>
                    <a:pt x="148" y="232"/>
                  </a:lnTo>
                  <a:lnTo>
                    <a:pt x="140" y="232"/>
                  </a:lnTo>
                  <a:lnTo>
                    <a:pt x="138" y="232"/>
                  </a:lnTo>
                  <a:lnTo>
                    <a:pt x="136" y="230"/>
                  </a:lnTo>
                  <a:lnTo>
                    <a:pt x="132" y="210"/>
                  </a:lnTo>
                  <a:lnTo>
                    <a:pt x="134" y="168"/>
                  </a:lnTo>
                  <a:lnTo>
                    <a:pt x="136" y="168"/>
                  </a:lnTo>
                  <a:lnTo>
                    <a:pt x="148" y="150"/>
                  </a:lnTo>
                  <a:lnTo>
                    <a:pt x="164" y="160"/>
                  </a:lnTo>
                  <a:lnTo>
                    <a:pt x="176" y="160"/>
                  </a:lnTo>
                  <a:lnTo>
                    <a:pt x="184" y="108"/>
                  </a:lnTo>
                  <a:lnTo>
                    <a:pt x="184" y="108"/>
                  </a:lnTo>
                  <a:lnTo>
                    <a:pt x="180" y="100"/>
                  </a:lnTo>
                  <a:lnTo>
                    <a:pt x="174" y="96"/>
                  </a:lnTo>
                  <a:lnTo>
                    <a:pt x="168" y="96"/>
                  </a:lnTo>
                  <a:lnTo>
                    <a:pt x="168" y="96"/>
                  </a:lnTo>
                  <a:lnTo>
                    <a:pt x="166" y="96"/>
                  </a:lnTo>
                  <a:lnTo>
                    <a:pt x="154" y="98"/>
                  </a:lnTo>
                  <a:lnTo>
                    <a:pt x="152" y="96"/>
                  </a:lnTo>
                  <a:lnTo>
                    <a:pt x="152" y="96"/>
                  </a:lnTo>
                  <a:lnTo>
                    <a:pt x="144" y="84"/>
                  </a:lnTo>
                  <a:lnTo>
                    <a:pt x="144" y="84"/>
                  </a:lnTo>
                  <a:lnTo>
                    <a:pt x="142" y="84"/>
                  </a:lnTo>
                  <a:lnTo>
                    <a:pt x="142" y="64"/>
                  </a:lnTo>
                  <a:lnTo>
                    <a:pt x="146" y="52"/>
                  </a:lnTo>
                  <a:lnTo>
                    <a:pt x="148" y="48"/>
                  </a:lnTo>
                  <a:lnTo>
                    <a:pt x="148" y="48"/>
                  </a:lnTo>
                  <a:lnTo>
                    <a:pt x="150" y="42"/>
                  </a:lnTo>
                  <a:lnTo>
                    <a:pt x="152" y="36"/>
                  </a:lnTo>
                  <a:lnTo>
                    <a:pt x="156" y="32"/>
                  </a:lnTo>
                  <a:lnTo>
                    <a:pt x="156" y="20"/>
                  </a:lnTo>
                  <a:lnTo>
                    <a:pt x="144" y="8"/>
                  </a:lnTo>
                  <a:lnTo>
                    <a:pt x="128" y="0"/>
                  </a:lnTo>
                  <a:lnTo>
                    <a:pt x="108" y="18"/>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9" name="Freeform 8"/>
            <p:cNvSpPr/>
            <p:nvPr/>
          </p:nvSpPr>
          <p:spPr bwMode="auto">
            <a:xfrm>
              <a:off x="723900" y="1932894"/>
              <a:ext cx="2070100" cy="1565275"/>
            </a:xfrm>
            <a:custGeom>
              <a:avLst/>
              <a:gdLst>
                <a:gd name="T0" fmla="*/ 1262 w 1304"/>
                <a:gd name="T1" fmla="*/ 442 h 986"/>
                <a:gd name="T2" fmla="*/ 1222 w 1304"/>
                <a:gd name="T3" fmla="*/ 404 h 986"/>
                <a:gd name="T4" fmla="*/ 1178 w 1304"/>
                <a:gd name="T5" fmla="*/ 360 h 986"/>
                <a:gd name="T6" fmla="*/ 1084 w 1304"/>
                <a:gd name="T7" fmla="*/ 334 h 986"/>
                <a:gd name="T8" fmla="*/ 1026 w 1304"/>
                <a:gd name="T9" fmla="*/ 300 h 986"/>
                <a:gd name="T10" fmla="*/ 1048 w 1304"/>
                <a:gd name="T11" fmla="*/ 180 h 986"/>
                <a:gd name="T12" fmla="*/ 996 w 1304"/>
                <a:gd name="T13" fmla="*/ 100 h 986"/>
                <a:gd name="T14" fmla="*/ 964 w 1304"/>
                <a:gd name="T15" fmla="*/ 74 h 986"/>
                <a:gd name="T16" fmla="*/ 938 w 1304"/>
                <a:gd name="T17" fmla="*/ 48 h 986"/>
                <a:gd name="T18" fmla="*/ 876 w 1304"/>
                <a:gd name="T19" fmla="*/ 36 h 986"/>
                <a:gd name="T20" fmla="*/ 816 w 1304"/>
                <a:gd name="T21" fmla="*/ 66 h 986"/>
                <a:gd name="T22" fmla="*/ 798 w 1304"/>
                <a:gd name="T23" fmla="*/ 130 h 986"/>
                <a:gd name="T24" fmla="*/ 750 w 1304"/>
                <a:gd name="T25" fmla="*/ 144 h 986"/>
                <a:gd name="T26" fmla="*/ 618 w 1304"/>
                <a:gd name="T27" fmla="*/ 224 h 986"/>
                <a:gd name="T28" fmla="*/ 602 w 1304"/>
                <a:gd name="T29" fmla="*/ 236 h 986"/>
                <a:gd name="T30" fmla="*/ 548 w 1304"/>
                <a:gd name="T31" fmla="*/ 220 h 986"/>
                <a:gd name="T32" fmla="*/ 482 w 1304"/>
                <a:gd name="T33" fmla="*/ 234 h 986"/>
                <a:gd name="T34" fmla="*/ 490 w 1304"/>
                <a:gd name="T35" fmla="*/ 336 h 986"/>
                <a:gd name="T36" fmla="*/ 466 w 1304"/>
                <a:gd name="T37" fmla="*/ 396 h 986"/>
                <a:gd name="T38" fmla="*/ 458 w 1304"/>
                <a:gd name="T39" fmla="*/ 382 h 986"/>
                <a:gd name="T40" fmla="*/ 426 w 1304"/>
                <a:gd name="T41" fmla="*/ 432 h 986"/>
                <a:gd name="T42" fmla="*/ 332 w 1304"/>
                <a:gd name="T43" fmla="*/ 468 h 986"/>
                <a:gd name="T44" fmla="*/ 254 w 1304"/>
                <a:gd name="T45" fmla="*/ 470 h 986"/>
                <a:gd name="T46" fmla="*/ 184 w 1304"/>
                <a:gd name="T47" fmla="*/ 506 h 986"/>
                <a:gd name="T48" fmla="*/ 104 w 1304"/>
                <a:gd name="T49" fmla="*/ 494 h 986"/>
                <a:gd name="T50" fmla="*/ 60 w 1304"/>
                <a:gd name="T51" fmla="*/ 482 h 986"/>
                <a:gd name="T52" fmla="*/ 10 w 1304"/>
                <a:gd name="T53" fmla="*/ 528 h 986"/>
                <a:gd name="T54" fmla="*/ 14 w 1304"/>
                <a:gd name="T55" fmla="*/ 562 h 986"/>
                <a:gd name="T56" fmla="*/ 30 w 1304"/>
                <a:gd name="T57" fmla="*/ 580 h 986"/>
                <a:gd name="T58" fmla="*/ 42 w 1304"/>
                <a:gd name="T59" fmla="*/ 712 h 986"/>
                <a:gd name="T60" fmla="*/ 12 w 1304"/>
                <a:gd name="T61" fmla="*/ 724 h 986"/>
                <a:gd name="T62" fmla="*/ 72 w 1304"/>
                <a:gd name="T63" fmla="*/ 764 h 986"/>
                <a:gd name="T64" fmla="*/ 120 w 1304"/>
                <a:gd name="T65" fmla="*/ 834 h 986"/>
                <a:gd name="T66" fmla="*/ 174 w 1304"/>
                <a:gd name="T67" fmla="*/ 888 h 986"/>
                <a:gd name="T68" fmla="*/ 210 w 1304"/>
                <a:gd name="T69" fmla="*/ 980 h 986"/>
                <a:gd name="T70" fmla="*/ 260 w 1304"/>
                <a:gd name="T71" fmla="*/ 984 h 986"/>
                <a:gd name="T72" fmla="*/ 278 w 1304"/>
                <a:gd name="T73" fmla="*/ 948 h 986"/>
                <a:gd name="T74" fmla="*/ 298 w 1304"/>
                <a:gd name="T75" fmla="*/ 926 h 986"/>
                <a:gd name="T76" fmla="*/ 412 w 1304"/>
                <a:gd name="T77" fmla="*/ 944 h 986"/>
                <a:gd name="T78" fmla="*/ 460 w 1304"/>
                <a:gd name="T79" fmla="*/ 930 h 986"/>
                <a:gd name="T80" fmla="*/ 502 w 1304"/>
                <a:gd name="T81" fmla="*/ 960 h 986"/>
                <a:gd name="T82" fmla="*/ 634 w 1304"/>
                <a:gd name="T83" fmla="*/ 958 h 986"/>
                <a:gd name="T84" fmla="*/ 736 w 1304"/>
                <a:gd name="T85" fmla="*/ 934 h 986"/>
                <a:gd name="T86" fmla="*/ 830 w 1304"/>
                <a:gd name="T87" fmla="*/ 944 h 986"/>
                <a:gd name="T88" fmla="*/ 892 w 1304"/>
                <a:gd name="T89" fmla="*/ 968 h 986"/>
                <a:gd name="T90" fmla="*/ 940 w 1304"/>
                <a:gd name="T91" fmla="*/ 940 h 986"/>
                <a:gd name="T92" fmla="*/ 954 w 1304"/>
                <a:gd name="T93" fmla="*/ 920 h 986"/>
                <a:gd name="T94" fmla="*/ 956 w 1304"/>
                <a:gd name="T95" fmla="*/ 888 h 986"/>
                <a:gd name="T96" fmla="*/ 922 w 1304"/>
                <a:gd name="T97" fmla="*/ 856 h 986"/>
                <a:gd name="T98" fmla="*/ 966 w 1304"/>
                <a:gd name="T99" fmla="*/ 796 h 986"/>
                <a:gd name="T100" fmla="*/ 1056 w 1304"/>
                <a:gd name="T101" fmla="*/ 780 h 986"/>
                <a:gd name="T102" fmla="*/ 1086 w 1304"/>
                <a:gd name="T103" fmla="*/ 748 h 986"/>
                <a:gd name="T104" fmla="*/ 1094 w 1304"/>
                <a:gd name="T105" fmla="*/ 686 h 986"/>
                <a:gd name="T106" fmla="*/ 1132 w 1304"/>
                <a:gd name="T107" fmla="*/ 676 h 986"/>
                <a:gd name="T108" fmla="*/ 1188 w 1304"/>
                <a:gd name="T109" fmla="*/ 612 h 986"/>
                <a:gd name="T110" fmla="*/ 1246 w 1304"/>
                <a:gd name="T111" fmla="*/ 598 h 986"/>
                <a:gd name="T112" fmla="*/ 1296 w 1304"/>
                <a:gd name="T113" fmla="*/ 580 h 986"/>
                <a:gd name="T114" fmla="*/ 1302 w 1304"/>
                <a:gd name="T115" fmla="*/ 530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04" h="986">
                  <a:moveTo>
                    <a:pt x="1302" y="530"/>
                  </a:moveTo>
                  <a:lnTo>
                    <a:pt x="1304" y="530"/>
                  </a:lnTo>
                  <a:lnTo>
                    <a:pt x="1304" y="530"/>
                  </a:lnTo>
                  <a:lnTo>
                    <a:pt x="1304" y="528"/>
                  </a:lnTo>
                  <a:lnTo>
                    <a:pt x="1278" y="456"/>
                  </a:lnTo>
                  <a:lnTo>
                    <a:pt x="1262" y="444"/>
                  </a:lnTo>
                  <a:lnTo>
                    <a:pt x="1262" y="442"/>
                  </a:lnTo>
                  <a:lnTo>
                    <a:pt x="1258" y="412"/>
                  </a:lnTo>
                  <a:lnTo>
                    <a:pt x="1226" y="408"/>
                  </a:lnTo>
                  <a:lnTo>
                    <a:pt x="1224" y="408"/>
                  </a:lnTo>
                  <a:lnTo>
                    <a:pt x="1222" y="408"/>
                  </a:lnTo>
                  <a:lnTo>
                    <a:pt x="1222" y="406"/>
                  </a:lnTo>
                  <a:lnTo>
                    <a:pt x="1222" y="404"/>
                  </a:lnTo>
                  <a:lnTo>
                    <a:pt x="1222" y="404"/>
                  </a:lnTo>
                  <a:lnTo>
                    <a:pt x="1222" y="404"/>
                  </a:lnTo>
                  <a:lnTo>
                    <a:pt x="1218" y="396"/>
                  </a:lnTo>
                  <a:lnTo>
                    <a:pt x="1212" y="386"/>
                  </a:lnTo>
                  <a:lnTo>
                    <a:pt x="1202" y="378"/>
                  </a:lnTo>
                  <a:lnTo>
                    <a:pt x="1192" y="368"/>
                  </a:lnTo>
                  <a:lnTo>
                    <a:pt x="1192" y="368"/>
                  </a:lnTo>
                  <a:lnTo>
                    <a:pt x="1178" y="360"/>
                  </a:lnTo>
                  <a:lnTo>
                    <a:pt x="1166" y="354"/>
                  </a:lnTo>
                  <a:lnTo>
                    <a:pt x="1166" y="354"/>
                  </a:lnTo>
                  <a:lnTo>
                    <a:pt x="1152" y="346"/>
                  </a:lnTo>
                  <a:lnTo>
                    <a:pt x="1152" y="346"/>
                  </a:lnTo>
                  <a:lnTo>
                    <a:pt x="1140" y="340"/>
                  </a:lnTo>
                  <a:lnTo>
                    <a:pt x="1116" y="336"/>
                  </a:lnTo>
                  <a:lnTo>
                    <a:pt x="1084" y="334"/>
                  </a:lnTo>
                  <a:lnTo>
                    <a:pt x="1042" y="332"/>
                  </a:lnTo>
                  <a:lnTo>
                    <a:pt x="1040" y="332"/>
                  </a:lnTo>
                  <a:lnTo>
                    <a:pt x="1040" y="332"/>
                  </a:lnTo>
                  <a:lnTo>
                    <a:pt x="1032" y="320"/>
                  </a:lnTo>
                  <a:lnTo>
                    <a:pt x="1032" y="320"/>
                  </a:lnTo>
                  <a:lnTo>
                    <a:pt x="1028" y="310"/>
                  </a:lnTo>
                  <a:lnTo>
                    <a:pt x="1026" y="300"/>
                  </a:lnTo>
                  <a:lnTo>
                    <a:pt x="1026" y="300"/>
                  </a:lnTo>
                  <a:lnTo>
                    <a:pt x="1028" y="288"/>
                  </a:lnTo>
                  <a:lnTo>
                    <a:pt x="1034" y="272"/>
                  </a:lnTo>
                  <a:lnTo>
                    <a:pt x="1044" y="246"/>
                  </a:lnTo>
                  <a:lnTo>
                    <a:pt x="1058" y="214"/>
                  </a:lnTo>
                  <a:lnTo>
                    <a:pt x="1048" y="180"/>
                  </a:lnTo>
                  <a:lnTo>
                    <a:pt x="1048" y="180"/>
                  </a:lnTo>
                  <a:lnTo>
                    <a:pt x="1036" y="124"/>
                  </a:lnTo>
                  <a:lnTo>
                    <a:pt x="1036" y="124"/>
                  </a:lnTo>
                  <a:lnTo>
                    <a:pt x="1032" y="118"/>
                  </a:lnTo>
                  <a:lnTo>
                    <a:pt x="1024" y="112"/>
                  </a:lnTo>
                  <a:lnTo>
                    <a:pt x="1012" y="106"/>
                  </a:lnTo>
                  <a:lnTo>
                    <a:pt x="996" y="100"/>
                  </a:lnTo>
                  <a:lnTo>
                    <a:pt x="996" y="100"/>
                  </a:lnTo>
                  <a:lnTo>
                    <a:pt x="990" y="98"/>
                  </a:lnTo>
                  <a:lnTo>
                    <a:pt x="982" y="94"/>
                  </a:lnTo>
                  <a:lnTo>
                    <a:pt x="982" y="94"/>
                  </a:lnTo>
                  <a:lnTo>
                    <a:pt x="976" y="90"/>
                  </a:lnTo>
                  <a:lnTo>
                    <a:pt x="970" y="86"/>
                  </a:lnTo>
                  <a:lnTo>
                    <a:pt x="966" y="80"/>
                  </a:lnTo>
                  <a:lnTo>
                    <a:pt x="964" y="74"/>
                  </a:lnTo>
                  <a:lnTo>
                    <a:pt x="964" y="74"/>
                  </a:lnTo>
                  <a:lnTo>
                    <a:pt x="960" y="68"/>
                  </a:lnTo>
                  <a:lnTo>
                    <a:pt x="954" y="60"/>
                  </a:lnTo>
                  <a:lnTo>
                    <a:pt x="948" y="54"/>
                  </a:lnTo>
                  <a:lnTo>
                    <a:pt x="940" y="50"/>
                  </a:lnTo>
                  <a:lnTo>
                    <a:pt x="938" y="50"/>
                  </a:lnTo>
                  <a:lnTo>
                    <a:pt x="938" y="48"/>
                  </a:lnTo>
                  <a:lnTo>
                    <a:pt x="928" y="0"/>
                  </a:lnTo>
                  <a:lnTo>
                    <a:pt x="890" y="4"/>
                  </a:lnTo>
                  <a:lnTo>
                    <a:pt x="886" y="14"/>
                  </a:lnTo>
                  <a:lnTo>
                    <a:pt x="886" y="14"/>
                  </a:lnTo>
                  <a:lnTo>
                    <a:pt x="882" y="24"/>
                  </a:lnTo>
                  <a:lnTo>
                    <a:pt x="878" y="32"/>
                  </a:lnTo>
                  <a:lnTo>
                    <a:pt x="876" y="36"/>
                  </a:lnTo>
                  <a:lnTo>
                    <a:pt x="870" y="38"/>
                  </a:lnTo>
                  <a:lnTo>
                    <a:pt x="846" y="46"/>
                  </a:lnTo>
                  <a:lnTo>
                    <a:pt x="846" y="46"/>
                  </a:lnTo>
                  <a:lnTo>
                    <a:pt x="828" y="56"/>
                  </a:lnTo>
                  <a:lnTo>
                    <a:pt x="822" y="60"/>
                  </a:lnTo>
                  <a:lnTo>
                    <a:pt x="816" y="66"/>
                  </a:lnTo>
                  <a:lnTo>
                    <a:pt x="816" y="66"/>
                  </a:lnTo>
                  <a:lnTo>
                    <a:pt x="814" y="74"/>
                  </a:lnTo>
                  <a:lnTo>
                    <a:pt x="810" y="92"/>
                  </a:lnTo>
                  <a:lnTo>
                    <a:pt x="810" y="92"/>
                  </a:lnTo>
                  <a:lnTo>
                    <a:pt x="806" y="110"/>
                  </a:lnTo>
                  <a:lnTo>
                    <a:pt x="802" y="122"/>
                  </a:lnTo>
                  <a:lnTo>
                    <a:pt x="802" y="122"/>
                  </a:lnTo>
                  <a:lnTo>
                    <a:pt x="798" y="130"/>
                  </a:lnTo>
                  <a:lnTo>
                    <a:pt x="792" y="136"/>
                  </a:lnTo>
                  <a:lnTo>
                    <a:pt x="786" y="142"/>
                  </a:lnTo>
                  <a:lnTo>
                    <a:pt x="778" y="144"/>
                  </a:lnTo>
                  <a:lnTo>
                    <a:pt x="778" y="144"/>
                  </a:lnTo>
                  <a:lnTo>
                    <a:pt x="770" y="146"/>
                  </a:lnTo>
                  <a:lnTo>
                    <a:pt x="760" y="146"/>
                  </a:lnTo>
                  <a:lnTo>
                    <a:pt x="750" y="144"/>
                  </a:lnTo>
                  <a:lnTo>
                    <a:pt x="738" y="140"/>
                  </a:lnTo>
                  <a:lnTo>
                    <a:pt x="724" y="134"/>
                  </a:lnTo>
                  <a:lnTo>
                    <a:pt x="708" y="126"/>
                  </a:lnTo>
                  <a:lnTo>
                    <a:pt x="674" y="104"/>
                  </a:lnTo>
                  <a:lnTo>
                    <a:pt x="608" y="188"/>
                  </a:lnTo>
                  <a:lnTo>
                    <a:pt x="616" y="224"/>
                  </a:lnTo>
                  <a:lnTo>
                    <a:pt x="618" y="224"/>
                  </a:lnTo>
                  <a:lnTo>
                    <a:pt x="618" y="224"/>
                  </a:lnTo>
                  <a:lnTo>
                    <a:pt x="616" y="226"/>
                  </a:lnTo>
                  <a:lnTo>
                    <a:pt x="616" y="226"/>
                  </a:lnTo>
                  <a:lnTo>
                    <a:pt x="616" y="226"/>
                  </a:lnTo>
                  <a:lnTo>
                    <a:pt x="610" y="232"/>
                  </a:lnTo>
                  <a:lnTo>
                    <a:pt x="602" y="236"/>
                  </a:lnTo>
                  <a:lnTo>
                    <a:pt x="602" y="236"/>
                  </a:lnTo>
                  <a:lnTo>
                    <a:pt x="598" y="236"/>
                  </a:lnTo>
                  <a:lnTo>
                    <a:pt x="594" y="234"/>
                  </a:lnTo>
                  <a:lnTo>
                    <a:pt x="582" y="230"/>
                  </a:lnTo>
                  <a:lnTo>
                    <a:pt x="582" y="230"/>
                  </a:lnTo>
                  <a:lnTo>
                    <a:pt x="576" y="226"/>
                  </a:lnTo>
                  <a:lnTo>
                    <a:pt x="564" y="224"/>
                  </a:lnTo>
                  <a:lnTo>
                    <a:pt x="548" y="220"/>
                  </a:lnTo>
                  <a:lnTo>
                    <a:pt x="528" y="220"/>
                  </a:lnTo>
                  <a:lnTo>
                    <a:pt x="514" y="218"/>
                  </a:lnTo>
                  <a:lnTo>
                    <a:pt x="514" y="218"/>
                  </a:lnTo>
                  <a:lnTo>
                    <a:pt x="494" y="216"/>
                  </a:lnTo>
                  <a:lnTo>
                    <a:pt x="474" y="220"/>
                  </a:lnTo>
                  <a:lnTo>
                    <a:pt x="482" y="234"/>
                  </a:lnTo>
                  <a:lnTo>
                    <a:pt x="482" y="234"/>
                  </a:lnTo>
                  <a:lnTo>
                    <a:pt x="492" y="248"/>
                  </a:lnTo>
                  <a:lnTo>
                    <a:pt x="494" y="252"/>
                  </a:lnTo>
                  <a:lnTo>
                    <a:pt x="494" y="256"/>
                  </a:lnTo>
                  <a:lnTo>
                    <a:pt x="484" y="308"/>
                  </a:lnTo>
                  <a:lnTo>
                    <a:pt x="488" y="336"/>
                  </a:lnTo>
                  <a:lnTo>
                    <a:pt x="490" y="336"/>
                  </a:lnTo>
                  <a:lnTo>
                    <a:pt x="490" y="336"/>
                  </a:lnTo>
                  <a:lnTo>
                    <a:pt x="488" y="336"/>
                  </a:lnTo>
                  <a:lnTo>
                    <a:pt x="488" y="336"/>
                  </a:lnTo>
                  <a:lnTo>
                    <a:pt x="472" y="388"/>
                  </a:lnTo>
                  <a:lnTo>
                    <a:pt x="472" y="388"/>
                  </a:lnTo>
                  <a:lnTo>
                    <a:pt x="470" y="394"/>
                  </a:lnTo>
                  <a:lnTo>
                    <a:pt x="468" y="396"/>
                  </a:lnTo>
                  <a:lnTo>
                    <a:pt x="466" y="396"/>
                  </a:lnTo>
                  <a:lnTo>
                    <a:pt x="466" y="394"/>
                  </a:lnTo>
                  <a:lnTo>
                    <a:pt x="464" y="390"/>
                  </a:lnTo>
                  <a:lnTo>
                    <a:pt x="464" y="390"/>
                  </a:lnTo>
                  <a:lnTo>
                    <a:pt x="460" y="384"/>
                  </a:lnTo>
                  <a:lnTo>
                    <a:pt x="460" y="382"/>
                  </a:lnTo>
                  <a:lnTo>
                    <a:pt x="458" y="382"/>
                  </a:lnTo>
                  <a:lnTo>
                    <a:pt x="458" y="382"/>
                  </a:lnTo>
                  <a:lnTo>
                    <a:pt x="454" y="384"/>
                  </a:lnTo>
                  <a:lnTo>
                    <a:pt x="452" y="392"/>
                  </a:lnTo>
                  <a:lnTo>
                    <a:pt x="452" y="392"/>
                  </a:lnTo>
                  <a:lnTo>
                    <a:pt x="450" y="404"/>
                  </a:lnTo>
                  <a:lnTo>
                    <a:pt x="444" y="414"/>
                  </a:lnTo>
                  <a:lnTo>
                    <a:pt x="436" y="422"/>
                  </a:lnTo>
                  <a:lnTo>
                    <a:pt x="426" y="432"/>
                  </a:lnTo>
                  <a:lnTo>
                    <a:pt x="412" y="444"/>
                  </a:lnTo>
                  <a:lnTo>
                    <a:pt x="406" y="448"/>
                  </a:lnTo>
                  <a:lnTo>
                    <a:pt x="406" y="448"/>
                  </a:lnTo>
                  <a:lnTo>
                    <a:pt x="404" y="448"/>
                  </a:lnTo>
                  <a:lnTo>
                    <a:pt x="352" y="448"/>
                  </a:lnTo>
                  <a:lnTo>
                    <a:pt x="332" y="468"/>
                  </a:lnTo>
                  <a:lnTo>
                    <a:pt x="332" y="468"/>
                  </a:lnTo>
                  <a:lnTo>
                    <a:pt x="330" y="468"/>
                  </a:lnTo>
                  <a:lnTo>
                    <a:pt x="330" y="468"/>
                  </a:lnTo>
                  <a:lnTo>
                    <a:pt x="274" y="460"/>
                  </a:lnTo>
                  <a:lnTo>
                    <a:pt x="274" y="460"/>
                  </a:lnTo>
                  <a:lnTo>
                    <a:pt x="268" y="466"/>
                  </a:lnTo>
                  <a:lnTo>
                    <a:pt x="260" y="470"/>
                  </a:lnTo>
                  <a:lnTo>
                    <a:pt x="254" y="470"/>
                  </a:lnTo>
                  <a:lnTo>
                    <a:pt x="248" y="470"/>
                  </a:lnTo>
                  <a:lnTo>
                    <a:pt x="248" y="470"/>
                  </a:lnTo>
                  <a:lnTo>
                    <a:pt x="240" y="470"/>
                  </a:lnTo>
                  <a:lnTo>
                    <a:pt x="232" y="470"/>
                  </a:lnTo>
                  <a:lnTo>
                    <a:pt x="206" y="478"/>
                  </a:lnTo>
                  <a:lnTo>
                    <a:pt x="184" y="504"/>
                  </a:lnTo>
                  <a:lnTo>
                    <a:pt x="184" y="506"/>
                  </a:lnTo>
                  <a:lnTo>
                    <a:pt x="148" y="508"/>
                  </a:lnTo>
                  <a:lnTo>
                    <a:pt x="148" y="478"/>
                  </a:lnTo>
                  <a:lnTo>
                    <a:pt x="126" y="478"/>
                  </a:lnTo>
                  <a:lnTo>
                    <a:pt x="122" y="490"/>
                  </a:lnTo>
                  <a:lnTo>
                    <a:pt x="106" y="494"/>
                  </a:lnTo>
                  <a:lnTo>
                    <a:pt x="104" y="494"/>
                  </a:lnTo>
                  <a:lnTo>
                    <a:pt x="104" y="494"/>
                  </a:lnTo>
                  <a:lnTo>
                    <a:pt x="102" y="494"/>
                  </a:lnTo>
                  <a:lnTo>
                    <a:pt x="102" y="494"/>
                  </a:lnTo>
                  <a:lnTo>
                    <a:pt x="102" y="494"/>
                  </a:lnTo>
                  <a:lnTo>
                    <a:pt x="86" y="486"/>
                  </a:lnTo>
                  <a:lnTo>
                    <a:pt x="66" y="480"/>
                  </a:lnTo>
                  <a:lnTo>
                    <a:pt x="66" y="480"/>
                  </a:lnTo>
                  <a:lnTo>
                    <a:pt x="60" y="482"/>
                  </a:lnTo>
                  <a:lnTo>
                    <a:pt x="54" y="484"/>
                  </a:lnTo>
                  <a:lnTo>
                    <a:pt x="38" y="496"/>
                  </a:lnTo>
                  <a:lnTo>
                    <a:pt x="38" y="496"/>
                  </a:lnTo>
                  <a:lnTo>
                    <a:pt x="20" y="512"/>
                  </a:lnTo>
                  <a:lnTo>
                    <a:pt x="14" y="520"/>
                  </a:lnTo>
                  <a:lnTo>
                    <a:pt x="10" y="528"/>
                  </a:lnTo>
                  <a:lnTo>
                    <a:pt x="10" y="528"/>
                  </a:lnTo>
                  <a:lnTo>
                    <a:pt x="12" y="530"/>
                  </a:lnTo>
                  <a:lnTo>
                    <a:pt x="14" y="536"/>
                  </a:lnTo>
                  <a:lnTo>
                    <a:pt x="14" y="536"/>
                  </a:lnTo>
                  <a:lnTo>
                    <a:pt x="16" y="546"/>
                  </a:lnTo>
                  <a:lnTo>
                    <a:pt x="16" y="554"/>
                  </a:lnTo>
                  <a:lnTo>
                    <a:pt x="16" y="554"/>
                  </a:lnTo>
                  <a:lnTo>
                    <a:pt x="14" y="562"/>
                  </a:lnTo>
                  <a:lnTo>
                    <a:pt x="10" y="568"/>
                  </a:lnTo>
                  <a:lnTo>
                    <a:pt x="10" y="568"/>
                  </a:lnTo>
                  <a:lnTo>
                    <a:pt x="6" y="570"/>
                  </a:lnTo>
                  <a:lnTo>
                    <a:pt x="4" y="574"/>
                  </a:lnTo>
                  <a:lnTo>
                    <a:pt x="0" y="590"/>
                  </a:lnTo>
                  <a:lnTo>
                    <a:pt x="14" y="598"/>
                  </a:lnTo>
                  <a:lnTo>
                    <a:pt x="30" y="580"/>
                  </a:lnTo>
                  <a:lnTo>
                    <a:pt x="54" y="604"/>
                  </a:lnTo>
                  <a:lnTo>
                    <a:pt x="54" y="606"/>
                  </a:lnTo>
                  <a:lnTo>
                    <a:pt x="58" y="650"/>
                  </a:lnTo>
                  <a:lnTo>
                    <a:pt x="58" y="652"/>
                  </a:lnTo>
                  <a:lnTo>
                    <a:pt x="58" y="652"/>
                  </a:lnTo>
                  <a:lnTo>
                    <a:pt x="44" y="712"/>
                  </a:lnTo>
                  <a:lnTo>
                    <a:pt x="42" y="712"/>
                  </a:lnTo>
                  <a:lnTo>
                    <a:pt x="42" y="712"/>
                  </a:lnTo>
                  <a:lnTo>
                    <a:pt x="18" y="712"/>
                  </a:lnTo>
                  <a:lnTo>
                    <a:pt x="12" y="714"/>
                  </a:lnTo>
                  <a:lnTo>
                    <a:pt x="6" y="716"/>
                  </a:lnTo>
                  <a:lnTo>
                    <a:pt x="6" y="716"/>
                  </a:lnTo>
                  <a:lnTo>
                    <a:pt x="8" y="720"/>
                  </a:lnTo>
                  <a:lnTo>
                    <a:pt x="12" y="724"/>
                  </a:lnTo>
                  <a:lnTo>
                    <a:pt x="28" y="736"/>
                  </a:lnTo>
                  <a:lnTo>
                    <a:pt x="40" y="734"/>
                  </a:lnTo>
                  <a:lnTo>
                    <a:pt x="42" y="734"/>
                  </a:lnTo>
                  <a:lnTo>
                    <a:pt x="42" y="734"/>
                  </a:lnTo>
                  <a:lnTo>
                    <a:pt x="70" y="760"/>
                  </a:lnTo>
                  <a:lnTo>
                    <a:pt x="70" y="760"/>
                  </a:lnTo>
                  <a:lnTo>
                    <a:pt x="72" y="764"/>
                  </a:lnTo>
                  <a:lnTo>
                    <a:pt x="76" y="768"/>
                  </a:lnTo>
                  <a:lnTo>
                    <a:pt x="76" y="778"/>
                  </a:lnTo>
                  <a:lnTo>
                    <a:pt x="74" y="792"/>
                  </a:lnTo>
                  <a:lnTo>
                    <a:pt x="66" y="806"/>
                  </a:lnTo>
                  <a:lnTo>
                    <a:pt x="70" y="832"/>
                  </a:lnTo>
                  <a:lnTo>
                    <a:pt x="80" y="834"/>
                  </a:lnTo>
                  <a:lnTo>
                    <a:pt x="120" y="834"/>
                  </a:lnTo>
                  <a:lnTo>
                    <a:pt x="100" y="852"/>
                  </a:lnTo>
                  <a:lnTo>
                    <a:pt x="112" y="860"/>
                  </a:lnTo>
                  <a:lnTo>
                    <a:pt x="112" y="860"/>
                  </a:lnTo>
                  <a:lnTo>
                    <a:pt x="128" y="868"/>
                  </a:lnTo>
                  <a:lnTo>
                    <a:pt x="170" y="886"/>
                  </a:lnTo>
                  <a:lnTo>
                    <a:pt x="172" y="888"/>
                  </a:lnTo>
                  <a:lnTo>
                    <a:pt x="174" y="888"/>
                  </a:lnTo>
                  <a:lnTo>
                    <a:pt x="178" y="952"/>
                  </a:lnTo>
                  <a:lnTo>
                    <a:pt x="178" y="952"/>
                  </a:lnTo>
                  <a:lnTo>
                    <a:pt x="180" y="962"/>
                  </a:lnTo>
                  <a:lnTo>
                    <a:pt x="186" y="970"/>
                  </a:lnTo>
                  <a:lnTo>
                    <a:pt x="194" y="976"/>
                  </a:lnTo>
                  <a:lnTo>
                    <a:pt x="206" y="982"/>
                  </a:lnTo>
                  <a:lnTo>
                    <a:pt x="210" y="980"/>
                  </a:lnTo>
                  <a:lnTo>
                    <a:pt x="210" y="980"/>
                  </a:lnTo>
                  <a:lnTo>
                    <a:pt x="212" y="980"/>
                  </a:lnTo>
                  <a:lnTo>
                    <a:pt x="256" y="986"/>
                  </a:lnTo>
                  <a:lnTo>
                    <a:pt x="260" y="986"/>
                  </a:lnTo>
                  <a:lnTo>
                    <a:pt x="260" y="986"/>
                  </a:lnTo>
                  <a:lnTo>
                    <a:pt x="260" y="984"/>
                  </a:lnTo>
                  <a:lnTo>
                    <a:pt x="260" y="984"/>
                  </a:lnTo>
                  <a:lnTo>
                    <a:pt x="268" y="968"/>
                  </a:lnTo>
                  <a:lnTo>
                    <a:pt x="268" y="966"/>
                  </a:lnTo>
                  <a:lnTo>
                    <a:pt x="268" y="966"/>
                  </a:lnTo>
                  <a:lnTo>
                    <a:pt x="268" y="960"/>
                  </a:lnTo>
                  <a:lnTo>
                    <a:pt x="270" y="956"/>
                  </a:lnTo>
                  <a:lnTo>
                    <a:pt x="274" y="952"/>
                  </a:lnTo>
                  <a:lnTo>
                    <a:pt x="278" y="948"/>
                  </a:lnTo>
                  <a:lnTo>
                    <a:pt x="278" y="948"/>
                  </a:lnTo>
                  <a:lnTo>
                    <a:pt x="286" y="940"/>
                  </a:lnTo>
                  <a:lnTo>
                    <a:pt x="290" y="932"/>
                  </a:lnTo>
                  <a:lnTo>
                    <a:pt x="290" y="932"/>
                  </a:lnTo>
                  <a:lnTo>
                    <a:pt x="290" y="932"/>
                  </a:lnTo>
                  <a:lnTo>
                    <a:pt x="294" y="928"/>
                  </a:lnTo>
                  <a:lnTo>
                    <a:pt x="298" y="926"/>
                  </a:lnTo>
                  <a:lnTo>
                    <a:pt x="306" y="926"/>
                  </a:lnTo>
                  <a:lnTo>
                    <a:pt x="314" y="928"/>
                  </a:lnTo>
                  <a:lnTo>
                    <a:pt x="316" y="928"/>
                  </a:lnTo>
                  <a:lnTo>
                    <a:pt x="316" y="928"/>
                  </a:lnTo>
                  <a:lnTo>
                    <a:pt x="330" y="936"/>
                  </a:lnTo>
                  <a:lnTo>
                    <a:pt x="382" y="946"/>
                  </a:lnTo>
                  <a:lnTo>
                    <a:pt x="412" y="944"/>
                  </a:lnTo>
                  <a:lnTo>
                    <a:pt x="434" y="934"/>
                  </a:lnTo>
                  <a:lnTo>
                    <a:pt x="434" y="934"/>
                  </a:lnTo>
                  <a:lnTo>
                    <a:pt x="440" y="928"/>
                  </a:lnTo>
                  <a:lnTo>
                    <a:pt x="444" y="924"/>
                  </a:lnTo>
                  <a:lnTo>
                    <a:pt x="444" y="924"/>
                  </a:lnTo>
                  <a:lnTo>
                    <a:pt x="452" y="924"/>
                  </a:lnTo>
                  <a:lnTo>
                    <a:pt x="460" y="930"/>
                  </a:lnTo>
                  <a:lnTo>
                    <a:pt x="464" y="932"/>
                  </a:lnTo>
                  <a:lnTo>
                    <a:pt x="464" y="932"/>
                  </a:lnTo>
                  <a:lnTo>
                    <a:pt x="468" y="938"/>
                  </a:lnTo>
                  <a:lnTo>
                    <a:pt x="472" y="948"/>
                  </a:lnTo>
                  <a:lnTo>
                    <a:pt x="488" y="960"/>
                  </a:lnTo>
                  <a:lnTo>
                    <a:pt x="500" y="960"/>
                  </a:lnTo>
                  <a:lnTo>
                    <a:pt x="502" y="960"/>
                  </a:lnTo>
                  <a:lnTo>
                    <a:pt x="502" y="960"/>
                  </a:lnTo>
                  <a:lnTo>
                    <a:pt x="504" y="960"/>
                  </a:lnTo>
                  <a:lnTo>
                    <a:pt x="520" y="968"/>
                  </a:lnTo>
                  <a:lnTo>
                    <a:pt x="552" y="964"/>
                  </a:lnTo>
                  <a:lnTo>
                    <a:pt x="570" y="960"/>
                  </a:lnTo>
                  <a:lnTo>
                    <a:pt x="614" y="964"/>
                  </a:lnTo>
                  <a:lnTo>
                    <a:pt x="634" y="958"/>
                  </a:lnTo>
                  <a:lnTo>
                    <a:pt x="658" y="948"/>
                  </a:lnTo>
                  <a:lnTo>
                    <a:pt x="658" y="948"/>
                  </a:lnTo>
                  <a:lnTo>
                    <a:pt x="666" y="944"/>
                  </a:lnTo>
                  <a:lnTo>
                    <a:pt x="676" y="940"/>
                  </a:lnTo>
                  <a:lnTo>
                    <a:pt x="720" y="940"/>
                  </a:lnTo>
                  <a:lnTo>
                    <a:pt x="736" y="934"/>
                  </a:lnTo>
                  <a:lnTo>
                    <a:pt x="736" y="934"/>
                  </a:lnTo>
                  <a:lnTo>
                    <a:pt x="746" y="930"/>
                  </a:lnTo>
                  <a:lnTo>
                    <a:pt x="754" y="928"/>
                  </a:lnTo>
                  <a:lnTo>
                    <a:pt x="778" y="928"/>
                  </a:lnTo>
                  <a:lnTo>
                    <a:pt x="790" y="936"/>
                  </a:lnTo>
                  <a:lnTo>
                    <a:pt x="826" y="944"/>
                  </a:lnTo>
                  <a:lnTo>
                    <a:pt x="826" y="944"/>
                  </a:lnTo>
                  <a:lnTo>
                    <a:pt x="830" y="944"/>
                  </a:lnTo>
                  <a:lnTo>
                    <a:pt x="832" y="948"/>
                  </a:lnTo>
                  <a:lnTo>
                    <a:pt x="842" y="956"/>
                  </a:lnTo>
                  <a:lnTo>
                    <a:pt x="858" y="964"/>
                  </a:lnTo>
                  <a:lnTo>
                    <a:pt x="858" y="966"/>
                  </a:lnTo>
                  <a:lnTo>
                    <a:pt x="892" y="968"/>
                  </a:lnTo>
                  <a:lnTo>
                    <a:pt x="892" y="968"/>
                  </a:lnTo>
                  <a:lnTo>
                    <a:pt x="892" y="968"/>
                  </a:lnTo>
                  <a:lnTo>
                    <a:pt x="908" y="976"/>
                  </a:lnTo>
                  <a:lnTo>
                    <a:pt x="928" y="980"/>
                  </a:lnTo>
                  <a:lnTo>
                    <a:pt x="928" y="980"/>
                  </a:lnTo>
                  <a:lnTo>
                    <a:pt x="946" y="982"/>
                  </a:lnTo>
                  <a:lnTo>
                    <a:pt x="950" y="972"/>
                  </a:lnTo>
                  <a:lnTo>
                    <a:pt x="942" y="956"/>
                  </a:lnTo>
                  <a:lnTo>
                    <a:pt x="940" y="940"/>
                  </a:lnTo>
                  <a:lnTo>
                    <a:pt x="940" y="940"/>
                  </a:lnTo>
                  <a:lnTo>
                    <a:pt x="938" y="940"/>
                  </a:lnTo>
                  <a:lnTo>
                    <a:pt x="942" y="936"/>
                  </a:lnTo>
                  <a:lnTo>
                    <a:pt x="952" y="922"/>
                  </a:lnTo>
                  <a:lnTo>
                    <a:pt x="952" y="920"/>
                  </a:lnTo>
                  <a:lnTo>
                    <a:pt x="952" y="920"/>
                  </a:lnTo>
                  <a:lnTo>
                    <a:pt x="954" y="920"/>
                  </a:lnTo>
                  <a:lnTo>
                    <a:pt x="954" y="920"/>
                  </a:lnTo>
                  <a:lnTo>
                    <a:pt x="964" y="912"/>
                  </a:lnTo>
                  <a:lnTo>
                    <a:pt x="964" y="912"/>
                  </a:lnTo>
                  <a:lnTo>
                    <a:pt x="962" y="908"/>
                  </a:lnTo>
                  <a:lnTo>
                    <a:pt x="958" y="892"/>
                  </a:lnTo>
                  <a:lnTo>
                    <a:pt x="958" y="892"/>
                  </a:lnTo>
                  <a:lnTo>
                    <a:pt x="956" y="888"/>
                  </a:lnTo>
                  <a:lnTo>
                    <a:pt x="950" y="884"/>
                  </a:lnTo>
                  <a:lnTo>
                    <a:pt x="950" y="884"/>
                  </a:lnTo>
                  <a:lnTo>
                    <a:pt x="938" y="872"/>
                  </a:lnTo>
                  <a:lnTo>
                    <a:pt x="922" y="858"/>
                  </a:lnTo>
                  <a:lnTo>
                    <a:pt x="922" y="856"/>
                  </a:lnTo>
                  <a:lnTo>
                    <a:pt x="920" y="856"/>
                  </a:lnTo>
                  <a:lnTo>
                    <a:pt x="922" y="856"/>
                  </a:lnTo>
                  <a:lnTo>
                    <a:pt x="922" y="854"/>
                  </a:lnTo>
                  <a:lnTo>
                    <a:pt x="924" y="838"/>
                  </a:lnTo>
                  <a:lnTo>
                    <a:pt x="924" y="828"/>
                  </a:lnTo>
                  <a:lnTo>
                    <a:pt x="916" y="808"/>
                  </a:lnTo>
                  <a:lnTo>
                    <a:pt x="934" y="804"/>
                  </a:lnTo>
                  <a:lnTo>
                    <a:pt x="944" y="796"/>
                  </a:lnTo>
                  <a:lnTo>
                    <a:pt x="966" y="796"/>
                  </a:lnTo>
                  <a:lnTo>
                    <a:pt x="988" y="792"/>
                  </a:lnTo>
                  <a:lnTo>
                    <a:pt x="990" y="792"/>
                  </a:lnTo>
                  <a:lnTo>
                    <a:pt x="1004" y="794"/>
                  </a:lnTo>
                  <a:lnTo>
                    <a:pt x="1022" y="788"/>
                  </a:lnTo>
                  <a:lnTo>
                    <a:pt x="1042" y="784"/>
                  </a:lnTo>
                  <a:lnTo>
                    <a:pt x="1054" y="780"/>
                  </a:lnTo>
                  <a:lnTo>
                    <a:pt x="1056" y="780"/>
                  </a:lnTo>
                  <a:lnTo>
                    <a:pt x="1090" y="772"/>
                  </a:lnTo>
                  <a:lnTo>
                    <a:pt x="1096" y="768"/>
                  </a:lnTo>
                  <a:lnTo>
                    <a:pt x="1094" y="760"/>
                  </a:lnTo>
                  <a:lnTo>
                    <a:pt x="1088" y="750"/>
                  </a:lnTo>
                  <a:lnTo>
                    <a:pt x="1088" y="748"/>
                  </a:lnTo>
                  <a:lnTo>
                    <a:pt x="1086" y="748"/>
                  </a:lnTo>
                  <a:lnTo>
                    <a:pt x="1086" y="748"/>
                  </a:lnTo>
                  <a:lnTo>
                    <a:pt x="1088" y="736"/>
                  </a:lnTo>
                  <a:lnTo>
                    <a:pt x="1090" y="734"/>
                  </a:lnTo>
                  <a:lnTo>
                    <a:pt x="1090" y="718"/>
                  </a:lnTo>
                  <a:lnTo>
                    <a:pt x="1086" y="704"/>
                  </a:lnTo>
                  <a:lnTo>
                    <a:pt x="1086" y="704"/>
                  </a:lnTo>
                  <a:lnTo>
                    <a:pt x="1086" y="702"/>
                  </a:lnTo>
                  <a:lnTo>
                    <a:pt x="1094" y="686"/>
                  </a:lnTo>
                  <a:lnTo>
                    <a:pt x="1094" y="686"/>
                  </a:lnTo>
                  <a:lnTo>
                    <a:pt x="1100" y="678"/>
                  </a:lnTo>
                  <a:lnTo>
                    <a:pt x="1102" y="676"/>
                  </a:lnTo>
                  <a:lnTo>
                    <a:pt x="1106" y="676"/>
                  </a:lnTo>
                  <a:lnTo>
                    <a:pt x="1126" y="676"/>
                  </a:lnTo>
                  <a:lnTo>
                    <a:pt x="1126" y="676"/>
                  </a:lnTo>
                  <a:lnTo>
                    <a:pt x="1132" y="676"/>
                  </a:lnTo>
                  <a:lnTo>
                    <a:pt x="1138" y="672"/>
                  </a:lnTo>
                  <a:lnTo>
                    <a:pt x="1170" y="630"/>
                  </a:lnTo>
                  <a:lnTo>
                    <a:pt x="1170" y="628"/>
                  </a:lnTo>
                  <a:lnTo>
                    <a:pt x="1170" y="628"/>
                  </a:lnTo>
                  <a:lnTo>
                    <a:pt x="1186" y="614"/>
                  </a:lnTo>
                  <a:lnTo>
                    <a:pt x="1188" y="612"/>
                  </a:lnTo>
                  <a:lnTo>
                    <a:pt x="1188" y="612"/>
                  </a:lnTo>
                  <a:lnTo>
                    <a:pt x="1196" y="610"/>
                  </a:lnTo>
                  <a:lnTo>
                    <a:pt x="1202" y="608"/>
                  </a:lnTo>
                  <a:lnTo>
                    <a:pt x="1206" y="604"/>
                  </a:lnTo>
                  <a:lnTo>
                    <a:pt x="1206" y="604"/>
                  </a:lnTo>
                  <a:lnTo>
                    <a:pt x="1214" y="596"/>
                  </a:lnTo>
                  <a:lnTo>
                    <a:pt x="1218" y="592"/>
                  </a:lnTo>
                  <a:lnTo>
                    <a:pt x="1246" y="598"/>
                  </a:lnTo>
                  <a:lnTo>
                    <a:pt x="1270" y="588"/>
                  </a:lnTo>
                  <a:lnTo>
                    <a:pt x="1270" y="588"/>
                  </a:lnTo>
                  <a:lnTo>
                    <a:pt x="1270" y="588"/>
                  </a:lnTo>
                  <a:lnTo>
                    <a:pt x="1270" y="588"/>
                  </a:lnTo>
                  <a:lnTo>
                    <a:pt x="1270" y="588"/>
                  </a:lnTo>
                  <a:lnTo>
                    <a:pt x="1284" y="586"/>
                  </a:lnTo>
                  <a:lnTo>
                    <a:pt x="1296" y="580"/>
                  </a:lnTo>
                  <a:lnTo>
                    <a:pt x="1296" y="562"/>
                  </a:lnTo>
                  <a:lnTo>
                    <a:pt x="1298" y="540"/>
                  </a:lnTo>
                  <a:lnTo>
                    <a:pt x="1298" y="538"/>
                  </a:lnTo>
                  <a:lnTo>
                    <a:pt x="1298" y="538"/>
                  </a:lnTo>
                  <a:lnTo>
                    <a:pt x="1298" y="538"/>
                  </a:lnTo>
                  <a:lnTo>
                    <a:pt x="1302" y="532"/>
                  </a:lnTo>
                  <a:lnTo>
                    <a:pt x="1302" y="530"/>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Freeform 9"/>
            <p:cNvSpPr/>
            <p:nvPr/>
          </p:nvSpPr>
          <p:spPr bwMode="auto">
            <a:xfrm>
              <a:off x="2066925" y="3161619"/>
              <a:ext cx="1289050" cy="923925"/>
            </a:xfrm>
            <a:custGeom>
              <a:avLst/>
              <a:gdLst>
                <a:gd name="T0" fmla="*/ 482 w 812"/>
                <a:gd name="T1" fmla="*/ 58 h 582"/>
                <a:gd name="T2" fmla="*/ 436 w 812"/>
                <a:gd name="T3" fmla="*/ 74 h 582"/>
                <a:gd name="T4" fmla="*/ 356 w 812"/>
                <a:gd name="T5" fmla="*/ 18 h 582"/>
                <a:gd name="T6" fmla="*/ 314 w 812"/>
                <a:gd name="T7" fmla="*/ 6 h 582"/>
                <a:gd name="T8" fmla="*/ 248 w 812"/>
                <a:gd name="T9" fmla="*/ 6 h 582"/>
                <a:gd name="T10" fmla="*/ 196 w 812"/>
                <a:gd name="T11" fmla="*/ 20 h 582"/>
                <a:gd name="T12" fmla="*/ 158 w 812"/>
                <a:gd name="T13" fmla="*/ 28 h 582"/>
                <a:gd name="T14" fmla="*/ 82 w 812"/>
                <a:gd name="T15" fmla="*/ 40 h 582"/>
                <a:gd name="T16" fmla="*/ 98 w 812"/>
                <a:gd name="T17" fmla="*/ 90 h 582"/>
                <a:gd name="T18" fmla="*/ 120 w 812"/>
                <a:gd name="T19" fmla="*/ 118 h 582"/>
                <a:gd name="T20" fmla="*/ 102 w 812"/>
                <a:gd name="T21" fmla="*/ 166 h 582"/>
                <a:gd name="T22" fmla="*/ 112 w 812"/>
                <a:gd name="T23" fmla="*/ 204 h 582"/>
                <a:gd name="T24" fmla="*/ 96 w 812"/>
                <a:gd name="T25" fmla="*/ 216 h 582"/>
                <a:gd name="T26" fmla="*/ 44 w 812"/>
                <a:gd name="T27" fmla="*/ 202 h 582"/>
                <a:gd name="T28" fmla="*/ 16 w 812"/>
                <a:gd name="T29" fmla="*/ 248 h 582"/>
                <a:gd name="T30" fmla="*/ 4 w 812"/>
                <a:gd name="T31" fmla="*/ 262 h 582"/>
                <a:gd name="T32" fmla="*/ 18 w 812"/>
                <a:gd name="T33" fmla="*/ 310 h 582"/>
                <a:gd name="T34" fmla="*/ 0 w 812"/>
                <a:gd name="T35" fmla="*/ 370 h 582"/>
                <a:gd name="T36" fmla="*/ 40 w 812"/>
                <a:gd name="T37" fmla="*/ 422 h 582"/>
                <a:gd name="T38" fmla="*/ 76 w 812"/>
                <a:gd name="T39" fmla="*/ 418 h 582"/>
                <a:gd name="T40" fmla="*/ 92 w 812"/>
                <a:gd name="T41" fmla="*/ 426 h 582"/>
                <a:gd name="T42" fmla="*/ 126 w 812"/>
                <a:gd name="T43" fmla="*/ 458 h 582"/>
                <a:gd name="T44" fmla="*/ 160 w 812"/>
                <a:gd name="T45" fmla="*/ 474 h 582"/>
                <a:gd name="T46" fmla="*/ 232 w 812"/>
                <a:gd name="T47" fmla="*/ 498 h 582"/>
                <a:gd name="T48" fmla="*/ 304 w 812"/>
                <a:gd name="T49" fmla="*/ 496 h 582"/>
                <a:gd name="T50" fmla="*/ 340 w 812"/>
                <a:gd name="T51" fmla="*/ 536 h 582"/>
                <a:gd name="T52" fmla="*/ 350 w 812"/>
                <a:gd name="T53" fmla="*/ 554 h 582"/>
                <a:gd name="T54" fmla="*/ 366 w 812"/>
                <a:gd name="T55" fmla="*/ 578 h 582"/>
                <a:gd name="T56" fmla="*/ 404 w 812"/>
                <a:gd name="T57" fmla="*/ 554 h 582"/>
                <a:gd name="T58" fmla="*/ 444 w 812"/>
                <a:gd name="T59" fmla="*/ 554 h 582"/>
                <a:gd name="T60" fmla="*/ 452 w 812"/>
                <a:gd name="T61" fmla="*/ 522 h 582"/>
                <a:gd name="T62" fmla="*/ 484 w 812"/>
                <a:gd name="T63" fmla="*/ 458 h 582"/>
                <a:gd name="T64" fmla="*/ 480 w 812"/>
                <a:gd name="T65" fmla="*/ 418 h 582"/>
                <a:gd name="T66" fmla="*/ 532 w 812"/>
                <a:gd name="T67" fmla="*/ 414 h 582"/>
                <a:gd name="T68" fmla="*/ 560 w 812"/>
                <a:gd name="T69" fmla="*/ 452 h 582"/>
                <a:gd name="T70" fmla="*/ 580 w 812"/>
                <a:gd name="T71" fmla="*/ 468 h 582"/>
                <a:gd name="T72" fmla="*/ 598 w 812"/>
                <a:gd name="T73" fmla="*/ 498 h 582"/>
                <a:gd name="T74" fmla="*/ 650 w 812"/>
                <a:gd name="T75" fmla="*/ 518 h 582"/>
                <a:gd name="T76" fmla="*/ 664 w 812"/>
                <a:gd name="T77" fmla="*/ 522 h 582"/>
                <a:gd name="T78" fmla="*/ 700 w 812"/>
                <a:gd name="T79" fmla="*/ 508 h 582"/>
                <a:gd name="T80" fmla="*/ 698 w 812"/>
                <a:gd name="T81" fmla="*/ 480 h 582"/>
                <a:gd name="T82" fmla="*/ 696 w 812"/>
                <a:gd name="T83" fmla="*/ 460 h 582"/>
                <a:gd name="T84" fmla="*/ 690 w 812"/>
                <a:gd name="T85" fmla="*/ 406 h 582"/>
                <a:gd name="T86" fmla="*/ 746 w 812"/>
                <a:gd name="T87" fmla="*/ 392 h 582"/>
                <a:gd name="T88" fmla="*/ 728 w 812"/>
                <a:gd name="T89" fmla="*/ 374 h 582"/>
                <a:gd name="T90" fmla="*/ 782 w 812"/>
                <a:gd name="T91" fmla="*/ 314 h 582"/>
                <a:gd name="T92" fmla="*/ 800 w 812"/>
                <a:gd name="T93" fmla="*/ 256 h 582"/>
                <a:gd name="T94" fmla="*/ 778 w 812"/>
                <a:gd name="T95" fmla="*/ 182 h 582"/>
                <a:gd name="T96" fmla="*/ 736 w 812"/>
                <a:gd name="T97" fmla="*/ 158 h 582"/>
                <a:gd name="T98" fmla="*/ 664 w 812"/>
                <a:gd name="T99" fmla="*/ 94 h 582"/>
                <a:gd name="T100" fmla="*/ 644 w 812"/>
                <a:gd name="T101" fmla="*/ 106 h 582"/>
                <a:gd name="T102" fmla="*/ 596 w 812"/>
                <a:gd name="T103" fmla="*/ 62 h 582"/>
                <a:gd name="T104" fmla="*/ 560 w 812"/>
                <a:gd name="T105" fmla="*/ 52 h 582"/>
                <a:gd name="T106" fmla="*/ 542 w 812"/>
                <a:gd name="T107" fmla="*/ 56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12" h="582">
                  <a:moveTo>
                    <a:pt x="484" y="30"/>
                  </a:moveTo>
                  <a:lnTo>
                    <a:pt x="476" y="36"/>
                  </a:lnTo>
                  <a:lnTo>
                    <a:pt x="476" y="36"/>
                  </a:lnTo>
                  <a:lnTo>
                    <a:pt x="480" y="56"/>
                  </a:lnTo>
                  <a:lnTo>
                    <a:pt x="480" y="58"/>
                  </a:lnTo>
                  <a:lnTo>
                    <a:pt x="482" y="58"/>
                  </a:lnTo>
                  <a:lnTo>
                    <a:pt x="480" y="58"/>
                  </a:lnTo>
                  <a:lnTo>
                    <a:pt x="472" y="78"/>
                  </a:lnTo>
                  <a:lnTo>
                    <a:pt x="460" y="82"/>
                  </a:lnTo>
                  <a:lnTo>
                    <a:pt x="458" y="84"/>
                  </a:lnTo>
                  <a:lnTo>
                    <a:pt x="456" y="84"/>
                  </a:lnTo>
                  <a:lnTo>
                    <a:pt x="436" y="74"/>
                  </a:lnTo>
                  <a:lnTo>
                    <a:pt x="436" y="74"/>
                  </a:lnTo>
                  <a:lnTo>
                    <a:pt x="436" y="74"/>
                  </a:lnTo>
                  <a:lnTo>
                    <a:pt x="396" y="38"/>
                  </a:lnTo>
                  <a:lnTo>
                    <a:pt x="380" y="28"/>
                  </a:lnTo>
                  <a:lnTo>
                    <a:pt x="356" y="20"/>
                  </a:lnTo>
                  <a:lnTo>
                    <a:pt x="356" y="18"/>
                  </a:lnTo>
                  <a:lnTo>
                    <a:pt x="356" y="18"/>
                  </a:lnTo>
                  <a:lnTo>
                    <a:pt x="356" y="18"/>
                  </a:lnTo>
                  <a:lnTo>
                    <a:pt x="356" y="18"/>
                  </a:lnTo>
                  <a:lnTo>
                    <a:pt x="344" y="10"/>
                  </a:lnTo>
                  <a:lnTo>
                    <a:pt x="324" y="4"/>
                  </a:lnTo>
                  <a:lnTo>
                    <a:pt x="314" y="6"/>
                  </a:lnTo>
                  <a:lnTo>
                    <a:pt x="312" y="6"/>
                  </a:lnTo>
                  <a:lnTo>
                    <a:pt x="288" y="4"/>
                  </a:lnTo>
                  <a:lnTo>
                    <a:pt x="286" y="4"/>
                  </a:lnTo>
                  <a:lnTo>
                    <a:pt x="268" y="0"/>
                  </a:lnTo>
                  <a:lnTo>
                    <a:pt x="256" y="0"/>
                  </a:lnTo>
                  <a:lnTo>
                    <a:pt x="248" y="6"/>
                  </a:lnTo>
                  <a:lnTo>
                    <a:pt x="248" y="6"/>
                  </a:lnTo>
                  <a:lnTo>
                    <a:pt x="240" y="8"/>
                  </a:lnTo>
                  <a:lnTo>
                    <a:pt x="228" y="10"/>
                  </a:lnTo>
                  <a:lnTo>
                    <a:pt x="212" y="14"/>
                  </a:lnTo>
                  <a:lnTo>
                    <a:pt x="198" y="18"/>
                  </a:lnTo>
                  <a:lnTo>
                    <a:pt x="196" y="20"/>
                  </a:lnTo>
                  <a:lnTo>
                    <a:pt x="196" y="20"/>
                  </a:lnTo>
                  <a:lnTo>
                    <a:pt x="196" y="20"/>
                  </a:lnTo>
                  <a:lnTo>
                    <a:pt x="180" y="22"/>
                  </a:lnTo>
                  <a:lnTo>
                    <a:pt x="160" y="28"/>
                  </a:lnTo>
                  <a:lnTo>
                    <a:pt x="160" y="28"/>
                  </a:lnTo>
                  <a:lnTo>
                    <a:pt x="158" y="28"/>
                  </a:lnTo>
                  <a:lnTo>
                    <a:pt x="144" y="26"/>
                  </a:lnTo>
                  <a:lnTo>
                    <a:pt x="120" y="30"/>
                  </a:lnTo>
                  <a:lnTo>
                    <a:pt x="100" y="30"/>
                  </a:lnTo>
                  <a:lnTo>
                    <a:pt x="92" y="38"/>
                  </a:lnTo>
                  <a:lnTo>
                    <a:pt x="92" y="38"/>
                  </a:lnTo>
                  <a:lnTo>
                    <a:pt x="82" y="40"/>
                  </a:lnTo>
                  <a:lnTo>
                    <a:pt x="86" y="50"/>
                  </a:lnTo>
                  <a:lnTo>
                    <a:pt x="86" y="66"/>
                  </a:lnTo>
                  <a:lnTo>
                    <a:pt x="84" y="78"/>
                  </a:lnTo>
                  <a:lnTo>
                    <a:pt x="98" y="90"/>
                  </a:lnTo>
                  <a:lnTo>
                    <a:pt x="98" y="90"/>
                  </a:lnTo>
                  <a:lnTo>
                    <a:pt x="98" y="90"/>
                  </a:lnTo>
                  <a:lnTo>
                    <a:pt x="98" y="90"/>
                  </a:lnTo>
                  <a:lnTo>
                    <a:pt x="110" y="102"/>
                  </a:lnTo>
                  <a:lnTo>
                    <a:pt x="110" y="102"/>
                  </a:lnTo>
                  <a:lnTo>
                    <a:pt x="118" y="110"/>
                  </a:lnTo>
                  <a:lnTo>
                    <a:pt x="120" y="114"/>
                  </a:lnTo>
                  <a:lnTo>
                    <a:pt x="120" y="118"/>
                  </a:lnTo>
                  <a:lnTo>
                    <a:pt x="124" y="130"/>
                  </a:lnTo>
                  <a:lnTo>
                    <a:pt x="130" y="142"/>
                  </a:lnTo>
                  <a:lnTo>
                    <a:pt x="130" y="142"/>
                  </a:lnTo>
                  <a:lnTo>
                    <a:pt x="128" y="142"/>
                  </a:lnTo>
                  <a:lnTo>
                    <a:pt x="112" y="154"/>
                  </a:lnTo>
                  <a:lnTo>
                    <a:pt x="102" y="166"/>
                  </a:lnTo>
                  <a:lnTo>
                    <a:pt x="104" y="178"/>
                  </a:lnTo>
                  <a:lnTo>
                    <a:pt x="112" y="196"/>
                  </a:lnTo>
                  <a:lnTo>
                    <a:pt x="112" y="198"/>
                  </a:lnTo>
                  <a:lnTo>
                    <a:pt x="112" y="198"/>
                  </a:lnTo>
                  <a:lnTo>
                    <a:pt x="112" y="198"/>
                  </a:lnTo>
                  <a:lnTo>
                    <a:pt x="112" y="204"/>
                  </a:lnTo>
                  <a:lnTo>
                    <a:pt x="112" y="204"/>
                  </a:lnTo>
                  <a:lnTo>
                    <a:pt x="108" y="210"/>
                  </a:lnTo>
                  <a:lnTo>
                    <a:pt x="106" y="214"/>
                  </a:lnTo>
                  <a:lnTo>
                    <a:pt x="106" y="214"/>
                  </a:lnTo>
                  <a:lnTo>
                    <a:pt x="102" y="216"/>
                  </a:lnTo>
                  <a:lnTo>
                    <a:pt x="96" y="216"/>
                  </a:lnTo>
                  <a:lnTo>
                    <a:pt x="80" y="214"/>
                  </a:lnTo>
                  <a:lnTo>
                    <a:pt x="60" y="210"/>
                  </a:lnTo>
                  <a:lnTo>
                    <a:pt x="60" y="210"/>
                  </a:lnTo>
                  <a:lnTo>
                    <a:pt x="60" y="210"/>
                  </a:lnTo>
                  <a:lnTo>
                    <a:pt x="58" y="210"/>
                  </a:lnTo>
                  <a:lnTo>
                    <a:pt x="44" y="202"/>
                  </a:lnTo>
                  <a:lnTo>
                    <a:pt x="20" y="202"/>
                  </a:lnTo>
                  <a:lnTo>
                    <a:pt x="22" y="202"/>
                  </a:lnTo>
                  <a:lnTo>
                    <a:pt x="20" y="242"/>
                  </a:lnTo>
                  <a:lnTo>
                    <a:pt x="20" y="242"/>
                  </a:lnTo>
                  <a:lnTo>
                    <a:pt x="18" y="246"/>
                  </a:lnTo>
                  <a:lnTo>
                    <a:pt x="16" y="248"/>
                  </a:lnTo>
                  <a:lnTo>
                    <a:pt x="8" y="250"/>
                  </a:lnTo>
                  <a:lnTo>
                    <a:pt x="8" y="250"/>
                  </a:lnTo>
                  <a:lnTo>
                    <a:pt x="6" y="254"/>
                  </a:lnTo>
                  <a:lnTo>
                    <a:pt x="6" y="262"/>
                  </a:lnTo>
                  <a:lnTo>
                    <a:pt x="6" y="262"/>
                  </a:lnTo>
                  <a:lnTo>
                    <a:pt x="4" y="262"/>
                  </a:lnTo>
                  <a:lnTo>
                    <a:pt x="4" y="272"/>
                  </a:lnTo>
                  <a:lnTo>
                    <a:pt x="4" y="272"/>
                  </a:lnTo>
                  <a:lnTo>
                    <a:pt x="10" y="280"/>
                  </a:lnTo>
                  <a:lnTo>
                    <a:pt x="14" y="284"/>
                  </a:lnTo>
                  <a:lnTo>
                    <a:pt x="18" y="304"/>
                  </a:lnTo>
                  <a:lnTo>
                    <a:pt x="18" y="310"/>
                  </a:lnTo>
                  <a:lnTo>
                    <a:pt x="18" y="310"/>
                  </a:lnTo>
                  <a:lnTo>
                    <a:pt x="16" y="322"/>
                  </a:lnTo>
                  <a:lnTo>
                    <a:pt x="10" y="338"/>
                  </a:lnTo>
                  <a:lnTo>
                    <a:pt x="0" y="358"/>
                  </a:lnTo>
                  <a:lnTo>
                    <a:pt x="0" y="362"/>
                  </a:lnTo>
                  <a:lnTo>
                    <a:pt x="0" y="370"/>
                  </a:lnTo>
                  <a:lnTo>
                    <a:pt x="12" y="384"/>
                  </a:lnTo>
                  <a:lnTo>
                    <a:pt x="12" y="384"/>
                  </a:lnTo>
                  <a:lnTo>
                    <a:pt x="16" y="394"/>
                  </a:lnTo>
                  <a:lnTo>
                    <a:pt x="26" y="406"/>
                  </a:lnTo>
                  <a:lnTo>
                    <a:pt x="40" y="422"/>
                  </a:lnTo>
                  <a:lnTo>
                    <a:pt x="40" y="422"/>
                  </a:lnTo>
                  <a:lnTo>
                    <a:pt x="48" y="430"/>
                  </a:lnTo>
                  <a:lnTo>
                    <a:pt x="52" y="430"/>
                  </a:lnTo>
                  <a:lnTo>
                    <a:pt x="68" y="422"/>
                  </a:lnTo>
                  <a:lnTo>
                    <a:pt x="68" y="422"/>
                  </a:lnTo>
                  <a:lnTo>
                    <a:pt x="72" y="418"/>
                  </a:lnTo>
                  <a:lnTo>
                    <a:pt x="76" y="418"/>
                  </a:lnTo>
                  <a:lnTo>
                    <a:pt x="76" y="418"/>
                  </a:lnTo>
                  <a:lnTo>
                    <a:pt x="84" y="420"/>
                  </a:lnTo>
                  <a:lnTo>
                    <a:pt x="92" y="424"/>
                  </a:lnTo>
                  <a:lnTo>
                    <a:pt x="92" y="424"/>
                  </a:lnTo>
                  <a:lnTo>
                    <a:pt x="92" y="424"/>
                  </a:lnTo>
                  <a:lnTo>
                    <a:pt x="92" y="426"/>
                  </a:lnTo>
                  <a:lnTo>
                    <a:pt x="100" y="434"/>
                  </a:lnTo>
                  <a:lnTo>
                    <a:pt x="104" y="444"/>
                  </a:lnTo>
                  <a:lnTo>
                    <a:pt x="108" y="448"/>
                  </a:lnTo>
                  <a:lnTo>
                    <a:pt x="110" y="450"/>
                  </a:lnTo>
                  <a:lnTo>
                    <a:pt x="120" y="458"/>
                  </a:lnTo>
                  <a:lnTo>
                    <a:pt x="126" y="458"/>
                  </a:lnTo>
                  <a:lnTo>
                    <a:pt x="126" y="458"/>
                  </a:lnTo>
                  <a:lnTo>
                    <a:pt x="132" y="460"/>
                  </a:lnTo>
                  <a:lnTo>
                    <a:pt x="136" y="464"/>
                  </a:lnTo>
                  <a:lnTo>
                    <a:pt x="136" y="464"/>
                  </a:lnTo>
                  <a:lnTo>
                    <a:pt x="144" y="468"/>
                  </a:lnTo>
                  <a:lnTo>
                    <a:pt x="160" y="474"/>
                  </a:lnTo>
                  <a:lnTo>
                    <a:pt x="162" y="474"/>
                  </a:lnTo>
                  <a:lnTo>
                    <a:pt x="186" y="482"/>
                  </a:lnTo>
                  <a:lnTo>
                    <a:pt x="186" y="482"/>
                  </a:lnTo>
                  <a:lnTo>
                    <a:pt x="188" y="482"/>
                  </a:lnTo>
                  <a:lnTo>
                    <a:pt x="204" y="490"/>
                  </a:lnTo>
                  <a:lnTo>
                    <a:pt x="232" y="498"/>
                  </a:lnTo>
                  <a:lnTo>
                    <a:pt x="234" y="498"/>
                  </a:lnTo>
                  <a:lnTo>
                    <a:pt x="272" y="500"/>
                  </a:lnTo>
                  <a:lnTo>
                    <a:pt x="288" y="494"/>
                  </a:lnTo>
                  <a:lnTo>
                    <a:pt x="304" y="494"/>
                  </a:lnTo>
                  <a:lnTo>
                    <a:pt x="304" y="494"/>
                  </a:lnTo>
                  <a:lnTo>
                    <a:pt x="304" y="496"/>
                  </a:lnTo>
                  <a:lnTo>
                    <a:pt x="316" y="512"/>
                  </a:lnTo>
                  <a:lnTo>
                    <a:pt x="316" y="512"/>
                  </a:lnTo>
                  <a:lnTo>
                    <a:pt x="316" y="512"/>
                  </a:lnTo>
                  <a:lnTo>
                    <a:pt x="324" y="526"/>
                  </a:lnTo>
                  <a:lnTo>
                    <a:pt x="332" y="532"/>
                  </a:lnTo>
                  <a:lnTo>
                    <a:pt x="340" y="536"/>
                  </a:lnTo>
                  <a:lnTo>
                    <a:pt x="340" y="538"/>
                  </a:lnTo>
                  <a:lnTo>
                    <a:pt x="340" y="538"/>
                  </a:lnTo>
                  <a:lnTo>
                    <a:pt x="342" y="538"/>
                  </a:lnTo>
                  <a:lnTo>
                    <a:pt x="348" y="554"/>
                  </a:lnTo>
                  <a:lnTo>
                    <a:pt x="348" y="554"/>
                  </a:lnTo>
                  <a:lnTo>
                    <a:pt x="350" y="554"/>
                  </a:lnTo>
                  <a:lnTo>
                    <a:pt x="350" y="556"/>
                  </a:lnTo>
                  <a:lnTo>
                    <a:pt x="354" y="574"/>
                  </a:lnTo>
                  <a:lnTo>
                    <a:pt x="364" y="578"/>
                  </a:lnTo>
                  <a:lnTo>
                    <a:pt x="366" y="578"/>
                  </a:lnTo>
                  <a:lnTo>
                    <a:pt x="366" y="578"/>
                  </a:lnTo>
                  <a:lnTo>
                    <a:pt x="366" y="578"/>
                  </a:lnTo>
                  <a:lnTo>
                    <a:pt x="376" y="582"/>
                  </a:lnTo>
                  <a:lnTo>
                    <a:pt x="388" y="580"/>
                  </a:lnTo>
                  <a:lnTo>
                    <a:pt x="390" y="568"/>
                  </a:lnTo>
                  <a:lnTo>
                    <a:pt x="390" y="568"/>
                  </a:lnTo>
                  <a:lnTo>
                    <a:pt x="392" y="566"/>
                  </a:lnTo>
                  <a:lnTo>
                    <a:pt x="404" y="554"/>
                  </a:lnTo>
                  <a:lnTo>
                    <a:pt x="420" y="558"/>
                  </a:lnTo>
                  <a:lnTo>
                    <a:pt x="420" y="558"/>
                  </a:lnTo>
                  <a:lnTo>
                    <a:pt x="428" y="574"/>
                  </a:lnTo>
                  <a:lnTo>
                    <a:pt x="442" y="570"/>
                  </a:lnTo>
                  <a:lnTo>
                    <a:pt x="444" y="554"/>
                  </a:lnTo>
                  <a:lnTo>
                    <a:pt x="444" y="554"/>
                  </a:lnTo>
                  <a:lnTo>
                    <a:pt x="444" y="552"/>
                  </a:lnTo>
                  <a:lnTo>
                    <a:pt x="444" y="552"/>
                  </a:lnTo>
                  <a:lnTo>
                    <a:pt x="456" y="546"/>
                  </a:lnTo>
                  <a:lnTo>
                    <a:pt x="452" y="524"/>
                  </a:lnTo>
                  <a:lnTo>
                    <a:pt x="452" y="522"/>
                  </a:lnTo>
                  <a:lnTo>
                    <a:pt x="452" y="522"/>
                  </a:lnTo>
                  <a:lnTo>
                    <a:pt x="452" y="522"/>
                  </a:lnTo>
                  <a:lnTo>
                    <a:pt x="464" y="496"/>
                  </a:lnTo>
                  <a:lnTo>
                    <a:pt x="476" y="492"/>
                  </a:lnTo>
                  <a:lnTo>
                    <a:pt x="472" y="470"/>
                  </a:lnTo>
                  <a:lnTo>
                    <a:pt x="484" y="470"/>
                  </a:lnTo>
                  <a:lnTo>
                    <a:pt x="484" y="458"/>
                  </a:lnTo>
                  <a:lnTo>
                    <a:pt x="476" y="438"/>
                  </a:lnTo>
                  <a:lnTo>
                    <a:pt x="476" y="438"/>
                  </a:lnTo>
                  <a:lnTo>
                    <a:pt x="476" y="436"/>
                  </a:lnTo>
                  <a:lnTo>
                    <a:pt x="478" y="420"/>
                  </a:lnTo>
                  <a:lnTo>
                    <a:pt x="478" y="418"/>
                  </a:lnTo>
                  <a:lnTo>
                    <a:pt x="480" y="418"/>
                  </a:lnTo>
                  <a:lnTo>
                    <a:pt x="488" y="406"/>
                  </a:lnTo>
                  <a:lnTo>
                    <a:pt x="490" y="406"/>
                  </a:lnTo>
                  <a:lnTo>
                    <a:pt x="492" y="406"/>
                  </a:lnTo>
                  <a:lnTo>
                    <a:pt x="514" y="410"/>
                  </a:lnTo>
                  <a:lnTo>
                    <a:pt x="514" y="410"/>
                  </a:lnTo>
                  <a:lnTo>
                    <a:pt x="532" y="414"/>
                  </a:lnTo>
                  <a:lnTo>
                    <a:pt x="548" y="410"/>
                  </a:lnTo>
                  <a:lnTo>
                    <a:pt x="556" y="426"/>
                  </a:lnTo>
                  <a:lnTo>
                    <a:pt x="556" y="428"/>
                  </a:lnTo>
                  <a:lnTo>
                    <a:pt x="556" y="440"/>
                  </a:lnTo>
                  <a:lnTo>
                    <a:pt x="560" y="452"/>
                  </a:lnTo>
                  <a:lnTo>
                    <a:pt x="560" y="452"/>
                  </a:lnTo>
                  <a:lnTo>
                    <a:pt x="562" y="458"/>
                  </a:lnTo>
                  <a:lnTo>
                    <a:pt x="568" y="462"/>
                  </a:lnTo>
                  <a:lnTo>
                    <a:pt x="568" y="462"/>
                  </a:lnTo>
                  <a:lnTo>
                    <a:pt x="568" y="462"/>
                  </a:lnTo>
                  <a:lnTo>
                    <a:pt x="578" y="464"/>
                  </a:lnTo>
                  <a:lnTo>
                    <a:pt x="580" y="468"/>
                  </a:lnTo>
                  <a:lnTo>
                    <a:pt x="580" y="470"/>
                  </a:lnTo>
                  <a:lnTo>
                    <a:pt x="580" y="470"/>
                  </a:lnTo>
                  <a:lnTo>
                    <a:pt x="584" y="478"/>
                  </a:lnTo>
                  <a:lnTo>
                    <a:pt x="590" y="486"/>
                  </a:lnTo>
                  <a:lnTo>
                    <a:pt x="598" y="498"/>
                  </a:lnTo>
                  <a:lnTo>
                    <a:pt x="598" y="498"/>
                  </a:lnTo>
                  <a:lnTo>
                    <a:pt x="598" y="498"/>
                  </a:lnTo>
                  <a:lnTo>
                    <a:pt x="602" y="506"/>
                  </a:lnTo>
                  <a:lnTo>
                    <a:pt x="610" y="506"/>
                  </a:lnTo>
                  <a:lnTo>
                    <a:pt x="624" y="494"/>
                  </a:lnTo>
                  <a:lnTo>
                    <a:pt x="632" y="512"/>
                  </a:lnTo>
                  <a:lnTo>
                    <a:pt x="650" y="518"/>
                  </a:lnTo>
                  <a:lnTo>
                    <a:pt x="650" y="518"/>
                  </a:lnTo>
                  <a:lnTo>
                    <a:pt x="652" y="518"/>
                  </a:lnTo>
                  <a:lnTo>
                    <a:pt x="660" y="534"/>
                  </a:lnTo>
                  <a:lnTo>
                    <a:pt x="664" y="538"/>
                  </a:lnTo>
                  <a:lnTo>
                    <a:pt x="664" y="522"/>
                  </a:lnTo>
                  <a:lnTo>
                    <a:pt x="664" y="522"/>
                  </a:lnTo>
                  <a:lnTo>
                    <a:pt x="664" y="518"/>
                  </a:lnTo>
                  <a:lnTo>
                    <a:pt x="700" y="518"/>
                  </a:lnTo>
                  <a:lnTo>
                    <a:pt x="700" y="514"/>
                  </a:lnTo>
                  <a:lnTo>
                    <a:pt x="700" y="514"/>
                  </a:lnTo>
                  <a:lnTo>
                    <a:pt x="702" y="512"/>
                  </a:lnTo>
                  <a:lnTo>
                    <a:pt x="700" y="508"/>
                  </a:lnTo>
                  <a:lnTo>
                    <a:pt x="700" y="508"/>
                  </a:lnTo>
                  <a:lnTo>
                    <a:pt x="698" y="500"/>
                  </a:lnTo>
                  <a:lnTo>
                    <a:pt x="696" y="494"/>
                  </a:lnTo>
                  <a:lnTo>
                    <a:pt x="696" y="494"/>
                  </a:lnTo>
                  <a:lnTo>
                    <a:pt x="696" y="486"/>
                  </a:lnTo>
                  <a:lnTo>
                    <a:pt x="698" y="480"/>
                  </a:lnTo>
                  <a:lnTo>
                    <a:pt x="698" y="480"/>
                  </a:lnTo>
                  <a:lnTo>
                    <a:pt x="702" y="478"/>
                  </a:lnTo>
                  <a:lnTo>
                    <a:pt x="706" y="478"/>
                  </a:lnTo>
                  <a:lnTo>
                    <a:pt x="720" y="482"/>
                  </a:lnTo>
                  <a:lnTo>
                    <a:pt x="722" y="472"/>
                  </a:lnTo>
                  <a:lnTo>
                    <a:pt x="696" y="460"/>
                  </a:lnTo>
                  <a:lnTo>
                    <a:pt x="694" y="460"/>
                  </a:lnTo>
                  <a:lnTo>
                    <a:pt x="692" y="458"/>
                  </a:lnTo>
                  <a:lnTo>
                    <a:pt x="692" y="458"/>
                  </a:lnTo>
                  <a:lnTo>
                    <a:pt x="692" y="458"/>
                  </a:lnTo>
                  <a:lnTo>
                    <a:pt x="688" y="426"/>
                  </a:lnTo>
                  <a:lnTo>
                    <a:pt x="690" y="406"/>
                  </a:lnTo>
                  <a:lnTo>
                    <a:pt x="690" y="402"/>
                  </a:lnTo>
                  <a:lnTo>
                    <a:pt x="690" y="402"/>
                  </a:lnTo>
                  <a:lnTo>
                    <a:pt x="734" y="406"/>
                  </a:lnTo>
                  <a:lnTo>
                    <a:pt x="744" y="396"/>
                  </a:lnTo>
                  <a:lnTo>
                    <a:pt x="744" y="396"/>
                  </a:lnTo>
                  <a:lnTo>
                    <a:pt x="746" y="392"/>
                  </a:lnTo>
                  <a:lnTo>
                    <a:pt x="744" y="388"/>
                  </a:lnTo>
                  <a:lnTo>
                    <a:pt x="744" y="388"/>
                  </a:lnTo>
                  <a:lnTo>
                    <a:pt x="732" y="382"/>
                  </a:lnTo>
                  <a:lnTo>
                    <a:pt x="730" y="378"/>
                  </a:lnTo>
                  <a:lnTo>
                    <a:pt x="728" y="374"/>
                  </a:lnTo>
                  <a:lnTo>
                    <a:pt x="728" y="374"/>
                  </a:lnTo>
                  <a:lnTo>
                    <a:pt x="730" y="372"/>
                  </a:lnTo>
                  <a:lnTo>
                    <a:pt x="732" y="368"/>
                  </a:lnTo>
                  <a:lnTo>
                    <a:pt x="752" y="350"/>
                  </a:lnTo>
                  <a:lnTo>
                    <a:pt x="772" y="348"/>
                  </a:lnTo>
                  <a:lnTo>
                    <a:pt x="782" y="330"/>
                  </a:lnTo>
                  <a:lnTo>
                    <a:pt x="782" y="314"/>
                  </a:lnTo>
                  <a:lnTo>
                    <a:pt x="796" y="310"/>
                  </a:lnTo>
                  <a:lnTo>
                    <a:pt x="796" y="310"/>
                  </a:lnTo>
                  <a:lnTo>
                    <a:pt x="804" y="290"/>
                  </a:lnTo>
                  <a:lnTo>
                    <a:pt x="812" y="276"/>
                  </a:lnTo>
                  <a:lnTo>
                    <a:pt x="800" y="256"/>
                  </a:lnTo>
                  <a:lnTo>
                    <a:pt x="800" y="256"/>
                  </a:lnTo>
                  <a:lnTo>
                    <a:pt x="800" y="256"/>
                  </a:lnTo>
                  <a:lnTo>
                    <a:pt x="800" y="254"/>
                  </a:lnTo>
                  <a:lnTo>
                    <a:pt x="792" y="228"/>
                  </a:lnTo>
                  <a:lnTo>
                    <a:pt x="792" y="226"/>
                  </a:lnTo>
                  <a:lnTo>
                    <a:pt x="788" y="198"/>
                  </a:lnTo>
                  <a:lnTo>
                    <a:pt x="778" y="182"/>
                  </a:lnTo>
                  <a:lnTo>
                    <a:pt x="764" y="168"/>
                  </a:lnTo>
                  <a:lnTo>
                    <a:pt x="764" y="168"/>
                  </a:lnTo>
                  <a:lnTo>
                    <a:pt x="764" y="166"/>
                  </a:lnTo>
                  <a:lnTo>
                    <a:pt x="764" y="166"/>
                  </a:lnTo>
                  <a:lnTo>
                    <a:pt x="762" y="150"/>
                  </a:lnTo>
                  <a:lnTo>
                    <a:pt x="736" y="158"/>
                  </a:lnTo>
                  <a:lnTo>
                    <a:pt x="736" y="158"/>
                  </a:lnTo>
                  <a:lnTo>
                    <a:pt x="724" y="144"/>
                  </a:lnTo>
                  <a:lnTo>
                    <a:pt x="688" y="118"/>
                  </a:lnTo>
                  <a:lnTo>
                    <a:pt x="686" y="118"/>
                  </a:lnTo>
                  <a:lnTo>
                    <a:pt x="672" y="100"/>
                  </a:lnTo>
                  <a:lnTo>
                    <a:pt x="664" y="94"/>
                  </a:lnTo>
                  <a:lnTo>
                    <a:pt x="658" y="102"/>
                  </a:lnTo>
                  <a:lnTo>
                    <a:pt x="658" y="104"/>
                  </a:lnTo>
                  <a:lnTo>
                    <a:pt x="658" y="106"/>
                  </a:lnTo>
                  <a:lnTo>
                    <a:pt x="656" y="106"/>
                  </a:lnTo>
                  <a:lnTo>
                    <a:pt x="656" y="106"/>
                  </a:lnTo>
                  <a:lnTo>
                    <a:pt x="644" y="106"/>
                  </a:lnTo>
                  <a:lnTo>
                    <a:pt x="642" y="106"/>
                  </a:lnTo>
                  <a:lnTo>
                    <a:pt x="642" y="106"/>
                  </a:lnTo>
                  <a:lnTo>
                    <a:pt x="616" y="78"/>
                  </a:lnTo>
                  <a:lnTo>
                    <a:pt x="616" y="78"/>
                  </a:lnTo>
                  <a:lnTo>
                    <a:pt x="606" y="72"/>
                  </a:lnTo>
                  <a:lnTo>
                    <a:pt x="596" y="62"/>
                  </a:lnTo>
                  <a:lnTo>
                    <a:pt x="584" y="54"/>
                  </a:lnTo>
                  <a:lnTo>
                    <a:pt x="584" y="52"/>
                  </a:lnTo>
                  <a:lnTo>
                    <a:pt x="570" y="44"/>
                  </a:lnTo>
                  <a:lnTo>
                    <a:pt x="562" y="50"/>
                  </a:lnTo>
                  <a:lnTo>
                    <a:pt x="560" y="52"/>
                  </a:lnTo>
                  <a:lnTo>
                    <a:pt x="560" y="52"/>
                  </a:lnTo>
                  <a:lnTo>
                    <a:pt x="560" y="52"/>
                  </a:lnTo>
                  <a:lnTo>
                    <a:pt x="552" y="50"/>
                  </a:lnTo>
                  <a:lnTo>
                    <a:pt x="544" y="54"/>
                  </a:lnTo>
                  <a:lnTo>
                    <a:pt x="544" y="54"/>
                  </a:lnTo>
                  <a:lnTo>
                    <a:pt x="542" y="56"/>
                  </a:lnTo>
                  <a:lnTo>
                    <a:pt x="542" y="56"/>
                  </a:lnTo>
                  <a:lnTo>
                    <a:pt x="530" y="58"/>
                  </a:lnTo>
                  <a:lnTo>
                    <a:pt x="530" y="58"/>
                  </a:lnTo>
                  <a:lnTo>
                    <a:pt x="484" y="30"/>
                  </a:lnTo>
                  <a:lnTo>
                    <a:pt x="484" y="30"/>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1" name="Freeform 10"/>
            <p:cNvSpPr/>
            <p:nvPr/>
          </p:nvSpPr>
          <p:spPr bwMode="auto">
            <a:xfrm>
              <a:off x="2806700" y="3809319"/>
              <a:ext cx="1114425" cy="977900"/>
            </a:xfrm>
            <a:custGeom>
              <a:avLst/>
              <a:gdLst>
                <a:gd name="T0" fmla="*/ 20 w 702"/>
                <a:gd name="T1" fmla="*/ 28 h 616"/>
                <a:gd name="T2" fmla="*/ 6 w 702"/>
                <a:gd name="T3" fmla="*/ 94 h 616"/>
                <a:gd name="T4" fmla="*/ 38 w 702"/>
                <a:gd name="T5" fmla="*/ 138 h 616"/>
                <a:gd name="T6" fmla="*/ 56 w 702"/>
                <a:gd name="T7" fmla="*/ 178 h 616"/>
                <a:gd name="T8" fmla="*/ 70 w 702"/>
                <a:gd name="T9" fmla="*/ 196 h 616"/>
                <a:gd name="T10" fmla="*/ 82 w 702"/>
                <a:gd name="T11" fmla="*/ 258 h 616"/>
                <a:gd name="T12" fmla="*/ 90 w 702"/>
                <a:gd name="T13" fmla="*/ 286 h 616"/>
                <a:gd name="T14" fmla="*/ 88 w 702"/>
                <a:gd name="T15" fmla="*/ 320 h 616"/>
                <a:gd name="T16" fmla="*/ 100 w 702"/>
                <a:gd name="T17" fmla="*/ 350 h 616"/>
                <a:gd name="T18" fmla="*/ 86 w 702"/>
                <a:gd name="T19" fmla="*/ 418 h 616"/>
                <a:gd name="T20" fmla="*/ 102 w 702"/>
                <a:gd name="T21" fmla="*/ 442 h 616"/>
                <a:gd name="T22" fmla="*/ 110 w 702"/>
                <a:gd name="T23" fmla="*/ 462 h 616"/>
                <a:gd name="T24" fmla="*/ 122 w 702"/>
                <a:gd name="T25" fmla="*/ 444 h 616"/>
                <a:gd name="T26" fmla="*/ 126 w 702"/>
                <a:gd name="T27" fmla="*/ 420 h 616"/>
                <a:gd name="T28" fmla="*/ 156 w 702"/>
                <a:gd name="T29" fmla="*/ 440 h 616"/>
                <a:gd name="T30" fmla="*/ 170 w 702"/>
                <a:gd name="T31" fmla="*/ 474 h 616"/>
                <a:gd name="T32" fmla="*/ 200 w 702"/>
                <a:gd name="T33" fmla="*/ 470 h 616"/>
                <a:gd name="T34" fmla="*/ 238 w 702"/>
                <a:gd name="T35" fmla="*/ 558 h 616"/>
                <a:gd name="T36" fmla="*/ 246 w 702"/>
                <a:gd name="T37" fmla="*/ 598 h 616"/>
                <a:gd name="T38" fmla="*/ 262 w 702"/>
                <a:gd name="T39" fmla="*/ 592 h 616"/>
                <a:gd name="T40" fmla="*/ 270 w 702"/>
                <a:gd name="T41" fmla="*/ 614 h 616"/>
                <a:gd name="T42" fmla="*/ 306 w 702"/>
                <a:gd name="T43" fmla="*/ 586 h 616"/>
                <a:gd name="T44" fmla="*/ 330 w 702"/>
                <a:gd name="T45" fmla="*/ 546 h 616"/>
                <a:gd name="T46" fmla="*/ 332 w 702"/>
                <a:gd name="T47" fmla="*/ 518 h 616"/>
                <a:gd name="T48" fmla="*/ 374 w 702"/>
                <a:gd name="T49" fmla="*/ 470 h 616"/>
                <a:gd name="T50" fmla="*/ 402 w 702"/>
                <a:gd name="T51" fmla="*/ 426 h 616"/>
                <a:gd name="T52" fmla="*/ 442 w 702"/>
                <a:gd name="T53" fmla="*/ 472 h 616"/>
                <a:gd name="T54" fmla="*/ 458 w 702"/>
                <a:gd name="T55" fmla="*/ 474 h 616"/>
                <a:gd name="T56" fmla="*/ 480 w 702"/>
                <a:gd name="T57" fmla="*/ 466 h 616"/>
                <a:gd name="T58" fmla="*/ 498 w 702"/>
                <a:gd name="T59" fmla="*/ 494 h 616"/>
                <a:gd name="T60" fmla="*/ 556 w 702"/>
                <a:gd name="T61" fmla="*/ 472 h 616"/>
                <a:gd name="T62" fmla="*/ 528 w 702"/>
                <a:gd name="T63" fmla="*/ 458 h 616"/>
                <a:gd name="T64" fmla="*/ 530 w 702"/>
                <a:gd name="T65" fmla="*/ 416 h 616"/>
                <a:gd name="T66" fmla="*/ 550 w 702"/>
                <a:gd name="T67" fmla="*/ 414 h 616"/>
                <a:gd name="T68" fmla="*/ 516 w 702"/>
                <a:gd name="T69" fmla="*/ 372 h 616"/>
                <a:gd name="T70" fmla="*/ 606 w 702"/>
                <a:gd name="T71" fmla="*/ 288 h 616"/>
                <a:gd name="T72" fmla="*/ 654 w 702"/>
                <a:gd name="T73" fmla="*/ 242 h 616"/>
                <a:gd name="T74" fmla="*/ 674 w 702"/>
                <a:gd name="T75" fmla="*/ 214 h 616"/>
                <a:gd name="T76" fmla="*/ 702 w 702"/>
                <a:gd name="T77" fmla="*/ 158 h 616"/>
                <a:gd name="T78" fmla="*/ 638 w 702"/>
                <a:gd name="T79" fmla="*/ 146 h 616"/>
                <a:gd name="T80" fmla="*/ 624 w 702"/>
                <a:gd name="T81" fmla="*/ 142 h 616"/>
                <a:gd name="T82" fmla="*/ 608 w 702"/>
                <a:gd name="T83" fmla="*/ 146 h 616"/>
                <a:gd name="T84" fmla="*/ 596 w 702"/>
                <a:gd name="T85" fmla="*/ 126 h 616"/>
                <a:gd name="T86" fmla="*/ 576 w 702"/>
                <a:gd name="T87" fmla="*/ 124 h 616"/>
                <a:gd name="T88" fmla="*/ 526 w 702"/>
                <a:gd name="T89" fmla="*/ 116 h 616"/>
                <a:gd name="T90" fmla="*/ 506 w 702"/>
                <a:gd name="T91" fmla="*/ 118 h 616"/>
                <a:gd name="T92" fmla="*/ 452 w 702"/>
                <a:gd name="T93" fmla="*/ 118 h 616"/>
                <a:gd name="T94" fmla="*/ 442 w 702"/>
                <a:gd name="T95" fmla="*/ 80 h 616"/>
                <a:gd name="T96" fmla="*/ 360 w 702"/>
                <a:gd name="T97" fmla="*/ 32 h 616"/>
                <a:gd name="T98" fmla="*/ 338 w 702"/>
                <a:gd name="T99" fmla="*/ 0 h 616"/>
                <a:gd name="T100" fmla="*/ 320 w 702"/>
                <a:gd name="T101" fmla="*/ 62 h 616"/>
                <a:gd name="T102" fmla="*/ 306 w 702"/>
                <a:gd name="T103" fmla="*/ 70 h 616"/>
                <a:gd name="T104" fmla="*/ 262 w 702"/>
                <a:gd name="T105" fmla="*/ 82 h 616"/>
                <a:gd name="T106" fmla="*/ 240 w 702"/>
                <a:gd name="T107" fmla="*/ 88 h 616"/>
                <a:gd name="T108" fmla="*/ 242 w 702"/>
                <a:gd name="T109" fmla="*/ 116 h 616"/>
                <a:gd name="T110" fmla="*/ 188 w 702"/>
                <a:gd name="T111" fmla="*/ 134 h 616"/>
                <a:gd name="T112" fmla="*/ 146 w 702"/>
                <a:gd name="T113" fmla="*/ 106 h 616"/>
                <a:gd name="T114" fmla="*/ 118 w 702"/>
                <a:gd name="T115" fmla="*/ 84 h 616"/>
                <a:gd name="T116" fmla="*/ 98 w 702"/>
                <a:gd name="T117" fmla="*/ 62 h 616"/>
                <a:gd name="T118" fmla="*/ 78 w 702"/>
                <a:gd name="T119" fmla="*/ 12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02" h="616">
                  <a:moveTo>
                    <a:pt x="66" y="14"/>
                  </a:moveTo>
                  <a:lnTo>
                    <a:pt x="46" y="10"/>
                  </a:lnTo>
                  <a:lnTo>
                    <a:pt x="28" y="6"/>
                  </a:lnTo>
                  <a:lnTo>
                    <a:pt x="22" y="14"/>
                  </a:lnTo>
                  <a:lnTo>
                    <a:pt x="20" y="28"/>
                  </a:lnTo>
                  <a:lnTo>
                    <a:pt x="20" y="28"/>
                  </a:lnTo>
                  <a:lnTo>
                    <a:pt x="26" y="50"/>
                  </a:lnTo>
                  <a:lnTo>
                    <a:pt x="26" y="66"/>
                  </a:lnTo>
                  <a:lnTo>
                    <a:pt x="26" y="70"/>
                  </a:lnTo>
                  <a:lnTo>
                    <a:pt x="18" y="70"/>
                  </a:lnTo>
                  <a:lnTo>
                    <a:pt x="22" y="90"/>
                  </a:lnTo>
                  <a:lnTo>
                    <a:pt x="6" y="94"/>
                  </a:lnTo>
                  <a:lnTo>
                    <a:pt x="0" y="106"/>
                  </a:lnTo>
                  <a:lnTo>
                    <a:pt x="8" y="114"/>
                  </a:lnTo>
                  <a:lnTo>
                    <a:pt x="10" y="114"/>
                  </a:lnTo>
                  <a:lnTo>
                    <a:pt x="10" y="114"/>
                  </a:lnTo>
                  <a:lnTo>
                    <a:pt x="38" y="136"/>
                  </a:lnTo>
                  <a:lnTo>
                    <a:pt x="38" y="138"/>
                  </a:lnTo>
                  <a:lnTo>
                    <a:pt x="38" y="138"/>
                  </a:lnTo>
                  <a:lnTo>
                    <a:pt x="38" y="138"/>
                  </a:lnTo>
                  <a:lnTo>
                    <a:pt x="38" y="138"/>
                  </a:lnTo>
                  <a:lnTo>
                    <a:pt x="42" y="158"/>
                  </a:lnTo>
                  <a:lnTo>
                    <a:pt x="56" y="178"/>
                  </a:lnTo>
                  <a:lnTo>
                    <a:pt x="56" y="178"/>
                  </a:lnTo>
                  <a:lnTo>
                    <a:pt x="62" y="184"/>
                  </a:lnTo>
                  <a:lnTo>
                    <a:pt x="70" y="194"/>
                  </a:lnTo>
                  <a:lnTo>
                    <a:pt x="70" y="194"/>
                  </a:lnTo>
                  <a:lnTo>
                    <a:pt x="72" y="194"/>
                  </a:lnTo>
                  <a:lnTo>
                    <a:pt x="72" y="194"/>
                  </a:lnTo>
                  <a:lnTo>
                    <a:pt x="70" y="196"/>
                  </a:lnTo>
                  <a:lnTo>
                    <a:pt x="70" y="214"/>
                  </a:lnTo>
                  <a:lnTo>
                    <a:pt x="70" y="214"/>
                  </a:lnTo>
                  <a:lnTo>
                    <a:pt x="74" y="226"/>
                  </a:lnTo>
                  <a:lnTo>
                    <a:pt x="74" y="244"/>
                  </a:lnTo>
                  <a:lnTo>
                    <a:pt x="74" y="244"/>
                  </a:lnTo>
                  <a:lnTo>
                    <a:pt x="82" y="258"/>
                  </a:lnTo>
                  <a:lnTo>
                    <a:pt x="84" y="266"/>
                  </a:lnTo>
                  <a:lnTo>
                    <a:pt x="84" y="266"/>
                  </a:lnTo>
                  <a:lnTo>
                    <a:pt x="86" y="274"/>
                  </a:lnTo>
                  <a:lnTo>
                    <a:pt x="90" y="286"/>
                  </a:lnTo>
                  <a:lnTo>
                    <a:pt x="90" y="286"/>
                  </a:lnTo>
                  <a:lnTo>
                    <a:pt x="90" y="286"/>
                  </a:lnTo>
                  <a:lnTo>
                    <a:pt x="90" y="286"/>
                  </a:lnTo>
                  <a:lnTo>
                    <a:pt x="90" y="286"/>
                  </a:lnTo>
                  <a:lnTo>
                    <a:pt x="92" y="302"/>
                  </a:lnTo>
                  <a:lnTo>
                    <a:pt x="90" y="314"/>
                  </a:lnTo>
                  <a:lnTo>
                    <a:pt x="90" y="314"/>
                  </a:lnTo>
                  <a:lnTo>
                    <a:pt x="88" y="320"/>
                  </a:lnTo>
                  <a:lnTo>
                    <a:pt x="90" y="326"/>
                  </a:lnTo>
                  <a:lnTo>
                    <a:pt x="94" y="336"/>
                  </a:lnTo>
                  <a:lnTo>
                    <a:pt x="98" y="346"/>
                  </a:lnTo>
                  <a:lnTo>
                    <a:pt x="100" y="346"/>
                  </a:lnTo>
                  <a:lnTo>
                    <a:pt x="100" y="348"/>
                  </a:lnTo>
                  <a:lnTo>
                    <a:pt x="100" y="350"/>
                  </a:lnTo>
                  <a:lnTo>
                    <a:pt x="86" y="378"/>
                  </a:lnTo>
                  <a:lnTo>
                    <a:pt x="86" y="378"/>
                  </a:lnTo>
                  <a:lnTo>
                    <a:pt x="90" y="386"/>
                  </a:lnTo>
                  <a:lnTo>
                    <a:pt x="90" y="392"/>
                  </a:lnTo>
                  <a:lnTo>
                    <a:pt x="86" y="418"/>
                  </a:lnTo>
                  <a:lnTo>
                    <a:pt x="86" y="418"/>
                  </a:lnTo>
                  <a:lnTo>
                    <a:pt x="86" y="428"/>
                  </a:lnTo>
                  <a:lnTo>
                    <a:pt x="88" y="432"/>
                  </a:lnTo>
                  <a:lnTo>
                    <a:pt x="90" y="434"/>
                  </a:lnTo>
                  <a:lnTo>
                    <a:pt x="94" y="436"/>
                  </a:lnTo>
                  <a:lnTo>
                    <a:pt x="94" y="436"/>
                  </a:lnTo>
                  <a:lnTo>
                    <a:pt x="102" y="442"/>
                  </a:lnTo>
                  <a:lnTo>
                    <a:pt x="104" y="448"/>
                  </a:lnTo>
                  <a:lnTo>
                    <a:pt x="102" y="462"/>
                  </a:lnTo>
                  <a:lnTo>
                    <a:pt x="106" y="462"/>
                  </a:lnTo>
                  <a:lnTo>
                    <a:pt x="108" y="464"/>
                  </a:lnTo>
                  <a:lnTo>
                    <a:pt x="110" y="462"/>
                  </a:lnTo>
                  <a:lnTo>
                    <a:pt x="110" y="462"/>
                  </a:lnTo>
                  <a:lnTo>
                    <a:pt x="114" y="458"/>
                  </a:lnTo>
                  <a:lnTo>
                    <a:pt x="116" y="452"/>
                  </a:lnTo>
                  <a:lnTo>
                    <a:pt x="118" y="450"/>
                  </a:lnTo>
                  <a:lnTo>
                    <a:pt x="118" y="448"/>
                  </a:lnTo>
                  <a:lnTo>
                    <a:pt x="118" y="448"/>
                  </a:lnTo>
                  <a:lnTo>
                    <a:pt x="122" y="444"/>
                  </a:lnTo>
                  <a:lnTo>
                    <a:pt x="126" y="440"/>
                  </a:lnTo>
                  <a:lnTo>
                    <a:pt x="126" y="440"/>
                  </a:lnTo>
                  <a:lnTo>
                    <a:pt x="126" y="434"/>
                  </a:lnTo>
                  <a:lnTo>
                    <a:pt x="124" y="426"/>
                  </a:lnTo>
                  <a:lnTo>
                    <a:pt x="122" y="422"/>
                  </a:lnTo>
                  <a:lnTo>
                    <a:pt x="126" y="420"/>
                  </a:lnTo>
                  <a:lnTo>
                    <a:pt x="126" y="420"/>
                  </a:lnTo>
                  <a:lnTo>
                    <a:pt x="136" y="418"/>
                  </a:lnTo>
                  <a:lnTo>
                    <a:pt x="142" y="418"/>
                  </a:lnTo>
                  <a:lnTo>
                    <a:pt x="146" y="420"/>
                  </a:lnTo>
                  <a:lnTo>
                    <a:pt x="150" y="424"/>
                  </a:lnTo>
                  <a:lnTo>
                    <a:pt x="156" y="440"/>
                  </a:lnTo>
                  <a:lnTo>
                    <a:pt x="156" y="440"/>
                  </a:lnTo>
                  <a:lnTo>
                    <a:pt x="156" y="442"/>
                  </a:lnTo>
                  <a:lnTo>
                    <a:pt x="158" y="468"/>
                  </a:lnTo>
                  <a:lnTo>
                    <a:pt x="170" y="474"/>
                  </a:lnTo>
                  <a:lnTo>
                    <a:pt x="170" y="474"/>
                  </a:lnTo>
                  <a:lnTo>
                    <a:pt x="170" y="474"/>
                  </a:lnTo>
                  <a:lnTo>
                    <a:pt x="178" y="478"/>
                  </a:lnTo>
                  <a:lnTo>
                    <a:pt x="184" y="472"/>
                  </a:lnTo>
                  <a:lnTo>
                    <a:pt x="190" y="466"/>
                  </a:lnTo>
                  <a:lnTo>
                    <a:pt x="194" y="466"/>
                  </a:lnTo>
                  <a:lnTo>
                    <a:pt x="194" y="466"/>
                  </a:lnTo>
                  <a:lnTo>
                    <a:pt x="200" y="470"/>
                  </a:lnTo>
                  <a:lnTo>
                    <a:pt x="204" y="478"/>
                  </a:lnTo>
                  <a:lnTo>
                    <a:pt x="206" y="498"/>
                  </a:lnTo>
                  <a:lnTo>
                    <a:pt x="208" y="502"/>
                  </a:lnTo>
                  <a:lnTo>
                    <a:pt x="230" y="548"/>
                  </a:lnTo>
                  <a:lnTo>
                    <a:pt x="238" y="556"/>
                  </a:lnTo>
                  <a:lnTo>
                    <a:pt x="238" y="558"/>
                  </a:lnTo>
                  <a:lnTo>
                    <a:pt x="238" y="558"/>
                  </a:lnTo>
                  <a:lnTo>
                    <a:pt x="242" y="578"/>
                  </a:lnTo>
                  <a:lnTo>
                    <a:pt x="242" y="578"/>
                  </a:lnTo>
                  <a:lnTo>
                    <a:pt x="244" y="596"/>
                  </a:lnTo>
                  <a:lnTo>
                    <a:pt x="246" y="598"/>
                  </a:lnTo>
                  <a:lnTo>
                    <a:pt x="246" y="598"/>
                  </a:lnTo>
                  <a:lnTo>
                    <a:pt x="254" y="588"/>
                  </a:lnTo>
                  <a:lnTo>
                    <a:pt x="256" y="586"/>
                  </a:lnTo>
                  <a:lnTo>
                    <a:pt x="258" y="586"/>
                  </a:lnTo>
                  <a:lnTo>
                    <a:pt x="258" y="586"/>
                  </a:lnTo>
                  <a:lnTo>
                    <a:pt x="262" y="588"/>
                  </a:lnTo>
                  <a:lnTo>
                    <a:pt x="262" y="592"/>
                  </a:lnTo>
                  <a:lnTo>
                    <a:pt x="262" y="598"/>
                  </a:lnTo>
                  <a:lnTo>
                    <a:pt x="262" y="612"/>
                  </a:lnTo>
                  <a:lnTo>
                    <a:pt x="262" y="616"/>
                  </a:lnTo>
                  <a:lnTo>
                    <a:pt x="262" y="616"/>
                  </a:lnTo>
                  <a:lnTo>
                    <a:pt x="268" y="616"/>
                  </a:lnTo>
                  <a:lnTo>
                    <a:pt x="270" y="614"/>
                  </a:lnTo>
                  <a:lnTo>
                    <a:pt x="278" y="602"/>
                  </a:lnTo>
                  <a:lnTo>
                    <a:pt x="288" y="594"/>
                  </a:lnTo>
                  <a:lnTo>
                    <a:pt x="288" y="594"/>
                  </a:lnTo>
                  <a:lnTo>
                    <a:pt x="296" y="588"/>
                  </a:lnTo>
                  <a:lnTo>
                    <a:pt x="306" y="586"/>
                  </a:lnTo>
                  <a:lnTo>
                    <a:pt x="306" y="586"/>
                  </a:lnTo>
                  <a:lnTo>
                    <a:pt x="322" y="590"/>
                  </a:lnTo>
                  <a:lnTo>
                    <a:pt x="328" y="588"/>
                  </a:lnTo>
                  <a:lnTo>
                    <a:pt x="336" y="576"/>
                  </a:lnTo>
                  <a:lnTo>
                    <a:pt x="334" y="558"/>
                  </a:lnTo>
                  <a:lnTo>
                    <a:pt x="334" y="558"/>
                  </a:lnTo>
                  <a:lnTo>
                    <a:pt x="330" y="546"/>
                  </a:lnTo>
                  <a:lnTo>
                    <a:pt x="328" y="540"/>
                  </a:lnTo>
                  <a:lnTo>
                    <a:pt x="328" y="536"/>
                  </a:lnTo>
                  <a:lnTo>
                    <a:pt x="330" y="522"/>
                  </a:lnTo>
                  <a:lnTo>
                    <a:pt x="330" y="520"/>
                  </a:lnTo>
                  <a:lnTo>
                    <a:pt x="332" y="518"/>
                  </a:lnTo>
                  <a:lnTo>
                    <a:pt x="332" y="518"/>
                  </a:lnTo>
                  <a:lnTo>
                    <a:pt x="346" y="510"/>
                  </a:lnTo>
                  <a:lnTo>
                    <a:pt x="348" y="510"/>
                  </a:lnTo>
                  <a:lnTo>
                    <a:pt x="348" y="510"/>
                  </a:lnTo>
                  <a:lnTo>
                    <a:pt x="358" y="502"/>
                  </a:lnTo>
                  <a:lnTo>
                    <a:pt x="372" y="484"/>
                  </a:lnTo>
                  <a:lnTo>
                    <a:pt x="374" y="470"/>
                  </a:lnTo>
                  <a:lnTo>
                    <a:pt x="358" y="436"/>
                  </a:lnTo>
                  <a:lnTo>
                    <a:pt x="390" y="450"/>
                  </a:lnTo>
                  <a:lnTo>
                    <a:pt x="390" y="438"/>
                  </a:lnTo>
                  <a:lnTo>
                    <a:pt x="390" y="438"/>
                  </a:lnTo>
                  <a:lnTo>
                    <a:pt x="390" y="436"/>
                  </a:lnTo>
                  <a:lnTo>
                    <a:pt x="402" y="426"/>
                  </a:lnTo>
                  <a:lnTo>
                    <a:pt x="426" y="420"/>
                  </a:lnTo>
                  <a:lnTo>
                    <a:pt x="428" y="420"/>
                  </a:lnTo>
                  <a:lnTo>
                    <a:pt x="442" y="450"/>
                  </a:lnTo>
                  <a:lnTo>
                    <a:pt x="442" y="450"/>
                  </a:lnTo>
                  <a:lnTo>
                    <a:pt x="440" y="462"/>
                  </a:lnTo>
                  <a:lnTo>
                    <a:pt x="442" y="472"/>
                  </a:lnTo>
                  <a:lnTo>
                    <a:pt x="442" y="472"/>
                  </a:lnTo>
                  <a:lnTo>
                    <a:pt x="444" y="478"/>
                  </a:lnTo>
                  <a:lnTo>
                    <a:pt x="448" y="480"/>
                  </a:lnTo>
                  <a:lnTo>
                    <a:pt x="448" y="480"/>
                  </a:lnTo>
                  <a:lnTo>
                    <a:pt x="454" y="478"/>
                  </a:lnTo>
                  <a:lnTo>
                    <a:pt x="458" y="474"/>
                  </a:lnTo>
                  <a:lnTo>
                    <a:pt x="458" y="472"/>
                  </a:lnTo>
                  <a:lnTo>
                    <a:pt x="458" y="472"/>
                  </a:lnTo>
                  <a:lnTo>
                    <a:pt x="460" y="472"/>
                  </a:lnTo>
                  <a:lnTo>
                    <a:pt x="478" y="466"/>
                  </a:lnTo>
                  <a:lnTo>
                    <a:pt x="478" y="466"/>
                  </a:lnTo>
                  <a:lnTo>
                    <a:pt x="480" y="466"/>
                  </a:lnTo>
                  <a:lnTo>
                    <a:pt x="480" y="466"/>
                  </a:lnTo>
                  <a:lnTo>
                    <a:pt x="492" y="468"/>
                  </a:lnTo>
                  <a:lnTo>
                    <a:pt x="496" y="470"/>
                  </a:lnTo>
                  <a:lnTo>
                    <a:pt x="498" y="472"/>
                  </a:lnTo>
                  <a:lnTo>
                    <a:pt x="498" y="494"/>
                  </a:lnTo>
                  <a:lnTo>
                    <a:pt x="498" y="494"/>
                  </a:lnTo>
                  <a:lnTo>
                    <a:pt x="502" y="496"/>
                  </a:lnTo>
                  <a:lnTo>
                    <a:pt x="510" y="498"/>
                  </a:lnTo>
                  <a:lnTo>
                    <a:pt x="522" y="498"/>
                  </a:lnTo>
                  <a:lnTo>
                    <a:pt x="542" y="492"/>
                  </a:lnTo>
                  <a:lnTo>
                    <a:pt x="554" y="482"/>
                  </a:lnTo>
                  <a:lnTo>
                    <a:pt x="556" y="472"/>
                  </a:lnTo>
                  <a:lnTo>
                    <a:pt x="550" y="466"/>
                  </a:lnTo>
                  <a:lnTo>
                    <a:pt x="530" y="458"/>
                  </a:lnTo>
                  <a:lnTo>
                    <a:pt x="530" y="458"/>
                  </a:lnTo>
                  <a:lnTo>
                    <a:pt x="528" y="458"/>
                  </a:lnTo>
                  <a:lnTo>
                    <a:pt x="528" y="458"/>
                  </a:lnTo>
                  <a:lnTo>
                    <a:pt x="528" y="458"/>
                  </a:lnTo>
                  <a:lnTo>
                    <a:pt x="504" y="434"/>
                  </a:lnTo>
                  <a:lnTo>
                    <a:pt x="506" y="432"/>
                  </a:lnTo>
                  <a:lnTo>
                    <a:pt x="518" y="422"/>
                  </a:lnTo>
                  <a:lnTo>
                    <a:pt x="518" y="420"/>
                  </a:lnTo>
                  <a:lnTo>
                    <a:pt x="518" y="420"/>
                  </a:lnTo>
                  <a:lnTo>
                    <a:pt x="530" y="416"/>
                  </a:lnTo>
                  <a:lnTo>
                    <a:pt x="530" y="416"/>
                  </a:lnTo>
                  <a:lnTo>
                    <a:pt x="534" y="416"/>
                  </a:lnTo>
                  <a:lnTo>
                    <a:pt x="550" y="418"/>
                  </a:lnTo>
                  <a:lnTo>
                    <a:pt x="550" y="418"/>
                  </a:lnTo>
                  <a:lnTo>
                    <a:pt x="550" y="420"/>
                  </a:lnTo>
                  <a:lnTo>
                    <a:pt x="550" y="414"/>
                  </a:lnTo>
                  <a:lnTo>
                    <a:pt x="544" y="402"/>
                  </a:lnTo>
                  <a:lnTo>
                    <a:pt x="532" y="396"/>
                  </a:lnTo>
                  <a:lnTo>
                    <a:pt x="518" y="374"/>
                  </a:lnTo>
                  <a:lnTo>
                    <a:pt x="518" y="374"/>
                  </a:lnTo>
                  <a:lnTo>
                    <a:pt x="516" y="372"/>
                  </a:lnTo>
                  <a:lnTo>
                    <a:pt x="516" y="372"/>
                  </a:lnTo>
                  <a:lnTo>
                    <a:pt x="510" y="346"/>
                  </a:lnTo>
                  <a:lnTo>
                    <a:pt x="510" y="326"/>
                  </a:lnTo>
                  <a:lnTo>
                    <a:pt x="522" y="314"/>
                  </a:lnTo>
                  <a:lnTo>
                    <a:pt x="542" y="314"/>
                  </a:lnTo>
                  <a:lnTo>
                    <a:pt x="586" y="318"/>
                  </a:lnTo>
                  <a:lnTo>
                    <a:pt x="606" y="288"/>
                  </a:lnTo>
                  <a:lnTo>
                    <a:pt x="606" y="286"/>
                  </a:lnTo>
                  <a:lnTo>
                    <a:pt x="608" y="286"/>
                  </a:lnTo>
                  <a:lnTo>
                    <a:pt x="626" y="278"/>
                  </a:lnTo>
                  <a:lnTo>
                    <a:pt x="634" y="260"/>
                  </a:lnTo>
                  <a:lnTo>
                    <a:pt x="634" y="258"/>
                  </a:lnTo>
                  <a:lnTo>
                    <a:pt x="654" y="242"/>
                  </a:lnTo>
                  <a:lnTo>
                    <a:pt x="664" y="224"/>
                  </a:lnTo>
                  <a:lnTo>
                    <a:pt x="664" y="224"/>
                  </a:lnTo>
                  <a:lnTo>
                    <a:pt x="666" y="224"/>
                  </a:lnTo>
                  <a:lnTo>
                    <a:pt x="666" y="222"/>
                  </a:lnTo>
                  <a:lnTo>
                    <a:pt x="666" y="222"/>
                  </a:lnTo>
                  <a:lnTo>
                    <a:pt x="674" y="214"/>
                  </a:lnTo>
                  <a:lnTo>
                    <a:pt x="682" y="198"/>
                  </a:lnTo>
                  <a:lnTo>
                    <a:pt x="686" y="174"/>
                  </a:lnTo>
                  <a:lnTo>
                    <a:pt x="686" y="172"/>
                  </a:lnTo>
                  <a:lnTo>
                    <a:pt x="686" y="170"/>
                  </a:lnTo>
                  <a:lnTo>
                    <a:pt x="700" y="162"/>
                  </a:lnTo>
                  <a:lnTo>
                    <a:pt x="702" y="158"/>
                  </a:lnTo>
                  <a:lnTo>
                    <a:pt x="684" y="156"/>
                  </a:lnTo>
                  <a:lnTo>
                    <a:pt x="652" y="158"/>
                  </a:lnTo>
                  <a:lnTo>
                    <a:pt x="650" y="156"/>
                  </a:lnTo>
                  <a:lnTo>
                    <a:pt x="638" y="146"/>
                  </a:lnTo>
                  <a:lnTo>
                    <a:pt x="638" y="146"/>
                  </a:lnTo>
                  <a:lnTo>
                    <a:pt x="638" y="146"/>
                  </a:lnTo>
                  <a:lnTo>
                    <a:pt x="638" y="146"/>
                  </a:lnTo>
                  <a:lnTo>
                    <a:pt x="630" y="136"/>
                  </a:lnTo>
                  <a:lnTo>
                    <a:pt x="630" y="138"/>
                  </a:lnTo>
                  <a:lnTo>
                    <a:pt x="628" y="138"/>
                  </a:lnTo>
                  <a:lnTo>
                    <a:pt x="628" y="138"/>
                  </a:lnTo>
                  <a:lnTo>
                    <a:pt x="624" y="142"/>
                  </a:lnTo>
                  <a:lnTo>
                    <a:pt x="618" y="142"/>
                  </a:lnTo>
                  <a:lnTo>
                    <a:pt x="614" y="144"/>
                  </a:lnTo>
                  <a:lnTo>
                    <a:pt x="614" y="144"/>
                  </a:lnTo>
                  <a:lnTo>
                    <a:pt x="612" y="146"/>
                  </a:lnTo>
                  <a:lnTo>
                    <a:pt x="608" y="146"/>
                  </a:lnTo>
                  <a:lnTo>
                    <a:pt x="608" y="146"/>
                  </a:lnTo>
                  <a:lnTo>
                    <a:pt x="606" y="144"/>
                  </a:lnTo>
                  <a:lnTo>
                    <a:pt x="604" y="138"/>
                  </a:lnTo>
                  <a:lnTo>
                    <a:pt x="604" y="138"/>
                  </a:lnTo>
                  <a:lnTo>
                    <a:pt x="602" y="132"/>
                  </a:lnTo>
                  <a:lnTo>
                    <a:pt x="598" y="126"/>
                  </a:lnTo>
                  <a:lnTo>
                    <a:pt x="596" y="126"/>
                  </a:lnTo>
                  <a:lnTo>
                    <a:pt x="596" y="126"/>
                  </a:lnTo>
                  <a:lnTo>
                    <a:pt x="596" y="126"/>
                  </a:lnTo>
                  <a:lnTo>
                    <a:pt x="592" y="114"/>
                  </a:lnTo>
                  <a:lnTo>
                    <a:pt x="588" y="114"/>
                  </a:lnTo>
                  <a:lnTo>
                    <a:pt x="576" y="122"/>
                  </a:lnTo>
                  <a:lnTo>
                    <a:pt x="576" y="124"/>
                  </a:lnTo>
                  <a:lnTo>
                    <a:pt x="574" y="124"/>
                  </a:lnTo>
                  <a:lnTo>
                    <a:pt x="546" y="130"/>
                  </a:lnTo>
                  <a:lnTo>
                    <a:pt x="546" y="130"/>
                  </a:lnTo>
                  <a:lnTo>
                    <a:pt x="544" y="128"/>
                  </a:lnTo>
                  <a:lnTo>
                    <a:pt x="526" y="116"/>
                  </a:lnTo>
                  <a:lnTo>
                    <a:pt x="526" y="116"/>
                  </a:lnTo>
                  <a:lnTo>
                    <a:pt x="524" y="114"/>
                  </a:lnTo>
                  <a:lnTo>
                    <a:pt x="524" y="114"/>
                  </a:lnTo>
                  <a:lnTo>
                    <a:pt x="524" y="114"/>
                  </a:lnTo>
                  <a:lnTo>
                    <a:pt x="518" y="104"/>
                  </a:lnTo>
                  <a:lnTo>
                    <a:pt x="506" y="118"/>
                  </a:lnTo>
                  <a:lnTo>
                    <a:pt x="506" y="118"/>
                  </a:lnTo>
                  <a:lnTo>
                    <a:pt x="498" y="126"/>
                  </a:lnTo>
                  <a:lnTo>
                    <a:pt x="492" y="130"/>
                  </a:lnTo>
                  <a:lnTo>
                    <a:pt x="488" y="132"/>
                  </a:lnTo>
                  <a:lnTo>
                    <a:pt x="484" y="130"/>
                  </a:lnTo>
                  <a:lnTo>
                    <a:pt x="466" y="120"/>
                  </a:lnTo>
                  <a:lnTo>
                    <a:pt x="452" y="118"/>
                  </a:lnTo>
                  <a:lnTo>
                    <a:pt x="450" y="120"/>
                  </a:lnTo>
                  <a:lnTo>
                    <a:pt x="438" y="110"/>
                  </a:lnTo>
                  <a:lnTo>
                    <a:pt x="438" y="110"/>
                  </a:lnTo>
                  <a:lnTo>
                    <a:pt x="436" y="110"/>
                  </a:lnTo>
                  <a:lnTo>
                    <a:pt x="442" y="88"/>
                  </a:lnTo>
                  <a:lnTo>
                    <a:pt x="442" y="80"/>
                  </a:lnTo>
                  <a:lnTo>
                    <a:pt x="434" y="78"/>
                  </a:lnTo>
                  <a:lnTo>
                    <a:pt x="434" y="78"/>
                  </a:lnTo>
                  <a:lnTo>
                    <a:pt x="416" y="58"/>
                  </a:lnTo>
                  <a:lnTo>
                    <a:pt x="418" y="46"/>
                  </a:lnTo>
                  <a:lnTo>
                    <a:pt x="376" y="42"/>
                  </a:lnTo>
                  <a:lnTo>
                    <a:pt x="360" y="32"/>
                  </a:lnTo>
                  <a:lnTo>
                    <a:pt x="360" y="32"/>
                  </a:lnTo>
                  <a:lnTo>
                    <a:pt x="354" y="28"/>
                  </a:lnTo>
                  <a:lnTo>
                    <a:pt x="350" y="18"/>
                  </a:lnTo>
                  <a:lnTo>
                    <a:pt x="348" y="12"/>
                  </a:lnTo>
                  <a:lnTo>
                    <a:pt x="344" y="0"/>
                  </a:lnTo>
                  <a:lnTo>
                    <a:pt x="338" y="0"/>
                  </a:lnTo>
                  <a:lnTo>
                    <a:pt x="326" y="10"/>
                  </a:lnTo>
                  <a:lnTo>
                    <a:pt x="310" y="30"/>
                  </a:lnTo>
                  <a:lnTo>
                    <a:pt x="314" y="42"/>
                  </a:lnTo>
                  <a:lnTo>
                    <a:pt x="318" y="60"/>
                  </a:lnTo>
                  <a:lnTo>
                    <a:pt x="318" y="62"/>
                  </a:lnTo>
                  <a:lnTo>
                    <a:pt x="320" y="62"/>
                  </a:lnTo>
                  <a:lnTo>
                    <a:pt x="318" y="62"/>
                  </a:lnTo>
                  <a:lnTo>
                    <a:pt x="318" y="62"/>
                  </a:lnTo>
                  <a:lnTo>
                    <a:pt x="318" y="62"/>
                  </a:lnTo>
                  <a:lnTo>
                    <a:pt x="318" y="66"/>
                  </a:lnTo>
                  <a:lnTo>
                    <a:pt x="314" y="68"/>
                  </a:lnTo>
                  <a:lnTo>
                    <a:pt x="306" y="70"/>
                  </a:lnTo>
                  <a:lnTo>
                    <a:pt x="290" y="70"/>
                  </a:lnTo>
                  <a:lnTo>
                    <a:pt x="280" y="66"/>
                  </a:lnTo>
                  <a:lnTo>
                    <a:pt x="268" y="70"/>
                  </a:lnTo>
                  <a:lnTo>
                    <a:pt x="266" y="70"/>
                  </a:lnTo>
                  <a:lnTo>
                    <a:pt x="264" y="70"/>
                  </a:lnTo>
                  <a:lnTo>
                    <a:pt x="262" y="82"/>
                  </a:lnTo>
                  <a:lnTo>
                    <a:pt x="262" y="82"/>
                  </a:lnTo>
                  <a:lnTo>
                    <a:pt x="262" y="86"/>
                  </a:lnTo>
                  <a:lnTo>
                    <a:pt x="258" y="86"/>
                  </a:lnTo>
                  <a:lnTo>
                    <a:pt x="238" y="78"/>
                  </a:lnTo>
                  <a:lnTo>
                    <a:pt x="238" y="78"/>
                  </a:lnTo>
                  <a:lnTo>
                    <a:pt x="240" y="88"/>
                  </a:lnTo>
                  <a:lnTo>
                    <a:pt x="242" y="96"/>
                  </a:lnTo>
                  <a:lnTo>
                    <a:pt x="242" y="96"/>
                  </a:lnTo>
                  <a:lnTo>
                    <a:pt x="246" y="104"/>
                  </a:lnTo>
                  <a:lnTo>
                    <a:pt x="244" y="110"/>
                  </a:lnTo>
                  <a:lnTo>
                    <a:pt x="242" y="116"/>
                  </a:lnTo>
                  <a:lnTo>
                    <a:pt x="242" y="116"/>
                  </a:lnTo>
                  <a:lnTo>
                    <a:pt x="234" y="118"/>
                  </a:lnTo>
                  <a:lnTo>
                    <a:pt x="222" y="118"/>
                  </a:lnTo>
                  <a:lnTo>
                    <a:pt x="208" y="118"/>
                  </a:lnTo>
                  <a:lnTo>
                    <a:pt x="206" y="142"/>
                  </a:lnTo>
                  <a:lnTo>
                    <a:pt x="190" y="134"/>
                  </a:lnTo>
                  <a:lnTo>
                    <a:pt x="188" y="134"/>
                  </a:lnTo>
                  <a:lnTo>
                    <a:pt x="188" y="134"/>
                  </a:lnTo>
                  <a:lnTo>
                    <a:pt x="178" y="118"/>
                  </a:lnTo>
                  <a:lnTo>
                    <a:pt x="160" y="110"/>
                  </a:lnTo>
                  <a:lnTo>
                    <a:pt x="154" y="100"/>
                  </a:lnTo>
                  <a:lnTo>
                    <a:pt x="148" y="106"/>
                  </a:lnTo>
                  <a:lnTo>
                    <a:pt x="146" y="106"/>
                  </a:lnTo>
                  <a:lnTo>
                    <a:pt x="134" y="108"/>
                  </a:lnTo>
                  <a:lnTo>
                    <a:pt x="132" y="108"/>
                  </a:lnTo>
                  <a:lnTo>
                    <a:pt x="126" y="94"/>
                  </a:lnTo>
                  <a:lnTo>
                    <a:pt x="118" y="86"/>
                  </a:lnTo>
                  <a:lnTo>
                    <a:pt x="118" y="84"/>
                  </a:lnTo>
                  <a:lnTo>
                    <a:pt x="118" y="84"/>
                  </a:lnTo>
                  <a:lnTo>
                    <a:pt x="110" y="74"/>
                  </a:lnTo>
                  <a:lnTo>
                    <a:pt x="106" y="66"/>
                  </a:lnTo>
                  <a:lnTo>
                    <a:pt x="106" y="66"/>
                  </a:lnTo>
                  <a:lnTo>
                    <a:pt x="106" y="64"/>
                  </a:lnTo>
                  <a:lnTo>
                    <a:pt x="102" y="62"/>
                  </a:lnTo>
                  <a:lnTo>
                    <a:pt x="98" y="62"/>
                  </a:lnTo>
                  <a:lnTo>
                    <a:pt x="98" y="62"/>
                  </a:lnTo>
                  <a:lnTo>
                    <a:pt x="90" y="56"/>
                  </a:lnTo>
                  <a:lnTo>
                    <a:pt x="86" y="46"/>
                  </a:lnTo>
                  <a:lnTo>
                    <a:pt x="82" y="34"/>
                  </a:lnTo>
                  <a:lnTo>
                    <a:pt x="82" y="22"/>
                  </a:lnTo>
                  <a:lnTo>
                    <a:pt x="78" y="12"/>
                  </a:lnTo>
                  <a:lnTo>
                    <a:pt x="68" y="14"/>
                  </a:lnTo>
                  <a:lnTo>
                    <a:pt x="66" y="14"/>
                  </a:lnTo>
                  <a:lnTo>
                    <a:pt x="66" y="14"/>
                  </a:lnTo>
                  <a:lnTo>
                    <a:pt x="66" y="14"/>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2" name="Freeform 11"/>
            <p:cNvSpPr/>
            <p:nvPr/>
          </p:nvSpPr>
          <p:spPr bwMode="auto">
            <a:xfrm>
              <a:off x="955675" y="3412444"/>
              <a:ext cx="1993900" cy="1212850"/>
            </a:xfrm>
            <a:custGeom>
              <a:avLst/>
              <a:gdLst>
                <a:gd name="T0" fmla="*/ 138 w 1256"/>
                <a:gd name="T1" fmla="*/ 22 h 764"/>
                <a:gd name="T2" fmla="*/ 122 w 1256"/>
                <a:gd name="T3" fmla="*/ 56 h 764"/>
                <a:gd name="T4" fmla="*/ 66 w 1256"/>
                <a:gd name="T5" fmla="*/ 58 h 764"/>
                <a:gd name="T6" fmla="*/ 48 w 1256"/>
                <a:gd name="T7" fmla="*/ 92 h 764"/>
                <a:gd name="T8" fmla="*/ 56 w 1256"/>
                <a:gd name="T9" fmla="*/ 150 h 764"/>
                <a:gd name="T10" fmla="*/ 56 w 1256"/>
                <a:gd name="T11" fmla="*/ 196 h 764"/>
                <a:gd name="T12" fmla="*/ 16 w 1256"/>
                <a:gd name="T13" fmla="*/ 232 h 764"/>
                <a:gd name="T14" fmla="*/ 2 w 1256"/>
                <a:gd name="T15" fmla="*/ 262 h 764"/>
                <a:gd name="T16" fmla="*/ 28 w 1256"/>
                <a:gd name="T17" fmla="*/ 300 h 764"/>
                <a:gd name="T18" fmla="*/ 60 w 1256"/>
                <a:gd name="T19" fmla="*/ 332 h 764"/>
                <a:gd name="T20" fmla="*/ 138 w 1256"/>
                <a:gd name="T21" fmla="*/ 408 h 764"/>
                <a:gd name="T22" fmla="*/ 182 w 1256"/>
                <a:gd name="T23" fmla="*/ 394 h 764"/>
                <a:gd name="T24" fmla="*/ 240 w 1256"/>
                <a:gd name="T25" fmla="*/ 464 h 764"/>
                <a:gd name="T26" fmla="*/ 294 w 1256"/>
                <a:gd name="T27" fmla="*/ 504 h 764"/>
                <a:gd name="T28" fmla="*/ 376 w 1256"/>
                <a:gd name="T29" fmla="*/ 586 h 764"/>
                <a:gd name="T30" fmla="*/ 426 w 1256"/>
                <a:gd name="T31" fmla="*/ 628 h 764"/>
                <a:gd name="T32" fmla="*/ 524 w 1256"/>
                <a:gd name="T33" fmla="*/ 648 h 764"/>
                <a:gd name="T34" fmla="*/ 590 w 1256"/>
                <a:gd name="T35" fmla="*/ 644 h 764"/>
                <a:gd name="T36" fmla="*/ 588 w 1256"/>
                <a:gd name="T37" fmla="*/ 670 h 764"/>
                <a:gd name="T38" fmla="*/ 592 w 1256"/>
                <a:gd name="T39" fmla="*/ 698 h 764"/>
                <a:gd name="T40" fmla="*/ 616 w 1256"/>
                <a:gd name="T41" fmla="*/ 676 h 764"/>
                <a:gd name="T42" fmla="*/ 660 w 1256"/>
                <a:gd name="T43" fmla="*/ 638 h 764"/>
                <a:gd name="T44" fmla="*/ 772 w 1256"/>
                <a:gd name="T45" fmla="*/ 682 h 764"/>
                <a:gd name="T46" fmla="*/ 808 w 1256"/>
                <a:gd name="T47" fmla="*/ 762 h 764"/>
                <a:gd name="T48" fmla="*/ 928 w 1256"/>
                <a:gd name="T49" fmla="*/ 716 h 764"/>
                <a:gd name="T50" fmla="*/ 1024 w 1256"/>
                <a:gd name="T51" fmla="*/ 680 h 764"/>
                <a:gd name="T52" fmla="*/ 1122 w 1256"/>
                <a:gd name="T53" fmla="*/ 712 h 764"/>
                <a:gd name="T54" fmla="*/ 1138 w 1256"/>
                <a:gd name="T55" fmla="*/ 716 h 764"/>
                <a:gd name="T56" fmla="*/ 1144 w 1256"/>
                <a:gd name="T57" fmla="*/ 674 h 764"/>
                <a:gd name="T58" fmla="*/ 1182 w 1256"/>
                <a:gd name="T59" fmla="*/ 682 h 764"/>
                <a:gd name="T60" fmla="*/ 1214 w 1256"/>
                <a:gd name="T61" fmla="*/ 686 h 764"/>
                <a:gd name="T62" fmla="*/ 1214 w 1256"/>
                <a:gd name="T63" fmla="*/ 660 h 764"/>
                <a:gd name="T64" fmla="*/ 1256 w 1256"/>
                <a:gd name="T65" fmla="*/ 598 h 764"/>
                <a:gd name="T66" fmla="*/ 1248 w 1256"/>
                <a:gd name="T67" fmla="*/ 540 h 764"/>
                <a:gd name="T68" fmla="*/ 1232 w 1256"/>
                <a:gd name="T69" fmla="*/ 498 h 764"/>
                <a:gd name="T70" fmla="*/ 1228 w 1256"/>
                <a:gd name="T71" fmla="*/ 448 h 764"/>
                <a:gd name="T72" fmla="*/ 1200 w 1256"/>
                <a:gd name="T73" fmla="*/ 412 h 764"/>
                <a:gd name="T74" fmla="*/ 1162 w 1256"/>
                <a:gd name="T75" fmla="*/ 366 h 764"/>
                <a:gd name="T76" fmla="*/ 1152 w 1256"/>
                <a:gd name="T77" fmla="*/ 418 h 764"/>
                <a:gd name="T78" fmla="*/ 1074 w 1256"/>
                <a:gd name="T79" fmla="*/ 436 h 764"/>
                <a:gd name="T80" fmla="*/ 1024 w 1256"/>
                <a:gd name="T81" fmla="*/ 380 h 764"/>
                <a:gd name="T82" fmla="*/ 974 w 1256"/>
                <a:gd name="T83" fmla="*/ 350 h 764"/>
                <a:gd name="T84" fmla="*/ 860 w 1256"/>
                <a:gd name="T85" fmla="*/ 324 h 764"/>
                <a:gd name="T86" fmla="*/ 820 w 1256"/>
                <a:gd name="T87" fmla="*/ 308 h 764"/>
                <a:gd name="T88" fmla="*/ 788 w 1256"/>
                <a:gd name="T89" fmla="*/ 272 h 764"/>
                <a:gd name="T90" fmla="*/ 760 w 1256"/>
                <a:gd name="T91" fmla="*/ 280 h 764"/>
                <a:gd name="T92" fmla="*/ 736 w 1256"/>
                <a:gd name="T93" fmla="*/ 272 h 764"/>
                <a:gd name="T94" fmla="*/ 704 w 1256"/>
                <a:gd name="T95" fmla="*/ 232 h 764"/>
                <a:gd name="T96" fmla="*/ 692 w 1256"/>
                <a:gd name="T97" fmla="*/ 196 h 764"/>
                <a:gd name="T98" fmla="*/ 694 w 1256"/>
                <a:gd name="T99" fmla="*/ 118 h 764"/>
                <a:gd name="T100" fmla="*/ 708 w 1256"/>
                <a:gd name="T101" fmla="*/ 84 h 764"/>
                <a:gd name="T102" fmla="*/ 712 w 1256"/>
                <a:gd name="T103" fmla="*/ 62 h 764"/>
                <a:gd name="T104" fmla="*/ 710 w 1256"/>
                <a:gd name="T105" fmla="*/ 42 h 764"/>
                <a:gd name="T106" fmla="*/ 692 w 1256"/>
                <a:gd name="T107" fmla="*/ 30 h 764"/>
                <a:gd name="T108" fmla="*/ 608 w 1256"/>
                <a:gd name="T109" fmla="*/ 4 h 764"/>
                <a:gd name="T110" fmla="*/ 532 w 1256"/>
                <a:gd name="T111" fmla="*/ 16 h 764"/>
                <a:gd name="T112" fmla="*/ 472 w 1256"/>
                <a:gd name="T113" fmla="*/ 40 h 764"/>
                <a:gd name="T114" fmla="*/ 438 w 1256"/>
                <a:gd name="T115" fmla="*/ 36 h 764"/>
                <a:gd name="T116" fmla="*/ 356 w 1256"/>
                <a:gd name="T117" fmla="*/ 36 h 764"/>
                <a:gd name="T118" fmla="*/ 318 w 1256"/>
                <a:gd name="T119" fmla="*/ 20 h 764"/>
                <a:gd name="T120" fmla="*/ 296 w 1256"/>
                <a:gd name="T121" fmla="*/ 8 h 764"/>
                <a:gd name="T122" fmla="*/ 226 w 1256"/>
                <a:gd name="T123" fmla="*/ 20 h 764"/>
                <a:gd name="T124" fmla="*/ 152 w 1256"/>
                <a:gd name="T125" fmla="*/ 4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56" h="764">
                  <a:moveTo>
                    <a:pt x="152" y="4"/>
                  </a:moveTo>
                  <a:lnTo>
                    <a:pt x="152" y="4"/>
                  </a:lnTo>
                  <a:lnTo>
                    <a:pt x="152" y="4"/>
                  </a:lnTo>
                  <a:lnTo>
                    <a:pt x="146" y="14"/>
                  </a:lnTo>
                  <a:lnTo>
                    <a:pt x="138" y="22"/>
                  </a:lnTo>
                  <a:lnTo>
                    <a:pt x="138" y="22"/>
                  </a:lnTo>
                  <a:lnTo>
                    <a:pt x="132" y="26"/>
                  </a:lnTo>
                  <a:lnTo>
                    <a:pt x="132" y="32"/>
                  </a:lnTo>
                  <a:lnTo>
                    <a:pt x="132" y="36"/>
                  </a:lnTo>
                  <a:lnTo>
                    <a:pt x="132" y="36"/>
                  </a:lnTo>
                  <a:lnTo>
                    <a:pt x="130" y="44"/>
                  </a:lnTo>
                  <a:lnTo>
                    <a:pt x="122" y="56"/>
                  </a:lnTo>
                  <a:lnTo>
                    <a:pt x="122" y="60"/>
                  </a:lnTo>
                  <a:lnTo>
                    <a:pt x="122" y="60"/>
                  </a:lnTo>
                  <a:lnTo>
                    <a:pt x="118" y="62"/>
                  </a:lnTo>
                  <a:lnTo>
                    <a:pt x="112" y="64"/>
                  </a:lnTo>
                  <a:lnTo>
                    <a:pt x="66" y="58"/>
                  </a:lnTo>
                  <a:lnTo>
                    <a:pt x="66" y="58"/>
                  </a:lnTo>
                  <a:lnTo>
                    <a:pt x="62" y="68"/>
                  </a:lnTo>
                  <a:lnTo>
                    <a:pt x="62" y="70"/>
                  </a:lnTo>
                  <a:lnTo>
                    <a:pt x="62" y="70"/>
                  </a:lnTo>
                  <a:lnTo>
                    <a:pt x="62" y="70"/>
                  </a:lnTo>
                  <a:lnTo>
                    <a:pt x="62" y="70"/>
                  </a:lnTo>
                  <a:lnTo>
                    <a:pt x="48" y="92"/>
                  </a:lnTo>
                  <a:lnTo>
                    <a:pt x="42" y="100"/>
                  </a:lnTo>
                  <a:lnTo>
                    <a:pt x="40" y="108"/>
                  </a:lnTo>
                  <a:lnTo>
                    <a:pt x="40" y="108"/>
                  </a:lnTo>
                  <a:lnTo>
                    <a:pt x="42" y="112"/>
                  </a:lnTo>
                  <a:lnTo>
                    <a:pt x="44" y="122"/>
                  </a:lnTo>
                  <a:lnTo>
                    <a:pt x="56" y="150"/>
                  </a:lnTo>
                  <a:lnTo>
                    <a:pt x="62" y="168"/>
                  </a:lnTo>
                  <a:lnTo>
                    <a:pt x="62" y="168"/>
                  </a:lnTo>
                  <a:lnTo>
                    <a:pt x="64" y="174"/>
                  </a:lnTo>
                  <a:lnTo>
                    <a:pt x="64" y="180"/>
                  </a:lnTo>
                  <a:lnTo>
                    <a:pt x="60" y="188"/>
                  </a:lnTo>
                  <a:lnTo>
                    <a:pt x="56" y="196"/>
                  </a:lnTo>
                  <a:lnTo>
                    <a:pt x="42" y="210"/>
                  </a:lnTo>
                  <a:lnTo>
                    <a:pt x="18" y="210"/>
                  </a:lnTo>
                  <a:lnTo>
                    <a:pt x="12" y="184"/>
                  </a:lnTo>
                  <a:lnTo>
                    <a:pt x="6" y="216"/>
                  </a:lnTo>
                  <a:lnTo>
                    <a:pt x="16" y="232"/>
                  </a:lnTo>
                  <a:lnTo>
                    <a:pt x="16" y="232"/>
                  </a:lnTo>
                  <a:lnTo>
                    <a:pt x="16" y="236"/>
                  </a:lnTo>
                  <a:lnTo>
                    <a:pt x="16" y="238"/>
                  </a:lnTo>
                  <a:lnTo>
                    <a:pt x="16" y="238"/>
                  </a:lnTo>
                  <a:lnTo>
                    <a:pt x="10" y="246"/>
                  </a:lnTo>
                  <a:lnTo>
                    <a:pt x="2" y="262"/>
                  </a:lnTo>
                  <a:lnTo>
                    <a:pt x="2" y="262"/>
                  </a:lnTo>
                  <a:lnTo>
                    <a:pt x="0" y="272"/>
                  </a:lnTo>
                  <a:lnTo>
                    <a:pt x="0" y="280"/>
                  </a:lnTo>
                  <a:lnTo>
                    <a:pt x="4" y="290"/>
                  </a:lnTo>
                  <a:lnTo>
                    <a:pt x="10" y="300"/>
                  </a:lnTo>
                  <a:lnTo>
                    <a:pt x="28" y="300"/>
                  </a:lnTo>
                  <a:lnTo>
                    <a:pt x="28" y="300"/>
                  </a:lnTo>
                  <a:lnTo>
                    <a:pt x="34" y="302"/>
                  </a:lnTo>
                  <a:lnTo>
                    <a:pt x="42" y="308"/>
                  </a:lnTo>
                  <a:lnTo>
                    <a:pt x="58" y="330"/>
                  </a:lnTo>
                  <a:lnTo>
                    <a:pt x="60" y="332"/>
                  </a:lnTo>
                  <a:lnTo>
                    <a:pt x="60" y="332"/>
                  </a:lnTo>
                  <a:lnTo>
                    <a:pt x="60" y="332"/>
                  </a:lnTo>
                  <a:lnTo>
                    <a:pt x="62" y="338"/>
                  </a:lnTo>
                  <a:lnTo>
                    <a:pt x="66" y="344"/>
                  </a:lnTo>
                  <a:lnTo>
                    <a:pt x="108" y="384"/>
                  </a:lnTo>
                  <a:lnTo>
                    <a:pt x="108" y="384"/>
                  </a:lnTo>
                  <a:lnTo>
                    <a:pt x="128" y="408"/>
                  </a:lnTo>
                  <a:lnTo>
                    <a:pt x="138" y="408"/>
                  </a:lnTo>
                  <a:lnTo>
                    <a:pt x="150" y="386"/>
                  </a:lnTo>
                  <a:lnTo>
                    <a:pt x="152" y="384"/>
                  </a:lnTo>
                  <a:lnTo>
                    <a:pt x="152" y="384"/>
                  </a:lnTo>
                  <a:lnTo>
                    <a:pt x="182" y="392"/>
                  </a:lnTo>
                  <a:lnTo>
                    <a:pt x="182" y="392"/>
                  </a:lnTo>
                  <a:lnTo>
                    <a:pt x="182" y="394"/>
                  </a:lnTo>
                  <a:lnTo>
                    <a:pt x="186" y="414"/>
                  </a:lnTo>
                  <a:lnTo>
                    <a:pt x="222" y="454"/>
                  </a:lnTo>
                  <a:lnTo>
                    <a:pt x="234" y="460"/>
                  </a:lnTo>
                  <a:lnTo>
                    <a:pt x="234" y="460"/>
                  </a:lnTo>
                  <a:lnTo>
                    <a:pt x="240" y="464"/>
                  </a:lnTo>
                  <a:lnTo>
                    <a:pt x="240" y="464"/>
                  </a:lnTo>
                  <a:lnTo>
                    <a:pt x="268" y="504"/>
                  </a:lnTo>
                  <a:lnTo>
                    <a:pt x="288" y="500"/>
                  </a:lnTo>
                  <a:lnTo>
                    <a:pt x="290" y="500"/>
                  </a:lnTo>
                  <a:lnTo>
                    <a:pt x="292" y="500"/>
                  </a:lnTo>
                  <a:lnTo>
                    <a:pt x="292" y="502"/>
                  </a:lnTo>
                  <a:lnTo>
                    <a:pt x="294" y="504"/>
                  </a:lnTo>
                  <a:lnTo>
                    <a:pt x="312" y="542"/>
                  </a:lnTo>
                  <a:lnTo>
                    <a:pt x="334" y="556"/>
                  </a:lnTo>
                  <a:lnTo>
                    <a:pt x="352" y="560"/>
                  </a:lnTo>
                  <a:lnTo>
                    <a:pt x="362" y="584"/>
                  </a:lnTo>
                  <a:lnTo>
                    <a:pt x="376" y="584"/>
                  </a:lnTo>
                  <a:lnTo>
                    <a:pt x="376" y="586"/>
                  </a:lnTo>
                  <a:lnTo>
                    <a:pt x="376" y="586"/>
                  </a:lnTo>
                  <a:lnTo>
                    <a:pt x="404" y="602"/>
                  </a:lnTo>
                  <a:lnTo>
                    <a:pt x="404" y="602"/>
                  </a:lnTo>
                  <a:lnTo>
                    <a:pt x="404" y="602"/>
                  </a:lnTo>
                  <a:lnTo>
                    <a:pt x="406" y="604"/>
                  </a:lnTo>
                  <a:lnTo>
                    <a:pt x="426" y="628"/>
                  </a:lnTo>
                  <a:lnTo>
                    <a:pt x="456" y="624"/>
                  </a:lnTo>
                  <a:lnTo>
                    <a:pt x="458" y="624"/>
                  </a:lnTo>
                  <a:lnTo>
                    <a:pt x="470" y="628"/>
                  </a:lnTo>
                  <a:lnTo>
                    <a:pt x="470" y="628"/>
                  </a:lnTo>
                  <a:lnTo>
                    <a:pt x="490" y="644"/>
                  </a:lnTo>
                  <a:lnTo>
                    <a:pt x="524" y="648"/>
                  </a:lnTo>
                  <a:lnTo>
                    <a:pt x="544" y="644"/>
                  </a:lnTo>
                  <a:lnTo>
                    <a:pt x="544" y="644"/>
                  </a:lnTo>
                  <a:lnTo>
                    <a:pt x="544" y="644"/>
                  </a:lnTo>
                  <a:lnTo>
                    <a:pt x="564" y="642"/>
                  </a:lnTo>
                  <a:lnTo>
                    <a:pt x="580" y="642"/>
                  </a:lnTo>
                  <a:lnTo>
                    <a:pt x="590" y="644"/>
                  </a:lnTo>
                  <a:lnTo>
                    <a:pt x="596" y="648"/>
                  </a:lnTo>
                  <a:lnTo>
                    <a:pt x="596" y="648"/>
                  </a:lnTo>
                  <a:lnTo>
                    <a:pt x="598" y="654"/>
                  </a:lnTo>
                  <a:lnTo>
                    <a:pt x="598" y="658"/>
                  </a:lnTo>
                  <a:lnTo>
                    <a:pt x="594" y="664"/>
                  </a:lnTo>
                  <a:lnTo>
                    <a:pt x="588" y="670"/>
                  </a:lnTo>
                  <a:lnTo>
                    <a:pt x="580" y="678"/>
                  </a:lnTo>
                  <a:lnTo>
                    <a:pt x="580" y="678"/>
                  </a:lnTo>
                  <a:lnTo>
                    <a:pt x="580" y="682"/>
                  </a:lnTo>
                  <a:lnTo>
                    <a:pt x="582" y="686"/>
                  </a:lnTo>
                  <a:lnTo>
                    <a:pt x="586" y="692"/>
                  </a:lnTo>
                  <a:lnTo>
                    <a:pt x="592" y="698"/>
                  </a:lnTo>
                  <a:lnTo>
                    <a:pt x="592" y="700"/>
                  </a:lnTo>
                  <a:lnTo>
                    <a:pt x="592" y="700"/>
                  </a:lnTo>
                  <a:lnTo>
                    <a:pt x="598" y="704"/>
                  </a:lnTo>
                  <a:lnTo>
                    <a:pt x="600" y="702"/>
                  </a:lnTo>
                  <a:lnTo>
                    <a:pt x="600" y="702"/>
                  </a:lnTo>
                  <a:lnTo>
                    <a:pt x="616" y="676"/>
                  </a:lnTo>
                  <a:lnTo>
                    <a:pt x="628" y="658"/>
                  </a:lnTo>
                  <a:lnTo>
                    <a:pt x="638" y="646"/>
                  </a:lnTo>
                  <a:lnTo>
                    <a:pt x="648" y="640"/>
                  </a:lnTo>
                  <a:lnTo>
                    <a:pt x="648" y="640"/>
                  </a:lnTo>
                  <a:lnTo>
                    <a:pt x="654" y="638"/>
                  </a:lnTo>
                  <a:lnTo>
                    <a:pt x="660" y="638"/>
                  </a:lnTo>
                  <a:lnTo>
                    <a:pt x="676" y="644"/>
                  </a:lnTo>
                  <a:lnTo>
                    <a:pt x="698" y="654"/>
                  </a:lnTo>
                  <a:lnTo>
                    <a:pt x="724" y="670"/>
                  </a:lnTo>
                  <a:lnTo>
                    <a:pt x="772" y="678"/>
                  </a:lnTo>
                  <a:lnTo>
                    <a:pt x="772" y="680"/>
                  </a:lnTo>
                  <a:lnTo>
                    <a:pt x="772" y="682"/>
                  </a:lnTo>
                  <a:lnTo>
                    <a:pt x="768" y="704"/>
                  </a:lnTo>
                  <a:lnTo>
                    <a:pt x="792" y="708"/>
                  </a:lnTo>
                  <a:lnTo>
                    <a:pt x="792" y="738"/>
                  </a:lnTo>
                  <a:lnTo>
                    <a:pt x="792" y="738"/>
                  </a:lnTo>
                  <a:lnTo>
                    <a:pt x="802" y="754"/>
                  </a:lnTo>
                  <a:lnTo>
                    <a:pt x="808" y="762"/>
                  </a:lnTo>
                  <a:lnTo>
                    <a:pt x="808" y="762"/>
                  </a:lnTo>
                  <a:lnTo>
                    <a:pt x="816" y="764"/>
                  </a:lnTo>
                  <a:lnTo>
                    <a:pt x="830" y="764"/>
                  </a:lnTo>
                  <a:lnTo>
                    <a:pt x="880" y="762"/>
                  </a:lnTo>
                  <a:lnTo>
                    <a:pt x="904" y="748"/>
                  </a:lnTo>
                  <a:lnTo>
                    <a:pt x="928" y="716"/>
                  </a:lnTo>
                  <a:lnTo>
                    <a:pt x="956" y="714"/>
                  </a:lnTo>
                  <a:lnTo>
                    <a:pt x="970" y="710"/>
                  </a:lnTo>
                  <a:lnTo>
                    <a:pt x="1022" y="680"/>
                  </a:lnTo>
                  <a:lnTo>
                    <a:pt x="1024" y="680"/>
                  </a:lnTo>
                  <a:lnTo>
                    <a:pt x="1024" y="680"/>
                  </a:lnTo>
                  <a:lnTo>
                    <a:pt x="1024" y="680"/>
                  </a:lnTo>
                  <a:lnTo>
                    <a:pt x="1024" y="680"/>
                  </a:lnTo>
                  <a:lnTo>
                    <a:pt x="1060" y="676"/>
                  </a:lnTo>
                  <a:lnTo>
                    <a:pt x="1070" y="678"/>
                  </a:lnTo>
                  <a:lnTo>
                    <a:pt x="1076" y="680"/>
                  </a:lnTo>
                  <a:lnTo>
                    <a:pt x="1112" y="708"/>
                  </a:lnTo>
                  <a:lnTo>
                    <a:pt x="1122" y="712"/>
                  </a:lnTo>
                  <a:lnTo>
                    <a:pt x="1124" y="714"/>
                  </a:lnTo>
                  <a:lnTo>
                    <a:pt x="1136" y="720"/>
                  </a:lnTo>
                  <a:lnTo>
                    <a:pt x="1138" y="720"/>
                  </a:lnTo>
                  <a:lnTo>
                    <a:pt x="1138" y="718"/>
                  </a:lnTo>
                  <a:lnTo>
                    <a:pt x="1138" y="716"/>
                  </a:lnTo>
                  <a:lnTo>
                    <a:pt x="1138" y="716"/>
                  </a:lnTo>
                  <a:lnTo>
                    <a:pt x="1138" y="716"/>
                  </a:lnTo>
                  <a:lnTo>
                    <a:pt x="1144" y="692"/>
                  </a:lnTo>
                  <a:lnTo>
                    <a:pt x="1144" y="692"/>
                  </a:lnTo>
                  <a:lnTo>
                    <a:pt x="1142" y="682"/>
                  </a:lnTo>
                  <a:lnTo>
                    <a:pt x="1144" y="674"/>
                  </a:lnTo>
                  <a:lnTo>
                    <a:pt x="1144" y="674"/>
                  </a:lnTo>
                  <a:lnTo>
                    <a:pt x="1148" y="668"/>
                  </a:lnTo>
                  <a:lnTo>
                    <a:pt x="1156" y="666"/>
                  </a:lnTo>
                  <a:lnTo>
                    <a:pt x="1156" y="666"/>
                  </a:lnTo>
                  <a:lnTo>
                    <a:pt x="1164" y="666"/>
                  </a:lnTo>
                  <a:lnTo>
                    <a:pt x="1172" y="672"/>
                  </a:lnTo>
                  <a:lnTo>
                    <a:pt x="1182" y="682"/>
                  </a:lnTo>
                  <a:lnTo>
                    <a:pt x="1190" y="696"/>
                  </a:lnTo>
                  <a:lnTo>
                    <a:pt x="1192" y="696"/>
                  </a:lnTo>
                  <a:lnTo>
                    <a:pt x="1192" y="696"/>
                  </a:lnTo>
                  <a:lnTo>
                    <a:pt x="1212" y="688"/>
                  </a:lnTo>
                  <a:lnTo>
                    <a:pt x="1212" y="688"/>
                  </a:lnTo>
                  <a:lnTo>
                    <a:pt x="1214" y="686"/>
                  </a:lnTo>
                  <a:lnTo>
                    <a:pt x="1216" y="684"/>
                  </a:lnTo>
                  <a:lnTo>
                    <a:pt x="1218" y="680"/>
                  </a:lnTo>
                  <a:lnTo>
                    <a:pt x="1214" y="664"/>
                  </a:lnTo>
                  <a:lnTo>
                    <a:pt x="1214" y="664"/>
                  </a:lnTo>
                  <a:lnTo>
                    <a:pt x="1214" y="664"/>
                  </a:lnTo>
                  <a:lnTo>
                    <a:pt x="1214" y="660"/>
                  </a:lnTo>
                  <a:lnTo>
                    <a:pt x="1214" y="656"/>
                  </a:lnTo>
                  <a:lnTo>
                    <a:pt x="1216" y="652"/>
                  </a:lnTo>
                  <a:lnTo>
                    <a:pt x="1220" y="650"/>
                  </a:lnTo>
                  <a:lnTo>
                    <a:pt x="1228" y="644"/>
                  </a:lnTo>
                  <a:lnTo>
                    <a:pt x="1244" y="624"/>
                  </a:lnTo>
                  <a:lnTo>
                    <a:pt x="1256" y="598"/>
                  </a:lnTo>
                  <a:lnTo>
                    <a:pt x="1256" y="598"/>
                  </a:lnTo>
                  <a:lnTo>
                    <a:pt x="1250" y="586"/>
                  </a:lnTo>
                  <a:lnTo>
                    <a:pt x="1246" y="576"/>
                  </a:lnTo>
                  <a:lnTo>
                    <a:pt x="1246" y="568"/>
                  </a:lnTo>
                  <a:lnTo>
                    <a:pt x="1246" y="562"/>
                  </a:lnTo>
                  <a:lnTo>
                    <a:pt x="1248" y="540"/>
                  </a:lnTo>
                  <a:lnTo>
                    <a:pt x="1248" y="540"/>
                  </a:lnTo>
                  <a:lnTo>
                    <a:pt x="1244" y="528"/>
                  </a:lnTo>
                  <a:lnTo>
                    <a:pt x="1242" y="518"/>
                  </a:lnTo>
                  <a:lnTo>
                    <a:pt x="1242" y="518"/>
                  </a:lnTo>
                  <a:lnTo>
                    <a:pt x="1240" y="510"/>
                  </a:lnTo>
                  <a:lnTo>
                    <a:pt x="1232" y="498"/>
                  </a:lnTo>
                  <a:lnTo>
                    <a:pt x="1232" y="498"/>
                  </a:lnTo>
                  <a:lnTo>
                    <a:pt x="1232" y="496"/>
                  </a:lnTo>
                  <a:lnTo>
                    <a:pt x="1228" y="468"/>
                  </a:lnTo>
                  <a:lnTo>
                    <a:pt x="1228" y="468"/>
                  </a:lnTo>
                  <a:lnTo>
                    <a:pt x="1228" y="458"/>
                  </a:lnTo>
                  <a:lnTo>
                    <a:pt x="1228" y="448"/>
                  </a:lnTo>
                  <a:lnTo>
                    <a:pt x="1228" y="448"/>
                  </a:lnTo>
                  <a:lnTo>
                    <a:pt x="1220" y="440"/>
                  </a:lnTo>
                  <a:lnTo>
                    <a:pt x="1214" y="432"/>
                  </a:lnTo>
                  <a:lnTo>
                    <a:pt x="1202" y="416"/>
                  </a:lnTo>
                  <a:lnTo>
                    <a:pt x="1200" y="414"/>
                  </a:lnTo>
                  <a:lnTo>
                    <a:pt x="1200" y="412"/>
                  </a:lnTo>
                  <a:lnTo>
                    <a:pt x="1200" y="412"/>
                  </a:lnTo>
                  <a:lnTo>
                    <a:pt x="1196" y="392"/>
                  </a:lnTo>
                  <a:lnTo>
                    <a:pt x="1184" y="382"/>
                  </a:lnTo>
                  <a:lnTo>
                    <a:pt x="1184" y="384"/>
                  </a:lnTo>
                  <a:lnTo>
                    <a:pt x="1162" y="364"/>
                  </a:lnTo>
                  <a:lnTo>
                    <a:pt x="1162" y="366"/>
                  </a:lnTo>
                  <a:lnTo>
                    <a:pt x="1164" y="392"/>
                  </a:lnTo>
                  <a:lnTo>
                    <a:pt x="1164" y="392"/>
                  </a:lnTo>
                  <a:lnTo>
                    <a:pt x="1164" y="394"/>
                  </a:lnTo>
                  <a:lnTo>
                    <a:pt x="1152" y="400"/>
                  </a:lnTo>
                  <a:lnTo>
                    <a:pt x="1152" y="416"/>
                  </a:lnTo>
                  <a:lnTo>
                    <a:pt x="1152" y="418"/>
                  </a:lnTo>
                  <a:lnTo>
                    <a:pt x="1124" y="428"/>
                  </a:lnTo>
                  <a:lnTo>
                    <a:pt x="1114" y="406"/>
                  </a:lnTo>
                  <a:lnTo>
                    <a:pt x="1108" y="404"/>
                  </a:lnTo>
                  <a:lnTo>
                    <a:pt x="1100" y="414"/>
                  </a:lnTo>
                  <a:lnTo>
                    <a:pt x="1094" y="430"/>
                  </a:lnTo>
                  <a:lnTo>
                    <a:pt x="1074" y="436"/>
                  </a:lnTo>
                  <a:lnTo>
                    <a:pt x="1062" y="428"/>
                  </a:lnTo>
                  <a:lnTo>
                    <a:pt x="1046" y="422"/>
                  </a:lnTo>
                  <a:lnTo>
                    <a:pt x="1042" y="400"/>
                  </a:lnTo>
                  <a:lnTo>
                    <a:pt x="1036" y="386"/>
                  </a:lnTo>
                  <a:lnTo>
                    <a:pt x="1026" y="382"/>
                  </a:lnTo>
                  <a:lnTo>
                    <a:pt x="1024" y="380"/>
                  </a:lnTo>
                  <a:lnTo>
                    <a:pt x="1018" y="372"/>
                  </a:lnTo>
                  <a:lnTo>
                    <a:pt x="1018" y="372"/>
                  </a:lnTo>
                  <a:lnTo>
                    <a:pt x="1010" y="360"/>
                  </a:lnTo>
                  <a:lnTo>
                    <a:pt x="1000" y="344"/>
                  </a:lnTo>
                  <a:lnTo>
                    <a:pt x="990" y="344"/>
                  </a:lnTo>
                  <a:lnTo>
                    <a:pt x="974" y="350"/>
                  </a:lnTo>
                  <a:lnTo>
                    <a:pt x="972" y="352"/>
                  </a:lnTo>
                  <a:lnTo>
                    <a:pt x="932" y="348"/>
                  </a:lnTo>
                  <a:lnTo>
                    <a:pt x="900" y="342"/>
                  </a:lnTo>
                  <a:lnTo>
                    <a:pt x="900" y="342"/>
                  </a:lnTo>
                  <a:lnTo>
                    <a:pt x="884" y="332"/>
                  </a:lnTo>
                  <a:lnTo>
                    <a:pt x="860" y="324"/>
                  </a:lnTo>
                  <a:lnTo>
                    <a:pt x="860" y="324"/>
                  </a:lnTo>
                  <a:lnTo>
                    <a:pt x="838" y="318"/>
                  </a:lnTo>
                  <a:lnTo>
                    <a:pt x="832" y="314"/>
                  </a:lnTo>
                  <a:lnTo>
                    <a:pt x="828" y="312"/>
                  </a:lnTo>
                  <a:lnTo>
                    <a:pt x="824" y="308"/>
                  </a:lnTo>
                  <a:lnTo>
                    <a:pt x="820" y="308"/>
                  </a:lnTo>
                  <a:lnTo>
                    <a:pt x="804" y="300"/>
                  </a:lnTo>
                  <a:lnTo>
                    <a:pt x="804" y="298"/>
                  </a:lnTo>
                  <a:lnTo>
                    <a:pt x="804" y="298"/>
                  </a:lnTo>
                  <a:lnTo>
                    <a:pt x="796" y="290"/>
                  </a:lnTo>
                  <a:lnTo>
                    <a:pt x="794" y="282"/>
                  </a:lnTo>
                  <a:lnTo>
                    <a:pt x="788" y="272"/>
                  </a:lnTo>
                  <a:lnTo>
                    <a:pt x="776" y="268"/>
                  </a:lnTo>
                  <a:lnTo>
                    <a:pt x="772" y="270"/>
                  </a:lnTo>
                  <a:lnTo>
                    <a:pt x="768" y="274"/>
                  </a:lnTo>
                  <a:lnTo>
                    <a:pt x="766" y="276"/>
                  </a:lnTo>
                  <a:lnTo>
                    <a:pt x="766" y="276"/>
                  </a:lnTo>
                  <a:lnTo>
                    <a:pt x="760" y="280"/>
                  </a:lnTo>
                  <a:lnTo>
                    <a:pt x="756" y="280"/>
                  </a:lnTo>
                  <a:lnTo>
                    <a:pt x="756" y="280"/>
                  </a:lnTo>
                  <a:lnTo>
                    <a:pt x="750" y="282"/>
                  </a:lnTo>
                  <a:lnTo>
                    <a:pt x="746" y="280"/>
                  </a:lnTo>
                  <a:lnTo>
                    <a:pt x="740" y="276"/>
                  </a:lnTo>
                  <a:lnTo>
                    <a:pt x="736" y="272"/>
                  </a:lnTo>
                  <a:lnTo>
                    <a:pt x="720" y="256"/>
                  </a:lnTo>
                  <a:lnTo>
                    <a:pt x="720" y="256"/>
                  </a:lnTo>
                  <a:lnTo>
                    <a:pt x="714" y="246"/>
                  </a:lnTo>
                  <a:lnTo>
                    <a:pt x="708" y="238"/>
                  </a:lnTo>
                  <a:lnTo>
                    <a:pt x="704" y="232"/>
                  </a:lnTo>
                  <a:lnTo>
                    <a:pt x="704" y="232"/>
                  </a:lnTo>
                  <a:lnTo>
                    <a:pt x="698" y="224"/>
                  </a:lnTo>
                  <a:lnTo>
                    <a:pt x="692" y="216"/>
                  </a:lnTo>
                  <a:lnTo>
                    <a:pt x="692" y="216"/>
                  </a:lnTo>
                  <a:lnTo>
                    <a:pt x="690" y="206"/>
                  </a:lnTo>
                  <a:lnTo>
                    <a:pt x="692" y="196"/>
                  </a:lnTo>
                  <a:lnTo>
                    <a:pt x="692" y="196"/>
                  </a:lnTo>
                  <a:lnTo>
                    <a:pt x="692" y="196"/>
                  </a:lnTo>
                  <a:lnTo>
                    <a:pt x="702" y="178"/>
                  </a:lnTo>
                  <a:lnTo>
                    <a:pt x="708" y="160"/>
                  </a:lnTo>
                  <a:lnTo>
                    <a:pt x="710" y="148"/>
                  </a:lnTo>
                  <a:lnTo>
                    <a:pt x="706" y="128"/>
                  </a:lnTo>
                  <a:lnTo>
                    <a:pt x="694" y="118"/>
                  </a:lnTo>
                  <a:lnTo>
                    <a:pt x="696" y="104"/>
                  </a:lnTo>
                  <a:lnTo>
                    <a:pt x="696" y="104"/>
                  </a:lnTo>
                  <a:lnTo>
                    <a:pt x="698" y="96"/>
                  </a:lnTo>
                  <a:lnTo>
                    <a:pt x="700" y="90"/>
                  </a:lnTo>
                  <a:lnTo>
                    <a:pt x="704" y="86"/>
                  </a:lnTo>
                  <a:lnTo>
                    <a:pt x="708" y="84"/>
                  </a:lnTo>
                  <a:lnTo>
                    <a:pt x="708" y="84"/>
                  </a:lnTo>
                  <a:lnTo>
                    <a:pt x="712" y="84"/>
                  </a:lnTo>
                  <a:lnTo>
                    <a:pt x="712" y="80"/>
                  </a:lnTo>
                  <a:lnTo>
                    <a:pt x="712" y="78"/>
                  </a:lnTo>
                  <a:lnTo>
                    <a:pt x="712" y="62"/>
                  </a:lnTo>
                  <a:lnTo>
                    <a:pt x="712" y="62"/>
                  </a:lnTo>
                  <a:lnTo>
                    <a:pt x="712" y="62"/>
                  </a:lnTo>
                  <a:lnTo>
                    <a:pt x="712" y="44"/>
                  </a:lnTo>
                  <a:lnTo>
                    <a:pt x="712" y="44"/>
                  </a:lnTo>
                  <a:lnTo>
                    <a:pt x="710" y="42"/>
                  </a:lnTo>
                  <a:lnTo>
                    <a:pt x="710" y="42"/>
                  </a:lnTo>
                  <a:lnTo>
                    <a:pt x="710" y="42"/>
                  </a:lnTo>
                  <a:lnTo>
                    <a:pt x="708" y="40"/>
                  </a:lnTo>
                  <a:lnTo>
                    <a:pt x="708" y="40"/>
                  </a:lnTo>
                  <a:lnTo>
                    <a:pt x="706" y="40"/>
                  </a:lnTo>
                  <a:lnTo>
                    <a:pt x="692" y="30"/>
                  </a:lnTo>
                  <a:lnTo>
                    <a:pt x="692" y="30"/>
                  </a:lnTo>
                  <a:lnTo>
                    <a:pt x="692" y="30"/>
                  </a:lnTo>
                  <a:lnTo>
                    <a:pt x="680" y="20"/>
                  </a:lnTo>
                  <a:lnTo>
                    <a:pt x="642" y="14"/>
                  </a:lnTo>
                  <a:lnTo>
                    <a:pt x="642" y="14"/>
                  </a:lnTo>
                  <a:lnTo>
                    <a:pt x="630" y="4"/>
                  </a:lnTo>
                  <a:lnTo>
                    <a:pt x="608" y="4"/>
                  </a:lnTo>
                  <a:lnTo>
                    <a:pt x="608" y="4"/>
                  </a:lnTo>
                  <a:lnTo>
                    <a:pt x="602" y="6"/>
                  </a:lnTo>
                  <a:lnTo>
                    <a:pt x="596" y="10"/>
                  </a:lnTo>
                  <a:lnTo>
                    <a:pt x="594" y="10"/>
                  </a:lnTo>
                  <a:lnTo>
                    <a:pt x="576" y="16"/>
                  </a:lnTo>
                  <a:lnTo>
                    <a:pt x="532" y="16"/>
                  </a:lnTo>
                  <a:lnTo>
                    <a:pt x="532" y="16"/>
                  </a:lnTo>
                  <a:lnTo>
                    <a:pt x="524" y="20"/>
                  </a:lnTo>
                  <a:lnTo>
                    <a:pt x="518" y="24"/>
                  </a:lnTo>
                  <a:lnTo>
                    <a:pt x="518" y="24"/>
                  </a:lnTo>
                  <a:lnTo>
                    <a:pt x="508" y="28"/>
                  </a:lnTo>
                  <a:lnTo>
                    <a:pt x="492" y="34"/>
                  </a:lnTo>
                  <a:lnTo>
                    <a:pt x="472" y="40"/>
                  </a:lnTo>
                  <a:lnTo>
                    <a:pt x="472" y="40"/>
                  </a:lnTo>
                  <a:lnTo>
                    <a:pt x="470" y="40"/>
                  </a:lnTo>
                  <a:lnTo>
                    <a:pt x="440" y="36"/>
                  </a:lnTo>
                  <a:lnTo>
                    <a:pt x="438" y="36"/>
                  </a:lnTo>
                  <a:lnTo>
                    <a:pt x="438" y="36"/>
                  </a:lnTo>
                  <a:lnTo>
                    <a:pt x="438" y="36"/>
                  </a:lnTo>
                  <a:lnTo>
                    <a:pt x="428" y="36"/>
                  </a:lnTo>
                  <a:lnTo>
                    <a:pt x="410" y="40"/>
                  </a:lnTo>
                  <a:lnTo>
                    <a:pt x="374" y="44"/>
                  </a:lnTo>
                  <a:lnTo>
                    <a:pt x="374" y="44"/>
                  </a:lnTo>
                  <a:lnTo>
                    <a:pt x="372" y="44"/>
                  </a:lnTo>
                  <a:lnTo>
                    <a:pt x="356" y="36"/>
                  </a:lnTo>
                  <a:lnTo>
                    <a:pt x="340" y="36"/>
                  </a:lnTo>
                  <a:lnTo>
                    <a:pt x="340" y="36"/>
                  </a:lnTo>
                  <a:lnTo>
                    <a:pt x="330" y="32"/>
                  </a:lnTo>
                  <a:lnTo>
                    <a:pt x="320" y="20"/>
                  </a:lnTo>
                  <a:lnTo>
                    <a:pt x="318" y="20"/>
                  </a:lnTo>
                  <a:lnTo>
                    <a:pt x="318" y="20"/>
                  </a:lnTo>
                  <a:lnTo>
                    <a:pt x="316" y="12"/>
                  </a:lnTo>
                  <a:lnTo>
                    <a:pt x="314" y="8"/>
                  </a:lnTo>
                  <a:lnTo>
                    <a:pt x="310" y="4"/>
                  </a:lnTo>
                  <a:lnTo>
                    <a:pt x="302" y="0"/>
                  </a:lnTo>
                  <a:lnTo>
                    <a:pt x="296" y="8"/>
                  </a:lnTo>
                  <a:lnTo>
                    <a:pt x="296" y="8"/>
                  </a:lnTo>
                  <a:lnTo>
                    <a:pt x="270" y="20"/>
                  </a:lnTo>
                  <a:lnTo>
                    <a:pt x="268" y="20"/>
                  </a:lnTo>
                  <a:lnTo>
                    <a:pt x="268" y="20"/>
                  </a:lnTo>
                  <a:lnTo>
                    <a:pt x="236" y="22"/>
                  </a:lnTo>
                  <a:lnTo>
                    <a:pt x="236" y="22"/>
                  </a:lnTo>
                  <a:lnTo>
                    <a:pt x="226" y="20"/>
                  </a:lnTo>
                  <a:lnTo>
                    <a:pt x="210" y="16"/>
                  </a:lnTo>
                  <a:lnTo>
                    <a:pt x="184" y="12"/>
                  </a:lnTo>
                  <a:lnTo>
                    <a:pt x="182" y="12"/>
                  </a:lnTo>
                  <a:lnTo>
                    <a:pt x="182" y="12"/>
                  </a:lnTo>
                  <a:lnTo>
                    <a:pt x="166" y="4"/>
                  </a:lnTo>
                  <a:lnTo>
                    <a:pt x="152" y="4"/>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3" name="Freeform 12"/>
            <p:cNvSpPr/>
            <p:nvPr/>
          </p:nvSpPr>
          <p:spPr bwMode="auto">
            <a:xfrm>
              <a:off x="2771775" y="4422094"/>
              <a:ext cx="901700" cy="939800"/>
            </a:xfrm>
            <a:custGeom>
              <a:avLst/>
              <a:gdLst>
                <a:gd name="T0" fmla="*/ 20 w 568"/>
                <a:gd name="T1" fmla="*/ 364 h 592"/>
                <a:gd name="T2" fmla="*/ 74 w 568"/>
                <a:gd name="T3" fmla="*/ 378 h 592"/>
                <a:gd name="T4" fmla="*/ 136 w 568"/>
                <a:gd name="T5" fmla="*/ 442 h 592"/>
                <a:gd name="T6" fmla="*/ 110 w 568"/>
                <a:gd name="T7" fmla="*/ 506 h 592"/>
                <a:gd name="T8" fmla="*/ 144 w 568"/>
                <a:gd name="T9" fmla="*/ 520 h 592"/>
                <a:gd name="T10" fmla="*/ 236 w 568"/>
                <a:gd name="T11" fmla="*/ 562 h 592"/>
                <a:gd name="T12" fmla="*/ 252 w 568"/>
                <a:gd name="T13" fmla="*/ 586 h 592"/>
                <a:gd name="T14" fmla="*/ 262 w 568"/>
                <a:gd name="T15" fmla="*/ 522 h 592"/>
                <a:gd name="T16" fmla="*/ 320 w 568"/>
                <a:gd name="T17" fmla="*/ 470 h 592"/>
                <a:gd name="T18" fmla="*/ 362 w 568"/>
                <a:gd name="T19" fmla="*/ 490 h 592"/>
                <a:gd name="T20" fmla="*/ 438 w 568"/>
                <a:gd name="T21" fmla="*/ 466 h 592"/>
                <a:gd name="T22" fmla="*/ 528 w 568"/>
                <a:gd name="T23" fmla="*/ 426 h 592"/>
                <a:gd name="T24" fmla="*/ 540 w 568"/>
                <a:gd name="T25" fmla="*/ 432 h 592"/>
                <a:gd name="T26" fmla="*/ 566 w 568"/>
                <a:gd name="T27" fmla="*/ 386 h 592"/>
                <a:gd name="T28" fmla="*/ 534 w 568"/>
                <a:gd name="T29" fmla="*/ 392 h 592"/>
                <a:gd name="T30" fmla="*/ 504 w 568"/>
                <a:gd name="T31" fmla="*/ 360 h 592"/>
                <a:gd name="T32" fmla="*/ 468 w 568"/>
                <a:gd name="T33" fmla="*/ 364 h 592"/>
                <a:gd name="T34" fmla="*/ 468 w 568"/>
                <a:gd name="T35" fmla="*/ 310 h 592"/>
                <a:gd name="T36" fmla="*/ 452 w 568"/>
                <a:gd name="T37" fmla="*/ 272 h 592"/>
                <a:gd name="T38" fmla="*/ 440 w 568"/>
                <a:gd name="T39" fmla="*/ 190 h 592"/>
                <a:gd name="T40" fmla="*/ 400 w 568"/>
                <a:gd name="T41" fmla="*/ 168 h 592"/>
                <a:gd name="T42" fmla="*/ 412 w 568"/>
                <a:gd name="T43" fmla="*/ 132 h 592"/>
                <a:gd name="T44" fmla="*/ 472 w 568"/>
                <a:gd name="T45" fmla="*/ 126 h 592"/>
                <a:gd name="T46" fmla="*/ 512 w 568"/>
                <a:gd name="T47" fmla="*/ 112 h 592"/>
                <a:gd name="T48" fmla="*/ 478 w 568"/>
                <a:gd name="T49" fmla="*/ 100 h 592"/>
                <a:gd name="T50" fmla="*/ 454 w 568"/>
                <a:gd name="T51" fmla="*/ 90 h 592"/>
                <a:gd name="T52" fmla="*/ 454 w 568"/>
                <a:gd name="T53" fmla="*/ 66 h 592"/>
                <a:gd name="T54" fmla="*/ 404 w 568"/>
                <a:gd name="T55" fmla="*/ 82 h 592"/>
                <a:gd name="T56" fmla="*/ 386 w 568"/>
                <a:gd name="T57" fmla="*/ 124 h 592"/>
                <a:gd name="T58" fmla="*/ 364 w 568"/>
                <a:gd name="T59" fmla="*/ 170 h 592"/>
                <a:gd name="T60" fmla="*/ 356 w 568"/>
                <a:gd name="T61" fmla="*/ 208 h 592"/>
                <a:gd name="T62" fmla="*/ 346 w 568"/>
                <a:gd name="T63" fmla="*/ 214 h 592"/>
                <a:gd name="T64" fmla="*/ 316 w 568"/>
                <a:gd name="T65" fmla="*/ 214 h 592"/>
                <a:gd name="T66" fmla="*/ 288 w 568"/>
                <a:gd name="T67" fmla="*/ 240 h 592"/>
                <a:gd name="T68" fmla="*/ 276 w 568"/>
                <a:gd name="T69" fmla="*/ 224 h 592"/>
                <a:gd name="T70" fmla="*/ 264 w 568"/>
                <a:gd name="T71" fmla="*/ 222 h 592"/>
                <a:gd name="T72" fmla="*/ 252 w 568"/>
                <a:gd name="T73" fmla="*/ 176 h 592"/>
                <a:gd name="T74" fmla="*/ 220 w 568"/>
                <a:gd name="T75" fmla="*/ 116 h 592"/>
                <a:gd name="T76" fmla="*/ 212 w 568"/>
                <a:gd name="T77" fmla="*/ 92 h 592"/>
                <a:gd name="T78" fmla="*/ 188 w 568"/>
                <a:gd name="T79" fmla="*/ 96 h 592"/>
                <a:gd name="T80" fmla="*/ 172 w 568"/>
                <a:gd name="T81" fmla="*/ 70 h 592"/>
                <a:gd name="T82" fmla="*/ 156 w 568"/>
                <a:gd name="T83" fmla="*/ 50 h 592"/>
                <a:gd name="T84" fmla="*/ 142 w 568"/>
                <a:gd name="T85" fmla="*/ 78 h 592"/>
                <a:gd name="T86" fmla="*/ 124 w 568"/>
                <a:gd name="T87" fmla="*/ 84 h 592"/>
                <a:gd name="T88" fmla="*/ 116 w 568"/>
                <a:gd name="T89" fmla="*/ 62 h 592"/>
                <a:gd name="T90" fmla="*/ 104 w 568"/>
                <a:gd name="T91" fmla="*/ 6 h 592"/>
                <a:gd name="T92" fmla="*/ 82 w 568"/>
                <a:gd name="T93" fmla="*/ 36 h 592"/>
                <a:gd name="T94" fmla="*/ 72 w 568"/>
                <a:gd name="T95" fmla="*/ 60 h 592"/>
                <a:gd name="T96" fmla="*/ 54 w 568"/>
                <a:gd name="T97" fmla="*/ 104 h 592"/>
                <a:gd name="T98" fmla="*/ 72 w 568"/>
                <a:gd name="T99" fmla="*/ 106 h 592"/>
                <a:gd name="T100" fmla="*/ 92 w 568"/>
                <a:gd name="T101" fmla="*/ 140 h 592"/>
                <a:gd name="T102" fmla="*/ 68 w 568"/>
                <a:gd name="T103" fmla="*/ 254 h 592"/>
                <a:gd name="T104" fmla="*/ 22 w 568"/>
                <a:gd name="T105" fmla="*/ 298 h 592"/>
                <a:gd name="T106" fmla="*/ 4 w 568"/>
                <a:gd name="T107" fmla="*/ 326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68" h="592">
                  <a:moveTo>
                    <a:pt x="4" y="364"/>
                  </a:moveTo>
                  <a:lnTo>
                    <a:pt x="0" y="374"/>
                  </a:lnTo>
                  <a:lnTo>
                    <a:pt x="0" y="374"/>
                  </a:lnTo>
                  <a:lnTo>
                    <a:pt x="10" y="372"/>
                  </a:lnTo>
                  <a:lnTo>
                    <a:pt x="18" y="366"/>
                  </a:lnTo>
                  <a:lnTo>
                    <a:pt x="20" y="364"/>
                  </a:lnTo>
                  <a:lnTo>
                    <a:pt x="20" y="364"/>
                  </a:lnTo>
                  <a:lnTo>
                    <a:pt x="52" y="360"/>
                  </a:lnTo>
                  <a:lnTo>
                    <a:pt x="74" y="350"/>
                  </a:lnTo>
                  <a:lnTo>
                    <a:pt x="82" y="362"/>
                  </a:lnTo>
                  <a:lnTo>
                    <a:pt x="84" y="362"/>
                  </a:lnTo>
                  <a:lnTo>
                    <a:pt x="74" y="378"/>
                  </a:lnTo>
                  <a:lnTo>
                    <a:pt x="84" y="388"/>
                  </a:lnTo>
                  <a:lnTo>
                    <a:pt x="84" y="390"/>
                  </a:lnTo>
                  <a:lnTo>
                    <a:pt x="84" y="392"/>
                  </a:lnTo>
                  <a:lnTo>
                    <a:pt x="76" y="426"/>
                  </a:lnTo>
                  <a:lnTo>
                    <a:pt x="98" y="440"/>
                  </a:lnTo>
                  <a:lnTo>
                    <a:pt x="136" y="442"/>
                  </a:lnTo>
                  <a:lnTo>
                    <a:pt x="130" y="450"/>
                  </a:lnTo>
                  <a:lnTo>
                    <a:pt x="130" y="450"/>
                  </a:lnTo>
                  <a:lnTo>
                    <a:pt x="104" y="486"/>
                  </a:lnTo>
                  <a:lnTo>
                    <a:pt x="98" y="496"/>
                  </a:lnTo>
                  <a:lnTo>
                    <a:pt x="96" y="502"/>
                  </a:lnTo>
                  <a:lnTo>
                    <a:pt x="110" y="506"/>
                  </a:lnTo>
                  <a:lnTo>
                    <a:pt x="110" y="506"/>
                  </a:lnTo>
                  <a:lnTo>
                    <a:pt x="122" y="508"/>
                  </a:lnTo>
                  <a:lnTo>
                    <a:pt x="132" y="510"/>
                  </a:lnTo>
                  <a:lnTo>
                    <a:pt x="140" y="516"/>
                  </a:lnTo>
                  <a:lnTo>
                    <a:pt x="144" y="520"/>
                  </a:lnTo>
                  <a:lnTo>
                    <a:pt x="144" y="520"/>
                  </a:lnTo>
                  <a:lnTo>
                    <a:pt x="152" y="534"/>
                  </a:lnTo>
                  <a:lnTo>
                    <a:pt x="158" y="550"/>
                  </a:lnTo>
                  <a:lnTo>
                    <a:pt x="180" y="562"/>
                  </a:lnTo>
                  <a:lnTo>
                    <a:pt x="192" y="564"/>
                  </a:lnTo>
                  <a:lnTo>
                    <a:pt x="220" y="540"/>
                  </a:lnTo>
                  <a:lnTo>
                    <a:pt x="236" y="562"/>
                  </a:lnTo>
                  <a:lnTo>
                    <a:pt x="236" y="564"/>
                  </a:lnTo>
                  <a:lnTo>
                    <a:pt x="236" y="564"/>
                  </a:lnTo>
                  <a:lnTo>
                    <a:pt x="236" y="564"/>
                  </a:lnTo>
                  <a:lnTo>
                    <a:pt x="240" y="584"/>
                  </a:lnTo>
                  <a:lnTo>
                    <a:pt x="252" y="586"/>
                  </a:lnTo>
                  <a:lnTo>
                    <a:pt x="252" y="586"/>
                  </a:lnTo>
                  <a:lnTo>
                    <a:pt x="272" y="592"/>
                  </a:lnTo>
                  <a:lnTo>
                    <a:pt x="276" y="592"/>
                  </a:lnTo>
                  <a:lnTo>
                    <a:pt x="276" y="590"/>
                  </a:lnTo>
                  <a:lnTo>
                    <a:pt x="272" y="570"/>
                  </a:lnTo>
                  <a:lnTo>
                    <a:pt x="272" y="568"/>
                  </a:lnTo>
                  <a:lnTo>
                    <a:pt x="262" y="522"/>
                  </a:lnTo>
                  <a:lnTo>
                    <a:pt x="262" y="520"/>
                  </a:lnTo>
                  <a:lnTo>
                    <a:pt x="268" y="488"/>
                  </a:lnTo>
                  <a:lnTo>
                    <a:pt x="270" y="488"/>
                  </a:lnTo>
                  <a:lnTo>
                    <a:pt x="272" y="488"/>
                  </a:lnTo>
                  <a:lnTo>
                    <a:pt x="294" y="490"/>
                  </a:lnTo>
                  <a:lnTo>
                    <a:pt x="320" y="470"/>
                  </a:lnTo>
                  <a:lnTo>
                    <a:pt x="324" y="472"/>
                  </a:lnTo>
                  <a:lnTo>
                    <a:pt x="324" y="472"/>
                  </a:lnTo>
                  <a:lnTo>
                    <a:pt x="342" y="486"/>
                  </a:lnTo>
                  <a:lnTo>
                    <a:pt x="352" y="498"/>
                  </a:lnTo>
                  <a:lnTo>
                    <a:pt x="352" y="498"/>
                  </a:lnTo>
                  <a:lnTo>
                    <a:pt x="362" y="490"/>
                  </a:lnTo>
                  <a:lnTo>
                    <a:pt x="378" y="474"/>
                  </a:lnTo>
                  <a:lnTo>
                    <a:pt x="378" y="472"/>
                  </a:lnTo>
                  <a:lnTo>
                    <a:pt x="380" y="472"/>
                  </a:lnTo>
                  <a:lnTo>
                    <a:pt x="420" y="482"/>
                  </a:lnTo>
                  <a:lnTo>
                    <a:pt x="438" y="468"/>
                  </a:lnTo>
                  <a:lnTo>
                    <a:pt x="438" y="466"/>
                  </a:lnTo>
                  <a:lnTo>
                    <a:pt x="440" y="466"/>
                  </a:lnTo>
                  <a:lnTo>
                    <a:pt x="440" y="466"/>
                  </a:lnTo>
                  <a:lnTo>
                    <a:pt x="440" y="466"/>
                  </a:lnTo>
                  <a:lnTo>
                    <a:pt x="458" y="470"/>
                  </a:lnTo>
                  <a:lnTo>
                    <a:pt x="512" y="422"/>
                  </a:lnTo>
                  <a:lnTo>
                    <a:pt x="528" y="426"/>
                  </a:lnTo>
                  <a:lnTo>
                    <a:pt x="528" y="426"/>
                  </a:lnTo>
                  <a:lnTo>
                    <a:pt x="530" y="428"/>
                  </a:lnTo>
                  <a:lnTo>
                    <a:pt x="530" y="428"/>
                  </a:lnTo>
                  <a:lnTo>
                    <a:pt x="532" y="428"/>
                  </a:lnTo>
                  <a:lnTo>
                    <a:pt x="536" y="436"/>
                  </a:lnTo>
                  <a:lnTo>
                    <a:pt x="540" y="432"/>
                  </a:lnTo>
                  <a:lnTo>
                    <a:pt x="540" y="432"/>
                  </a:lnTo>
                  <a:lnTo>
                    <a:pt x="540" y="430"/>
                  </a:lnTo>
                  <a:lnTo>
                    <a:pt x="540" y="430"/>
                  </a:lnTo>
                  <a:lnTo>
                    <a:pt x="556" y="422"/>
                  </a:lnTo>
                  <a:lnTo>
                    <a:pt x="568" y="410"/>
                  </a:lnTo>
                  <a:lnTo>
                    <a:pt x="566" y="386"/>
                  </a:lnTo>
                  <a:lnTo>
                    <a:pt x="564" y="382"/>
                  </a:lnTo>
                  <a:lnTo>
                    <a:pt x="548" y="388"/>
                  </a:lnTo>
                  <a:lnTo>
                    <a:pt x="548" y="388"/>
                  </a:lnTo>
                  <a:lnTo>
                    <a:pt x="548" y="388"/>
                  </a:lnTo>
                  <a:lnTo>
                    <a:pt x="542" y="392"/>
                  </a:lnTo>
                  <a:lnTo>
                    <a:pt x="534" y="392"/>
                  </a:lnTo>
                  <a:lnTo>
                    <a:pt x="516" y="392"/>
                  </a:lnTo>
                  <a:lnTo>
                    <a:pt x="516" y="392"/>
                  </a:lnTo>
                  <a:lnTo>
                    <a:pt x="510" y="390"/>
                  </a:lnTo>
                  <a:lnTo>
                    <a:pt x="504" y="386"/>
                  </a:lnTo>
                  <a:lnTo>
                    <a:pt x="504" y="360"/>
                  </a:lnTo>
                  <a:lnTo>
                    <a:pt x="504" y="360"/>
                  </a:lnTo>
                  <a:lnTo>
                    <a:pt x="496" y="358"/>
                  </a:lnTo>
                  <a:lnTo>
                    <a:pt x="492" y="356"/>
                  </a:lnTo>
                  <a:lnTo>
                    <a:pt x="488" y="358"/>
                  </a:lnTo>
                  <a:lnTo>
                    <a:pt x="484" y="360"/>
                  </a:lnTo>
                  <a:lnTo>
                    <a:pt x="472" y="364"/>
                  </a:lnTo>
                  <a:lnTo>
                    <a:pt x="468" y="364"/>
                  </a:lnTo>
                  <a:lnTo>
                    <a:pt x="468" y="362"/>
                  </a:lnTo>
                  <a:lnTo>
                    <a:pt x="462" y="350"/>
                  </a:lnTo>
                  <a:lnTo>
                    <a:pt x="460" y="340"/>
                  </a:lnTo>
                  <a:lnTo>
                    <a:pt x="460" y="340"/>
                  </a:lnTo>
                  <a:lnTo>
                    <a:pt x="468" y="310"/>
                  </a:lnTo>
                  <a:lnTo>
                    <a:pt x="468" y="310"/>
                  </a:lnTo>
                  <a:lnTo>
                    <a:pt x="468" y="310"/>
                  </a:lnTo>
                  <a:lnTo>
                    <a:pt x="468" y="308"/>
                  </a:lnTo>
                  <a:lnTo>
                    <a:pt x="476" y="294"/>
                  </a:lnTo>
                  <a:lnTo>
                    <a:pt x="452" y="274"/>
                  </a:lnTo>
                  <a:lnTo>
                    <a:pt x="452" y="272"/>
                  </a:lnTo>
                  <a:lnTo>
                    <a:pt x="452" y="272"/>
                  </a:lnTo>
                  <a:lnTo>
                    <a:pt x="452" y="248"/>
                  </a:lnTo>
                  <a:lnTo>
                    <a:pt x="452" y="248"/>
                  </a:lnTo>
                  <a:lnTo>
                    <a:pt x="464" y="212"/>
                  </a:lnTo>
                  <a:lnTo>
                    <a:pt x="456" y="192"/>
                  </a:lnTo>
                  <a:lnTo>
                    <a:pt x="450" y="190"/>
                  </a:lnTo>
                  <a:lnTo>
                    <a:pt x="440" y="190"/>
                  </a:lnTo>
                  <a:lnTo>
                    <a:pt x="432" y="204"/>
                  </a:lnTo>
                  <a:lnTo>
                    <a:pt x="420" y="196"/>
                  </a:lnTo>
                  <a:lnTo>
                    <a:pt x="410" y="190"/>
                  </a:lnTo>
                  <a:lnTo>
                    <a:pt x="400" y="168"/>
                  </a:lnTo>
                  <a:lnTo>
                    <a:pt x="400" y="168"/>
                  </a:lnTo>
                  <a:lnTo>
                    <a:pt x="400" y="168"/>
                  </a:lnTo>
                  <a:lnTo>
                    <a:pt x="398" y="152"/>
                  </a:lnTo>
                  <a:lnTo>
                    <a:pt x="398" y="150"/>
                  </a:lnTo>
                  <a:lnTo>
                    <a:pt x="396" y="148"/>
                  </a:lnTo>
                  <a:lnTo>
                    <a:pt x="400" y="148"/>
                  </a:lnTo>
                  <a:lnTo>
                    <a:pt x="410" y="132"/>
                  </a:lnTo>
                  <a:lnTo>
                    <a:pt x="412" y="132"/>
                  </a:lnTo>
                  <a:lnTo>
                    <a:pt x="412" y="132"/>
                  </a:lnTo>
                  <a:lnTo>
                    <a:pt x="412" y="132"/>
                  </a:lnTo>
                  <a:lnTo>
                    <a:pt x="420" y="130"/>
                  </a:lnTo>
                  <a:lnTo>
                    <a:pt x="430" y="128"/>
                  </a:lnTo>
                  <a:lnTo>
                    <a:pt x="472" y="126"/>
                  </a:lnTo>
                  <a:lnTo>
                    <a:pt x="472" y="126"/>
                  </a:lnTo>
                  <a:lnTo>
                    <a:pt x="478" y="128"/>
                  </a:lnTo>
                  <a:lnTo>
                    <a:pt x="480" y="128"/>
                  </a:lnTo>
                  <a:lnTo>
                    <a:pt x="486" y="132"/>
                  </a:lnTo>
                  <a:lnTo>
                    <a:pt x="496" y="126"/>
                  </a:lnTo>
                  <a:lnTo>
                    <a:pt x="506" y="120"/>
                  </a:lnTo>
                  <a:lnTo>
                    <a:pt x="512" y="112"/>
                  </a:lnTo>
                  <a:lnTo>
                    <a:pt x="512" y="108"/>
                  </a:lnTo>
                  <a:lnTo>
                    <a:pt x="512" y="90"/>
                  </a:lnTo>
                  <a:lnTo>
                    <a:pt x="502" y="88"/>
                  </a:lnTo>
                  <a:lnTo>
                    <a:pt x="486" y="94"/>
                  </a:lnTo>
                  <a:lnTo>
                    <a:pt x="486" y="94"/>
                  </a:lnTo>
                  <a:lnTo>
                    <a:pt x="478" y="100"/>
                  </a:lnTo>
                  <a:lnTo>
                    <a:pt x="474" y="102"/>
                  </a:lnTo>
                  <a:lnTo>
                    <a:pt x="470" y="104"/>
                  </a:lnTo>
                  <a:lnTo>
                    <a:pt x="470" y="104"/>
                  </a:lnTo>
                  <a:lnTo>
                    <a:pt x="466" y="102"/>
                  </a:lnTo>
                  <a:lnTo>
                    <a:pt x="462" y="100"/>
                  </a:lnTo>
                  <a:lnTo>
                    <a:pt x="454" y="90"/>
                  </a:lnTo>
                  <a:lnTo>
                    <a:pt x="454" y="90"/>
                  </a:lnTo>
                  <a:lnTo>
                    <a:pt x="454" y="90"/>
                  </a:lnTo>
                  <a:lnTo>
                    <a:pt x="454" y="88"/>
                  </a:lnTo>
                  <a:lnTo>
                    <a:pt x="452" y="78"/>
                  </a:lnTo>
                  <a:lnTo>
                    <a:pt x="452" y="76"/>
                  </a:lnTo>
                  <a:lnTo>
                    <a:pt x="454" y="66"/>
                  </a:lnTo>
                  <a:lnTo>
                    <a:pt x="444" y="44"/>
                  </a:lnTo>
                  <a:lnTo>
                    <a:pt x="428" y="48"/>
                  </a:lnTo>
                  <a:lnTo>
                    <a:pt x="420" y="56"/>
                  </a:lnTo>
                  <a:lnTo>
                    <a:pt x="424" y="80"/>
                  </a:lnTo>
                  <a:lnTo>
                    <a:pt x="396" y="68"/>
                  </a:lnTo>
                  <a:lnTo>
                    <a:pt x="404" y="82"/>
                  </a:lnTo>
                  <a:lnTo>
                    <a:pt x="404" y="82"/>
                  </a:lnTo>
                  <a:lnTo>
                    <a:pt x="404" y="84"/>
                  </a:lnTo>
                  <a:lnTo>
                    <a:pt x="402" y="100"/>
                  </a:lnTo>
                  <a:lnTo>
                    <a:pt x="402" y="102"/>
                  </a:lnTo>
                  <a:lnTo>
                    <a:pt x="400" y="102"/>
                  </a:lnTo>
                  <a:lnTo>
                    <a:pt x="386" y="124"/>
                  </a:lnTo>
                  <a:lnTo>
                    <a:pt x="386" y="124"/>
                  </a:lnTo>
                  <a:lnTo>
                    <a:pt x="360" y="138"/>
                  </a:lnTo>
                  <a:lnTo>
                    <a:pt x="358" y="152"/>
                  </a:lnTo>
                  <a:lnTo>
                    <a:pt x="358" y="152"/>
                  </a:lnTo>
                  <a:lnTo>
                    <a:pt x="360" y="160"/>
                  </a:lnTo>
                  <a:lnTo>
                    <a:pt x="364" y="170"/>
                  </a:lnTo>
                  <a:lnTo>
                    <a:pt x="366" y="170"/>
                  </a:lnTo>
                  <a:lnTo>
                    <a:pt x="366" y="172"/>
                  </a:lnTo>
                  <a:lnTo>
                    <a:pt x="368" y="192"/>
                  </a:lnTo>
                  <a:lnTo>
                    <a:pt x="368" y="194"/>
                  </a:lnTo>
                  <a:lnTo>
                    <a:pt x="366" y="196"/>
                  </a:lnTo>
                  <a:lnTo>
                    <a:pt x="356" y="208"/>
                  </a:lnTo>
                  <a:lnTo>
                    <a:pt x="356" y="208"/>
                  </a:lnTo>
                  <a:lnTo>
                    <a:pt x="356" y="208"/>
                  </a:lnTo>
                  <a:lnTo>
                    <a:pt x="356" y="208"/>
                  </a:lnTo>
                  <a:lnTo>
                    <a:pt x="348" y="214"/>
                  </a:lnTo>
                  <a:lnTo>
                    <a:pt x="348" y="214"/>
                  </a:lnTo>
                  <a:lnTo>
                    <a:pt x="346" y="214"/>
                  </a:lnTo>
                  <a:lnTo>
                    <a:pt x="346" y="214"/>
                  </a:lnTo>
                  <a:lnTo>
                    <a:pt x="344" y="214"/>
                  </a:lnTo>
                  <a:lnTo>
                    <a:pt x="326" y="210"/>
                  </a:lnTo>
                  <a:lnTo>
                    <a:pt x="326" y="210"/>
                  </a:lnTo>
                  <a:lnTo>
                    <a:pt x="322" y="210"/>
                  </a:lnTo>
                  <a:lnTo>
                    <a:pt x="316" y="214"/>
                  </a:lnTo>
                  <a:lnTo>
                    <a:pt x="308" y="224"/>
                  </a:lnTo>
                  <a:lnTo>
                    <a:pt x="300" y="232"/>
                  </a:lnTo>
                  <a:lnTo>
                    <a:pt x="300" y="232"/>
                  </a:lnTo>
                  <a:lnTo>
                    <a:pt x="298" y="236"/>
                  </a:lnTo>
                  <a:lnTo>
                    <a:pt x="294" y="238"/>
                  </a:lnTo>
                  <a:lnTo>
                    <a:pt x="288" y="240"/>
                  </a:lnTo>
                  <a:lnTo>
                    <a:pt x="282" y="238"/>
                  </a:lnTo>
                  <a:lnTo>
                    <a:pt x="282" y="238"/>
                  </a:lnTo>
                  <a:lnTo>
                    <a:pt x="280" y="238"/>
                  </a:lnTo>
                  <a:lnTo>
                    <a:pt x="278" y="234"/>
                  </a:lnTo>
                  <a:lnTo>
                    <a:pt x="276" y="230"/>
                  </a:lnTo>
                  <a:lnTo>
                    <a:pt x="276" y="224"/>
                  </a:lnTo>
                  <a:lnTo>
                    <a:pt x="276" y="220"/>
                  </a:lnTo>
                  <a:lnTo>
                    <a:pt x="276" y="214"/>
                  </a:lnTo>
                  <a:lnTo>
                    <a:pt x="272" y="218"/>
                  </a:lnTo>
                  <a:lnTo>
                    <a:pt x="272" y="218"/>
                  </a:lnTo>
                  <a:lnTo>
                    <a:pt x="270" y="220"/>
                  </a:lnTo>
                  <a:lnTo>
                    <a:pt x="264" y="222"/>
                  </a:lnTo>
                  <a:lnTo>
                    <a:pt x="264" y="222"/>
                  </a:lnTo>
                  <a:lnTo>
                    <a:pt x="260" y="218"/>
                  </a:lnTo>
                  <a:lnTo>
                    <a:pt x="258" y="212"/>
                  </a:lnTo>
                  <a:lnTo>
                    <a:pt x="258" y="212"/>
                  </a:lnTo>
                  <a:lnTo>
                    <a:pt x="256" y="192"/>
                  </a:lnTo>
                  <a:lnTo>
                    <a:pt x="252" y="176"/>
                  </a:lnTo>
                  <a:lnTo>
                    <a:pt x="244" y="168"/>
                  </a:lnTo>
                  <a:lnTo>
                    <a:pt x="244" y="168"/>
                  </a:lnTo>
                  <a:lnTo>
                    <a:pt x="244" y="166"/>
                  </a:lnTo>
                  <a:lnTo>
                    <a:pt x="226" y="128"/>
                  </a:lnTo>
                  <a:lnTo>
                    <a:pt x="226" y="128"/>
                  </a:lnTo>
                  <a:lnTo>
                    <a:pt x="220" y="116"/>
                  </a:lnTo>
                  <a:lnTo>
                    <a:pt x="220" y="116"/>
                  </a:lnTo>
                  <a:lnTo>
                    <a:pt x="220" y="116"/>
                  </a:lnTo>
                  <a:lnTo>
                    <a:pt x="220" y="114"/>
                  </a:lnTo>
                  <a:lnTo>
                    <a:pt x="216" y="94"/>
                  </a:lnTo>
                  <a:lnTo>
                    <a:pt x="214" y="90"/>
                  </a:lnTo>
                  <a:lnTo>
                    <a:pt x="212" y="92"/>
                  </a:lnTo>
                  <a:lnTo>
                    <a:pt x="212" y="92"/>
                  </a:lnTo>
                  <a:lnTo>
                    <a:pt x="204" y="100"/>
                  </a:lnTo>
                  <a:lnTo>
                    <a:pt x="200" y="104"/>
                  </a:lnTo>
                  <a:lnTo>
                    <a:pt x="200" y="104"/>
                  </a:lnTo>
                  <a:lnTo>
                    <a:pt x="196" y="102"/>
                  </a:lnTo>
                  <a:lnTo>
                    <a:pt x="188" y="96"/>
                  </a:lnTo>
                  <a:lnTo>
                    <a:pt x="176" y="90"/>
                  </a:lnTo>
                  <a:lnTo>
                    <a:pt x="174" y="88"/>
                  </a:lnTo>
                  <a:lnTo>
                    <a:pt x="172" y="88"/>
                  </a:lnTo>
                  <a:lnTo>
                    <a:pt x="172" y="88"/>
                  </a:lnTo>
                  <a:lnTo>
                    <a:pt x="172" y="86"/>
                  </a:lnTo>
                  <a:lnTo>
                    <a:pt x="172" y="70"/>
                  </a:lnTo>
                  <a:lnTo>
                    <a:pt x="172" y="70"/>
                  </a:lnTo>
                  <a:lnTo>
                    <a:pt x="168" y="58"/>
                  </a:lnTo>
                  <a:lnTo>
                    <a:pt x="162" y="42"/>
                  </a:lnTo>
                  <a:lnTo>
                    <a:pt x="156" y="42"/>
                  </a:lnTo>
                  <a:lnTo>
                    <a:pt x="156" y="42"/>
                  </a:lnTo>
                  <a:lnTo>
                    <a:pt x="156" y="50"/>
                  </a:lnTo>
                  <a:lnTo>
                    <a:pt x="154" y="58"/>
                  </a:lnTo>
                  <a:lnTo>
                    <a:pt x="154" y="58"/>
                  </a:lnTo>
                  <a:lnTo>
                    <a:pt x="150" y="64"/>
                  </a:lnTo>
                  <a:lnTo>
                    <a:pt x="144" y="70"/>
                  </a:lnTo>
                  <a:lnTo>
                    <a:pt x="144" y="70"/>
                  </a:lnTo>
                  <a:lnTo>
                    <a:pt x="142" y="78"/>
                  </a:lnTo>
                  <a:lnTo>
                    <a:pt x="138" y="82"/>
                  </a:lnTo>
                  <a:lnTo>
                    <a:pt x="138" y="82"/>
                  </a:lnTo>
                  <a:lnTo>
                    <a:pt x="134" y="86"/>
                  </a:lnTo>
                  <a:lnTo>
                    <a:pt x="130" y="86"/>
                  </a:lnTo>
                  <a:lnTo>
                    <a:pt x="128" y="86"/>
                  </a:lnTo>
                  <a:lnTo>
                    <a:pt x="124" y="84"/>
                  </a:lnTo>
                  <a:lnTo>
                    <a:pt x="122" y="84"/>
                  </a:lnTo>
                  <a:lnTo>
                    <a:pt x="122" y="84"/>
                  </a:lnTo>
                  <a:lnTo>
                    <a:pt x="118" y="82"/>
                  </a:lnTo>
                  <a:lnTo>
                    <a:pt x="118" y="78"/>
                  </a:lnTo>
                  <a:lnTo>
                    <a:pt x="116" y="66"/>
                  </a:lnTo>
                  <a:lnTo>
                    <a:pt x="116" y="62"/>
                  </a:lnTo>
                  <a:lnTo>
                    <a:pt x="106" y="56"/>
                  </a:lnTo>
                  <a:lnTo>
                    <a:pt x="106" y="56"/>
                  </a:lnTo>
                  <a:lnTo>
                    <a:pt x="104" y="54"/>
                  </a:lnTo>
                  <a:lnTo>
                    <a:pt x="102" y="50"/>
                  </a:lnTo>
                  <a:lnTo>
                    <a:pt x="100" y="42"/>
                  </a:lnTo>
                  <a:lnTo>
                    <a:pt x="104" y="6"/>
                  </a:lnTo>
                  <a:lnTo>
                    <a:pt x="102" y="0"/>
                  </a:lnTo>
                  <a:lnTo>
                    <a:pt x="88" y="14"/>
                  </a:lnTo>
                  <a:lnTo>
                    <a:pt x="80" y="20"/>
                  </a:lnTo>
                  <a:lnTo>
                    <a:pt x="78" y="26"/>
                  </a:lnTo>
                  <a:lnTo>
                    <a:pt x="78" y="26"/>
                  </a:lnTo>
                  <a:lnTo>
                    <a:pt x="82" y="36"/>
                  </a:lnTo>
                  <a:lnTo>
                    <a:pt x="82" y="44"/>
                  </a:lnTo>
                  <a:lnTo>
                    <a:pt x="82" y="44"/>
                  </a:lnTo>
                  <a:lnTo>
                    <a:pt x="82" y="48"/>
                  </a:lnTo>
                  <a:lnTo>
                    <a:pt x="80" y="54"/>
                  </a:lnTo>
                  <a:lnTo>
                    <a:pt x="76" y="58"/>
                  </a:lnTo>
                  <a:lnTo>
                    <a:pt x="72" y="60"/>
                  </a:lnTo>
                  <a:lnTo>
                    <a:pt x="56" y="66"/>
                  </a:lnTo>
                  <a:lnTo>
                    <a:pt x="52" y="68"/>
                  </a:lnTo>
                  <a:lnTo>
                    <a:pt x="52" y="74"/>
                  </a:lnTo>
                  <a:lnTo>
                    <a:pt x="52" y="96"/>
                  </a:lnTo>
                  <a:lnTo>
                    <a:pt x="52" y="96"/>
                  </a:lnTo>
                  <a:lnTo>
                    <a:pt x="54" y="104"/>
                  </a:lnTo>
                  <a:lnTo>
                    <a:pt x="54" y="106"/>
                  </a:lnTo>
                  <a:lnTo>
                    <a:pt x="56" y="108"/>
                  </a:lnTo>
                  <a:lnTo>
                    <a:pt x="56" y="108"/>
                  </a:lnTo>
                  <a:lnTo>
                    <a:pt x="64" y="108"/>
                  </a:lnTo>
                  <a:lnTo>
                    <a:pt x="68" y="108"/>
                  </a:lnTo>
                  <a:lnTo>
                    <a:pt x="72" y="106"/>
                  </a:lnTo>
                  <a:lnTo>
                    <a:pt x="76" y="104"/>
                  </a:lnTo>
                  <a:lnTo>
                    <a:pt x="92" y="138"/>
                  </a:lnTo>
                  <a:lnTo>
                    <a:pt x="92" y="140"/>
                  </a:lnTo>
                  <a:lnTo>
                    <a:pt x="92" y="140"/>
                  </a:lnTo>
                  <a:lnTo>
                    <a:pt x="92" y="140"/>
                  </a:lnTo>
                  <a:lnTo>
                    <a:pt x="92" y="140"/>
                  </a:lnTo>
                  <a:lnTo>
                    <a:pt x="88" y="184"/>
                  </a:lnTo>
                  <a:lnTo>
                    <a:pt x="82" y="216"/>
                  </a:lnTo>
                  <a:lnTo>
                    <a:pt x="78" y="238"/>
                  </a:lnTo>
                  <a:lnTo>
                    <a:pt x="72" y="250"/>
                  </a:lnTo>
                  <a:lnTo>
                    <a:pt x="72" y="250"/>
                  </a:lnTo>
                  <a:lnTo>
                    <a:pt x="68" y="254"/>
                  </a:lnTo>
                  <a:lnTo>
                    <a:pt x="62" y="256"/>
                  </a:lnTo>
                  <a:lnTo>
                    <a:pt x="62" y="256"/>
                  </a:lnTo>
                  <a:lnTo>
                    <a:pt x="54" y="254"/>
                  </a:lnTo>
                  <a:lnTo>
                    <a:pt x="48" y="252"/>
                  </a:lnTo>
                  <a:lnTo>
                    <a:pt x="48" y="252"/>
                  </a:lnTo>
                  <a:lnTo>
                    <a:pt x="22" y="298"/>
                  </a:lnTo>
                  <a:lnTo>
                    <a:pt x="12" y="312"/>
                  </a:lnTo>
                  <a:lnTo>
                    <a:pt x="6" y="318"/>
                  </a:lnTo>
                  <a:lnTo>
                    <a:pt x="8" y="318"/>
                  </a:lnTo>
                  <a:lnTo>
                    <a:pt x="8" y="318"/>
                  </a:lnTo>
                  <a:lnTo>
                    <a:pt x="6" y="320"/>
                  </a:lnTo>
                  <a:lnTo>
                    <a:pt x="4" y="326"/>
                  </a:lnTo>
                  <a:lnTo>
                    <a:pt x="4" y="348"/>
                  </a:lnTo>
                  <a:lnTo>
                    <a:pt x="8" y="352"/>
                  </a:lnTo>
                  <a:lnTo>
                    <a:pt x="10" y="352"/>
                  </a:lnTo>
                  <a:lnTo>
                    <a:pt x="12" y="354"/>
                  </a:lnTo>
                  <a:lnTo>
                    <a:pt x="4" y="364"/>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4" name="Freeform 13"/>
            <p:cNvSpPr/>
            <p:nvPr/>
          </p:nvSpPr>
          <p:spPr bwMode="auto">
            <a:xfrm>
              <a:off x="3419475" y="4409394"/>
              <a:ext cx="609600" cy="527050"/>
            </a:xfrm>
            <a:custGeom>
              <a:avLst/>
              <a:gdLst>
                <a:gd name="T0" fmla="*/ 284 w 384"/>
                <a:gd name="T1" fmla="*/ 14 h 332"/>
                <a:gd name="T2" fmla="*/ 272 w 384"/>
                <a:gd name="T3" fmla="*/ 26 h 332"/>
                <a:gd name="T4" fmla="*/ 262 w 384"/>
                <a:gd name="T5" fmla="*/ 20 h 332"/>
                <a:gd name="T6" fmla="*/ 260 w 384"/>
                <a:gd name="T7" fmla="*/ 10 h 332"/>
                <a:gd name="T8" fmla="*/ 250 w 384"/>
                <a:gd name="T9" fmla="*/ 8 h 332"/>
                <a:gd name="T10" fmla="*/ 240 w 384"/>
                <a:gd name="T11" fmla="*/ 34 h 332"/>
                <a:gd name="T12" fmla="*/ 216 w 384"/>
                <a:gd name="T13" fmla="*/ 34 h 332"/>
                <a:gd name="T14" fmla="*/ 208 w 384"/>
                <a:gd name="T15" fmla="*/ 44 h 332"/>
                <a:gd name="T16" fmla="*/ 188 w 384"/>
                <a:gd name="T17" fmla="*/ 58 h 332"/>
                <a:gd name="T18" fmla="*/ 182 w 384"/>
                <a:gd name="T19" fmla="*/ 58 h 332"/>
                <a:gd name="T20" fmla="*/ 160 w 384"/>
                <a:gd name="T21" fmla="*/ 54 h 332"/>
                <a:gd name="T22" fmla="*/ 160 w 384"/>
                <a:gd name="T23" fmla="*/ 50 h 332"/>
                <a:gd name="T24" fmla="*/ 148 w 384"/>
                <a:gd name="T25" fmla="*/ 74 h 332"/>
                <a:gd name="T26" fmla="*/ 170 w 384"/>
                <a:gd name="T27" fmla="*/ 82 h 332"/>
                <a:gd name="T28" fmla="*/ 176 w 384"/>
                <a:gd name="T29" fmla="*/ 110 h 332"/>
                <a:gd name="T30" fmla="*/ 160 w 384"/>
                <a:gd name="T31" fmla="*/ 122 h 332"/>
                <a:gd name="T32" fmla="*/ 124 w 384"/>
                <a:gd name="T33" fmla="*/ 130 h 332"/>
                <a:gd name="T34" fmla="*/ 114 w 384"/>
                <a:gd name="T35" fmla="*/ 126 h 332"/>
                <a:gd name="T36" fmla="*/ 104 w 384"/>
                <a:gd name="T37" fmla="*/ 134 h 332"/>
                <a:gd name="T38" fmla="*/ 78 w 384"/>
                <a:gd name="T39" fmla="*/ 148 h 332"/>
                <a:gd name="T40" fmla="*/ 16 w 384"/>
                <a:gd name="T41" fmla="*/ 146 h 332"/>
                <a:gd name="T42" fmla="*/ 0 w 384"/>
                <a:gd name="T43" fmla="*/ 172 h 332"/>
                <a:gd name="T44" fmla="*/ 18 w 384"/>
                <a:gd name="T45" fmla="*/ 196 h 332"/>
                <a:gd name="T46" fmla="*/ 28 w 384"/>
                <a:gd name="T47" fmla="*/ 190 h 332"/>
                <a:gd name="T48" fmla="*/ 44 w 384"/>
                <a:gd name="T49" fmla="*/ 188 h 332"/>
                <a:gd name="T50" fmla="*/ 66 w 384"/>
                <a:gd name="T51" fmla="*/ 220 h 332"/>
                <a:gd name="T52" fmla="*/ 58 w 384"/>
                <a:gd name="T53" fmla="*/ 246 h 332"/>
                <a:gd name="T54" fmla="*/ 62 w 384"/>
                <a:gd name="T55" fmla="*/ 286 h 332"/>
                <a:gd name="T56" fmla="*/ 68 w 384"/>
                <a:gd name="T57" fmla="*/ 320 h 332"/>
                <a:gd name="T58" fmla="*/ 78 w 384"/>
                <a:gd name="T59" fmla="*/ 326 h 332"/>
                <a:gd name="T60" fmla="*/ 110 w 384"/>
                <a:gd name="T61" fmla="*/ 320 h 332"/>
                <a:gd name="T62" fmla="*/ 168 w 384"/>
                <a:gd name="T63" fmla="*/ 320 h 332"/>
                <a:gd name="T64" fmla="*/ 196 w 384"/>
                <a:gd name="T65" fmla="*/ 302 h 332"/>
                <a:gd name="T66" fmla="*/ 216 w 384"/>
                <a:gd name="T67" fmla="*/ 290 h 332"/>
                <a:gd name="T68" fmla="*/ 248 w 384"/>
                <a:gd name="T69" fmla="*/ 282 h 332"/>
                <a:gd name="T70" fmla="*/ 256 w 384"/>
                <a:gd name="T71" fmla="*/ 292 h 332"/>
                <a:gd name="T72" fmla="*/ 276 w 384"/>
                <a:gd name="T73" fmla="*/ 292 h 332"/>
                <a:gd name="T74" fmla="*/ 294 w 384"/>
                <a:gd name="T75" fmla="*/ 296 h 332"/>
                <a:gd name="T76" fmla="*/ 296 w 384"/>
                <a:gd name="T77" fmla="*/ 288 h 332"/>
                <a:gd name="T78" fmla="*/ 312 w 384"/>
                <a:gd name="T79" fmla="*/ 276 h 332"/>
                <a:gd name="T80" fmla="*/ 322 w 384"/>
                <a:gd name="T81" fmla="*/ 276 h 332"/>
                <a:gd name="T82" fmla="*/ 330 w 384"/>
                <a:gd name="T83" fmla="*/ 262 h 332"/>
                <a:gd name="T84" fmla="*/ 348 w 384"/>
                <a:gd name="T85" fmla="*/ 252 h 332"/>
                <a:gd name="T86" fmla="*/ 352 w 384"/>
                <a:gd name="T87" fmla="*/ 248 h 332"/>
                <a:gd name="T88" fmla="*/ 374 w 384"/>
                <a:gd name="T89" fmla="*/ 244 h 332"/>
                <a:gd name="T90" fmla="*/ 384 w 384"/>
                <a:gd name="T91" fmla="*/ 228 h 332"/>
                <a:gd name="T92" fmla="*/ 372 w 384"/>
                <a:gd name="T93" fmla="*/ 206 h 332"/>
                <a:gd name="T94" fmla="*/ 372 w 384"/>
                <a:gd name="T95" fmla="*/ 204 h 332"/>
                <a:gd name="T96" fmla="*/ 380 w 384"/>
                <a:gd name="T97" fmla="*/ 174 h 332"/>
                <a:gd name="T98" fmla="*/ 372 w 384"/>
                <a:gd name="T99" fmla="*/ 156 h 332"/>
                <a:gd name="T100" fmla="*/ 350 w 384"/>
                <a:gd name="T101" fmla="*/ 136 h 332"/>
                <a:gd name="T102" fmla="*/ 366 w 384"/>
                <a:gd name="T103" fmla="*/ 92 h 332"/>
                <a:gd name="T104" fmla="*/ 372 w 384"/>
                <a:gd name="T105" fmla="*/ 68 h 332"/>
                <a:gd name="T106" fmla="*/ 356 w 384"/>
                <a:gd name="T107" fmla="*/ 76 h 332"/>
                <a:gd name="T108" fmla="*/ 346 w 384"/>
                <a:gd name="T109" fmla="*/ 82 h 332"/>
                <a:gd name="T110" fmla="*/ 336 w 384"/>
                <a:gd name="T111" fmla="*/ 76 h 332"/>
                <a:gd name="T112" fmla="*/ 332 w 384"/>
                <a:gd name="T113" fmla="*/ 60 h 332"/>
                <a:gd name="T114" fmla="*/ 316 w 384"/>
                <a:gd name="T115" fmla="*/ 60 h 332"/>
                <a:gd name="T116" fmla="*/ 304 w 384"/>
                <a:gd name="T117" fmla="*/ 12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84" h="332">
                  <a:moveTo>
                    <a:pt x="300" y="6"/>
                  </a:moveTo>
                  <a:lnTo>
                    <a:pt x="296" y="4"/>
                  </a:lnTo>
                  <a:lnTo>
                    <a:pt x="288" y="8"/>
                  </a:lnTo>
                  <a:lnTo>
                    <a:pt x="284" y="14"/>
                  </a:lnTo>
                  <a:lnTo>
                    <a:pt x="284" y="14"/>
                  </a:lnTo>
                  <a:lnTo>
                    <a:pt x="280" y="22"/>
                  </a:lnTo>
                  <a:lnTo>
                    <a:pt x="276" y="24"/>
                  </a:lnTo>
                  <a:lnTo>
                    <a:pt x="272" y="26"/>
                  </a:lnTo>
                  <a:lnTo>
                    <a:pt x="272" y="26"/>
                  </a:lnTo>
                  <a:lnTo>
                    <a:pt x="268" y="24"/>
                  </a:lnTo>
                  <a:lnTo>
                    <a:pt x="264" y="20"/>
                  </a:lnTo>
                  <a:lnTo>
                    <a:pt x="262" y="20"/>
                  </a:lnTo>
                  <a:lnTo>
                    <a:pt x="262" y="20"/>
                  </a:lnTo>
                  <a:lnTo>
                    <a:pt x="262" y="20"/>
                  </a:lnTo>
                  <a:lnTo>
                    <a:pt x="260" y="12"/>
                  </a:lnTo>
                  <a:lnTo>
                    <a:pt x="260" y="10"/>
                  </a:lnTo>
                  <a:lnTo>
                    <a:pt x="258" y="0"/>
                  </a:lnTo>
                  <a:lnTo>
                    <a:pt x="254" y="0"/>
                  </a:lnTo>
                  <a:lnTo>
                    <a:pt x="252" y="0"/>
                  </a:lnTo>
                  <a:lnTo>
                    <a:pt x="250" y="8"/>
                  </a:lnTo>
                  <a:lnTo>
                    <a:pt x="250" y="20"/>
                  </a:lnTo>
                  <a:lnTo>
                    <a:pt x="250" y="20"/>
                  </a:lnTo>
                  <a:lnTo>
                    <a:pt x="248" y="20"/>
                  </a:lnTo>
                  <a:lnTo>
                    <a:pt x="240" y="34"/>
                  </a:lnTo>
                  <a:lnTo>
                    <a:pt x="238" y="36"/>
                  </a:lnTo>
                  <a:lnTo>
                    <a:pt x="236" y="36"/>
                  </a:lnTo>
                  <a:lnTo>
                    <a:pt x="216" y="34"/>
                  </a:lnTo>
                  <a:lnTo>
                    <a:pt x="216" y="34"/>
                  </a:lnTo>
                  <a:lnTo>
                    <a:pt x="216" y="34"/>
                  </a:lnTo>
                  <a:lnTo>
                    <a:pt x="216" y="34"/>
                  </a:lnTo>
                  <a:lnTo>
                    <a:pt x="216" y="36"/>
                  </a:lnTo>
                  <a:lnTo>
                    <a:pt x="208" y="44"/>
                  </a:lnTo>
                  <a:lnTo>
                    <a:pt x="212" y="50"/>
                  </a:lnTo>
                  <a:lnTo>
                    <a:pt x="212" y="50"/>
                  </a:lnTo>
                  <a:lnTo>
                    <a:pt x="206" y="58"/>
                  </a:lnTo>
                  <a:lnTo>
                    <a:pt x="188" y="58"/>
                  </a:lnTo>
                  <a:lnTo>
                    <a:pt x="188" y="56"/>
                  </a:lnTo>
                  <a:lnTo>
                    <a:pt x="188" y="54"/>
                  </a:lnTo>
                  <a:lnTo>
                    <a:pt x="184" y="52"/>
                  </a:lnTo>
                  <a:lnTo>
                    <a:pt x="182" y="58"/>
                  </a:lnTo>
                  <a:lnTo>
                    <a:pt x="180" y="60"/>
                  </a:lnTo>
                  <a:lnTo>
                    <a:pt x="168" y="60"/>
                  </a:lnTo>
                  <a:lnTo>
                    <a:pt x="168" y="60"/>
                  </a:lnTo>
                  <a:lnTo>
                    <a:pt x="160" y="54"/>
                  </a:lnTo>
                  <a:lnTo>
                    <a:pt x="160" y="52"/>
                  </a:lnTo>
                  <a:lnTo>
                    <a:pt x="160" y="52"/>
                  </a:lnTo>
                  <a:lnTo>
                    <a:pt x="160" y="52"/>
                  </a:lnTo>
                  <a:lnTo>
                    <a:pt x="160" y="50"/>
                  </a:lnTo>
                  <a:lnTo>
                    <a:pt x="146" y="48"/>
                  </a:lnTo>
                  <a:lnTo>
                    <a:pt x="136" y="52"/>
                  </a:lnTo>
                  <a:lnTo>
                    <a:pt x="132" y="56"/>
                  </a:lnTo>
                  <a:lnTo>
                    <a:pt x="148" y="74"/>
                  </a:lnTo>
                  <a:lnTo>
                    <a:pt x="168" y="80"/>
                  </a:lnTo>
                  <a:lnTo>
                    <a:pt x="168" y="80"/>
                  </a:lnTo>
                  <a:lnTo>
                    <a:pt x="168" y="80"/>
                  </a:lnTo>
                  <a:lnTo>
                    <a:pt x="170" y="82"/>
                  </a:lnTo>
                  <a:lnTo>
                    <a:pt x="180" y="92"/>
                  </a:lnTo>
                  <a:lnTo>
                    <a:pt x="176" y="108"/>
                  </a:lnTo>
                  <a:lnTo>
                    <a:pt x="176" y="108"/>
                  </a:lnTo>
                  <a:lnTo>
                    <a:pt x="176" y="110"/>
                  </a:lnTo>
                  <a:lnTo>
                    <a:pt x="176" y="110"/>
                  </a:lnTo>
                  <a:lnTo>
                    <a:pt x="162" y="120"/>
                  </a:lnTo>
                  <a:lnTo>
                    <a:pt x="162" y="122"/>
                  </a:lnTo>
                  <a:lnTo>
                    <a:pt x="160" y="122"/>
                  </a:lnTo>
                  <a:lnTo>
                    <a:pt x="138" y="128"/>
                  </a:lnTo>
                  <a:lnTo>
                    <a:pt x="138" y="128"/>
                  </a:lnTo>
                  <a:lnTo>
                    <a:pt x="124" y="130"/>
                  </a:lnTo>
                  <a:lnTo>
                    <a:pt x="124" y="130"/>
                  </a:lnTo>
                  <a:lnTo>
                    <a:pt x="124" y="130"/>
                  </a:lnTo>
                  <a:lnTo>
                    <a:pt x="124" y="130"/>
                  </a:lnTo>
                  <a:lnTo>
                    <a:pt x="124" y="130"/>
                  </a:lnTo>
                  <a:lnTo>
                    <a:pt x="114" y="126"/>
                  </a:lnTo>
                  <a:lnTo>
                    <a:pt x="110" y="126"/>
                  </a:lnTo>
                  <a:lnTo>
                    <a:pt x="104" y="134"/>
                  </a:lnTo>
                  <a:lnTo>
                    <a:pt x="104" y="134"/>
                  </a:lnTo>
                  <a:lnTo>
                    <a:pt x="104" y="134"/>
                  </a:lnTo>
                  <a:lnTo>
                    <a:pt x="94" y="142"/>
                  </a:lnTo>
                  <a:lnTo>
                    <a:pt x="92" y="142"/>
                  </a:lnTo>
                  <a:lnTo>
                    <a:pt x="92" y="142"/>
                  </a:lnTo>
                  <a:lnTo>
                    <a:pt x="78" y="148"/>
                  </a:lnTo>
                  <a:lnTo>
                    <a:pt x="78" y="148"/>
                  </a:lnTo>
                  <a:lnTo>
                    <a:pt x="60" y="142"/>
                  </a:lnTo>
                  <a:lnTo>
                    <a:pt x="24" y="144"/>
                  </a:lnTo>
                  <a:lnTo>
                    <a:pt x="16" y="146"/>
                  </a:lnTo>
                  <a:lnTo>
                    <a:pt x="16" y="148"/>
                  </a:lnTo>
                  <a:lnTo>
                    <a:pt x="8" y="148"/>
                  </a:lnTo>
                  <a:lnTo>
                    <a:pt x="0" y="160"/>
                  </a:lnTo>
                  <a:lnTo>
                    <a:pt x="0" y="172"/>
                  </a:lnTo>
                  <a:lnTo>
                    <a:pt x="8" y="192"/>
                  </a:lnTo>
                  <a:lnTo>
                    <a:pt x="18" y="196"/>
                  </a:lnTo>
                  <a:lnTo>
                    <a:pt x="18" y="196"/>
                  </a:lnTo>
                  <a:lnTo>
                    <a:pt x="18" y="196"/>
                  </a:lnTo>
                  <a:lnTo>
                    <a:pt x="22" y="200"/>
                  </a:lnTo>
                  <a:lnTo>
                    <a:pt x="28" y="192"/>
                  </a:lnTo>
                  <a:lnTo>
                    <a:pt x="28" y="190"/>
                  </a:lnTo>
                  <a:lnTo>
                    <a:pt x="28" y="190"/>
                  </a:lnTo>
                  <a:lnTo>
                    <a:pt x="30" y="190"/>
                  </a:lnTo>
                  <a:lnTo>
                    <a:pt x="42" y="188"/>
                  </a:lnTo>
                  <a:lnTo>
                    <a:pt x="44" y="188"/>
                  </a:lnTo>
                  <a:lnTo>
                    <a:pt x="44" y="188"/>
                  </a:lnTo>
                  <a:lnTo>
                    <a:pt x="56" y="192"/>
                  </a:lnTo>
                  <a:lnTo>
                    <a:pt x="68" y="220"/>
                  </a:lnTo>
                  <a:lnTo>
                    <a:pt x="66" y="220"/>
                  </a:lnTo>
                  <a:lnTo>
                    <a:pt x="66" y="220"/>
                  </a:lnTo>
                  <a:lnTo>
                    <a:pt x="62" y="236"/>
                  </a:lnTo>
                  <a:lnTo>
                    <a:pt x="62" y="236"/>
                  </a:lnTo>
                  <a:lnTo>
                    <a:pt x="58" y="244"/>
                  </a:lnTo>
                  <a:lnTo>
                    <a:pt x="58" y="246"/>
                  </a:lnTo>
                  <a:lnTo>
                    <a:pt x="52" y="260"/>
                  </a:lnTo>
                  <a:lnTo>
                    <a:pt x="52" y="276"/>
                  </a:lnTo>
                  <a:lnTo>
                    <a:pt x="62" y="286"/>
                  </a:lnTo>
                  <a:lnTo>
                    <a:pt x="62" y="286"/>
                  </a:lnTo>
                  <a:lnTo>
                    <a:pt x="76" y="296"/>
                  </a:lnTo>
                  <a:lnTo>
                    <a:pt x="76" y="298"/>
                  </a:lnTo>
                  <a:lnTo>
                    <a:pt x="78" y="298"/>
                  </a:lnTo>
                  <a:lnTo>
                    <a:pt x="68" y="320"/>
                  </a:lnTo>
                  <a:lnTo>
                    <a:pt x="66" y="332"/>
                  </a:lnTo>
                  <a:lnTo>
                    <a:pt x="68" y="330"/>
                  </a:lnTo>
                  <a:lnTo>
                    <a:pt x="70" y="330"/>
                  </a:lnTo>
                  <a:lnTo>
                    <a:pt x="78" y="326"/>
                  </a:lnTo>
                  <a:lnTo>
                    <a:pt x="92" y="318"/>
                  </a:lnTo>
                  <a:lnTo>
                    <a:pt x="92" y="318"/>
                  </a:lnTo>
                  <a:lnTo>
                    <a:pt x="108" y="320"/>
                  </a:lnTo>
                  <a:lnTo>
                    <a:pt x="110" y="320"/>
                  </a:lnTo>
                  <a:lnTo>
                    <a:pt x="110" y="320"/>
                  </a:lnTo>
                  <a:lnTo>
                    <a:pt x="134" y="330"/>
                  </a:lnTo>
                  <a:lnTo>
                    <a:pt x="160" y="330"/>
                  </a:lnTo>
                  <a:lnTo>
                    <a:pt x="168" y="320"/>
                  </a:lnTo>
                  <a:lnTo>
                    <a:pt x="168" y="320"/>
                  </a:lnTo>
                  <a:lnTo>
                    <a:pt x="168" y="320"/>
                  </a:lnTo>
                  <a:lnTo>
                    <a:pt x="182" y="312"/>
                  </a:lnTo>
                  <a:lnTo>
                    <a:pt x="196" y="302"/>
                  </a:lnTo>
                  <a:lnTo>
                    <a:pt x="196" y="300"/>
                  </a:lnTo>
                  <a:lnTo>
                    <a:pt x="196" y="300"/>
                  </a:lnTo>
                  <a:lnTo>
                    <a:pt x="206" y="298"/>
                  </a:lnTo>
                  <a:lnTo>
                    <a:pt x="216" y="290"/>
                  </a:lnTo>
                  <a:lnTo>
                    <a:pt x="228" y="274"/>
                  </a:lnTo>
                  <a:lnTo>
                    <a:pt x="246" y="280"/>
                  </a:lnTo>
                  <a:lnTo>
                    <a:pt x="248" y="280"/>
                  </a:lnTo>
                  <a:lnTo>
                    <a:pt x="248" y="282"/>
                  </a:lnTo>
                  <a:lnTo>
                    <a:pt x="248" y="282"/>
                  </a:lnTo>
                  <a:lnTo>
                    <a:pt x="248" y="282"/>
                  </a:lnTo>
                  <a:lnTo>
                    <a:pt x="252" y="290"/>
                  </a:lnTo>
                  <a:lnTo>
                    <a:pt x="256" y="292"/>
                  </a:lnTo>
                  <a:lnTo>
                    <a:pt x="266" y="292"/>
                  </a:lnTo>
                  <a:lnTo>
                    <a:pt x="268" y="292"/>
                  </a:lnTo>
                  <a:lnTo>
                    <a:pt x="274" y="292"/>
                  </a:lnTo>
                  <a:lnTo>
                    <a:pt x="276" y="292"/>
                  </a:lnTo>
                  <a:lnTo>
                    <a:pt x="276" y="294"/>
                  </a:lnTo>
                  <a:lnTo>
                    <a:pt x="288" y="298"/>
                  </a:lnTo>
                  <a:lnTo>
                    <a:pt x="292" y="298"/>
                  </a:lnTo>
                  <a:lnTo>
                    <a:pt x="294" y="296"/>
                  </a:lnTo>
                  <a:lnTo>
                    <a:pt x="296" y="290"/>
                  </a:lnTo>
                  <a:lnTo>
                    <a:pt x="296" y="290"/>
                  </a:lnTo>
                  <a:lnTo>
                    <a:pt x="296" y="288"/>
                  </a:lnTo>
                  <a:lnTo>
                    <a:pt x="296" y="288"/>
                  </a:lnTo>
                  <a:lnTo>
                    <a:pt x="296" y="288"/>
                  </a:lnTo>
                  <a:lnTo>
                    <a:pt x="302" y="284"/>
                  </a:lnTo>
                  <a:lnTo>
                    <a:pt x="302" y="284"/>
                  </a:lnTo>
                  <a:lnTo>
                    <a:pt x="312" y="276"/>
                  </a:lnTo>
                  <a:lnTo>
                    <a:pt x="312" y="276"/>
                  </a:lnTo>
                  <a:lnTo>
                    <a:pt x="312" y="276"/>
                  </a:lnTo>
                  <a:lnTo>
                    <a:pt x="314" y="276"/>
                  </a:lnTo>
                  <a:lnTo>
                    <a:pt x="322" y="276"/>
                  </a:lnTo>
                  <a:lnTo>
                    <a:pt x="322" y="276"/>
                  </a:lnTo>
                  <a:lnTo>
                    <a:pt x="324" y="268"/>
                  </a:lnTo>
                  <a:lnTo>
                    <a:pt x="330" y="262"/>
                  </a:lnTo>
                  <a:lnTo>
                    <a:pt x="330" y="262"/>
                  </a:lnTo>
                  <a:lnTo>
                    <a:pt x="336" y="258"/>
                  </a:lnTo>
                  <a:lnTo>
                    <a:pt x="342" y="256"/>
                  </a:lnTo>
                  <a:lnTo>
                    <a:pt x="346" y="252"/>
                  </a:lnTo>
                  <a:lnTo>
                    <a:pt x="348" y="252"/>
                  </a:lnTo>
                  <a:lnTo>
                    <a:pt x="348" y="252"/>
                  </a:lnTo>
                  <a:lnTo>
                    <a:pt x="352" y="248"/>
                  </a:lnTo>
                  <a:lnTo>
                    <a:pt x="352" y="248"/>
                  </a:lnTo>
                  <a:lnTo>
                    <a:pt x="352" y="248"/>
                  </a:lnTo>
                  <a:lnTo>
                    <a:pt x="352" y="246"/>
                  </a:lnTo>
                  <a:lnTo>
                    <a:pt x="354" y="246"/>
                  </a:lnTo>
                  <a:lnTo>
                    <a:pt x="366" y="244"/>
                  </a:lnTo>
                  <a:lnTo>
                    <a:pt x="374" y="244"/>
                  </a:lnTo>
                  <a:lnTo>
                    <a:pt x="376" y="240"/>
                  </a:lnTo>
                  <a:lnTo>
                    <a:pt x="380" y="236"/>
                  </a:lnTo>
                  <a:lnTo>
                    <a:pt x="380" y="236"/>
                  </a:lnTo>
                  <a:lnTo>
                    <a:pt x="384" y="228"/>
                  </a:lnTo>
                  <a:lnTo>
                    <a:pt x="382" y="228"/>
                  </a:lnTo>
                  <a:lnTo>
                    <a:pt x="382" y="228"/>
                  </a:lnTo>
                  <a:lnTo>
                    <a:pt x="376" y="218"/>
                  </a:lnTo>
                  <a:lnTo>
                    <a:pt x="372" y="206"/>
                  </a:lnTo>
                  <a:lnTo>
                    <a:pt x="372" y="206"/>
                  </a:lnTo>
                  <a:lnTo>
                    <a:pt x="372" y="206"/>
                  </a:lnTo>
                  <a:lnTo>
                    <a:pt x="372" y="206"/>
                  </a:lnTo>
                  <a:lnTo>
                    <a:pt x="372" y="204"/>
                  </a:lnTo>
                  <a:lnTo>
                    <a:pt x="376" y="188"/>
                  </a:lnTo>
                  <a:lnTo>
                    <a:pt x="376" y="188"/>
                  </a:lnTo>
                  <a:lnTo>
                    <a:pt x="376" y="180"/>
                  </a:lnTo>
                  <a:lnTo>
                    <a:pt x="380" y="174"/>
                  </a:lnTo>
                  <a:lnTo>
                    <a:pt x="380" y="160"/>
                  </a:lnTo>
                  <a:lnTo>
                    <a:pt x="380" y="160"/>
                  </a:lnTo>
                  <a:lnTo>
                    <a:pt x="378" y="158"/>
                  </a:lnTo>
                  <a:lnTo>
                    <a:pt x="372" y="156"/>
                  </a:lnTo>
                  <a:lnTo>
                    <a:pt x="348" y="166"/>
                  </a:lnTo>
                  <a:lnTo>
                    <a:pt x="348" y="140"/>
                  </a:lnTo>
                  <a:lnTo>
                    <a:pt x="348" y="140"/>
                  </a:lnTo>
                  <a:lnTo>
                    <a:pt x="350" y="136"/>
                  </a:lnTo>
                  <a:lnTo>
                    <a:pt x="356" y="132"/>
                  </a:lnTo>
                  <a:lnTo>
                    <a:pt x="372" y="120"/>
                  </a:lnTo>
                  <a:lnTo>
                    <a:pt x="366" y="92"/>
                  </a:lnTo>
                  <a:lnTo>
                    <a:pt x="366" y="92"/>
                  </a:lnTo>
                  <a:lnTo>
                    <a:pt x="366" y="84"/>
                  </a:lnTo>
                  <a:lnTo>
                    <a:pt x="366" y="78"/>
                  </a:lnTo>
                  <a:lnTo>
                    <a:pt x="368" y="74"/>
                  </a:lnTo>
                  <a:lnTo>
                    <a:pt x="372" y="68"/>
                  </a:lnTo>
                  <a:lnTo>
                    <a:pt x="372" y="64"/>
                  </a:lnTo>
                  <a:lnTo>
                    <a:pt x="364" y="64"/>
                  </a:lnTo>
                  <a:lnTo>
                    <a:pt x="360" y="64"/>
                  </a:lnTo>
                  <a:lnTo>
                    <a:pt x="356" y="76"/>
                  </a:lnTo>
                  <a:lnTo>
                    <a:pt x="356" y="76"/>
                  </a:lnTo>
                  <a:lnTo>
                    <a:pt x="352" y="80"/>
                  </a:lnTo>
                  <a:lnTo>
                    <a:pt x="348" y="82"/>
                  </a:lnTo>
                  <a:lnTo>
                    <a:pt x="346" y="82"/>
                  </a:lnTo>
                  <a:lnTo>
                    <a:pt x="338" y="76"/>
                  </a:lnTo>
                  <a:lnTo>
                    <a:pt x="336" y="76"/>
                  </a:lnTo>
                  <a:lnTo>
                    <a:pt x="336" y="76"/>
                  </a:lnTo>
                  <a:lnTo>
                    <a:pt x="336" y="76"/>
                  </a:lnTo>
                  <a:lnTo>
                    <a:pt x="336" y="74"/>
                  </a:lnTo>
                  <a:lnTo>
                    <a:pt x="334" y="68"/>
                  </a:lnTo>
                  <a:lnTo>
                    <a:pt x="332" y="60"/>
                  </a:lnTo>
                  <a:lnTo>
                    <a:pt x="332" y="60"/>
                  </a:lnTo>
                  <a:lnTo>
                    <a:pt x="332" y="60"/>
                  </a:lnTo>
                  <a:lnTo>
                    <a:pt x="332" y="64"/>
                  </a:lnTo>
                  <a:lnTo>
                    <a:pt x="316" y="64"/>
                  </a:lnTo>
                  <a:lnTo>
                    <a:pt x="316" y="60"/>
                  </a:lnTo>
                  <a:lnTo>
                    <a:pt x="312" y="52"/>
                  </a:lnTo>
                  <a:lnTo>
                    <a:pt x="312" y="40"/>
                  </a:lnTo>
                  <a:lnTo>
                    <a:pt x="304" y="24"/>
                  </a:lnTo>
                  <a:lnTo>
                    <a:pt x="304" y="12"/>
                  </a:lnTo>
                  <a:lnTo>
                    <a:pt x="300" y="6"/>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5" name="Freeform 14"/>
            <p:cNvSpPr/>
            <p:nvPr/>
          </p:nvSpPr>
          <p:spPr bwMode="auto">
            <a:xfrm>
              <a:off x="3517900" y="4733244"/>
              <a:ext cx="796925" cy="606425"/>
            </a:xfrm>
            <a:custGeom>
              <a:avLst/>
              <a:gdLst>
                <a:gd name="T0" fmla="*/ 394 w 502"/>
                <a:gd name="T1" fmla="*/ 28 h 382"/>
                <a:gd name="T2" fmla="*/ 376 w 502"/>
                <a:gd name="T3" fmla="*/ 36 h 382"/>
                <a:gd name="T4" fmla="*/ 344 w 502"/>
                <a:gd name="T5" fmla="*/ 44 h 382"/>
                <a:gd name="T6" fmla="*/ 322 w 502"/>
                <a:gd name="T7" fmla="*/ 42 h 382"/>
                <a:gd name="T8" fmla="*/ 322 w 502"/>
                <a:gd name="T9" fmla="*/ 42 h 382"/>
                <a:gd name="T10" fmla="*/ 282 w 502"/>
                <a:gd name="T11" fmla="*/ 60 h 382"/>
                <a:gd name="T12" fmla="*/ 270 w 502"/>
                <a:gd name="T13" fmla="*/ 70 h 382"/>
                <a:gd name="T14" fmla="*/ 254 w 502"/>
                <a:gd name="T15" fmla="*/ 80 h 382"/>
                <a:gd name="T16" fmla="*/ 238 w 502"/>
                <a:gd name="T17" fmla="*/ 100 h 382"/>
                <a:gd name="T18" fmla="*/ 210 w 502"/>
                <a:gd name="T19" fmla="*/ 96 h 382"/>
                <a:gd name="T20" fmla="*/ 190 w 502"/>
                <a:gd name="T21" fmla="*/ 96 h 382"/>
                <a:gd name="T22" fmla="*/ 162 w 502"/>
                <a:gd name="T23" fmla="*/ 92 h 382"/>
                <a:gd name="T24" fmla="*/ 148 w 502"/>
                <a:gd name="T25" fmla="*/ 100 h 382"/>
                <a:gd name="T26" fmla="*/ 126 w 502"/>
                <a:gd name="T27" fmla="*/ 116 h 382"/>
                <a:gd name="T28" fmla="*/ 70 w 502"/>
                <a:gd name="T29" fmla="*/ 134 h 382"/>
                <a:gd name="T30" fmla="*/ 20 w 502"/>
                <a:gd name="T31" fmla="*/ 130 h 382"/>
                <a:gd name="T32" fmla="*/ 10 w 502"/>
                <a:gd name="T33" fmla="*/ 132 h 382"/>
                <a:gd name="T34" fmla="*/ 4 w 502"/>
                <a:gd name="T35" fmla="*/ 158 h 382"/>
                <a:gd name="T36" fmla="*/ 40 w 502"/>
                <a:gd name="T37" fmla="*/ 158 h 382"/>
                <a:gd name="T38" fmla="*/ 46 w 502"/>
                <a:gd name="T39" fmla="*/ 188 h 382"/>
                <a:gd name="T40" fmla="*/ 76 w 502"/>
                <a:gd name="T41" fmla="*/ 184 h 382"/>
                <a:gd name="T42" fmla="*/ 100 w 502"/>
                <a:gd name="T43" fmla="*/ 178 h 382"/>
                <a:gd name="T44" fmla="*/ 106 w 502"/>
                <a:gd name="T45" fmla="*/ 218 h 382"/>
                <a:gd name="T46" fmla="*/ 74 w 502"/>
                <a:gd name="T47" fmla="*/ 242 h 382"/>
                <a:gd name="T48" fmla="*/ 106 w 502"/>
                <a:gd name="T49" fmla="*/ 256 h 382"/>
                <a:gd name="T50" fmla="*/ 152 w 502"/>
                <a:gd name="T51" fmla="*/ 264 h 382"/>
                <a:gd name="T52" fmla="*/ 154 w 502"/>
                <a:gd name="T53" fmla="*/ 286 h 382"/>
                <a:gd name="T54" fmla="*/ 142 w 502"/>
                <a:gd name="T55" fmla="*/ 320 h 382"/>
                <a:gd name="T56" fmla="*/ 194 w 502"/>
                <a:gd name="T57" fmla="*/ 356 h 382"/>
                <a:gd name="T58" fmla="*/ 216 w 502"/>
                <a:gd name="T59" fmla="*/ 348 h 382"/>
                <a:gd name="T60" fmla="*/ 254 w 502"/>
                <a:gd name="T61" fmla="*/ 360 h 382"/>
                <a:gd name="T62" fmla="*/ 270 w 502"/>
                <a:gd name="T63" fmla="*/ 360 h 382"/>
                <a:gd name="T64" fmla="*/ 312 w 502"/>
                <a:gd name="T65" fmla="*/ 370 h 382"/>
                <a:gd name="T66" fmla="*/ 320 w 502"/>
                <a:gd name="T67" fmla="*/ 380 h 382"/>
                <a:gd name="T68" fmla="*/ 358 w 502"/>
                <a:gd name="T69" fmla="*/ 356 h 382"/>
                <a:gd name="T70" fmla="*/ 372 w 502"/>
                <a:gd name="T71" fmla="*/ 328 h 382"/>
                <a:gd name="T72" fmla="*/ 400 w 502"/>
                <a:gd name="T73" fmla="*/ 306 h 382"/>
                <a:gd name="T74" fmla="*/ 410 w 502"/>
                <a:gd name="T75" fmla="*/ 286 h 382"/>
                <a:gd name="T76" fmla="*/ 416 w 502"/>
                <a:gd name="T77" fmla="*/ 274 h 382"/>
                <a:gd name="T78" fmla="*/ 456 w 502"/>
                <a:gd name="T79" fmla="*/ 230 h 382"/>
                <a:gd name="T80" fmla="*/ 466 w 502"/>
                <a:gd name="T81" fmla="*/ 210 h 382"/>
                <a:gd name="T82" fmla="*/ 490 w 502"/>
                <a:gd name="T83" fmla="*/ 168 h 382"/>
                <a:gd name="T84" fmla="*/ 502 w 502"/>
                <a:gd name="T85" fmla="*/ 146 h 382"/>
                <a:gd name="T86" fmla="*/ 496 w 502"/>
                <a:gd name="T87" fmla="*/ 120 h 382"/>
                <a:gd name="T88" fmla="*/ 472 w 502"/>
                <a:gd name="T89" fmla="*/ 128 h 382"/>
                <a:gd name="T90" fmla="*/ 454 w 502"/>
                <a:gd name="T91" fmla="*/ 122 h 382"/>
                <a:gd name="T92" fmla="*/ 446 w 502"/>
                <a:gd name="T93" fmla="*/ 98 h 382"/>
                <a:gd name="T94" fmla="*/ 428 w 502"/>
                <a:gd name="T95" fmla="*/ 114 h 382"/>
                <a:gd name="T96" fmla="*/ 422 w 502"/>
                <a:gd name="T97" fmla="*/ 108 h 382"/>
                <a:gd name="T98" fmla="*/ 424 w 502"/>
                <a:gd name="T99" fmla="*/ 88 h 382"/>
                <a:gd name="T100" fmla="*/ 444 w 502"/>
                <a:gd name="T101" fmla="*/ 58 h 382"/>
                <a:gd name="T102" fmla="*/ 442 w 502"/>
                <a:gd name="T103" fmla="*/ 28 h 382"/>
                <a:gd name="T104" fmla="*/ 440 w 502"/>
                <a:gd name="T105" fmla="*/ 8 h 382"/>
                <a:gd name="T106" fmla="*/ 432 w 502"/>
                <a:gd name="T107" fmla="*/ 2 h 382"/>
                <a:gd name="T108" fmla="*/ 422 w 502"/>
                <a:gd name="T109" fmla="*/ 10 h 382"/>
                <a:gd name="T110" fmla="*/ 402 w 502"/>
                <a:gd name="T111" fmla="*/ 8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02" h="382">
                  <a:moveTo>
                    <a:pt x="402" y="8"/>
                  </a:moveTo>
                  <a:lnTo>
                    <a:pt x="402" y="10"/>
                  </a:lnTo>
                  <a:lnTo>
                    <a:pt x="404" y="12"/>
                  </a:lnTo>
                  <a:lnTo>
                    <a:pt x="394" y="28"/>
                  </a:lnTo>
                  <a:lnTo>
                    <a:pt x="394" y="28"/>
                  </a:lnTo>
                  <a:lnTo>
                    <a:pt x="386" y="34"/>
                  </a:lnTo>
                  <a:lnTo>
                    <a:pt x="378" y="36"/>
                  </a:lnTo>
                  <a:lnTo>
                    <a:pt x="376" y="36"/>
                  </a:lnTo>
                  <a:lnTo>
                    <a:pt x="368" y="30"/>
                  </a:lnTo>
                  <a:lnTo>
                    <a:pt x="360" y="32"/>
                  </a:lnTo>
                  <a:lnTo>
                    <a:pt x="344" y="44"/>
                  </a:lnTo>
                  <a:lnTo>
                    <a:pt x="344" y="44"/>
                  </a:lnTo>
                  <a:lnTo>
                    <a:pt x="340" y="44"/>
                  </a:lnTo>
                  <a:lnTo>
                    <a:pt x="336" y="42"/>
                  </a:lnTo>
                  <a:lnTo>
                    <a:pt x="328" y="32"/>
                  </a:lnTo>
                  <a:lnTo>
                    <a:pt x="322" y="42"/>
                  </a:lnTo>
                  <a:lnTo>
                    <a:pt x="322" y="42"/>
                  </a:lnTo>
                  <a:lnTo>
                    <a:pt x="322" y="42"/>
                  </a:lnTo>
                  <a:lnTo>
                    <a:pt x="322" y="42"/>
                  </a:lnTo>
                  <a:lnTo>
                    <a:pt x="322" y="42"/>
                  </a:lnTo>
                  <a:lnTo>
                    <a:pt x="316" y="48"/>
                  </a:lnTo>
                  <a:lnTo>
                    <a:pt x="306" y="48"/>
                  </a:lnTo>
                  <a:lnTo>
                    <a:pt x="294" y="52"/>
                  </a:lnTo>
                  <a:lnTo>
                    <a:pt x="282" y="60"/>
                  </a:lnTo>
                  <a:lnTo>
                    <a:pt x="278" y="60"/>
                  </a:lnTo>
                  <a:lnTo>
                    <a:pt x="274" y="64"/>
                  </a:lnTo>
                  <a:lnTo>
                    <a:pt x="274" y="64"/>
                  </a:lnTo>
                  <a:lnTo>
                    <a:pt x="270" y="70"/>
                  </a:lnTo>
                  <a:lnTo>
                    <a:pt x="270" y="72"/>
                  </a:lnTo>
                  <a:lnTo>
                    <a:pt x="270" y="74"/>
                  </a:lnTo>
                  <a:lnTo>
                    <a:pt x="276" y="82"/>
                  </a:lnTo>
                  <a:lnTo>
                    <a:pt x="254" y="80"/>
                  </a:lnTo>
                  <a:lnTo>
                    <a:pt x="242" y="90"/>
                  </a:lnTo>
                  <a:lnTo>
                    <a:pt x="240" y="94"/>
                  </a:lnTo>
                  <a:lnTo>
                    <a:pt x="240" y="94"/>
                  </a:lnTo>
                  <a:lnTo>
                    <a:pt x="238" y="100"/>
                  </a:lnTo>
                  <a:lnTo>
                    <a:pt x="236" y="102"/>
                  </a:lnTo>
                  <a:lnTo>
                    <a:pt x="236" y="102"/>
                  </a:lnTo>
                  <a:lnTo>
                    <a:pt x="224" y="102"/>
                  </a:lnTo>
                  <a:lnTo>
                    <a:pt x="210" y="96"/>
                  </a:lnTo>
                  <a:lnTo>
                    <a:pt x="206" y="96"/>
                  </a:lnTo>
                  <a:lnTo>
                    <a:pt x="194" y="98"/>
                  </a:lnTo>
                  <a:lnTo>
                    <a:pt x="194" y="98"/>
                  </a:lnTo>
                  <a:lnTo>
                    <a:pt x="190" y="96"/>
                  </a:lnTo>
                  <a:lnTo>
                    <a:pt x="186" y="94"/>
                  </a:lnTo>
                  <a:lnTo>
                    <a:pt x="178" y="84"/>
                  </a:lnTo>
                  <a:lnTo>
                    <a:pt x="170" y="80"/>
                  </a:lnTo>
                  <a:lnTo>
                    <a:pt x="162" y="92"/>
                  </a:lnTo>
                  <a:lnTo>
                    <a:pt x="162" y="92"/>
                  </a:lnTo>
                  <a:lnTo>
                    <a:pt x="160" y="92"/>
                  </a:lnTo>
                  <a:lnTo>
                    <a:pt x="150" y="100"/>
                  </a:lnTo>
                  <a:lnTo>
                    <a:pt x="148" y="100"/>
                  </a:lnTo>
                  <a:lnTo>
                    <a:pt x="148" y="102"/>
                  </a:lnTo>
                  <a:lnTo>
                    <a:pt x="146" y="102"/>
                  </a:lnTo>
                  <a:lnTo>
                    <a:pt x="138" y="104"/>
                  </a:lnTo>
                  <a:lnTo>
                    <a:pt x="126" y="116"/>
                  </a:lnTo>
                  <a:lnTo>
                    <a:pt x="126" y="116"/>
                  </a:lnTo>
                  <a:lnTo>
                    <a:pt x="112" y="122"/>
                  </a:lnTo>
                  <a:lnTo>
                    <a:pt x="102" y="134"/>
                  </a:lnTo>
                  <a:lnTo>
                    <a:pt x="70" y="134"/>
                  </a:lnTo>
                  <a:lnTo>
                    <a:pt x="70" y="134"/>
                  </a:lnTo>
                  <a:lnTo>
                    <a:pt x="46" y="124"/>
                  </a:lnTo>
                  <a:lnTo>
                    <a:pt x="32" y="124"/>
                  </a:lnTo>
                  <a:lnTo>
                    <a:pt x="20" y="130"/>
                  </a:lnTo>
                  <a:lnTo>
                    <a:pt x="18" y="130"/>
                  </a:lnTo>
                  <a:lnTo>
                    <a:pt x="18" y="130"/>
                  </a:lnTo>
                  <a:lnTo>
                    <a:pt x="10" y="132"/>
                  </a:lnTo>
                  <a:lnTo>
                    <a:pt x="10" y="132"/>
                  </a:lnTo>
                  <a:lnTo>
                    <a:pt x="2" y="138"/>
                  </a:lnTo>
                  <a:lnTo>
                    <a:pt x="0" y="142"/>
                  </a:lnTo>
                  <a:lnTo>
                    <a:pt x="0" y="152"/>
                  </a:lnTo>
                  <a:lnTo>
                    <a:pt x="4" y="158"/>
                  </a:lnTo>
                  <a:lnTo>
                    <a:pt x="22" y="152"/>
                  </a:lnTo>
                  <a:lnTo>
                    <a:pt x="22" y="152"/>
                  </a:lnTo>
                  <a:lnTo>
                    <a:pt x="30" y="154"/>
                  </a:lnTo>
                  <a:lnTo>
                    <a:pt x="40" y="158"/>
                  </a:lnTo>
                  <a:lnTo>
                    <a:pt x="42" y="158"/>
                  </a:lnTo>
                  <a:lnTo>
                    <a:pt x="42" y="160"/>
                  </a:lnTo>
                  <a:lnTo>
                    <a:pt x="42" y="186"/>
                  </a:lnTo>
                  <a:lnTo>
                    <a:pt x="46" y="188"/>
                  </a:lnTo>
                  <a:lnTo>
                    <a:pt x="64" y="188"/>
                  </a:lnTo>
                  <a:lnTo>
                    <a:pt x="74" y="184"/>
                  </a:lnTo>
                  <a:lnTo>
                    <a:pt x="76" y="184"/>
                  </a:lnTo>
                  <a:lnTo>
                    <a:pt x="76" y="184"/>
                  </a:lnTo>
                  <a:lnTo>
                    <a:pt x="86" y="180"/>
                  </a:lnTo>
                  <a:lnTo>
                    <a:pt x="94" y="176"/>
                  </a:lnTo>
                  <a:lnTo>
                    <a:pt x="98" y="176"/>
                  </a:lnTo>
                  <a:lnTo>
                    <a:pt x="100" y="178"/>
                  </a:lnTo>
                  <a:lnTo>
                    <a:pt x="104" y="188"/>
                  </a:lnTo>
                  <a:lnTo>
                    <a:pt x="104" y="188"/>
                  </a:lnTo>
                  <a:lnTo>
                    <a:pt x="106" y="216"/>
                  </a:lnTo>
                  <a:lnTo>
                    <a:pt x="106" y="218"/>
                  </a:lnTo>
                  <a:lnTo>
                    <a:pt x="92" y="232"/>
                  </a:lnTo>
                  <a:lnTo>
                    <a:pt x="92" y="232"/>
                  </a:lnTo>
                  <a:lnTo>
                    <a:pt x="92" y="234"/>
                  </a:lnTo>
                  <a:lnTo>
                    <a:pt x="74" y="242"/>
                  </a:lnTo>
                  <a:lnTo>
                    <a:pt x="70" y="248"/>
                  </a:lnTo>
                  <a:lnTo>
                    <a:pt x="72" y="252"/>
                  </a:lnTo>
                  <a:lnTo>
                    <a:pt x="106" y="256"/>
                  </a:lnTo>
                  <a:lnTo>
                    <a:pt x="106" y="256"/>
                  </a:lnTo>
                  <a:lnTo>
                    <a:pt x="106" y="256"/>
                  </a:lnTo>
                  <a:lnTo>
                    <a:pt x="108" y="258"/>
                  </a:lnTo>
                  <a:lnTo>
                    <a:pt x="122" y="266"/>
                  </a:lnTo>
                  <a:lnTo>
                    <a:pt x="152" y="264"/>
                  </a:lnTo>
                  <a:lnTo>
                    <a:pt x="152" y="268"/>
                  </a:lnTo>
                  <a:lnTo>
                    <a:pt x="154" y="284"/>
                  </a:lnTo>
                  <a:lnTo>
                    <a:pt x="154" y="286"/>
                  </a:lnTo>
                  <a:lnTo>
                    <a:pt x="154" y="286"/>
                  </a:lnTo>
                  <a:lnTo>
                    <a:pt x="140" y="300"/>
                  </a:lnTo>
                  <a:lnTo>
                    <a:pt x="140" y="300"/>
                  </a:lnTo>
                  <a:lnTo>
                    <a:pt x="140" y="312"/>
                  </a:lnTo>
                  <a:lnTo>
                    <a:pt x="142" y="320"/>
                  </a:lnTo>
                  <a:lnTo>
                    <a:pt x="144" y="326"/>
                  </a:lnTo>
                  <a:lnTo>
                    <a:pt x="150" y="330"/>
                  </a:lnTo>
                  <a:lnTo>
                    <a:pt x="174" y="344"/>
                  </a:lnTo>
                  <a:lnTo>
                    <a:pt x="194" y="356"/>
                  </a:lnTo>
                  <a:lnTo>
                    <a:pt x="212" y="348"/>
                  </a:lnTo>
                  <a:lnTo>
                    <a:pt x="214" y="348"/>
                  </a:lnTo>
                  <a:lnTo>
                    <a:pt x="214" y="348"/>
                  </a:lnTo>
                  <a:lnTo>
                    <a:pt x="216" y="348"/>
                  </a:lnTo>
                  <a:lnTo>
                    <a:pt x="242" y="368"/>
                  </a:lnTo>
                  <a:lnTo>
                    <a:pt x="246" y="368"/>
                  </a:lnTo>
                  <a:lnTo>
                    <a:pt x="252" y="360"/>
                  </a:lnTo>
                  <a:lnTo>
                    <a:pt x="254" y="360"/>
                  </a:lnTo>
                  <a:lnTo>
                    <a:pt x="254" y="358"/>
                  </a:lnTo>
                  <a:lnTo>
                    <a:pt x="254" y="358"/>
                  </a:lnTo>
                  <a:lnTo>
                    <a:pt x="256" y="358"/>
                  </a:lnTo>
                  <a:lnTo>
                    <a:pt x="270" y="360"/>
                  </a:lnTo>
                  <a:lnTo>
                    <a:pt x="274" y="334"/>
                  </a:lnTo>
                  <a:lnTo>
                    <a:pt x="294" y="368"/>
                  </a:lnTo>
                  <a:lnTo>
                    <a:pt x="310" y="370"/>
                  </a:lnTo>
                  <a:lnTo>
                    <a:pt x="312" y="370"/>
                  </a:lnTo>
                  <a:lnTo>
                    <a:pt x="314" y="370"/>
                  </a:lnTo>
                  <a:lnTo>
                    <a:pt x="314" y="372"/>
                  </a:lnTo>
                  <a:lnTo>
                    <a:pt x="314" y="382"/>
                  </a:lnTo>
                  <a:lnTo>
                    <a:pt x="320" y="380"/>
                  </a:lnTo>
                  <a:lnTo>
                    <a:pt x="346" y="346"/>
                  </a:lnTo>
                  <a:lnTo>
                    <a:pt x="358" y="362"/>
                  </a:lnTo>
                  <a:lnTo>
                    <a:pt x="358" y="356"/>
                  </a:lnTo>
                  <a:lnTo>
                    <a:pt x="358" y="356"/>
                  </a:lnTo>
                  <a:lnTo>
                    <a:pt x="358" y="356"/>
                  </a:lnTo>
                  <a:lnTo>
                    <a:pt x="358" y="356"/>
                  </a:lnTo>
                  <a:lnTo>
                    <a:pt x="366" y="340"/>
                  </a:lnTo>
                  <a:lnTo>
                    <a:pt x="372" y="328"/>
                  </a:lnTo>
                  <a:lnTo>
                    <a:pt x="392" y="328"/>
                  </a:lnTo>
                  <a:lnTo>
                    <a:pt x="396" y="304"/>
                  </a:lnTo>
                  <a:lnTo>
                    <a:pt x="398" y="304"/>
                  </a:lnTo>
                  <a:lnTo>
                    <a:pt x="400" y="306"/>
                  </a:lnTo>
                  <a:lnTo>
                    <a:pt x="414" y="308"/>
                  </a:lnTo>
                  <a:lnTo>
                    <a:pt x="416" y="300"/>
                  </a:lnTo>
                  <a:lnTo>
                    <a:pt x="410" y="288"/>
                  </a:lnTo>
                  <a:lnTo>
                    <a:pt x="410" y="286"/>
                  </a:lnTo>
                  <a:lnTo>
                    <a:pt x="414" y="276"/>
                  </a:lnTo>
                  <a:lnTo>
                    <a:pt x="414" y="276"/>
                  </a:lnTo>
                  <a:lnTo>
                    <a:pt x="414" y="274"/>
                  </a:lnTo>
                  <a:lnTo>
                    <a:pt x="416" y="274"/>
                  </a:lnTo>
                  <a:lnTo>
                    <a:pt x="416" y="274"/>
                  </a:lnTo>
                  <a:lnTo>
                    <a:pt x="458" y="252"/>
                  </a:lnTo>
                  <a:lnTo>
                    <a:pt x="456" y="230"/>
                  </a:lnTo>
                  <a:lnTo>
                    <a:pt x="456" y="230"/>
                  </a:lnTo>
                  <a:lnTo>
                    <a:pt x="456" y="228"/>
                  </a:lnTo>
                  <a:lnTo>
                    <a:pt x="464" y="212"/>
                  </a:lnTo>
                  <a:lnTo>
                    <a:pt x="466" y="210"/>
                  </a:lnTo>
                  <a:lnTo>
                    <a:pt x="466" y="210"/>
                  </a:lnTo>
                  <a:lnTo>
                    <a:pt x="478" y="180"/>
                  </a:lnTo>
                  <a:lnTo>
                    <a:pt x="478" y="180"/>
                  </a:lnTo>
                  <a:lnTo>
                    <a:pt x="478" y="180"/>
                  </a:lnTo>
                  <a:lnTo>
                    <a:pt x="490" y="168"/>
                  </a:lnTo>
                  <a:lnTo>
                    <a:pt x="496" y="156"/>
                  </a:lnTo>
                  <a:lnTo>
                    <a:pt x="496" y="156"/>
                  </a:lnTo>
                  <a:lnTo>
                    <a:pt x="496" y="156"/>
                  </a:lnTo>
                  <a:lnTo>
                    <a:pt x="502" y="146"/>
                  </a:lnTo>
                  <a:lnTo>
                    <a:pt x="496" y="134"/>
                  </a:lnTo>
                  <a:lnTo>
                    <a:pt x="496" y="132"/>
                  </a:lnTo>
                  <a:lnTo>
                    <a:pt x="496" y="132"/>
                  </a:lnTo>
                  <a:lnTo>
                    <a:pt x="496" y="120"/>
                  </a:lnTo>
                  <a:lnTo>
                    <a:pt x="490" y="120"/>
                  </a:lnTo>
                  <a:lnTo>
                    <a:pt x="478" y="126"/>
                  </a:lnTo>
                  <a:lnTo>
                    <a:pt x="478" y="126"/>
                  </a:lnTo>
                  <a:lnTo>
                    <a:pt x="472" y="128"/>
                  </a:lnTo>
                  <a:lnTo>
                    <a:pt x="468" y="128"/>
                  </a:lnTo>
                  <a:lnTo>
                    <a:pt x="460" y="126"/>
                  </a:lnTo>
                  <a:lnTo>
                    <a:pt x="454" y="122"/>
                  </a:lnTo>
                  <a:lnTo>
                    <a:pt x="454" y="122"/>
                  </a:lnTo>
                  <a:lnTo>
                    <a:pt x="452" y="118"/>
                  </a:lnTo>
                  <a:lnTo>
                    <a:pt x="450" y="114"/>
                  </a:lnTo>
                  <a:lnTo>
                    <a:pt x="452" y="98"/>
                  </a:lnTo>
                  <a:lnTo>
                    <a:pt x="446" y="98"/>
                  </a:lnTo>
                  <a:lnTo>
                    <a:pt x="442" y="102"/>
                  </a:lnTo>
                  <a:lnTo>
                    <a:pt x="442" y="102"/>
                  </a:lnTo>
                  <a:lnTo>
                    <a:pt x="432" y="112"/>
                  </a:lnTo>
                  <a:lnTo>
                    <a:pt x="428" y="114"/>
                  </a:lnTo>
                  <a:lnTo>
                    <a:pt x="428" y="114"/>
                  </a:lnTo>
                  <a:lnTo>
                    <a:pt x="424" y="114"/>
                  </a:lnTo>
                  <a:lnTo>
                    <a:pt x="424" y="114"/>
                  </a:lnTo>
                  <a:lnTo>
                    <a:pt x="422" y="108"/>
                  </a:lnTo>
                  <a:lnTo>
                    <a:pt x="422" y="100"/>
                  </a:lnTo>
                  <a:lnTo>
                    <a:pt x="422" y="100"/>
                  </a:lnTo>
                  <a:lnTo>
                    <a:pt x="422" y="92"/>
                  </a:lnTo>
                  <a:lnTo>
                    <a:pt x="424" y="88"/>
                  </a:lnTo>
                  <a:lnTo>
                    <a:pt x="424" y="88"/>
                  </a:lnTo>
                  <a:lnTo>
                    <a:pt x="426" y="86"/>
                  </a:lnTo>
                  <a:lnTo>
                    <a:pt x="428" y="86"/>
                  </a:lnTo>
                  <a:lnTo>
                    <a:pt x="444" y="58"/>
                  </a:lnTo>
                  <a:lnTo>
                    <a:pt x="448" y="48"/>
                  </a:lnTo>
                  <a:lnTo>
                    <a:pt x="450" y="36"/>
                  </a:lnTo>
                  <a:lnTo>
                    <a:pt x="442" y="28"/>
                  </a:lnTo>
                  <a:lnTo>
                    <a:pt x="442" y="28"/>
                  </a:lnTo>
                  <a:lnTo>
                    <a:pt x="440" y="22"/>
                  </a:lnTo>
                  <a:lnTo>
                    <a:pt x="440" y="12"/>
                  </a:lnTo>
                  <a:lnTo>
                    <a:pt x="440" y="8"/>
                  </a:lnTo>
                  <a:lnTo>
                    <a:pt x="440" y="8"/>
                  </a:lnTo>
                  <a:lnTo>
                    <a:pt x="438" y="4"/>
                  </a:lnTo>
                  <a:lnTo>
                    <a:pt x="434" y="0"/>
                  </a:lnTo>
                  <a:lnTo>
                    <a:pt x="434" y="0"/>
                  </a:lnTo>
                  <a:lnTo>
                    <a:pt x="432" y="2"/>
                  </a:lnTo>
                  <a:lnTo>
                    <a:pt x="432" y="2"/>
                  </a:lnTo>
                  <a:lnTo>
                    <a:pt x="430" y="6"/>
                  </a:lnTo>
                  <a:lnTo>
                    <a:pt x="426" y="8"/>
                  </a:lnTo>
                  <a:lnTo>
                    <a:pt x="422" y="10"/>
                  </a:lnTo>
                  <a:lnTo>
                    <a:pt x="416" y="8"/>
                  </a:lnTo>
                  <a:lnTo>
                    <a:pt x="416" y="8"/>
                  </a:lnTo>
                  <a:lnTo>
                    <a:pt x="410" y="8"/>
                  </a:lnTo>
                  <a:lnTo>
                    <a:pt x="402" y="8"/>
                  </a:lnTo>
                  <a:lnTo>
                    <a:pt x="402" y="8"/>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6" name="Freeform 15"/>
            <p:cNvSpPr/>
            <p:nvPr/>
          </p:nvSpPr>
          <p:spPr bwMode="auto">
            <a:xfrm>
              <a:off x="3629025" y="4066494"/>
              <a:ext cx="450850" cy="457200"/>
            </a:xfrm>
            <a:custGeom>
              <a:avLst/>
              <a:gdLst>
                <a:gd name="T0" fmla="*/ 268 w 284"/>
                <a:gd name="T1" fmla="*/ 32 h 288"/>
                <a:gd name="T2" fmla="*/ 258 w 284"/>
                <a:gd name="T3" fmla="*/ 28 h 288"/>
                <a:gd name="T4" fmla="*/ 250 w 284"/>
                <a:gd name="T5" fmla="*/ 24 h 288"/>
                <a:gd name="T6" fmla="*/ 234 w 284"/>
                <a:gd name="T7" fmla="*/ 28 h 288"/>
                <a:gd name="T8" fmla="*/ 222 w 284"/>
                <a:gd name="T9" fmla="*/ 22 h 288"/>
                <a:gd name="T10" fmla="*/ 220 w 284"/>
                <a:gd name="T11" fmla="*/ 20 h 288"/>
                <a:gd name="T12" fmla="*/ 204 w 284"/>
                <a:gd name="T13" fmla="*/ 4 h 288"/>
                <a:gd name="T14" fmla="*/ 176 w 284"/>
                <a:gd name="T15" fmla="*/ 16 h 288"/>
                <a:gd name="T16" fmla="*/ 172 w 284"/>
                <a:gd name="T17" fmla="*/ 40 h 288"/>
                <a:gd name="T18" fmla="*/ 162 w 284"/>
                <a:gd name="T19" fmla="*/ 60 h 288"/>
                <a:gd name="T20" fmla="*/ 144 w 284"/>
                <a:gd name="T21" fmla="*/ 86 h 288"/>
                <a:gd name="T22" fmla="*/ 124 w 284"/>
                <a:gd name="T23" fmla="*/ 104 h 288"/>
                <a:gd name="T24" fmla="*/ 114 w 284"/>
                <a:gd name="T25" fmla="*/ 120 h 288"/>
                <a:gd name="T26" fmla="*/ 88 w 284"/>
                <a:gd name="T27" fmla="*/ 144 h 288"/>
                <a:gd name="T28" fmla="*/ 72 w 284"/>
                <a:gd name="T29" fmla="*/ 164 h 288"/>
                <a:gd name="T30" fmla="*/ 8 w 284"/>
                <a:gd name="T31" fmla="*/ 160 h 288"/>
                <a:gd name="T32" fmla="*/ 6 w 284"/>
                <a:gd name="T33" fmla="*/ 208 h 288"/>
                <a:gd name="T34" fmla="*/ 32 w 284"/>
                <a:gd name="T35" fmla="*/ 234 h 288"/>
                <a:gd name="T36" fmla="*/ 32 w 284"/>
                <a:gd name="T37" fmla="*/ 234 h 288"/>
                <a:gd name="T38" fmla="*/ 42 w 284"/>
                <a:gd name="T39" fmla="*/ 262 h 288"/>
                <a:gd name="T40" fmla="*/ 44 w 284"/>
                <a:gd name="T41" fmla="*/ 268 h 288"/>
                <a:gd name="T42" fmla="*/ 62 w 284"/>
                <a:gd name="T43" fmla="*/ 262 h 288"/>
                <a:gd name="T44" fmla="*/ 70 w 284"/>
                <a:gd name="T45" fmla="*/ 266 h 288"/>
                <a:gd name="T46" fmla="*/ 76 w 284"/>
                <a:gd name="T47" fmla="*/ 246 h 288"/>
                <a:gd name="T48" fmla="*/ 80 w 284"/>
                <a:gd name="T49" fmla="*/ 242 h 288"/>
                <a:gd name="T50" fmla="*/ 110 w 284"/>
                <a:gd name="T51" fmla="*/ 232 h 288"/>
                <a:gd name="T52" fmla="*/ 112 w 284"/>
                <a:gd name="T53" fmla="*/ 212 h 288"/>
                <a:gd name="T54" fmla="*/ 120 w 284"/>
                <a:gd name="T55" fmla="*/ 206 h 288"/>
                <a:gd name="T56" fmla="*/ 122 w 284"/>
                <a:gd name="T57" fmla="*/ 206 h 288"/>
                <a:gd name="T58" fmla="*/ 136 w 284"/>
                <a:gd name="T59" fmla="*/ 220 h 288"/>
                <a:gd name="T60" fmla="*/ 140 w 284"/>
                <a:gd name="T61" fmla="*/ 232 h 288"/>
                <a:gd name="T62" fmla="*/ 152 w 284"/>
                <a:gd name="T63" fmla="*/ 216 h 288"/>
                <a:gd name="T64" fmla="*/ 162 w 284"/>
                <a:gd name="T65" fmla="*/ 212 h 288"/>
                <a:gd name="T66" fmla="*/ 174 w 284"/>
                <a:gd name="T67" fmla="*/ 214 h 288"/>
                <a:gd name="T68" fmla="*/ 180 w 284"/>
                <a:gd name="T69" fmla="*/ 236 h 288"/>
                <a:gd name="T70" fmla="*/ 188 w 284"/>
                <a:gd name="T71" fmla="*/ 254 h 288"/>
                <a:gd name="T72" fmla="*/ 194 w 284"/>
                <a:gd name="T73" fmla="*/ 270 h 288"/>
                <a:gd name="T74" fmla="*/ 208 w 284"/>
                <a:gd name="T75" fmla="*/ 270 h 288"/>
                <a:gd name="T76" fmla="*/ 208 w 284"/>
                <a:gd name="T77" fmla="*/ 272 h 288"/>
                <a:gd name="T78" fmla="*/ 216 w 284"/>
                <a:gd name="T79" fmla="*/ 288 h 288"/>
                <a:gd name="T80" fmla="*/ 220 w 284"/>
                <a:gd name="T81" fmla="*/ 276 h 288"/>
                <a:gd name="T82" fmla="*/ 224 w 284"/>
                <a:gd name="T83" fmla="*/ 274 h 288"/>
                <a:gd name="T84" fmla="*/ 230 w 284"/>
                <a:gd name="T85" fmla="*/ 270 h 288"/>
                <a:gd name="T86" fmla="*/ 236 w 284"/>
                <a:gd name="T87" fmla="*/ 264 h 288"/>
                <a:gd name="T88" fmla="*/ 188 w 284"/>
                <a:gd name="T89" fmla="*/ 168 h 288"/>
                <a:gd name="T90" fmla="*/ 176 w 284"/>
                <a:gd name="T91" fmla="*/ 128 h 288"/>
                <a:gd name="T92" fmla="*/ 174 w 284"/>
                <a:gd name="T93" fmla="*/ 128 h 288"/>
                <a:gd name="T94" fmla="*/ 182 w 284"/>
                <a:gd name="T95" fmla="*/ 104 h 288"/>
                <a:gd name="T96" fmla="*/ 260 w 284"/>
                <a:gd name="T97" fmla="*/ 88 h 288"/>
                <a:gd name="T98" fmla="*/ 262 w 284"/>
                <a:gd name="T99" fmla="*/ 86 h 288"/>
                <a:gd name="T100" fmla="*/ 280 w 284"/>
                <a:gd name="T101" fmla="*/ 76 h 288"/>
                <a:gd name="T102" fmla="*/ 284 w 284"/>
                <a:gd name="T103" fmla="*/ 5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84" h="288">
                  <a:moveTo>
                    <a:pt x="284" y="58"/>
                  </a:moveTo>
                  <a:lnTo>
                    <a:pt x="278" y="44"/>
                  </a:lnTo>
                  <a:lnTo>
                    <a:pt x="268" y="32"/>
                  </a:lnTo>
                  <a:lnTo>
                    <a:pt x="260" y="30"/>
                  </a:lnTo>
                  <a:lnTo>
                    <a:pt x="258" y="30"/>
                  </a:lnTo>
                  <a:lnTo>
                    <a:pt x="258" y="28"/>
                  </a:lnTo>
                  <a:lnTo>
                    <a:pt x="258" y="28"/>
                  </a:lnTo>
                  <a:lnTo>
                    <a:pt x="250" y="24"/>
                  </a:lnTo>
                  <a:lnTo>
                    <a:pt x="250" y="24"/>
                  </a:lnTo>
                  <a:lnTo>
                    <a:pt x="248" y="24"/>
                  </a:lnTo>
                  <a:lnTo>
                    <a:pt x="244" y="26"/>
                  </a:lnTo>
                  <a:lnTo>
                    <a:pt x="234" y="28"/>
                  </a:lnTo>
                  <a:lnTo>
                    <a:pt x="234" y="28"/>
                  </a:lnTo>
                  <a:lnTo>
                    <a:pt x="232" y="26"/>
                  </a:lnTo>
                  <a:lnTo>
                    <a:pt x="222" y="22"/>
                  </a:lnTo>
                  <a:lnTo>
                    <a:pt x="222" y="22"/>
                  </a:lnTo>
                  <a:lnTo>
                    <a:pt x="220" y="22"/>
                  </a:lnTo>
                  <a:lnTo>
                    <a:pt x="220" y="20"/>
                  </a:lnTo>
                  <a:lnTo>
                    <a:pt x="220" y="20"/>
                  </a:lnTo>
                  <a:lnTo>
                    <a:pt x="212" y="12"/>
                  </a:lnTo>
                  <a:lnTo>
                    <a:pt x="204" y="4"/>
                  </a:lnTo>
                  <a:lnTo>
                    <a:pt x="196" y="0"/>
                  </a:lnTo>
                  <a:lnTo>
                    <a:pt x="188" y="8"/>
                  </a:lnTo>
                  <a:lnTo>
                    <a:pt x="176" y="16"/>
                  </a:lnTo>
                  <a:lnTo>
                    <a:pt x="172" y="40"/>
                  </a:lnTo>
                  <a:lnTo>
                    <a:pt x="172" y="40"/>
                  </a:lnTo>
                  <a:lnTo>
                    <a:pt x="172" y="40"/>
                  </a:lnTo>
                  <a:lnTo>
                    <a:pt x="162" y="58"/>
                  </a:lnTo>
                  <a:lnTo>
                    <a:pt x="162" y="60"/>
                  </a:lnTo>
                  <a:lnTo>
                    <a:pt x="162" y="60"/>
                  </a:lnTo>
                  <a:lnTo>
                    <a:pt x="154" y="68"/>
                  </a:lnTo>
                  <a:lnTo>
                    <a:pt x="144" y="86"/>
                  </a:lnTo>
                  <a:lnTo>
                    <a:pt x="144" y="86"/>
                  </a:lnTo>
                  <a:lnTo>
                    <a:pt x="144" y="88"/>
                  </a:lnTo>
                  <a:lnTo>
                    <a:pt x="144" y="88"/>
                  </a:lnTo>
                  <a:lnTo>
                    <a:pt x="124" y="104"/>
                  </a:lnTo>
                  <a:lnTo>
                    <a:pt x="116" y="118"/>
                  </a:lnTo>
                  <a:lnTo>
                    <a:pt x="116" y="118"/>
                  </a:lnTo>
                  <a:lnTo>
                    <a:pt x="114" y="120"/>
                  </a:lnTo>
                  <a:lnTo>
                    <a:pt x="110" y="124"/>
                  </a:lnTo>
                  <a:lnTo>
                    <a:pt x="96" y="132"/>
                  </a:lnTo>
                  <a:lnTo>
                    <a:pt x="88" y="144"/>
                  </a:lnTo>
                  <a:lnTo>
                    <a:pt x="88" y="144"/>
                  </a:lnTo>
                  <a:lnTo>
                    <a:pt x="74" y="164"/>
                  </a:lnTo>
                  <a:lnTo>
                    <a:pt x="72" y="164"/>
                  </a:lnTo>
                  <a:lnTo>
                    <a:pt x="72" y="164"/>
                  </a:lnTo>
                  <a:lnTo>
                    <a:pt x="72" y="164"/>
                  </a:lnTo>
                  <a:lnTo>
                    <a:pt x="8" y="160"/>
                  </a:lnTo>
                  <a:lnTo>
                    <a:pt x="0" y="168"/>
                  </a:lnTo>
                  <a:lnTo>
                    <a:pt x="0" y="180"/>
                  </a:lnTo>
                  <a:lnTo>
                    <a:pt x="6" y="208"/>
                  </a:lnTo>
                  <a:lnTo>
                    <a:pt x="20" y="226"/>
                  </a:lnTo>
                  <a:lnTo>
                    <a:pt x="32" y="232"/>
                  </a:lnTo>
                  <a:lnTo>
                    <a:pt x="32" y="234"/>
                  </a:lnTo>
                  <a:lnTo>
                    <a:pt x="32" y="234"/>
                  </a:lnTo>
                  <a:lnTo>
                    <a:pt x="32" y="234"/>
                  </a:lnTo>
                  <a:lnTo>
                    <a:pt x="32" y="234"/>
                  </a:lnTo>
                  <a:lnTo>
                    <a:pt x="40" y="244"/>
                  </a:lnTo>
                  <a:lnTo>
                    <a:pt x="42" y="252"/>
                  </a:lnTo>
                  <a:lnTo>
                    <a:pt x="42" y="262"/>
                  </a:lnTo>
                  <a:lnTo>
                    <a:pt x="38" y="266"/>
                  </a:lnTo>
                  <a:lnTo>
                    <a:pt x="40" y="268"/>
                  </a:lnTo>
                  <a:lnTo>
                    <a:pt x="44" y="268"/>
                  </a:lnTo>
                  <a:lnTo>
                    <a:pt x="48" y="258"/>
                  </a:lnTo>
                  <a:lnTo>
                    <a:pt x="50" y="258"/>
                  </a:lnTo>
                  <a:lnTo>
                    <a:pt x="62" y="262"/>
                  </a:lnTo>
                  <a:lnTo>
                    <a:pt x="64" y="266"/>
                  </a:lnTo>
                  <a:lnTo>
                    <a:pt x="70" y="266"/>
                  </a:lnTo>
                  <a:lnTo>
                    <a:pt x="70" y="266"/>
                  </a:lnTo>
                  <a:lnTo>
                    <a:pt x="68" y="260"/>
                  </a:lnTo>
                  <a:lnTo>
                    <a:pt x="68" y="260"/>
                  </a:lnTo>
                  <a:lnTo>
                    <a:pt x="76" y="246"/>
                  </a:lnTo>
                  <a:lnTo>
                    <a:pt x="76" y="246"/>
                  </a:lnTo>
                  <a:lnTo>
                    <a:pt x="78" y="244"/>
                  </a:lnTo>
                  <a:lnTo>
                    <a:pt x="80" y="242"/>
                  </a:lnTo>
                  <a:lnTo>
                    <a:pt x="88" y="242"/>
                  </a:lnTo>
                  <a:lnTo>
                    <a:pt x="102" y="242"/>
                  </a:lnTo>
                  <a:lnTo>
                    <a:pt x="110" y="232"/>
                  </a:lnTo>
                  <a:lnTo>
                    <a:pt x="110" y="222"/>
                  </a:lnTo>
                  <a:lnTo>
                    <a:pt x="112" y="212"/>
                  </a:lnTo>
                  <a:lnTo>
                    <a:pt x="112" y="212"/>
                  </a:lnTo>
                  <a:lnTo>
                    <a:pt x="114" y="210"/>
                  </a:lnTo>
                  <a:lnTo>
                    <a:pt x="114" y="210"/>
                  </a:lnTo>
                  <a:lnTo>
                    <a:pt x="120" y="206"/>
                  </a:lnTo>
                  <a:lnTo>
                    <a:pt x="120" y="206"/>
                  </a:lnTo>
                  <a:lnTo>
                    <a:pt x="120" y="206"/>
                  </a:lnTo>
                  <a:lnTo>
                    <a:pt x="122" y="206"/>
                  </a:lnTo>
                  <a:lnTo>
                    <a:pt x="134" y="208"/>
                  </a:lnTo>
                  <a:lnTo>
                    <a:pt x="134" y="210"/>
                  </a:lnTo>
                  <a:lnTo>
                    <a:pt x="136" y="220"/>
                  </a:lnTo>
                  <a:lnTo>
                    <a:pt x="136" y="224"/>
                  </a:lnTo>
                  <a:lnTo>
                    <a:pt x="138" y="232"/>
                  </a:lnTo>
                  <a:lnTo>
                    <a:pt x="140" y="232"/>
                  </a:lnTo>
                  <a:lnTo>
                    <a:pt x="144" y="226"/>
                  </a:lnTo>
                  <a:lnTo>
                    <a:pt x="144" y="226"/>
                  </a:lnTo>
                  <a:lnTo>
                    <a:pt x="152" y="216"/>
                  </a:lnTo>
                  <a:lnTo>
                    <a:pt x="152" y="216"/>
                  </a:lnTo>
                  <a:lnTo>
                    <a:pt x="160" y="212"/>
                  </a:lnTo>
                  <a:lnTo>
                    <a:pt x="162" y="212"/>
                  </a:lnTo>
                  <a:lnTo>
                    <a:pt x="162" y="210"/>
                  </a:lnTo>
                  <a:lnTo>
                    <a:pt x="172" y="214"/>
                  </a:lnTo>
                  <a:lnTo>
                    <a:pt x="174" y="214"/>
                  </a:lnTo>
                  <a:lnTo>
                    <a:pt x="176" y="214"/>
                  </a:lnTo>
                  <a:lnTo>
                    <a:pt x="180" y="226"/>
                  </a:lnTo>
                  <a:lnTo>
                    <a:pt x="180" y="236"/>
                  </a:lnTo>
                  <a:lnTo>
                    <a:pt x="188" y="252"/>
                  </a:lnTo>
                  <a:lnTo>
                    <a:pt x="188" y="252"/>
                  </a:lnTo>
                  <a:lnTo>
                    <a:pt x="188" y="254"/>
                  </a:lnTo>
                  <a:lnTo>
                    <a:pt x="188" y="264"/>
                  </a:lnTo>
                  <a:lnTo>
                    <a:pt x="192" y="270"/>
                  </a:lnTo>
                  <a:lnTo>
                    <a:pt x="194" y="270"/>
                  </a:lnTo>
                  <a:lnTo>
                    <a:pt x="196" y="266"/>
                  </a:lnTo>
                  <a:lnTo>
                    <a:pt x="198" y="264"/>
                  </a:lnTo>
                  <a:lnTo>
                    <a:pt x="208" y="270"/>
                  </a:lnTo>
                  <a:lnTo>
                    <a:pt x="208" y="270"/>
                  </a:lnTo>
                  <a:lnTo>
                    <a:pt x="208" y="270"/>
                  </a:lnTo>
                  <a:lnTo>
                    <a:pt x="208" y="272"/>
                  </a:lnTo>
                  <a:lnTo>
                    <a:pt x="208" y="272"/>
                  </a:lnTo>
                  <a:lnTo>
                    <a:pt x="212" y="286"/>
                  </a:lnTo>
                  <a:lnTo>
                    <a:pt x="216" y="288"/>
                  </a:lnTo>
                  <a:lnTo>
                    <a:pt x="216" y="286"/>
                  </a:lnTo>
                  <a:lnTo>
                    <a:pt x="220" y="276"/>
                  </a:lnTo>
                  <a:lnTo>
                    <a:pt x="220" y="276"/>
                  </a:lnTo>
                  <a:lnTo>
                    <a:pt x="222" y="274"/>
                  </a:lnTo>
                  <a:lnTo>
                    <a:pt x="222" y="274"/>
                  </a:lnTo>
                  <a:lnTo>
                    <a:pt x="224" y="274"/>
                  </a:lnTo>
                  <a:lnTo>
                    <a:pt x="228" y="270"/>
                  </a:lnTo>
                  <a:lnTo>
                    <a:pt x="230" y="270"/>
                  </a:lnTo>
                  <a:lnTo>
                    <a:pt x="230" y="270"/>
                  </a:lnTo>
                  <a:lnTo>
                    <a:pt x="236" y="270"/>
                  </a:lnTo>
                  <a:lnTo>
                    <a:pt x="236" y="266"/>
                  </a:lnTo>
                  <a:lnTo>
                    <a:pt x="236" y="264"/>
                  </a:lnTo>
                  <a:lnTo>
                    <a:pt x="232" y="226"/>
                  </a:lnTo>
                  <a:lnTo>
                    <a:pt x="216" y="202"/>
                  </a:lnTo>
                  <a:lnTo>
                    <a:pt x="188" y="168"/>
                  </a:lnTo>
                  <a:lnTo>
                    <a:pt x="186" y="168"/>
                  </a:lnTo>
                  <a:lnTo>
                    <a:pt x="184" y="146"/>
                  </a:lnTo>
                  <a:lnTo>
                    <a:pt x="176" y="128"/>
                  </a:lnTo>
                  <a:lnTo>
                    <a:pt x="176" y="128"/>
                  </a:lnTo>
                  <a:lnTo>
                    <a:pt x="174" y="128"/>
                  </a:lnTo>
                  <a:lnTo>
                    <a:pt x="174" y="128"/>
                  </a:lnTo>
                  <a:lnTo>
                    <a:pt x="176" y="126"/>
                  </a:lnTo>
                  <a:lnTo>
                    <a:pt x="180" y="104"/>
                  </a:lnTo>
                  <a:lnTo>
                    <a:pt x="182" y="104"/>
                  </a:lnTo>
                  <a:lnTo>
                    <a:pt x="184" y="104"/>
                  </a:lnTo>
                  <a:lnTo>
                    <a:pt x="234" y="102"/>
                  </a:lnTo>
                  <a:lnTo>
                    <a:pt x="260" y="88"/>
                  </a:lnTo>
                  <a:lnTo>
                    <a:pt x="260" y="88"/>
                  </a:lnTo>
                  <a:lnTo>
                    <a:pt x="262" y="86"/>
                  </a:lnTo>
                  <a:lnTo>
                    <a:pt x="262" y="86"/>
                  </a:lnTo>
                  <a:lnTo>
                    <a:pt x="274" y="82"/>
                  </a:lnTo>
                  <a:lnTo>
                    <a:pt x="278" y="78"/>
                  </a:lnTo>
                  <a:lnTo>
                    <a:pt x="280" y="76"/>
                  </a:lnTo>
                  <a:lnTo>
                    <a:pt x="280" y="76"/>
                  </a:lnTo>
                  <a:lnTo>
                    <a:pt x="282" y="68"/>
                  </a:lnTo>
                  <a:lnTo>
                    <a:pt x="284" y="58"/>
                  </a:lnTo>
                  <a:lnTo>
                    <a:pt x="284" y="58"/>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7" name="Freeform 16"/>
            <p:cNvSpPr/>
            <p:nvPr/>
          </p:nvSpPr>
          <p:spPr bwMode="auto">
            <a:xfrm>
              <a:off x="3629025" y="3177494"/>
              <a:ext cx="514350" cy="917575"/>
            </a:xfrm>
            <a:custGeom>
              <a:avLst/>
              <a:gdLst>
                <a:gd name="T0" fmla="*/ 108 w 324"/>
                <a:gd name="T1" fmla="*/ 196 h 578"/>
                <a:gd name="T2" fmla="*/ 124 w 324"/>
                <a:gd name="T3" fmla="*/ 202 h 578"/>
                <a:gd name="T4" fmla="*/ 176 w 324"/>
                <a:gd name="T5" fmla="*/ 228 h 578"/>
                <a:gd name="T6" fmla="*/ 186 w 324"/>
                <a:gd name="T7" fmla="*/ 244 h 578"/>
                <a:gd name="T8" fmla="*/ 178 w 324"/>
                <a:gd name="T9" fmla="*/ 260 h 578"/>
                <a:gd name="T10" fmla="*/ 178 w 324"/>
                <a:gd name="T11" fmla="*/ 286 h 578"/>
                <a:gd name="T12" fmla="*/ 168 w 324"/>
                <a:gd name="T13" fmla="*/ 316 h 578"/>
                <a:gd name="T14" fmla="*/ 140 w 324"/>
                <a:gd name="T15" fmla="*/ 312 h 578"/>
                <a:gd name="T16" fmla="*/ 130 w 324"/>
                <a:gd name="T17" fmla="*/ 340 h 578"/>
                <a:gd name="T18" fmla="*/ 116 w 324"/>
                <a:gd name="T19" fmla="*/ 354 h 578"/>
                <a:gd name="T20" fmla="*/ 88 w 324"/>
                <a:gd name="T21" fmla="*/ 348 h 578"/>
                <a:gd name="T22" fmla="*/ 40 w 324"/>
                <a:gd name="T23" fmla="*/ 376 h 578"/>
                <a:gd name="T24" fmla="*/ 48 w 324"/>
                <a:gd name="T25" fmla="*/ 408 h 578"/>
                <a:gd name="T26" fmla="*/ 52 w 324"/>
                <a:gd name="T27" fmla="*/ 440 h 578"/>
                <a:gd name="T28" fmla="*/ 16 w 324"/>
                <a:gd name="T29" fmla="*/ 446 h 578"/>
                <a:gd name="T30" fmla="*/ 6 w 324"/>
                <a:gd name="T31" fmla="*/ 486 h 578"/>
                <a:gd name="T32" fmla="*/ 30 w 324"/>
                <a:gd name="T33" fmla="*/ 518 h 578"/>
                <a:gd name="T34" fmla="*/ 80 w 324"/>
                <a:gd name="T35" fmla="*/ 504 h 578"/>
                <a:gd name="T36" fmla="*/ 94 w 324"/>
                <a:gd name="T37" fmla="*/ 532 h 578"/>
                <a:gd name="T38" fmla="*/ 104 w 324"/>
                <a:gd name="T39" fmla="*/ 530 h 578"/>
                <a:gd name="T40" fmla="*/ 152 w 324"/>
                <a:gd name="T41" fmla="*/ 546 h 578"/>
                <a:gd name="T42" fmla="*/ 196 w 324"/>
                <a:gd name="T43" fmla="*/ 548 h 578"/>
                <a:gd name="T44" fmla="*/ 208 w 324"/>
                <a:gd name="T45" fmla="*/ 556 h 578"/>
                <a:gd name="T46" fmla="*/ 226 w 324"/>
                <a:gd name="T47" fmla="*/ 574 h 578"/>
                <a:gd name="T48" fmla="*/ 240 w 324"/>
                <a:gd name="T49" fmla="*/ 548 h 578"/>
                <a:gd name="T50" fmla="*/ 246 w 324"/>
                <a:gd name="T51" fmla="*/ 516 h 578"/>
                <a:gd name="T52" fmla="*/ 268 w 324"/>
                <a:gd name="T53" fmla="*/ 512 h 578"/>
                <a:gd name="T54" fmla="*/ 236 w 324"/>
                <a:gd name="T55" fmla="*/ 476 h 578"/>
                <a:gd name="T56" fmla="*/ 242 w 324"/>
                <a:gd name="T57" fmla="*/ 460 h 578"/>
                <a:gd name="T58" fmla="*/ 302 w 324"/>
                <a:gd name="T59" fmla="*/ 466 h 578"/>
                <a:gd name="T60" fmla="*/ 320 w 324"/>
                <a:gd name="T61" fmla="*/ 438 h 578"/>
                <a:gd name="T62" fmla="*/ 296 w 324"/>
                <a:gd name="T63" fmla="*/ 420 h 578"/>
                <a:gd name="T64" fmla="*/ 276 w 324"/>
                <a:gd name="T65" fmla="*/ 368 h 578"/>
                <a:gd name="T66" fmla="*/ 274 w 324"/>
                <a:gd name="T67" fmla="*/ 364 h 578"/>
                <a:gd name="T68" fmla="*/ 280 w 324"/>
                <a:gd name="T69" fmla="*/ 232 h 578"/>
                <a:gd name="T70" fmla="*/ 278 w 324"/>
                <a:gd name="T71" fmla="*/ 162 h 578"/>
                <a:gd name="T72" fmla="*/ 296 w 324"/>
                <a:gd name="T73" fmla="*/ 136 h 578"/>
                <a:gd name="T74" fmla="*/ 280 w 324"/>
                <a:gd name="T75" fmla="*/ 110 h 578"/>
                <a:gd name="T76" fmla="*/ 276 w 324"/>
                <a:gd name="T77" fmla="*/ 88 h 578"/>
                <a:gd name="T78" fmla="*/ 298 w 324"/>
                <a:gd name="T79" fmla="*/ 60 h 578"/>
                <a:gd name="T80" fmla="*/ 290 w 324"/>
                <a:gd name="T81" fmla="*/ 34 h 578"/>
                <a:gd name="T82" fmla="*/ 312 w 324"/>
                <a:gd name="T83" fmla="*/ 12 h 578"/>
                <a:gd name="T84" fmla="*/ 292 w 324"/>
                <a:gd name="T85" fmla="*/ 18 h 578"/>
                <a:gd name="T86" fmla="*/ 260 w 324"/>
                <a:gd name="T87" fmla="*/ 28 h 578"/>
                <a:gd name="T88" fmla="*/ 210 w 324"/>
                <a:gd name="T89" fmla="*/ 56 h 578"/>
                <a:gd name="T90" fmla="*/ 192 w 324"/>
                <a:gd name="T91" fmla="*/ 88 h 578"/>
                <a:gd name="T92" fmla="*/ 184 w 324"/>
                <a:gd name="T93" fmla="*/ 130 h 578"/>
                <a:gd name="T94" fmla="*/ 174 w 324"/>
                <a:gd name="T95" fmla="*/ 144 h 578"/>
                <a:gd name="T96" fmla="*/ 172 w 324"/>
                <a:gd name="T97" fmla="*/ 146 h 578"/>
                <a:gd name="T98" fmla="*/ 152 w 324"/>
                <a:gd name="T99" fmla="*/ 148 h 578"/>
                <a:gd name="T100" fmla="*/ 108 w 324"/>
                <a:gd name="T101" fmla="*/ 132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24" h="578">
                  <a:moveTo>
                    <a:pt x="108" y="132"/>
                  </a:moveTo>
                  <a:lnTo>
                    <a:pt x="104" y="130"/>
                  </a:lnTo>
                  <a:lnTo>
                    <a:pt x="96" y="180"/>
                  </a:lnTo>
                  <a:lnTo>
                    <a:pt x="108" y="196"/>
                  </a:lnTo>
                  <a:lnTo>
                    <a:pt x="122" y="200"/>
                  </a:lnTo>
                  <a:lnTo>
                    <a:pt x="122" y="200"/>
                  </a:lnTo>
                  <a:lnTo>
                    <a:pt x="122" y="200"/>
                  </a:lnTo>
                  <a:lnTo>
                    <a:pt x="124" y="202"/>
                  </a:lnTo>
                  <a:lnTo>
                    <a:pt x="140" y="216"/>
                  </a:lnTo>
                  <a:lnTo>
                    <a:pt x="164" y="220"/>
                  </a:lnTo>
                  <a:lnTo>
                    <a:pt x="164" y="220"/>
                  </a:lnTo>
                  <a:lnTo>
                    <a:pt x="176" y="228"/>
                  </a:lnTo>
                  <a:lnTo>
                    <a:pt x="176" y="228"/>
                  </a:lnTo>
                  <a:lnTo>
                    <a:pt x="176" y="228"/>
                  </a:lnTo>
                  <a:lnTo>
                    <a:pt x="176" y="230"/>
                  </a:lnTo>
                  <a:lnTo>
                    <a:pt x="186" y="244"/>
                  </a:lnTo>
                  <a:lnTo>
                    <a:pt x="188" y="244"/>
                  </a:lnTo>
                  <a:lnTo>
                    <a:pt x="186" y="246"/>
                  </a:lnTo>
                  <a:lnTo>
                    <a:pt x="178" y="260"/>
                  </a:lnTo>
                  <a:lnTo>
                    <a:pt x="178" y="260"/>
                  </a:lnTo>
                  <a:lnTo>
                    <a:pt x="178" y="264"/>
                  </a:lnTo>
                  <a:lnTo>
                    <a:pt x="176" y="272"/>
                  </a:lnTo>
                  <a:lnTo>
                    <a:pt x="178" y="272"/>
                  </a:lnTo>
                  <a:lnTo>
                    <a:pt x="178" y="286"/>
                  </a:lnTo>
                  <a:lnTo>
                    <a:pt x="176" y="288"/>
                  </a:lnTo>
                  <a:lnTo>
                    <a:pt x="176" y="288"/>
                  </a:lnTo>
                  <a:lnTo>
                    <a:pt x="170" y="312"/>
                  </a:lnTo>
                  <a:lnTo>
                    <a:pt x="168" y="316"/>
                  </a:lnTo>
                  <a:lnTo>
                    <a:pt x="168" y="316"/>
                  </a:lnTo>
                  <a:lnTo>
                    <a:pt x="164" y="314"/>
                  </a:lnTo>
                  <a:lnTo>
                    <a:pt x="154" y="312"/>
                  </a:lnTo>
                  <a:lnTo>
                    <a:pt x="140" y="312"/>
                  </a:lnTo>
                  <a:lnTo>
                    <a:pt x="128" y="316"/>
                  </a:lnTo>
                  <a:lnTo>
                    <a:pt x="116" y="328"/>
                  </a:lnTo>
                  <a:lnTo>
                    <a:pt x="112" y="332"/>
                  </a:lnTo>
                  <a:lnTo>
                    <a:pt x="130" y="340"/>
                  </a:lnTo>
                  <a:lnTo>
                    <a:pt x="128" y="344"/>
                  </a:lnTo>
                  <a:lnTo>
                    <a:pt x="128" y="344"/>
                  </a:lnTo>
                  <a:lnTo>
                    <a:pt x="124" y="350"/>
                  </a:lnTo>
                  <a:lnTo>
                    <a:pt x="116" y="354"/>
                  </a:lnTo>
                  <a:lnTo>
                    <a:pt x="106" y="354"/>
                  </a:lnTo>
                  <a:lnTo>
                    <a:pt x="88" y="348"/>
                  </a:lnTo>
                  <a:lnTo>
                    <a:pt x="88" y="348"/>
                  </a:lnTo>
                  <a:lnTo>
                    <a:pt x="88" y="348"/>
                  </a:lnTo>
                  <a:lnTo>
                    <a:pt x="70" y="338"/>
                  </a:lnTo>
                  <a:lnTo>
                    <a:pt x="64" y="338"/>
                  </a:lnTo>
                  <a:lnTo>
                    <a:pt x="44" y="366"/>
                  </a:lnTo>
                  <a:lnTo>
                    <a:pt x="40" y="376"/>
                  </a:lnTo>
                  <a:lnTo>
                    <a:pt x="40" y="392"/>
                  </a:lnTo>
                  <a:lnTo>
                    <a:pt x="48" y="406"/>
                  </a:lnTo>
                  <a:lnTo>
                    <a:pt x="48" y="408"/>
                  </a:lnTo>
                  <a:lnTo>
                    <a:pt x="48" y="408"/>
                  </a:lnTo>
                  <a:lnTo>
                    <a:pt x="48" y="408"/>
                  </a:lnTo>
                  <a:lnTo>
                    <a:pt x="52" y="420"/>
                  </a:lnTo>
                  <a:lnTo>
                    <a:pt x="52" y="422"/>
                  </a:lnTo>
                  <a:lnTo>
                    <a:pt x="52" y="440"/>
                  </a:lnTo>
                  <a:lnTo>
                    <a:pt x="52" y="442"/>
                  </a:lnTo>
                  <a:lnTo>
                    <a:pt x="54" y="444"/>
                  </a:lnTo>
                  <a:lnTo>
                    <a:pt x="40" y="446"/>
                  </a:lnTo>
                  <a:lnTo>
                    <a:pt x="16" y="446"/>
                  </a:lnTo>
                  <a:lnTo>
                    <a:pt x="6" y="454"/>
                  </a:lnTo>
                  <a:lnTo>
                    <a:pt x="0" y="462"/>
                  </a:lnTo>
                  <a:lnTo>
                    <a:pt x="2" y="462"/>
                  </a:lnTo>
                  <a:lnTo>
                    <a:pt x="6" y="486"/>
                  </a:lnTo>
                  <a:lnTo>
                    <a:pt x="8" y="486"/>
                  </a:lnTo>
                  <a:lnTo>
                    <a:pt x="8" y="496"/>
                  </a:lnTo>
                  <a:lnTo>
                    <a:pt x="12" y="508"/>
                  </a:lnTo>
                  <a:lnTo>
                    <a:pt x="30" y="518"/>
                  </a:lnTo>
                  <a:lnTo>
                    <a:pt x="54" y="512"/>
                  </a:lnTo>
                  <a:lnTo>
                    <a:pt x="66" y="504"/>
                  </a:lnTo>
                  <a:lnTo>
                    <a:pt x="68" y="504"/>
                  </a:lnTo>
                  <a:lnTo>
                    <a:pt x="80" y="504"/>
                  </a:lnTo>
                  <a:lnTo>
                    <a:pt x="86" y="520"/>
                  </a:lnTo>
                  <a:lnTo>
                    <a:pt x="86" y="520"/>
                  </a:lnTo>
                  <a:lnTo>
                    <a:pt x="92" y="526"/>
                  </a:lnTo>
                  <a:lnTo>
                    <a:pt x="94" y="532"/>
                  </a:lnTo>
                  <a:lnTo>
                    <a:pt x="100" y="532"/>
                  </a:lnTo>
                  <a:lnTo>
                    <a:pt x="102" y="532"/>
                  </a:lnTo>
                  <a:lnTo>
                    <a:pt x="104" y="532"/>
                  </a:lnTo>
                  <a:lnTo>
                    <a:pt x="104" y="530"/>
                  </a:lnTo>
                  <a:lnTo>
                    <a:pt x="116" y="520"/>
                  </a:lnTo>
                  <a:lnTo>
                    <a:pt x="126" y="540"/>
                  </a:lnTo>
                  <a:lnTo>
                    <a:pt x="136" y="546"/>
                  </a:lnTo>
                  <a:lnTo>
                    <a:pt x="152" y="546"/>
                  </a:lnTo>
                  <a:lnTo>
                    <a:pt x="164" y="544"/>
                  </a:lnTo>
                  <a:lnTo>
                    <a:pt x="168" y="544"/>
                  </a:lnTo>
                  <a:lnTo>
                    <a:pt x="196" y="548"/>
                  </a:lnTo>
                  <a:lnTo>
                    <a:pt x="196" y="548"/>
                  </a:lnTo>
                  <a:lnTo>
                    <a:pt x="196" y="550"/>
                  </a:lnTo>
                  <a:lnTo>
                    <a:pt x="208" y="556"/>
                  </a:lnTo>
                  <a:lnTo>
                    <a:pt x="208" y="556"/>
                  </a:lnTo>
                  <a:lnTo>
                    <a:pt x="208" y="556"/>
                  </a:lnTo>
                  <a:lnTo>
                    <a:pt x="208" y="558"/>
                  </a:lnTo>
                  <a:lnTo>
                    <a:pt x="220" y="566"/>
                  </a:lnTo>
                  <a:lnTo>
                    <a:pt x="220" y="566"/>
                  </a:lnTo>
                  <a:lnTo>
                    <a:pt x="226" y="574"/>
                  </a:lnTo>
                  <a:lnTo>
                    <a:pt x="234" y="578"/>
                  </a:lnTo>
                  <a:lnTo>
                    <a:pt x="248" y="576"/>
                  </a:lnTo>
                  <a:lnTo>
                    <a:pt x="248" y="560"/>
                  </a:lnTo>
                  <a:lnTo>
                    <a:pt x="240" y="548"/>
                  </a:lnTo>
                  <a:lnTo>
                    <a:pt x="240" y="548"/>
                  </a:lnTo>
                  <a:lnTo>
                    <a:pt x="240" y="548"/>
                  </a:lnTo>
                  <a:lnTo>
                    <a:pt x="236" y="526"/>
                  </a:lnTo>
                  <a:lnTo>
                    <a:pt x="246" y="516"/>
                  </a:lnTo>
                  <a:lnTo>
                    <a:pt x="248" y="514"/>
                  </a:lnTo>
                  <a:lnTo>
                    <a:pt x="248" y="514"/>
                  </a:lnTo>
                  <a:lnTo>
                    <a:pt x="258" y="512"/>
                  </a:lnTo>
                  <a:lnTo>
                    <a:pt x="268" y="512"/>
                  </a:lnTo>
                  <a:lnTo>
                    <a:pt x="272" y="508"/>
                  </a:lnTo>
                  <a:lnTo>
                    <a:pt x="264" y="500"/>
                  </a:lnTo>
                  <a:lnTo>
                    <a:pt x="242" y="484"/>
                  </a:lnTo>
                  <a:lnTo>
                    <a:pt x="236" y="476"/>
                  </a:lnTo>
                  <a:lnTo>
                    <a:pt x="236" y="476"/>
                  </a:lnTo>
                  <a:lnTo>
                    <a:pt x="234" y="474"/>
                  </a:lnTo>
                  <a:lnTo>
                    <a:pt x="236" y="472"/>
                  </a:lnTo>
                  <a:lnTo>
                    <a:pt x="242" y="460"/>
                  </a:lnTo>
                  <a:lnTo>
                    <a:pt x="244" y="462"/>
                  </a:lnTo>
                  <a:lnTo>
                    <a:pt x="260" y="466"/>
                  </a:lnTo>
                  <a:lnTo>
                    <a:pt x="302" y="464"/>
                  </a:lnTo>
                  <a:lnTo>
                    <a:pt x="302" y="466"/>
                  </a:lnTo>
                  <a:lnTo>
                    <a:pt x="304" y="466"/>
                  </a:lnTo>
                  <a:lnTo>
                    <a:pt x="316" y="470"/>
                  </a:lnTo>
                  <a:lnTo>
                    <a:pt x="324" y="462"/>
                  </a:lnTo>
                  <a:lnTo>
                    <a:pt x="320" y="438"/>
                  </a:lnTo>
                  <a:lnTo>
                    <a:pt x="304" y="428"/>
                  </a:lnTo>
                  <a:lnTo>
                    <a:pt x="304" y="428"/>
                  </a:lnTo>
                  <a:lnTo>
                    <a:pt x="300" y="424"/>
                  </a:lnTo>
                  <a:lnTo>
                    <a:pt x="296" y="420"/>
                  </a:lnTo>
                  <a:lnTo>
                    <a:pt x="292" y="410"/>
                  </a:lnTo>
                  <a:lnTo>
                    <a:pt x="290" y="394"/>
                  </a:lnTo>
                  <a:lnTo>
                    <a:pt x="290" y="374"/>
                  </a:lnTo>
                  <a:lnTo>
                    <a:pt x="276" y="368"/>
                  </a:lnTo>
                  <a:lnTo>
                    <a:pt x="276" y="368"/>
                  </a:lnTo>
                  <a:lnTo>
                    <a:pt x="274" y="368"/>
                  </a:lnTo>
                  <a:lnTo>
                    <a:pt x="274" y="366"/>
                  </a:lnTo>
                  <a:lnTo>
                    <a:pt x="274" y="364"/>
                  </a:lnTo>
                  <a:lnTo>
                    <a:pt x="272" y="344"/>
                  </a:lnTo>
                  <a:lnTo>
                    <a:pt x="288" y="262"/>
                  </a:lnTo>
                  <a:lnTo>
                    <a:pt x="288" y="262"/>
                  </a:lnTo>
                  <a:lnTo>
                    <a:pt x="280" y="232"/>
                  </a:lnTo>
                  <a:lnTo>
                    <a:pt x="278" y="214"/>
                  </a:lnTo>
                  <a:lnTo>
                    <a:pt x="276" y="190"/>
                  </a:lnTo>
                  <a:lnTo>
                    <a:pt x="278" y="164"/>
                  </a:lnTo>
                  <a:lnTo>
                    <a:pt x="278" y="162"/>
                  </a:lnTo>
                  <a:lnTo>
                    <a:pt x="280" y="160"/>
                  </a:lnTo>
                  <a:lnTo>
                    <a:pt x="280" y="160"/>
                  </a:lnTo>
                  <a:lnTo>
                    <a:pt x="296" y="148"/>
                  </a:lnTo>
                  <a:lnTo>
                    <a:pt x="296" y="136"/>
                  </a:lnTo>
                  <a:lnTo>
                    <a:pt x="296" y="136"/>
                  </a:lnTo>
                  <a:lnTo>
                    <a:pt x="294" y="130"/>
                  </a:lnTo>
                  <a:lnTo>
                    <a:pt x="290" y="122"/>
                  </a:lnTo>
                  <a:lnTo>
                    <a:pt x="280" y="110"/>
                  </a:lnTo>
                  <a:lnTo>
                    <a:pt x="278" y="110"/>
                  </a:lnTo>
                  <a:lnTo>
                    <a:pt x="278" y="108"/>
                  </a:lnTo>
                  <a:lnTo>
                    <a:pt x="276" y="88"/>
                  </a:lnTo>
                  <a:lnTo>
                    <a:pt x="276" y="88"/>
                  </a:lnTo>
                  <a:lnTo>
                    <a:pt x="276" y="88"/>
                  </a:lnTo>
                  <a:lnTo>
                    <a:pt x="276" y="86"/>
                  </a:lnTo>
                  <a:lnTo>
                    <a:pt x="276" y="86"/>
                  </a:lnTo>
                  <a:lnTo>
                    <a:pt x="298" y="60"/>
                  </a:lnTo>
                  <a:lnTo>
                    <a:pt x="298" y="48"/>
                  </a:lnTo>
                  <a:lnTo>
                    <a:pt x="292" y="36"/>
                  </a:lnTo>
                  <a:lnTo>
                    <a:pt x="292" y="36"/>
                  </a:lnTo>
                  <a:lnTo>
                    <a:pt x="290" y="34"/>
                  </a:lnTo>
                  <a:lnTo>
                    <a:pt x="300" y="20"/>
                  </a:lnTo>
                  <a:lnTo>
                    <a:pt x="300" y="20"/>
                  </a:lnTo>
                  <a:lnTo>
                    <a:pt x="302" y="20"/>
                  </a:lnTo>
                  <a:lnTo>
                    <a:pt x="312" y="12"/>
                  </a:lnTo>
                  <a:lnTo>
                    <a:pt x="312" y="0"/>
                  </a:lnTo>
                  <a:lnTo>
                    <a:pt x="306" y="0"/>
                  </a:lnTo>
                  <a:lnTo>
                    <a:pt x="296" y="0"/>
                  </a:lnTo>
                  <a:lnTo>
                    <a:pt x="292" y="18"/>
                  </a:lnTo>
                  <a:lnTo>
                    <a:pt x="290" y="18"/>
                  </a:lnTo>
                  <a:lnTo>
                    <a:pt x="268" y="10"/>
                  </a:lnTo>
                  <a:lnTo>
                    <a:pt x="256" y="8"/>
                  </a:lnTo>
                  <a:lnTo>
                    <a:pt x="260" y="28"/>
                  </a:lnTo>
                  <a:lnTo>
                    <a:pt x="244" y="32"/>
                  </a:lnTo>
                  <a:lnTo>
                    <a:pt x="218" y="46"/>
                  </a:lnTo>
                  <a:lnTo>
                    <a:pt x="210" y="56"/>
                  </a:lnTo>
                  <a:lnTo>
                    <a:pt x="210" y="56"/>
                  </a:lnTo>
                  <a:lnTo>
                    <a:pt x="210" y="58"/>
                  </a:lnTo>
                  <a:lnTo>
                    <a:pt x="208" y="58"/>
                  </a:lnTo>
                  <a:lnTo>
                    <a:pt x="196" y="70"/>
                  </a:lnTo>
                  <a:lnTo>
                    <a:pt x="192" y="88"/>
                  </a:lnTo>
                  <a:lnTo>
                    <a:pt x="192" y="90"/>
                  </a:lnTo>
                  <a:lnTo>
                    <a:pt x="186" y="118"/>
                  </a:lnTo>
                  <a:lnTo>
                    <a:pt x="186" y="118"/>
                  </a:lnTo>
                  <a:lnTo>
                    <a:pt x="184" y="130"/>
                  </a:lnTo>
                  <a:lnTo>
                    <a:pt x="184" y="132"/>
                  </a:lnTo>
                  <a:lnTo>
                    <a:pt x="184" y="132"/>
                  </a:lnTo>
                  <a:lnTo>
                    <a:pt x="182" y="132"/>
                  </a:lnTo>
                  <a:lnTo>
                    <a:pt x="174" y="144"/>
                  </a:lnTo>
                  <a:lnTo>
                    <a:pt x="172" y="144"/>
                  </a:lnTo>
                  <a:lnTo>
                    <a:pt x="172" y="144"/>
                  </a:lnTo>
                  <a:lnTo>
                    <a:pt x="172" y="146"/>
                  </a:lnTo>
                  <a:lnTo>
                    <a:pt x="172" y="146"/>
                  </a:lnTo>
                  <a:lnTo>
                    <a:pt x="152" y="148"/>
                  </a:lnTo>
                  <a:lnTo>
                    <a:pt x="152" y="148"/>
                  </a:lnTo>
                  <a:lnTo>
                    <a:pt x="152" y="148"/>
                  </a:lnTo>
                  <a:lnTo>
                    <a:pt x="152" y="148"/>
                  </a:lnTo>
                  <a:lnTo>
                    <a:pt x="152" y="148"/>
                  </a:lnTo>
                  <a:lnTo>
                    <a:pt x="122" y="138"/>
                  </a:lnTo>
                  <a:lnTo>
                    <a:pt x="122" y="138"/>
                  </a:lnTo>
                  <a:lnTo>
                    <a:pt x="108" y="132"/>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8" name="Freeform 17"/>
            <p:cNvSpPr/>
            <p:nvPr/>
          </p:nvSpPr>
          <p:spPr bwMode="auto">
            <a:xfrm>
              <a:off x="4073525" y="3006044"/>
              <a:ext cx="342900" cy="752475"/>
            </a:xfrm>
            <a:custGeom>
              <a:avLst/>
              <a:gdLst>
                <a:gd name="T0" fmla="*/ 200 w 216"/>
                <a:gd name="T1" fmla="*/ 8 h 474"/>
                <a:gd name="T2" fmla="*/ 188 w 216"/>
                <a:gd name="T3" fmla="*/ 12 h 474"/>
                <a:gd name="T4" fmla="*/ 176 w 216"/>
                <a:gd name="T5" fmla="*/ 24 h 474"/>
                <a:gd name="T6" fmla="*/ 174 w 216"/>
                <a:gd name="T7" fmla="*/ 24 h 474"/>
                <a:gd name="T8" fmla="*/ 136 w 216"/>
                <a:gd name="T9" fmla="*/ 28 h 474"/>
                <a:gd name="T10" fmla="*/ 122 w 216"/>
                <a:gd name="T11" fmla="*/ 40 h 474"/>
                <a:gd name="T12" fmla="*/ 112 w 216"/>
                <a:gd name="T13" fmla="*/ 48 h 474"/>
                <a:gd name="T14" fmla="*/ 92 w 216"/>
                <a:gd name="T15" fmla="*/ 48 h 474"/>
                <a:gd name="T16" fmla="*/ 84 w 216"/>
                <a:gd name="T17" fmla="*/ 76 h 474"/>
                <a:gd name="T18" fmla="*/ 82 w 216"/>
                <a:gd name="T19" fmla="*/ 76 h 474"/>
                <a:gd name="T20" fmla="*/ 66 w 216"/>
                <a:gd name="T21" fmla="*/ 92 h 474"/>
                <a:gd name="T22" fmla="*/ 42 w 216"/>
                <a:gd name="T23" fmla="*/ 120 h 474"/>
                <a:gd name="T24" fmla="*/ 28 w 216"/>
                <a:gd name="T25" fmla="*/ 136 h 474"/>
                <a:gd name="T26" fmla="*/ 26 w 216"/>
                <a:gd name="T27" fmla="*/ 154 h 474"/>
                <a:gd name="T28" fmla="*/ 26 w 216"/>
                <a:gd name="T29" fmla="*/ 170 h 474"/>
                <a:gd name="T30" fmla="*/ 16 w 216"/>
                <a:gd name="T31" fmla="*/ 184 h 474"/>
                <a:gd name="T32" fmla="*/ 16 w 216"/>
                <a:gd name="T33" fmla="*/ 224 h 474"/>
                <a:gd name="T34" fmla="*/ 16 w 216"/>
                <a:gd name="T35" fmla="*/ 224 h 474"/>
                <a:gd name="T36" fmla="*/ 24 w 216"/>
                <a:gd name="T37" fmla="*/ 262 h 474"/>
                <a:gd name="T38" fmla="*/ 6 w 216"/>
                <a:gd name="T39" fmla="*/ 276 h 474"/>
                <a:gd name="T40" fmla="*/ 6 w 216"/>
                <a:gd name="T41" fmla="*/ 324 h 474"/>
                <a:gd name="T42" fmla="*/ 18 w 216"/>
                <a:gd name="T43" fmla="*/ 370 h 474"/>
                <a:gd name="T44" fmla="*/ 2 w 216"/>
                <a:gd name="T45" fmla="*/ 468 h 474"/>
                <a:gd name="T46" fmla="*/ 32 w 216"/>
                <a:gd name="T47" fmla="*/ 456 h 474"/>
                <a:gd name="T48" fmla="*/ 112 w 216"/>
                <a:gd name="T49" fmla="*/ 416 h 474"/>
                <a:gd name="T50" fmla="*/ 116 w 216"/>
                <a:gd name="T51" fmla="*/ 416 h 474"/>
                <a:gd name="T52" fmla="*/ 162 w 216"/>
                <a:gd name="T53" fmla="*/ 416 h 474"/>
                <a:gd name="T54" fmla="*/ 182 w 216"/>
                <a:gd name="T55" fmla="*/ 392 h 474"/>
                <a:gd name="T56" fmla="*/ 190 w 216"/>
                <a:gd name="T57" fmla="*/ 372 h 474"/>
                <a:gd name="T58" fmla="*/ 190 w 216"/>
                <a:gd name="T59" fmla="*/ 368 h 474"/>
                <a:gd name="T60" fmla="*/ 194 w 216"/>
                <a:gd name="T61" fmla="*/ 364 h 474"/>
                <a:gd name="T62" fmla="*/ 190 w 216"/>
                <a:gd name="T63" fmla="*/ 356 h 474"/>
                <a:gd name="T64" fmla="*/ 198 w 216"/>
                <a:gd name="T65" fmla="*/ 336 h 474"/>
                <a:gd name="T66" fmla="*/ 184 w 216"/>
                <a:gd name="T67" fmla="*/ 310 h 474"/>
                <a:gd name="T68" fmla="*/ 180 w 216"/>
                <a:gd name="T69" fmla="*/ 302 h 474"/>
                <a:gd name="T70" fmla="*/ 182 w 216"/>
                <a:gd name="T71" fmla="*/ 294 h 474"/>
                <a:gd name="T72" fmla="*/ 192 w 216"/>
                <a:gd name="T73" fmla="*/ 268 h 474"/>
                <a:gd name="T74" fmla="*/ 202 w 216"/>
                <a:gd name="T75" fmla="*/ 248 h 474"/>
                <a:gd name="T76" fmla="*/ 208 w 216"/>
                <a:gd name="T77" fmla="*/ 200 h 474"/>
                <a:gd name="T78" fmla="*/ 182 w 216"/>
                <a:gd name="T79" fmla="*/ 184 h 474"/>
                <a:gd name="T80" fmla="*/ 176 w 216"/>
                <a:gd name="T81" fmla="*/ 170 h 474"/>
                <a:gd name="T82" fmla="*/ 180 w 216"/>
                <a:gd name="T83" fmla="*/ 146 h 474"/>
                <a:gd name="T84" fmla="*/ 184 w 216"/>
                <a:gd name="T85" fmla="*/ 130 h 474"/>
                <a:gd name="T86" fmla="*/ 188 w 216"/>
                <a:gd name="T87" fmla="*/ 116 h 474"/>
                <a:gd name="T88" fmla="*/ 208 w 216"/>
                <a:gd name="T89" fmla="*/ 112 h 474"/>
                <a:gd name="T90" fmla="*/ 214 w 216"/>
                <a:gd name="T91" fmla="*/ 66 h 474"/>
                <a:gd name="T92" fmla="*/ 200 w 216"/>
                <a:gd name="T93" fmla="*/ 64 h 474"/>
                <a:gd name="T94" fmla="*/ 182 w 216"/>
                <a:gd name="T95" fmla="*/ 52 h 474"/>
                <a:gd name="T96" fmla="*/ 180 w 216"/>
                <a:gd name="T97" fmla="*/ 32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6" h="474">
                  <a:moveTo>
                    <a:pt x="202" y="24"/>
                  </a:moveTo>
                  <a:lnTo>
                    <a:pt x="204" y="20"/>
                  </a:lnTo>
                  <a:lnTo>
                    <a:pt x="200" y="8"/>
                  </a:lnTo>
                  <a:lnTo>
                    <a:pt x="194" y="0"/>
                  </a:lnTo>
                  <a:lnTo>
                    <a:pt x="188" y="12"/>
                  </a:lnTo>
                  <a:lnTo>
                    <a:pt x="188" y="12"/>
                  </a:lnTo>
                  <a:lnTo>
                    <a:pt x="188" y="12"/>
                  </a:lnTo>
                  <a:lnTo>
                    <a:pt x="188" y="12"/>
                  </a:lnTo>
                  <a:lnTo>
                    <a:pt x="176" y="24"/>
                  </a:lnTo>
                  <a:lnTo>
                    <a:pt x="176" y="24"/>
                  </a:lnTo>
                  <a:lnTo>
                    <a:pt x="176" y="24"/>
                  </a:lnTo>
                  <a:lnTo>
                    <a:pt x="174" y="24"/>
                  </a:lnTo>
                  <a:lnTo>
                    <a:pt x="156" y="30"/>
                  </a:lnTo>
                  <a:lnTo>
                    <a:pt x="154" y="30"/>
                  </a:lnTo>
                  <a:lnTo>
                    <a:pt x="136" y="28"/>
                  </a:lnTo>
                  <a:lnTo>
                    <a:pt x="124" y="30"/>
                  </a:lnTo>
                  <a:lnTo>
                    <a:pt x="122" y="40"/>
                  </a:lnTo>
                  <a:lnTo>
                    <a:pt x="122" y="40"/>
                  </a:lnTo>
                  <a:lnTo>
                    <a:pt x="122" y="40"/>
                  </a:lnTo>
                  <a:lnTo>
                    <a:pt x="112" y="46"/>
                  </a:lnTo>
                  <a:lnTo>
                    <a:pt x="112" y="48"/>
                  </a:lnTo>
                  <a:lnTo>
                    <a:pt x="110" y="48"/>
                  </a:lnTo>
                  <a:lnTo>
                    <a:pt x="94" y="46"/>
                  </a:lnTo>
                  <a:lnTo>
                    <a:pt x="92" y="48"/>
                  </a:lnTo>
                  <a:lnTo>
                    <a:pt x="92" y="64"/>
                  </a:lnTo>
                  <a:lnTo>
                    <a:pt x="92" y="64"/>
                  </a:lnTo>
                  <a:lnTo>
                    <a:pt x="84" y="76"/>
                  </a:lnTo>
                  <a:lnTo>
                    <a:pt x="84" y="76"/>
                  </a:lnTo>
                  <a:lnTo>
                    <a:pt x="84" y="76"/>
                  </a:lnTo>
                  <a:lnTo>
                    <a:pt x="82" y="76"/>
                  </a:lnTo>
                  <a:lnTo>
                    <a:pt x="68" y="92"/>
                  </a:lnTo>
                  <a:lnTo>
                    <a:pt x="66" y="92"/>
                  </a:lnTo>
                  <a:lnTo>
                    <a:pt x="66" y="92"/>
                  </a:lnTo>
                  <a:lnTo>
                    <a:pt x="50" y="96"/>
                  </a:lnTo>
                  <a:lnTo>
                    <a:pt x="40" y="106"/>
                  </a:lnTo>
                  <a:lnTo>
                    <a:pt x="42" y="120"/>
                  </a:lnTo>
                  <a:lnTo>
                    <a:pt x="42" y="124"/>
                  </a:lnTo>
                  <a:lnTo>
                    <a:pt x="40" y="124"/>
                  </a:lnTo>
                  <a:lnTo>
                    <a:pt x="28" y="136"/>
                  </a:lnTo>
                  <a:lnTo>
                    <a:pt x="20" y="144"/>
                  </a:lnTo>
                  <a:lnTo>
                    <a:pt x="26" y="154"/>
                  </a:lnTo>
                  <a:lnTo>
                    <a:pt x="26" y="154"/>
                  </a:lnTo>
                  <a:lnTo>
                    <a:pt x="26" y="156"/>
                  </a:lnTo>
                  <a:lnTo>
                    <a:pt x="26" y="170"/>
                  </a:lnTo>
                  <a:lnTo>
                    <a:pt x="26" y="170"/>
                  </a:lnTo>
                  <a:lnTo>
                    <a:pt x="26" y="172"/>
                  </a:lnTo>
                  <a:lnTo>
                    <a:pt x="16" y="184"/>
                  </a:lnTo>
                  <a:lnTo>
                    <a:pt x="16" y="184"/>
                  </a:lnTo>
                  <a:lnTo>
                    <a:pt x="4" y="198"/>
                  </a:lnTo>
                  <a:lnTo>
                    <a:pt x="6" y="214"/>
                  </a:lnTo>
                  <a:lnTo>
                    <a:pt x="16" y="224"/>
                  </a:lnTo>
                  <a:lnTo>
                    <a:pt x="16" y="224"/>
                  </a:lnTo>
                  <a:lnTo>
                    <a:pt x="16" y="224"/>
                  </a:lnTo>
                  <a:lnTo>
                    <a:pt x="16" y="224"/>
                  </a:lnTo>
                  <a:lnTo>
                    <a:pt x="22" y="236"/>
                  </a:lnTo>
                  <a:lnTo>
                    <a:pt x="24" y="244"/>
                  </a:lnTo>
                  <a:lnTo>
                    <a:pt x="24" y="262"/>
                  </a:lnTo>
                  <a:lnTo>
                    <a:pt x="24" y="262"/>
                  </a:lnTo>
                  <a:lnTo>
                    <a:pt x="22" y="264"/>
                  </a:lnTo>
                  <a:lnTo>
                    <a:pt x="6" y="276"/>
                  </a:lnTo>
                  <a:lnTo>
                    <a:pt x="4" y="300"/>
                  </a:lnTo>
                  <a:lnTo>
                    <a:pt x="6" y="324"/>
                  </a:lnTo>
                  <a:lnTo>
                    <a:pt x="6" y="324"/>
                  </a:lnTo>
                  <a:lnTo>
                    <a:pt x="10" y="340"/>
                  </a:lnTo>
                  <a:lnTo>
                    <a:pt x="18" y="368"/>
                  </a:lnTo>
                  <a:lnTo>
                    <a:pt x="18" y="370"/>
                  </a:lnTo>
                  <a:lnTo>
                    <a:pt x="18" y="372"/>
                  </a:lnTo>
                  <a:lnTo>
                    <a:pt x="0" y="452"/>
                  </a:lnTo>
                  <a:lnTo>
                    <a:pt x="2" y="468"/>
                  </a:lnTo>
                  <a:lnTo>
                    <a:pt x="14" y="474"/>
                  </a:lnTo>
                  <a:lnTo>
                    <a:pt x="32" y="456"/>
                  </a:lnTo>
                  <a:lnTo>
                    <a:pt x="32" y="456"/>
                  </a:lnTo>
                  <a:lnTo>
                    <a:pt x="34" y="456"/>
                  </a:lnTo>
                  <a:lnTo>
                    <a:pt x="96" y="432"/>
                  </a:lnTo>
                  <a:lnTo>
                    <a:pt x="112" y="416"/>
                  </a:lnTo>
                  <a:lnTo>
                    <a:pt x="112" y="416"/>
                  </a:lnTo>
                  <a:lnTo>
                    <a:pt x="114" y="416"/>
                  </a:lnTo>
                  <a:lnTo>
                    <a:pt x="116" y="416"/>
                  </a:lnTo>
                  <a:lnTo>
                    <a:pt x="150" y="420"/>
                  </a:lnTo>
                  <a:lnTo>
                    <a:pt x="150" y="420"/>
                  </a:lnTo>
                  <a:lnTo>
                    <a:pt x="162" y="416"/>
                  </a:lnTo>
                  <a:lnTo>
                    <a:pt x="180" y="408"/>
                  </a:lnTo>
                  <a:lnTo>
                    <a:pt x="180" y="392"/>
                  </a:lnTo>
                  <a:lnTo>
                    <a:pt x="182" y="392"/>
                  </a:lnTo>
                  <a:lnTo>
                    <a:pt x="182" y="392"/>
                  </a:lnTo>
                  <a:lnTo>
                    <a:pt x="192" y="382"/>
                  </a:lnTo>
                  <a:lnTo>
                    <a:pt x="190" y="372"/>
                  </a:lnTo>
                  <a:lnTo>
                    <a:pt x="190" y="372"/>
                  </a:lnTo>
                  <a:lnTo>
                    <a:pt x="190" y="370"/>
                  </a:lnTo>
                  <a:lnTo>
                    <a:pt x="190" y="368"/>
                  </a:lnTo>
                  <a:lnTo>
                    <a:pt x="190" y="368"/>
                  </a:lnTo>
                  <a:lnTo>
                    <a:pt x="190" y="368"/>
                  </a:lnTo>
                  <a:lnTo>
                    <a:pt x="194" y="364"/>
                  </a:lnTo>
                  <a:lnTo>
                    <a:pt x="192" y="360"/>
                  </a:lnTo>
                  <a:lnTo>
                    <a:pt x="192" y="360"/>
                  </a:lnTo>
                  <a:lnTo>
                    <a:pt x="190" y="356"/>
                  </a:lnTo>
                  <a:lnTo>
                    <a:pt x="190" y="352"/>
                  </a:lnTo>
                  <a:lnTo>
                    <a:pt x="194" y="340"/>
                  </a:lnTo>
                  <a:lnTo>
                    <a:pt x="198" y="336"/>
                  </a:lnTo>
                  <a:lnTo>
                    <a:pt x="198" y="336"/>
                  </a:lnTo>
                  <a:lnTo>
                    <a:pt x="196" y="324"/>
                  </a:lnTo>
                  <a:lnTo>
                    <a:pt x="184" y="310"/>
                  </a:lnTo>
                  <a:lnTo>
                    <a:pt x="184" y="310"/>
                  </a:lnTo>
                  <a:lnTo>
                    <a:pt x="182" y="306"/>
                  </a:lnTo>
                  <a:lnTo>
                    <a:pt x="180" y="302"/>
                  </a:lnTo>
                  <a:lnTo>
                    <a:pt x="180" y="298"/>
                  </a:lnTo>
                  <a:lnTo>
                    <a:pt x="182" y="294"/>
                  </a:lnTo>
                  <a:lnTo>
                    <a:pt x="182" y="294"/>
                  </a:lnTo>
                  <a:lnTo>
                    <a:pt x="184" y="288"/>
                  </a:lnTo>
                  <a:lnTo>
                    <a:pt x="190" y="280"/>
                  </a:lnTo>
                  <a:lnTo>
                    <a:pt x="192" y="268"/>
                  </a:lnTo>
                  <a:lnTo>
                    <a:pt x="192" y="268"/>
                  </a:lnTo>
                  <a:lnTo>
                    <a:pt x="192" y="268"/>
                  </a:lnTo>
                  <a:lnTo>
                    <a:pt x="202" y="248"/>
                  </a:lnTo>
                  <a:lnTo>
                    <a:pt x="204" y="240"/>
                  </a:lnTo>
                  <a:lnTo>
                    <a:pt x="216" y="216"/>
                  </a:lnTo>
                  <a:lnTo>
                    <a:pt x="208" y="200"/>
                  </a:lnTo>
                  <a:lnTo>
                    <a:pt x="184" y="184"/>
                  </a:lnTo>
                  <a:lnTo>
                    <a:pt x="182" y="184"/>
                  </a:lnTo>
                  <a:lnTo>
                    <a:pt x="182" y="184"/>
                  </a:lnTo>
                  <a:lnTo>
                    <a:pt x="182" y="184"/>
                  </a:lnTo>
                  <a:lnTo>
                    <a:pt x="176" y="170"/>
                  </a:lnTo>
                  <a:lnTo>
                    <a:pt x="176" y="170"/>
                  </a:lnTo>
                  <a:lnTo>
                    <a:pt x="176" y="168"/>
                  </a:lnTo>
                  <a:lnTo>
                    <a:pt x="180" y="146"/>
                  </a:lnTo>
                  <a:lnTo>
                    <a:pt x="180" y="146"/>
                  </a:lnTo>
                  <a:lnTo>
                    <a:pt x="180" y="146"/>
                  </a:lnTo>
                  <a:lnTo>
                    <a:pt x="184" y="130"/>
                  </a:lnTo>
                  <a:lnTo>
                    <a:pt x="184" y="130"/>
                  </a:lnTo>
                  <a:lnTo>
                    <a:pt x="184" y="122"/>
                  </a:lnTo>
                  <a:lnTo>
                    <a:pt x="188" y="116"/>
                  </a:lnTo>
                  <a:lnTo>
                    <a:pt x="188" y="116"/>
                  </a:lnTo>
                  <a:lnTo>
                    <a:pt x="190" y="114"/>
                  </a:lnTo>
                  <a:lnTo>
                    <a:pt x="194" y="114"/>
                  </a:lnTo>
                  <a:lnTo>
                    <a:pt x="208" y="112"/>
                  </a:lnTo>
                  <a:lnTo>
                    <a:pt x="212" y="102"/>
                  </a:lnTo>
                  <a:lnTo>
                    <a:pt x="216" y="76"/>
                  </a:lnTo>
                  <a:lnTo>
                    <a:pt x="214" y="66"/>
                  </a:lnTo>
                  <a:lnTo>
                    <a:pt x="200" y="64"/>
                  </a:lnTo>
                  <a:lnTo>
                    <a:pt x="200" y="64"/>
                  </a:lnTo>
                  <a:lnTo>
                    <a:pt x="200" y="64"/>
                  </a:lnTo>
                  <a:lnTo>
                    <a:pt x="184" y="56"/>
                  </a:lnTo>
                  <a:lnTo>
                    <a:pt x="182" y="54"/>
                  </a:lnTo>
                  <a:lnTo>
                    <a:pt x="182" y="52"/>
                  </a:lnTo>
                  <a:lnTo>
                    <a:pt x="182" y="52"/>
                  </a:lnTo>
                  <a:lnTo>
                    <a:pt x="180" y="32"/>
                  </a:lnTo>
                  <a:lnTo>
                    <a:pt x="180" y="32"/>
                  </a:lnTo>
                  <a:lnTo>
                    <a:pt x="180" y="28"/>
                  </a:lnTo>
                  <a:lnTo>
                    <a:pt x="202" y="24"/>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9" name="Freeform 18"/>
            <p:cNvSpPr/>
            <p:nvPr/>
          </p:nvSpPr>
          <p:spPr bwMode="auto">
            <a:xfrm>
              <a:off x="3984625" y="4288744"/>
              <a:ext cx="546100" cy="635000"/>
            </a:xfrm>
            <a:custGeom>
              <a:avLst/>
              <a:gdLst>
                <a:gd name="T0" fmla="*/ 300 w 344"/>
                <a:gd name="T1" fmla="*/ 66 h 400"/>
                <a:gd name="T2" fmla="*/ 294 w 344"/>
                <a:gd name="T3" fmla="*/ 32 h 400"/>
                <a:gd name="T4" fmla="*/ 282 w 344"/>
                <a:gd name="T5" fmla="*/ 24 h 400"/>
                <a:gd name="T6" fmla="*/ 252 w 344"/>
                <a:gd name="T7" fmla="*/ 44 h 400"/>
                <a:gd name="T8" fmla="*/ 250 w 344"/>
                <a:gd name="T9" fmla="*/ 14 h 400"/>
                <a:gd name="T10" fmla="*/ 244 w 344"/>
                <a:gd name="T11" fmla="*/ 20 h 400"/>
                <a:gd name="T12" fmla="*/ 216 w 344"/>
                <a:gd name="T13" fmla="*/ 44 h 400"/>
                <a:gd name="T14" fmla="*/ 198 w 344"/>
                <a:gd name="T15" fmla="*/ 32 h 400"/>
                <a:gd name="T16" fmla="*/ 176 w 344"/>
                <a:gd name="T17" fmla="*/ 20 h 400"/>
                <a:gd name="T18" fmla="*/ 132 w 344"/>
                <a:gd name="T19" fmla="*/ 6 h 400"/>
                <a:gd name="T20" fmla="*/ 94 w 344"/>
                <a:gd name="T21" fmla="*/ 0 h 400"/>
                <a:gd name="T22" fmla="*/ 70 w 344"/>
                <a:gd name="T23" fmla="*/ 32 h 400"/>
                <a:gd name="T24" fmla="*/ 44 w 344"/>
                <a:gd name="T25" fmla="*/ 32 h 400"/>
                <a:gd name="T26" fmla="*/ 26 w 344"/>
                <a:gd name="T27" fmla="*/ 144 h 400"/>
                <a:gd name="T28" fmla="*/ 24 w 344"/>
                <a:gd name="T29" fmla="*/ 150 h 400"/>
                <a:gd name="T30" fmla="*/ 26 w 344"/>
                <a:gd name="T31" fmla="*/ 198 h 400"/>
                <a:gd name="T32" fmla="*/ 4 w 344"/>
                <a:gd name="T33" fmla="*/ 214 h 400"/>
                <a:gd name="T34" fmla="*/ 14 w 344"/>
                <a:gd name="T35" fmla="*/ 222 h 400"/>
                <a:gd name="T36" fmla="*/ 26 w 344"/>
                <a:gd name="T37" fmla="*/ 226 h 400"/>
                <a:gd name="T38" fmla="*/ 32 w 344"/>
                <a:gd name="T39" fmla="*/ 254 h 400"/>
                <a:gd name="T40" fmla="*/ 28 w 344"/>
                <a:gd name="T41" fmla="*/ 264 h 400"/>
                <a:gd name="T42" fmla="*/ 32 w 344"/>
                <a:gd name="T43" fmla="*/ 296 h 400"/>
                <a:gd name="T44" fmla="*/ 76 w 344"/>
                <a:gd name="T45" fmla="*/ 302 h 400"/>
                <a:gd name="T46" fmla="*/ 88 w 344"/>
                <a:gd name="T47" fmla="*/ 306 h 400"/>
                <a:gd name="T48" fmla="*/ 98 w 344"/>
                <a:gd name="T49" fmla="*/ 286 h 400"/>
                <a:gd name="T50" fmla="*/ 124 w 344"/>
                <a:gd name="T51" fmla="*/ 280 h 400"/>
                <a:gd name="T52" fmla="*/ 134 w 344"/>
                <a:gd name="T53" fmla="*/ 274 h 400"/>
                <a:gd name="T54" fmla="*/ 146 w 344"/>
                <a:gd name="T55" fmla="*/ 272 h 400"/>
                <a:gd name="T56" fmla="*/ 156 w 344"/>
                <a:gd name="T57" fmla="*/ 288 h 400"/>
                <a:gd name="T58" fmla="*/ 162 w 344"/>
                <a:gd name="T59" fmla="*/ 310 h 400"/>
                <a:gd name="T60" fmla="*/ 158 w 344"/>
                <a:gd name="T61" fmla="*/ 340 h 400"/>
                <a:gd name="T62" fmla="*/ 146 w 344"/>
                <a:gd name="T63" fmla="*/ 372 h 400"/>
                <a:gd name="T64" fmla="*/ 168 w 344"/>
                <a:gd name="T65" fmla="*/ 376 h 400"/>
                <a:gd name="T66" fmla="*/ 172 w 344"/>
                <a:gd name="T67" fmla="*/ 398 h 400"/>
                <a:gd name="T68" fmla="*/ 194 w 344"/>
                <a:gd name="T69" fmla="*/ 392 h 400"/>
                <a:gd name="T70" fmla="*/ 216 w 344"/>
                <a:gd name="T71" fmla="*/ 366 h 400"/>
                <a:gd name="T72" fmla="*/ 220 w 344"/>
                <a:gd name="T73" fmla="*/ 354 h 400"/>
                <a:gd name="T74" fmla="*/ 256 w 344"/>
                <a:gd name="T75" fmla="*/ 372 h 400"/>
                <a:gd name="T76" fmla="*/ 270 w 344"/>
                <a:gd name="T77" fmla="*/ 376 h 400"/>
                <a:gd name="T78" fmla="*/ 256 w 344"/>
                <a:gd name="T79" fmla="*/ 344 h 400"/>
                <a:gd name="T80" fmla="*/ 256 w 344"/>
                <a:gd name="T81" fmla="*/ 340 h 400"/>
                <a:gd name="T82" fmla="*/ 292 w 344"/>
                <a:gd name="T83" fmla="*/ 326 h 400"/>
                <a:gd name="T84" fmla="*/ 334 w 344"/>
                <a:gd name="T85" fmla="*/ 330 h 400"/>
                <a:gd name="T86" fmla="*/ 334 w 344"/>
                <a:gd name="T87" fmla="*/ 326 h 400"/>
                <a:gd name="T88" fmla="*/ 344 w 344"/>
                <a:gd name="T89" fmla="*/ 298 h 400"/>
                <a:gd name="T90" fmla="*/ 334 w 344"/>
                <a:gd name="T91" fmla="*/ 284 h 400"/>
                <a:gd name="T92" fmla="*/ 332 w 344"/>
                <a:gd name="T93" fmla="*/ 276 h 400"/>
                <a:gd name="T94" fmla="*/ 326 w 344"/>
                <a:gd name="T95" fmla="*/ 252 h 400"/>
                <a:gd name="T96" fmla="*/ 320 w 344"/>
                <a:gd name="T97" fmla="*/ 232 h 400"/>
                <a:gd name="T98" fmla="*/ 308 w 344"/>
                <a:gd name="T99" fmla="*/ 196 h 400"/>
                <a:gd name="T100" fmla="*/ 300 w 344"/>
                <a:gd name="T101" fmla="*/ 168 h 400"/>
                <a:gd name="T102" fmla="*/ 334 w 344"/>
                <a:gd name="T103" fmla="*/ 124 h 400"/>
                <a:gd name="T104" fmla="*/ 308 w 344"/>
                <a:gd name="T105" fmla="*/ 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44" h="400">
                  <a:moveTo>
                    <a:pt x="300" y="68"/>
                  </a:moveTo>
                  <a:lnTo>
                    <a:pt x="300" y="68"/>
                  </a:lnTo>
                  <a:lnTo>
                    <a:pt x="300" y="68"/>
                  </a:lnTo>
                  <a:lnTo>
                    <a:pt x="300" y="66"/>
                  </a:lnTo>
                  <a:lnTo>
                    <a:pt x="292" y="54"/>
                  </a:lnTo>
                  <a:lnTo>
                    <a:pt x="292" y="52"/>
                  </a:lnTo>
                  <a:lnTo>
                    <a:pt x="292" y="52"/>
                  </a:lnTo>
                  <a:lnTo>
                    <a:pt x="294" y="32"/>
                  </a:lnTo>
                  <a:lnTo>
                    <a:pt x="294" y="32"/>
                  </a:lnTo>
                  <a:lnTo>
                    <a:pt x="292" y="28"/>
                  </a:lnTo>
                  <a:lnTo>
                    <a:pt x="286" y="24"/>
                  </a:lnTo>
                  <a:lnTo>
                    <a:pt x="282" y="24"/>
                  </a:lnTo>
                  <a:lnTo>
                    <a:pt x="274" y="34"/>
                  </a:lnTo>
                  <a:lnTo>
                    <a:pt x="272" y="34"/>
                  </a:lnTo>
                  <a:lnTo>
                    <a:pt x="272" y="34"/>
                  </a:lnTo>
                  <a:lnTo>
                    <a:pt x="252" y="44"/>
                  </a:lnTo>
                  <a:lnTo>
                    <a:pt x="250" y="30"/>
                  </a:lnTo>
                  <a:lnTo>
                    <a:pt x="250" y="28"/>
                  </a:lnTo>
                  <a:lnTo>
                    <a:pt x="252" y="22"/>
                  </a:lnTo>
                  <a:lnTo>
                    <a:pt x="250" y="14"/>
                  </a:lnTo>
                  <a:lnTo>
                    <a:pt x="248" y="12"/>
                  </a:lnTo>
                  <a:lnTo>
                    <a:pt x="244" y="20"/>
                  </a:lnTo>
                  <a:lnTo>
                    <a:pt x="244" y="20"/>
                  </a:lnTo>
                  <a:lnTo>
                    <a:pt x="244" y="20"/>
                  </a:lnTo>
                  <a:lnTo>
                    <a:pt x="218" y="42"/>
                  </a:lnTo>
                  <a:lnTo>
                    <a:pt x="218" y="44"/>
                  </a:lnTo>
                  <a:lnTo>
                    <a:pt x="216" y="44"/>
                  </a:lnTo>
                  <a:lnTo>
                    <a:pt x="216" y="44"/>
                  </a:lnTo>
                  <a:lnTo>
                    <a:pt x="214" y="44"/>
                  </a:lnTo>
                  <a:lnTo>
                    <a:pt x="206" y="40"/>
                  </a:lnTo>
                  <a:lnTo>
                    <a:pt x="206" y="40"/>
                  </a:lnTo>
                  <a:lnTo>
                    <a:pt x="198" y="32"/>
                  </a:lnTo>
                  <a:lnTo>
                    <a:pt x="184" y="28"/>
                  </a:lnTo>
                  <a:lnTo>
                    <a:pt x="184" y="28"/>
                  </a:lnTo>
                  <a:lnTo>
                    <a:pt x="184" y="26"/>
                  </a:lnTo>
                  <a:lnTo>
                    <a:pt x="176" y="20"/>
                  </a:lnTo>
                  <a:lnTo>
                    <a:pt x="150" y="16"/>
                  </a:lnTo>
                  <a:lnTo>
                    <a:pt x="150" y="16"/>
                  </a:lnTo>
                  <a:lnTo>
                    <a:pt x="148" y="16"/>
                  </a:lnTo>
                  <a:lnTo>
                    <a:pt x="132" y="6"/>
                  </a:lnTo>
                  <a:lnTo>
                    <a:pt x="132" y="8"/>
                  </a:lnTo>
                  <a:lnTo>
                    <a:pt x="118" y="0"/>
                  </a:lnTo>
                  <a:lnTo>
                    <a:pt x="100" y="0"/>
                  </a:lnTo>
                  <a:lnTo>
                    <a:pt x="94" y="0"/>
                  </a:lnTo>
                  <a:lnTo>
                    <a:pt x="100" y="30"/>
                  </a:lnTo>
                  <a:lnTo>
                    <a:pt x="96" y="30"/>
                  </a:lnTo>
                  <a:lnTo>
                    <a:pt x="80" y="32"/>
                  </a:lnTo>
                  <a:lnTo>
                    <a:pt x="70" y="32"/>
                  </a:lnTo>
                  <a:lnTo>
                    <a:pt x="68" y="32"/>
                  </a:lnTo>
                  <a:lnTo>
                    <a:pt x="68" y="32"/>
                  </a:lnTo>
                  <a:lnTo>
                    <a:pt x="60" y="24"/>
                  </a:lnTo>
                  <a:lnTo>
                    <a:pt x="44" y="32"/>
                  </a:lnTo>
                  <a:lnTo>
                    <a:pt x="28" y="52"/>
                  </a:lnTo>
                  <a:lnTo>
                    <a:pt x="16" y="86"/>
                  </a:lnTo>
                  <a:lnTo>
                    <a:pt x="20" y="124"/>
                  </a:lnTo>
                  <a:lnTo>
                    <a:pt x="26" y="144"/>
                  </a:lnTo>
                  <a:lnTo>
                    <a:pt x="26" y="144"/>
                  </a:lnTo>
                  <a:lnTo>
                    <a:pt x="26" y="148"/>
                  </a:lnTo>
                  <a:lnTo>
                    <a:pt x="24" y="150"/>
                  </a:lnTo>
                  <a:lnTo>
                    <a:pt x="24" y="150"/>
                  </a:lnTo>
                  <a:lnTo>
                    <a:pt x="20" y="152"/>
                  </a:lnTo>
                  <a:lnTo>
                    <a:pt x="20" y="156"/>
                  </a:lnTo>
                  <a:lnTo>
                    <a:pt x="18" y="166"/>
                  </a:lnTo>
                  <a:lnTo>
                    <a:pt x="26" y="198"/>
                  </a:lnTo>
                  <a:lnTo>
                    <a:pt x="24" y="200"/>
                  </a:lnTo>
                  <a:lnTo>
                    <a:pt x="24" y="200"/>
                  </a:lnTo>
                  <a:lnTo>
                    <a:pt x="8" y="210"/>
                  </a:lnTo>
                  <a:lnTo>
                    <a:pt x="4" y="214"/>
                  </a:lnTo>
                  <a:lnTo>
                    <a:pt x="2" y="218"/>
                  </a:lnTo>
                  <a:lnTo>
                    <a:pt x="0" y="228"/>
                  </a:lnTo>
                  <a:lnTo>
                    <a:pt x="14" y="224"/>
                  </a:lnTo>
                  <a:lnTo>
                    <a:pt x="14" y="222"/>
                  </a:lnTo>
                  <a:lnTo>
                    <a:pt x="16" y="222"/>
                  </a:lnTo>
                  <a:lnTo>
                    <a:pt x="16" y="222"/>
                  </a:lnTo>
                  <a:lnTo>
                    <a:pt x="22" y="224"/>
                  </a:lnTo>
                  <a:lnTo>
                    <a:pt x="26" y="226"/>
                  </a:lnTo>
                  <a:lnTo>
                    <a:pt x="30" y="228"/>
                  </a:lnTo>
                  <a:lnTo>
                    <a:pt x="32" y="234"/>
                  </a:lnTo>
                  <a:lnTo>
                    <a:pt x="34" y="252"/>
                  </a:lnTo>
                  <a:lnTo>
                    <a:pt x="32" y="254"/>
                  </a:lnTo>
                  <a:lnTo>
                    <a:pt x="32" y="256"/>
                  </a:lnTo>
                  <a:lnTo>
                    <a:pt x="32" y="256"/>
                  </a:lnTo>
                  <a:lnTo>
                    <a:pt x="28" y="260"/>
                  </a:lnTo>
                  <a:lnTo>
                    <a:pt x="28" y="264"/>
                  </a:lnTo>
                  <a:lnTo>
                    <a:pt x="24" y="282"/>
                  </a:lnTo>
                  <a:lnTo>
                    <a:pt x="24" y="282"/>
                  </a:lnTo>
                  <a:lnTo>
                    <a:pt x="28" y="290"/>
                  </a:lnTo>
                  <a:lnTo>
                    <a:pt x="32" y="296"/>
                  </a:lnTo>
                  <a:lnTo>
                    <a:pt x="48" y="316"/>
                  </a:lnTo>
                  <a:lnTo>
                    <a:pt x="64" y="304"/>
                  </a:lnTo>
                  <a:lnTo>
                    <a:pt x="76" y="302"/>
                  </a:lnTo>
                  <a:lnTo>
                    <a:pt x="76" y="302"/>
                  </a:lnTo>
                  <a:lnTo>
                    <a:pt x="76" y="304"/>
                  </a:lnTo>
                  <a:lnTo>
                    <a:pt x="84" y="306"/>
                  </a:lnTo>
                  <a:lnTo>
                    <a:pt x="84" y="306"/>
                  </a:lnTo>
                  <a:lnTo>
                    <a:pt x="88" y="306"/>
                  </a:lnTo>
                  <a:lnTo>
                    <a:pt x="92" y="302"/>
                  </a:lnTo>
                  <a:lnTo>
                    <a:pt x="100" y="292"/>
                  </a:lnTo>
                  <a:lnTo>
                    <a:pt x="98" y="286"/>
                  </a:lnTo>
                  <a:lnTo>
                    <a:pt x="98" y="286"/>
                  </a:lnTo>
                  <a:lnTo>
                    <a:pt x="100" y="282"/>
                  </a:lnTo>
                  <a:lnTo>
                    <a:pt x="104" y="280"/>
                  </a:lnTo>
                  <a:lnTo>
                    <a:pt x="124" y="280"/>
                  </a:lnTo>
                  <a:lnTo>
                    <a:pt x="124" y="280"/>
                  </a:lnTo>
                  <a:lnTo>
                    <a:pt x="128" y="280"/>
                  </a:lnTo>
                  <a:lnTo>
                    <a:pt x="130" y="280"/>
                  </a:lnTo>
                  <a:lnTo>
                    <a:pt x="130" y="280"/>
                  </a:lnTo>
                  <a:lnTo>
                    <a:pt x="134" y="274"/>
                  </a:lnTo>
                  <a:lnTo>
                    <a:pt x="136" y="270"/>
                  </a:lnTo>
                  <a:lnTo>
                    <a:pt x="136" y="270"/>
                  </a:lnTo>
                  <a:lnTo>
                    <a:pt x="142" y="270"/>
                  </a:lnTo>
                  <a:lnTo>
                    <a:pt x="146" y="272"/>
                  </a:lnTo>
                  <a:lnTo>
                    <a:pt x="146" y="272"/>
                  </a:lnTo>
                  <a:lnTo>
                    <a:pt x="152" y="280"/>
                  </a:lnTo>
                  <a:lnTo>
                    <a:pt x="154" y="284"/>
                  </a:lnTo>
                  <a:lnTo>
                    <a:pt x="156" y="288"/>
                  </a:lnTo>
                  <a:lnTo>
                    <a:pt x="154" y="302"/>
                  </a:lnTo>
                  <a:lnTo>
                    <a:pt x="156" y="304"/>
                  </a:lnTo>
                  <a:lnTo>
                    <a:pt x="156" y="304"/>
                  </a:lnTo>
                  <a:lnTo>
                    <a:pt x="162" y="310"/>
                  </a:lnTo>
                  <a:lnTo>
                    <a:pt x="164" y="316"/>
                  </a:lnTo>
                  <a:lnTo>
                    <a:pt x="162" y="330"/>
                  </a:lnTo>
                  <a:lnTo>
                    <a:pt x="162" y="330"/>
                  </a:lnTo>
                  <a:lnTo>
                    <a:pt x="158" y="340"/>
                  </a:lnTo>
                  <a:lnTo>
                    <a:pt x="154" y="344"/>
                  </a:lnTo>
                  <a:lnTo>
                    <a:pt x="154" y="344"/>
                  </a:lnTo>
                  <a:lnTo>
                    <a:pt x="142" y="370"/>
                  </a:lnTo>
                  <a:lnTo>
                    <a:pt x="146" y="372"/>
                  </a:lnTo>
                  <a:lnTo>
                    <a:pt x="164" y="372"/>
                  </a:lnTo>
                  <a:lnTo>
                    <a:pt x="168" y="374"/>
                  </a:lnTo>
                  <a:lnTo>
                    <a:pt x="168" y="376"/>
                  </a:lnTo>
                  <a:lnTo>
                    <a:pt x="168" y="376"/>
                  </a:lnTo>
                  <a:lnTo>
                    <a:pt x="164" y="388"/>
                  </a:lnTo>
                  <a:lnTo>
                    <a:pt x="164" y="394"/>
                  </a:lnTo>
                  <a:lnTo>
                    <a:pt x="164" y="394"/>
                  </a:lnTo>
                  <a:lnTo>
                    <a:pt x="172" y="398"/>
                  </a:lnTo>
                  <a:lnTo>
                    <a:pt x="176" y="400"/>
                  </a:lnTo>
                  <a:lnTo>
                    <a:pt x="178" y="398"/>
                  </a:lnTo>
                  <a:lnTo>
                    <a:pt x="188" y="394"/>
                  </a:lnTo>
                  <a:lnTo>
                    <a:pt x="194" y="392"/>
                  </a:lnTo>
                  <a:lnTo>
                    <a:pt x="204" y="392"/>
                  </a:lnTo>
                  <a:lnTo>
                    <a:pt x="216" y="380"/>
                  </a:lnTo>
                  <a:lnTo>
                    <a:pt x="216" y="366"/>
                  </a:lnTo>
                  <a:lnTo>
                    <a:pt x="216" y="366"/>
                  </a:lnTo>
                  <a:lnTo>
                    <a:pt x="216" y="360"/>
                  </a:lnTo>
                  <a:lnTo>
                    <a:pt x="216" y="356"/>
                  </a:lnTo>
                  <a:lnTo>
                    <a:pt x="216" y="356"/>
                  </a:lnTo>
                  <a:lnTo>
                    <a:pt x="220" y="354"/>
                  </a:lnTo>
                  <a:lnTo>
                    <a:pt x="224" y="354"/>
                  </a:lnTo>
                  <a:lnTo>
                    <a:pt x="230" y="356"/>
                  </a:lnTo>
                  <a:lnTo>
                    <a:pt x="236" y="360"/>
                  </a:lnTo>
                  <a:lnTo>
                    <a:pt x="256" y="372"/>
                  </a:lnTo>
                  <a:lnTo>
                    <a:pt x="256" y="372"/>
                  </a:lnTo>
                  <a:lnTo>
                    <a:pt x="264" y="376"/>
                  </a:lnTo>
                  <a:lnTo>
                    <a:pt x="270" y="378"/>
                  </a:lnTo>
                  <a:lnTo>
                    <a:pt x="270" y="376"/>
                  </a:lnTo>
                  <a:lnTo>
                    <a:pt x="270" y="376"/>
                  </a:lnTo>
                  <a:lnTo>
                    <a:pt x="270" y="370"/>
                  </a:lnTo>
                  <a:lnTo>
                    <a:pt x="266" y="360"/>
                  </a:lnTo>
                  <a:lnTo>
                    <a:pt x="256" y="344"/>
                  </a:lnTo>
                  <a:lnTo>
                    <a:pt x="256" y="342"/>
                  </a:lnTo>
                  <a:lnTo>
                    <a:pt x="256" y="342"/>
                  </a:lnTo>
                  <a:lnTo>
                    <a:pt x="256" y="340"/>
                  </a:lnTo>
                  <a:lnTo>
                    <a:pt x="256" y="340"/>
                  </a:lnTo>
                  <a:lnTo>
                    <a:pt x="264" y="332"/>
                  </a:lnTo>
                  <a:lnTo>
                    <a:pt x="274" y="326"/>
                  </a:lnTo>
                  <a:lnTo>
                    <a:pt x="282" y="324"/>
                  </a:lnTo>
                  <a:lnTo>
                    <a:pt x="292" y="326"/>
                  </a:lnTo>
                  <a:lnTo>
                    <a:pt x="320" y="340"/>
                  </a:lnTo>
                  <a:lnTo>
                    <a:pt x="332" y="332"/>
                  </a:lnTo>
                  <a:lnTo>
                    <a:pt x="334" y="332"/>
                  </a:lnTo>
                  <a:lnTo>
                    <a:pt x="334" y="330"/>
                  </a:lnTo>
                  <a:lnTo>
                    <a:pt x="334" y="330"/>
                  </a:lnTo>
                  <a:lnTo>
                    <a:pt x="332" y="328"/>
                  </a:lnTo>
                  <a:lnTo>
                    <a:pt x="332" y="328"/>
                  </a:lnTo>
                  <a:lnTo>
                    <a:pt x="334" y="326"/>
                  </a:lnTo>
                  <a:lnTo>
                    <a:pt x="334" y="326"/>
                  </a:lnTo>
                  <a:lnTo>
                    <a:pt x="340" y="314"/>
                  </a:lnTo>
                  <a:lnTo>
                    <a:pt x="344" y="304"/>
                  </a:lnTo>
                  <a:lnTo>
                    <a:pt x="344" y="298"/>
                  </a:lnTo>
                  <a:lnTo>
                    <a:pt x="344" y="292"/>
                  </a:lnTo>
                  <a:lnTo>
                    <a:pt x="344" y="292"/>
                  </a:lnTo>
                  <a:lnTo>
                    <a:pt x="338" y="286"/>
                  </a:lnTo>
                  <a:lnTo>
                    <a:pt x="334" y="284"/>
                  </a:lnTo>
                  <a:lnTo>
                    <a:pt x="332" y="284"/>
                  </a:lnTo>
                  <a:lnTo>
                    <a:pt x="330" y="276"/>
                  </a:lnTo>
                  <a:lnTo>
                    <a:pt x="332" y="276"/>
                  </a:lnTo>
                  <a:lnTo>
                    <a:pt x="332" y="276"/>
                  </a:lnTo>
                  <a:lnTo>
                    <a:pt x="338" y="272"/>
                  </a:lnTo>
                  <a:lnTo>
                    <a:pt x="340" y="268"/>
                  </a:lnTo>
                  <a:lnTo>
                    <a:pt x="338" y="264"/>
                  </a:lnTo>
                  <a:lnTo>
                    <a:pt x="326" y="252"/>
                  </a:lnTo>
                  <a:lnTo>
                    <a:pt x="326" y="252"/>
                  </a:lnTo>
                  <a:lnTo>
                    <a:pt x="326" y="250"/>
                  </a:lnTo>
                  <a:lnTo>
                    <a:pt x="320" y="232"/>
                  </a:lnTo>
                  <a:lnTo>
                    <a:pt x="320" y="232"/>
                  </a:lnTo>
                  <a:lnTo>
                    <a:pt x="316" y="214"/>
                  </a:lnTo>
                  <a:lnTo>
                    <a:pt x="316" y="196"/>
                  </a:lnTo>
                  <a:lnTo>
                    <a:pt x="316" y="188"/>
                  </a:lnTo>
                  <a:lnTo>
                    <a:pt x="308" y="196"/>
                  </a:lnTo>
                  <a:lnTo>
                    <a:pt x="302" y="204"/>
                  </a:lnTo>
                  <a:lnTo>
                    <a:pt x="300" y="170"/>
                  </a:lnTo>
                  <a:lnTo>
                    <a:pt x="300" y="170"/>
                  </a:lnTo>
                  <a:lnTo>
                    <a:pt x="300" y="168"/>
                  </a:lnTo>
                  <a:lnTo>
                    <a:pt x="300" y="168"/>
                  </a:lnTo>
                  <a:lnTo>
                    <a:pt x="300" y="168"/>
                  </a:lnTo>
                  <a:lnTo>
                    <a:pt x="322" y="138"/>
                  </a:lnTo>
                  <a:lnTo>
                    <a:pt x="334" y="124"/>
                  </a:lnTo>
                  <a:lnTo>
                    <a:pt x="326" y="100"/>
                  </a:lnTo>
                  <a:lnTo>
                    <a:pt x="326" y="100"/>
                  </a:lnTo>
                  <a:lnTo>
                    <a:pt x="322" y="76"/>
                  </a:lnTo>
                  <a:lnTo>
                    <a:pt x="308" y="70"/>
                  </a:lnTo>
                  <a:lnTo>
                    <a:pt x="300" y="68"/>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0" name="Freeform 19"/>
            <p:cNvSpPr/>
            <p:nvPr/>
          </p:nvSpPr>
          <p:spPr bwMode="auto">
            <a:xfrm>
              <a:off x="3921125" y="3923619"/>
              <a:ext cx="774700" cy="485775"/>
            </a:xfrm>
            <a:custGeom>
              <a:avLst/>
              <a:gdLst>
                <a:gd name="T0" fmla="*/ 64 w 488"/>
                <a:gd name="T1" fmla="*/ 10 h 306"/>
                <a:gd name="T2" fmla="*/ 86 w 488"/>
                <a:gd name="T3" fmla="*/ 24 h 306"/>
                <a:gd name="T4" fmla="*/ 98 w 488"/>
                <a:gd name="T5" fmla="*/ 40 h 306"/>
                <a:gd name="T6" fmla="*/ 88 w 488"/>
                <a:gd name="T7" fmla="*/ 52 h 306"/>
                <a:gd name="T8" fmla="*/ 60 w 488"/>
                <a:gd name="T9" fmla="*/ 58 h 306"/>
                <a:gd name="T10" fmla="*/ 64 w 488"/>
                <a:gd name="T11" fmla="*/ 74 h 306"/>
                <a:gd name="T12" fmla="*/ 72 w 488"/>
                <a:gd name="T13" fmla="*/ 108 h 306"/>
                <a:gd name="T14" fmla="*/ 90 w 488"/>
                <a:gd name="T15" fmla="*/ 114 h 306"/>
                <a:gd name="T16" fmla="*/ 92 w 488"/>
                <a:gd name="T17" fmla="*/ 116 h 306"/>
                <a:gd name="T18" fmla="*/ 102 w 488"/>
                <a:gd name="T19" fmla="*/ 130 h 306"/>
                <a:gd name="T20" fmla="*/ 108 w 488"/>
                <a:gd name="T21" fmla="*/ 146 h 306"/>
                <a:gd name="T22" fmla="*/ 106 w 488"/>
                <a:gd name="T23" fmla="*/ 164 h 306"/>
                <a:gd name="T24" fmla="*/ 94 w 488"/>
                <a:gd name="T25" fmla="*/ 178 h 306"/>
                <a:gd name="T26" fmla="*/ 52 w 488"/>
                <a:gd name="T27" fmla="*/ 200 h 306"/>
                <a:gd name="T28" fmla="*/ 8 w 488"/>
                <a:gd name="T29" fmla="*/ 232 h 306"/>
                <a:gd name="T30" fmla="*/ 12 w 488"/>
                <a:gd name="T31" fmla="*/ 254 h 306"/>
                <a:gd name="T32" fmla="*/ 40 w 488"/>
                <a:gd name="T33" fmla="*/ 286 h 306"/>
                <a:gd name="T34" fmla="*/ 52 w 488"/>
                <a:gd name="T35" fmla="*/ 302 h 306"/>
                <a:gd name="T36" fmla="*/ 60 w 488"/>
                <a:gd name="T37" fmla="*/ 278 h 306"/>
                <a:gd name="T38" fmla="*/ 76 w 488"/>
                <a:gd name="T39" fmla="*/ 256 h 306"/>
                <a:gd name="T40" fmla="*/ 100 w 488"/>
                <a:gd name="T41" fmla="*/ 246 h 306"/>
                <a:gd name="T42" fmla="*/ 124 w 488"/>
                <a:gd name="T43" fmla="*/ 224 h 306"/>
                <a:gd name="T44" fmla="*/ 158 w 488"/>
                <a:gd name="T45" fmla="*/ 222 h 306"/>
                <a:gd name="T46" fmla="*/ 192 w 488"/>
                <a:gd name="T47" fmla="*/ 238 h 306"/>
                <a:gd name="T48" fmla="*/ 220 w 488"/>
                <a:gd name="T49" fmla="*/ 242 h 306"/>
                <a:gd name="T50" fmla="*/ 242 w 488"/>
                <a:gd name="T51" fmla="*/ 254 h 306"/>
                <a:gd name="T52" fmla="*/ 242 w 488"/>
                <a:gd name="T53" fmla="*/ 254 h 306"/>
                <a:gd name="T54" fmla="*/ 254 w 488"/>
                <a:gd name="T55" fmla="*/ 264 h 306"/>
                <a:gd name="T56" fmla="*/ 276 w 488"/>
                <a:gd name="T57" fmla="*/ 244 h 306"/>
                <a:gd name="T58" fmla="*/ 296 w 488"/>
                <a:gd name="T59" fmla="*/ 238 h 306"/>
                <a:gd name="T60" fmla="*/ 300 w 488"/>
                <a:gd name="T61" fmla="*/ 252 h 306"/>
                <a:gd name="T62" fmla="*/ 308 w 488"/>
                <a:gd name="T63" fmla="*/ 256 h 306"/>
                <a:gd name="T64" fmla="*/ 328 w 488"/>
                <a:gd name="T65" fmla="*/ 246 h 306"/>
                <a:gd name="T66" fmla="*/ 336 w 488"/>
                <a:gd name="T67" fmla="*/ 250 h 306"/>
                <a:gd name="T68" fmla="*/ 342 w 488"/>
                <a:gd name="T69" fmla="*/ 264 h 306"/>
                <a:gd name="T70" fmla="*/ 348 w 488"/>
                <a:gd name="T71" fmla="*/ 290 h 306"/>
                <a:gd name="T72" fmla="*/ 372 w 488"/>
                <a:gd name="T73" fmla="*/ 268 h 306"/>
                <a:gd name="T74" fmla="*/ 408 w 488"/>
                <a:gd name="T75" fmla="*/ 260 h 306"/>
                <a:gd name="T76" fmla="*/ 432 w 488"/>
                <a:gd name="T77" fmla="*/ 242 h 306"/>
                <a:gd name="T78" fmla="*/ 474 w 488"/>
                <a:gd name="T79" fmla="*/ 228 h 306"/>
                <a:gd name="T80" fmla="*/ 486 w 488"/>
                <a:gd name="T81" fmla="*/ 220 h 306"/>
                <a:gd name="T82" fmla="*/ 460 w 488"/>
                <a:gd name="T83" fmla="*/ 152 h 306"/>
                <a:gd name="T84" fmla="*/ 468 w 488"/>
                <a:gd name="T85" fmla="*/ 130 h 306"/>
                <a:gd name="T86" fmla="*/ 444 w 488"/>
                <a:gd name="T87" fmla="*/ 126 h 306"/>
                <a:gd name="T88" fmla="*/ 430 w 488"/>
                <a:gd name="T89" fmla="*/ 106 h 306"/>
                <a:gd name="T90" fmla="*/ 416 w 488"/>
                <a:gd name="T91" fmla="*/ 100 h 306"/>
                <a:gd name="T92" fmla="*/ 400 w 488"/>
                <a:gd name="T93" fmla="*/ 114 h 306"/>
                <a:gd name="T94" fmla="*/ 388 w 488"/>
                <a:gd name="T95" fmla="*/ 110 h 306"/>
                <a:gd name="T96" fmla="*/ 366 w 488"/>
                <a:gd name="T97" fmla="*/ 86 h 306"/>
                <a:gd name="T98" fmla="*/ 352 w 488"/>
                <a:gd name="T99" fmla="*/ 90 h 306"/>
                <a:gd name="T100" fmla="*/ 328 w 488"/>
                <a:gd name="T101" fmla="*/ 94 h 306"/>
                <a:gd name="T102" fmla="*/ 322 w 488"/>
                <a:gd name="T103" fmla="*/ 90 h 306"/>
                <a:gd name="T104" fmla="*/ 320 w 488"/>
                <a:gd name="T105" fmla="*/ 70 h 306"/>
                <a:gd name="T106" fmla="*/ 216 w 488"/>
                <a:gd name="T107" fmla="*/ 50 h 306"/>
                <a:gd name="T108" fmla="*/ 194 w 488"/>
                <a:gd name="T109" fmla="*/ 38 h 306"/>
                <a:gd name="T110" fmla="*/ 172 w 488"/>
                <a:gd name="T111" fmla="*/ 30 h 306"/>
                <a:gd name="T112" fmla="*/ 132 w 488"/>
                <a:gd name="T113" fmla="*/ 10 h 306"/>
                <a:gd name="T114" fmla="*/ 74 w 488"/>
                <a:gd name="T115" fmla="*/ 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8" h="306">
                  <a:moveTo>
                    <a:pt x="62" y="2"/>
                  </a:moveTo>
                  <a:lnTo>
                    <a:pt x="60" y="4"/>
                  </a:lnTo>
                  <a:lnTo>
                    <a:pt x="64" y="10"/>
                  </a:lnTo>
                  <a:lnTo>
                    <a:pt x="86" y="24"/>
                  </a:lnTo>
                  <a:lnTo>
                    <a:pt x="86" y="24"/>
                  </a:lnTo>
                  <a:lnTo>
                    <a:pt x="86" y="24"/>
                  </a:lnTo>
                  <a:lnTo>
                    <a:pt x="86" y="24"/>
                  </a:lnTo>
                  <a:lnTo>
                    <a:pt x="100" y="38"/>
                  </a:lnTo>
                  <a:lnTo>
                    <a:pt x="98" y="40"/>
                  </a:lnTo>
                  <a:lnTo>
                    <a:pt x="90" y="50"/>
                  </a:lnTo>
                  <a:lnTo>
                    <a:pt x="88" y="50"/>
                  </a:lnTo>
                  <a:lnTo>
                    <a:pt x="88" y="52"/>
                  </a:lnTo>
                  <a:lnTo>
                    <a:pt x="74" y="52"/>
                  </a:lnTo>
                  <a:lnTo>
                    <a:pt x="66" y="54"/>
                  </a:lnTo>
                  <a:lnTo>
                    <a:pt x="60" y="58"/>
                  </a:lnTo>
                  <a:lnTo>
                    <a:pt x="64" y="66"/>
                  </a:lnTo>
                  <a:lnTo>
                    <a:pt x="64" y="66"/>
                  </a:lnTo>
                  <a:lnTo>
                    <a:pt x="64" y="74"/>
                  </a:lnTo>
                  <a:lnTo>
                    <a:pt x="72" y="86"/>
                  </a:lnTo>
                  <a:lnTo>
                    <a:pt x="72" y="86"/>
                  </a:lnTo>
                  <a:lnTo>
                    <a:pt x="72" y="108"/>
                  </a:lnTo>
                  <a:lnTo>
                    <a:pt x="78" y="110"/>
                  </a:lnTo>
                  <a:lnTo>
                    <a:pt x="88" y="114"/>
                  </a:lnTo>
                  <a:lnTo>
                    <a:pt x="90" y="114"/>
                  </a:lnTo>
                  <a:lnTo>
                    <a:pt x="90" y="114"/>
                  </a:lnTo>
                  <a:lnTo>
                    <a:pt x="90" y="114"/>
                  </a:lnTo>
                  <a:lnTo>
                    <a:pt x="92" y="116"/>
                  </a:lnTo>
                  <a:lnTo>
                    <a:pt x="102" y="130"/>
                  </a:lnTo>
                  <a:lnTo>
                    <a:pt x="102" y="130"/>
                  </a:lnTo>
                  <a:lnTo>
                    <a:pt x="102" y="130"/>
                  </a:lnTo>
                  <a:lnTo>
                    <a:pt x="108" y="146"/>
                  </a:lnTo>
                  <a:lnTo>
                    <a:pt x="108" y="146"/>
                  </a:lnTo>
                  <a:lnTo>
                    <a:pt x="108" y="146"/>
                  </a:lnTo>
                  <a:lnTo>
                    <a:pt x="108" y="156"/>
                  </a:lnTo>
                  <a:lnTo>
                    <a:pt x="108" y="156"/>
                  </a:lnTo>
                  <a:lnTo>
                    <a:pt x="106" y="164"/>
                  </a:lnTo>
                  <a:lnTo>
                    <a:pt x="104" y="170"/>
                  </a:lnTo>
                  <a:lnTo>
                    <a:pt x="104" y="170"/>
                  </a:lnTo>
                  <a:lnTo>
                    <a:pt x="94" y="178"/>
                  </a:lnTo>
                  <a:lnTo>
                    <a:pt x="80" y="184"/>
                  </a:lnTo>
                  <a:lnTo>
                    <a:pt x="54" y="200"/>
                  </a:lnTo>
                  <a:lnTo>
                    <a:pt x="52" y="200"/>
                  </a:lnTo>
                  <a:lnTo>
                    <a:pt x="4" y="204"/>
                  </a:lnTo>
                  <a:lnTo>
                    <a:pt x="0" y="216"/>
                  </a:lnTo>
                  <a:lnTo>
                    <a:pt x="8" y="232"/>
                  </a:lnTo>
                  <a:lnTo>
                    <a:pt x="8" y="232"/>
                  </a:lnTo>
                  <a:lnTo>
                    <a:pt x="8" y="234"/>
                  </a:lnTo>
                  <a:lnTo>
                    <a:pt x="12" y="254"/>
                  </a:lnTo>
                  <a:lnTo>
                    <a:pt x="38" y="286"/>
                  </a:lnTo>
                  <a:lnTo>
                    <a:pt x="40" y="286"/>
                  </a:lnTo>
                  <a:lnTo>
                    <a:pt x="40" y="286"/>
                  </a:lnTo>
                  <a:lnTo>
                    <a:pt x="40" y="286"/>
                  </a:lnTo>
                  <a:lnTo>
                    <a:pt x="50" y="306"/>
                  </a:lnTo>
                  <a:lnTo>
                    <a:pt x="52" y="302"/>
                  </a:lnTo>
                  <a:lnTo>
                    <a:pt x="52" y="302"/>
                  </a:lnTo>
                  <a:lnTo>
                    <a:pt x="60" y="278"/>
                  </a:lnTo>
                  <a:lnTo>
                    <a:pt x="60" y="278"/>
                  </a:lnTo>
                  <a:lnTo>
                    <a:pt x="60" y="276"/>
                  </a:lnTo>
                  <a:lnTo>
                    <a:pt x="60" y="276"/>
                  </a:lnTo>
                  <a:lnTo>
                    <a:pt x="76" y="256"/>
                  </a:lnTo>
                  <a:lnTo>
                    <a:pt x="78" y="254"/>
                  </a:lnTo>
                  <a:lnTo>
                    <a:pt x="98" y="246"/>
                  </a:lnTo>
                  <a:lnTo>
                    <a:pt x="100" y="246"/>
                  </a:lnTo>
                  <a:lnTo>
                    <a:pt x="112" y="254"/>
                  </a:lnTo>
                  <a:lnTo>
                    <a:pt x="128" y="252"/>
                  </a:lnTo>
                  <a:lnTo>
                    <a:pt x="124" y="224"/>
                  </a:lnTo>
                  <a:lnTo>
                    <a:pt x="126" y="222"/>
                  </a:lnTo>
                  <a:lnTo>
                    <a:pt x="142" y="222"/>
                  </a:lnTo>
                  <a:lnTo>
                    <a:pt x="158" y="222"/>
                  </a:lnTo>
                  <a:lnTo>
                    <a:pt x="160" y="222"/>
                  </a:lnTo>
                  <a:lnTo>
                    <a:pt x="160" y="222"/>
                  </a:lnTo>
                  <a:lnTo>
                    <a:pt x="192" y="238"/>
                  </a:lnTo>
                  <a:lnTo>
                    <a:pt x="218" y="242"/>
                  </a:lnTo>
                  <a:lnTo>
                    <a:pt x="220" y="242"/>
                  </a:lnTo>
                  <a:lnTo>
                    <a:pt x="220" y="242"/>
                  </a:lnTo>
                  <a:lnTo>
                    <a:pt x="220" y="242"/>
                  </a:lnTo>
                  <a:lnTo>
                    <a:pt x="228" y="250"/>
                  </a:lnTo>
                  <a:lnTo>
                    <a:pt x="242" y="254"/>
                  </a:lnTo>
                  <a:lnTo>
                    <a:pt x="242" y="254"/>
                  </a:lnTo>
                  <a:lnTo>
                    <a:pt x="242" y="254"/>
                  </a:lnTo>
                  <a:lnTo>
                    <a:pt x="242" y="254"/>
                  </a:lnTo>
                  <a:lnTo>
                    <a:pt x="242" y="254"/>
                  </a:lnTo>
                  <a:lnTo>
                    <a:pt x="250" y="262"/>
                  </a:lnTo>
                  <a:lnTo>
                    <a:pt x="254" y="264"/>
                  </a:lnTo>
                  <a:lnTo>
                    <a:pt x="264" y="256"/>
                  </a:lnTo>
                  <a:lnTo>
                    <a:pt x="264" y="254"/>
                  </a:lnTo>
                  <a:lnTo>
                    <a:pt x="276" y="244"/>
                  </a:lnTo>
                  <a:lnTo>
                    <a:pt x="284" y="230"/>
                  </a:lnTo>
                  <a:lnTo>
                    <a:pt x="296" y="238"/>
                  </a:lnTo>
                  <a:lnTo>
                    <a:pt x="296" y="238"/>
                  </a:lnTo>
                  <a:lnTo>
                    <a:pt x="296" y="240"/>
                  </a:lnTo>
                  <a:lnTo>
                    <a:pt x="300" y="250"/>
                  </a:lnTo>
                  <a:lnTo>
                    <a:pt x="300" y="252"/>
                  </a:lnTo>
                  <a:lnTo>
                    <a:pt x="298" y="258"/>
                  </a:lnTo>
                  <a:lnTo>
                    <a:pt x="300" y="260"/>
                  </a:lnTo>
                  <a:lnTo>
                    <a:pt x="308" y="256"/>
                  </a:lnTo>
                  <a:lnTo>
                    <a:pt x="318" y="246"/>
                  </a:lnTo>
                  <a:lnTo>
                    <a:pt x="328" y="246"/>
                  </a:lnTo>
                  <a:lnTo>
                    <a:pt x="328" y="246"/>
                  </a:lnTo>
                  <a:lnTo>
                    <a:pt x="330" y="246"/>
                  </a:lnTo>
                  <a:lnTo>
                    <a:pt x="336" y="250"/>
                  </a:lnTo>
                  <a:lnTo>
                    <a:pt x="336" y="250"/>
                  </a:lnTo>
                  <a:lnTo>
                    <a:pt x="342" y="258"/>
                  </a:lnTo>
                  <a:lnTo>
                    <a:pt x="342" y="260"/>
                  </a:lnTo>
                  <a:lnTo>
                    <a:pt x="342" y="264"/>
                  </a:lnTo>
                  <a:lnTo>
                    <a:pt x="340" y="282"/>
                  </a:lnTo>
                  <a:lnTo>
                    <a:pt x="346" y="290"/>
                  </a:lnTo>
                  <a:lnTo>
                    <a:pt x="348" y="290"/>
                  </a:lnTo>
                  <a:lnTo>
                    <a:pt x="348" y="290"/>
                  </a:lnTo>
                  <a:lnTo>
                    <a:pt x="360" y="278"/>
                  </a:lnTo>
                  <a:lnTo>
                    <a:pt x="372" y="268"/>
                  </a:lnTo>
                  <a:lnTo>
                    <a:pt x="380" y="262"/>
                  </a:lnTo>
                  <a:lnTo>
                    <a:pt x="388" y="260"/>
                  </a:lnTo>
                  <a:lnTo>
                    <a:pt x="408" y="260"/>
                  </a:lnTo>
                  <a:lnTo>
                    <a:pt x="414" y="250"/>
                  </a:lnTo>
                  <a:lnTo>
                    <a:pt x="430" y="242"/>
                  </a:lnTo>
                  <a:lnTo>
                    <a:pt x="432" y="242"/>
                  </a:lnTo>
                  <a:lnTo>
                    <a:pt x="452" y="240"/>
                  </a:lnTo>
                  <a:lnTo>
                    <a:pt x="474" y="228"/>
                  </a:lnTo>
                  <a:lnTo>
                    <a:pt x="474" y="228"/>
                  </a:lnTo>
                  <a:lnTo>
                    <a:pt x="488" y="228"/>
                  </a:lnTo>
                  <a:lnTo>
                    <a:pt x="484" y="222"/>
                  </a:lnTo>
                  <a:lnTo>
                    <a:pt x="486" y="220"/>
                  </a:lnTo>
                  <a:lnTo>
                    <a:pt x="488" y="216"/>
                  </a:lnTo>
                  <a:lnTo>
                    <a:pt x="460" y="154"/>
                  </a:lnTo>
                  <a:lnTo>
                    <a:pt x="460" y="152"/>
                  </a:lnTo>
                  <a:lnTo>
                    <a:pt x="458" y="150"/>
                  </a:lnTo>
                  <a:lnTo>
                    <a:pt x="472" y="134"/>
                  </a:lnTo>
                  <a:lnTo>
                    <a:pt x="468" y="130"/>
                  </a:lnTo>
                  <a:lnTo>
                    <a:pt x="446" y="126"/>
                  </a:lnTo>
                  <a:lnTo>
                    <a:pt x="444" y="126"/>
                  </a:lnTo>
                  <a:lnTo>
                    <a:pt x="444" y="126"/>
                  </a:lnTo>
                  <a:lnTo>
                    <a:pt x="444" y="124"/>
                  </a:lnTo>
                  <a:lnTo>
                    <a:pt x="430" y="110"/>
                  </a:lnTo>
                  <a:lnTo>
                    <a:pt x="430" y="106"/>
                  </a:lnTo>
                  <a:lnTo>
                    <a:pt x="430" y="106"/>
                  </a:lnTo>
                  <a:lnTo>
                    <a:pt x="428" y="108"/>
                  </a:lnTo>
                  <a:lnTo>
                    <a:pt x="416" y="100"/>
                  </a:lnTo>
                  <a:lnTo>
                    <a:pt x="416" y="100"/>
                  </a:lnTo>
                  <a:lnTo>
                    <a:pt x="408" y="108"/>
                  </a:lnTo>
                  <a:lnTo>
                    <a:pt x="400" y="114"/>
                  </a:lnTo>
                  <a:lnTo>
                    <a:pt x="400" y="114"/>
                  </a:lnTo>
                  <a:lnTo>
                    <a:pt x="394" y="114"/>
                  </a:lnTo>
                  <a:lnTo>
                    <a:pt x="388" y="110"/>
                  </a:lnTo>
                  <a:lnTo>
                    <a:pt x="382" y="104"/>
                  </a:lnTo>
                  <a:lnTo>
                    <a:pt x="372" y="94"/>
                  </a:lnTo>
                  <a:lnTo>
                    <a:pt x="366" y="86"/>
                  </a:lnTo>
                  <a:lnTo>
                    <a:pt x="366" y="86"/>
                  </a:lnTo>
                  <a:lnTo>
                    <a:pt x="362" y="86"/>
                  </a:lnTo>
                  <a:lnTo>
                    <a:pt x="352" y="90"/>
                  </a:lnTo>
                  <a:lnTo>
                    <a:pt x="352" y="90"/>
                  </a:lnTo>
                  <a:lnTo>
                    <a:pt x="334" y="94"/>
                  </a:lnTo>
                  <a:lnTo>
                    <a:pt x="328" y="94"/>
                  </a:lnTo>
                  <a:lnTo>
                    <a:pt x="324" y="94"/>
                  </a:lnTo>
                  <a:lnTo>
                    <a:pt x="324" y="94"/>
                  </a:lnTo>
                  <a:lnTo>
                    <a:pt x="322" y="90"/>
                  </a:lnTo>
                  <a:lnTo>
                    <a:pt x="320" y="84"/>
                  </a:lnTo>
                  <a:lnTo>
                    <a:pt x="320" y="70"/>
                  </a:lnTo>
                  <a:lnTo>
                    <a:pt x="320" y="70"/>
                  </a:lnTo>
                  <a:lnTo>
                    <a:pt x="322" y="60"/>
                  </a:lnTo>
                  <a:lnTo>
                    <a:pt x="320" y="54"/>
                  </a:lnTo>
                  <a:lnTo>
                    <a:pt x="216" y="50"/>
                  </a:lnTo>
                  <a:lnTo>
                    <a:pt x="216" y="50"/>
                  </a:lnTo>
                  <a:lnTo>
                    <a:pt x="202" y="44"/>
                  </a:lnTo>
                  <a:lnTo>
                    <a:pt x="194" y="38"/>
                  </a:lnTo>
                  <a:lnTo>
                    <a:pt x="178" y="34"/>
                  </a:lnTo>
                  <a:lnTo>
                    <a:pt x="178" y="34"/>
                  </a:lnTo>
                  <a:lnTo>
                    <a:pt x="172" y="30"/>
                  </a:lnTo>
                  <a:lnTo>
                    <a:pt x="164" y="24"/>
                  </a:lnTo>
                  <a:lnTo>
                    <a:pt x="144" y="0"/>
                  </a:lnTo>
                  <a:lnTo>
                    <a:pt x="132" y="10"/>
                  </a:lnTo>
                  <a:lnTo>
                    <a:pt x="116" y="4"/>
                  </a:lnTo>
                  <a:lnTo>
                    <a:pt x="74" y="6"/>
                  </a:lnTo>
                  <a:lnTo>
                    <a:pt x="74" y="6"/>
                  </a:lnTo>
                  <a:lnTo>
                    <a:pt x="74" y="6"/>
                  </a:lnTo>
                  <a:lnTo>
                    <a:pt x="62" y="2"/>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1" name="Freeform 20"/>
            <p:cNvSpPr/>
            <p:nvPr/>
          </p:nvSpPr>
          <p:spPr bwMode="auto">
            <a:xfrm>
              <a:off x="4092575" y="4815794"/>
              <a:ext cx="806450" cy="638175"/>
            </a:xfrm>
            <a:custGeom>
              <a:avLst/>
              <a:gdLst>
                <a:gd name="T0" fmla="*/ 488 w 508"/>
                <a:gd name="T1" fmla="*/ 130 h 402"/>
                <a:gd name="T2" fmla="*/ 508 w 508"/>
                <a:gd name="T3" fmla="*/ 126 h 402"/>
                <a:gd name="T4" fmla="*/ 496 w 508"/>
                <a:gd name="T5" fmla="*/ 110 h 402"/>
                <a:gd name="T6" fmla="*/ 446 w 508"/>
                <a:gd name="T7" fmla="*/ 44 h 402"/>
                <a:gd name="T8" fmla="*/ 402 w 508"/>
                <a:gd name="T9" fmla="*/ 44 h 402"/>
                <a:gd name="T10" fmla="*/ 400 w 508"/>
                <a:gd name="T11" fmla="*/ 58 h 402"/>
                <a:gd name="T12" fmla="*/ 372 w 508"/>
                <a:gd name="T13" fmla="*/ 50 h 402"/>
                <a:gd name="T14" fmla="*/ 332 w 508"/>
                <a:gd name="T15" fmla="*/ 64 h 402"/>
                <a:gd name="T16" fmla="*/ 310 w 508"/>
                <a:gd name="T17" fmla="*/ 70 h 402"/>
                <a:gd name="T18" fmla="*/ 298 w 508"/>
                <a:gd name="T19" fmla="*/ 76 h 402"/>
                <a:gd name="T20" fmla="*/ 286 w 508"/>
                <a:gd name="T21" fmla="*/ 58 h 402"/>
                <a:gd name="T22" fmla="*/ 314 w 508"/>
                <a:gd name="T23" fmla="*/ 22 h 402"/>
                <a:gd name="T24" fmla="*/ 312 w 508"/>
                <a:gd name="T25" fmla="*/ 12 h 402"/>
                <a:gd name="T26" fmla="*/ 288 w 508"/>
                <a:gd name="T27" fmla="*/ 26 h 402"/>
                <a:gd name="T28" fmla="*/ 278 w 508"/>
                <a:gd name="T29" fmla="*/ 20 h 402"/>
                <a:gd name="T30" fmla="*/ 252 w 508"/>
                <a:gd name="T31" fmla="*/ 18 h 402"/>
                <a:gd name="T32" fmla="*/ 236 w 508"/>
                <a:gd name="T33" fmla="*/ 8 h 402"/>
                <a:gd name="T34" fmla="*/ 208 w 508"/>
                <a:gd name="T35" fmla="*/ 2 h 402"/>
                <a:gd name="T36" fmla="*/ 204 w 508"/>
                <a:gd name="T37" fmla="*/ 24 h 402"/>
                <a:gd name="T38" fmla="*/ 210 w 508"/>
                <a:gd name="T39" fmla="*/ 48 h 402"/>
                <a:gd name="T40" fmla="*/ 200 w 508"/>
                <a:gd name="T41" fmla="*/ 54 h 402"/>
                <a:gd name="T42" fmla="*/ 182 w 508"/>
                <a:gd name="T43" fmla="*/ 46 h 402"/>
                <a:gd name="T44" fmla="*/ 156 w 508"/>
                <a:gd name="T45" fmla="*/ 32 h 402"/>
                <a:gd name="T46" fmla="*/ 144 w 508"/>
                <a:gd name="T47" fmla="*/ 80 h 402"/>
                <a:gd name="T48" fmla="*/ 136 w 508"/>
                <a:gd name="T49" fmla="*/ 120 h 402"/>
                <a:gd name="T50" fmla="*/ 104 w 508"/>
                <a:gd name="T51" fmla="*/ 204 h 402"/>
                <a:gd name="T52" fmla="*/ 64 w 508"/>
                <a:gd name="T53" fmla="*/ 248 h 402"/>
                <a:gd name="T54" fmla="*/ 42 w 508"/>
                <a:gd name="T55" fmla="*/ 264 h 402"/>
                <a:gd name="T56" fmla="*/ 10 w 508"/>
                <a:gd name="T57" fmla="*/ 292 h 402"/>
                <a:gd name="T58" fmla="*/ 6 w 508"/>
                <a:gd name="T59" fmla="*/ 368 h 402"/>
                <a:gd name="T60" fmla="*/ 16 w 508"/>
                <a:gd name="T61" fmla="*/ 402 h 402"/>
                <a:gd name="T62" fmla="*/ 44 w 508"/>
                <a:gd name="T63" fmla="*/ 398 h 402"/>
                <a:gd name="T64" fmla="*/ 34 w 508"/>
                <a:gd name="T65" fmla="*/ 372 h 402"/>
                <a:gd name="T66" fmla="*/ 24 w 508"/>
                <a:gd name="T67" fmla="*/ 346 h 402"/>
                <a:gd name="T68" fmla="*/ 64 w 508"/>
                <a:gd name="T69" fmla="*/ 324 h 402"/>
                <a:gd name="T70" fmla="*/ 140 w 508"/>
                <a:gd name="T71" fmla="*/ 288 h 402"/>
                <a:gd name="T72" fmla="*/ 152 w 508"/>
                <a:gd name="T73" fmla="*/ 294 h 402"/>
                <a:gd name="T74" fmla="*/ 192 w 508"/>
                <a:gd name="T75" fmla="*/ 274 h 402"/>
                <a:gd name="T76" fmla="*/ 214 w 508"/>
                <a:gd name="T77" fmla="*/ 266 h 402"/>
                <a:gd name="T78" fmla="*/ 250 w 508"/>
                <a:gd name="T79" fmla="*/ 252 h 402"/>
                <a:gd name="T80" fmla="*/ 260 w 508"/>
                <a:gd name="T81" fmla="*/ 188 h 402"/>
                <a:gd name="T82" fmla="*/ 286 w 508"/>
                <a:gd name="T83" fmla="*/ 230 h 402"/>
                <a:gd name="T84" fmla="*/ 314 w 508"/>
                <a:gd name="T85" fmla="*/ 208 h 402"/>
                <a:gd name="T86" fmla="*/ 332 w 508"/>
                <a:gd name="T87" fmla="*/ 198 h 402"/>
                <a:gd name="T88" fmla="*/ 350 w 508"/>
                <a:gd name="T89" fmla="*/ 190 h 402"/>
                <a:gd name="T90" fmla="*/ 376 w 508"/>
                <a:gd name="T91" fmla="*/ 194 h 402"/>
                <a:gd name="T92" fmla="*/ 392 w 508"/>
                <a:gd name="T93" fmla="*/ 186 h 402"/>
                <a:gd name="T94" fmla="*/ 406 w 508"/>
                <a:gd name="T95" fmla="*/ 182 h 402"/>
                <a:gd name="T96" fmla="*/ 414 w 508"/>
                <a:gd name="T97" fmla="*/ 188 h 402"/>
                <a:gd name="T98" fmla="*/ 432 w 508"/>
                <a:gd name="T99" fmla="*/ 180 h 402"/>
                <a:gd name="T100" fmla="*/ 464 w 508"/>
                <a:gd name="T101" fmla="*/ 146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08" h="402">
                  <a:moveTo>
                    <a:pt x="476" y="138"/>
                  </a:moveTo>
                  <a:lnTo>
                    <a:pt x="476" y="138"/>
                  </a:lnTo>
                  <a:lnTo>
                    <a:pt x="484" y="134"/>
                  </a:lnTo>
                  <a:lnTo>
                    <a:pt x="488" y="130"/>
                  </a:lnTo>
                  <a:lnTo>
                    <a:pt x="488" y="128"/>
                  </a:lnTo>
                  <a:lnTo>
                    <a:pt x="490" y="126"/>
                  </a:lnTo>
                  <a:lnTo>
                    <a:pt x="492" y="126"/>
                  </a:lnTo>
                  <a:lnTo>
                    <a:pt x="508" y="126"/>
                  </a:lnTo>
                  <a:lnTo>
                    <a:pt x="508" y="116"/>
                  </a:lnTo>
                  <a:lnTo>
                    <a:pt x="508" y="116"/>
                  </a:lnTo>
                  <a:lnTo>
                    <a:pt x="502" y="114"/>
                  </a:lnTo>
                  <a:lnTo>
                    <a:pt x="496" y="110"/>
                  </a:lnTo>
                  <a:lnTo>
                    <a:pt x="472" y="88"/>
                  </a:lnTo>
                  <a:lnTo>
                    <a:pt x="472" y="88"/>
                  </a:lnTo>
                  <a:lnTo>
                    <a:pt x="460" y="58"/>
                  </a:lnTo>
                  <a:lnTo>
                    <a:pt x="446" y="44"/>
                  </a:lnTo>
                  <a:lnTo>
                    <a:pt x="446" y="44"/>
                  </a:lnTo>
                  <a:lnTo>
                    <a:pt x="424" y="42"/>
                  </a:lnTo>
                  <a:lnTo>
                    <a:pt x="406" y="44"/>
                  </a:lnTo>
                  <a:lnTo>
                    <a:pt x="402" y="44"/>
                  </a:lnTo>
                  <a:lnTo>
                    <a:pt x="404" y="54"/>
                  </a:lnTo>
                  <a:lnTo>
                    <a:pt x="404" y="56"/>
                  </a:lnTo>
                  <a:lnTo>
                    <a:pt x="404" y="58"/>
                  </a:lnTo>
                  <a:lnTo>
                    <a:pt x="400" y="58"/>
                  </a:lnTo>
                  <a:lnTo>
                    <a:pt x="388" y="64"/>
                  </a:lnTo>
                  <a:lnTo>
                    <a:pt x="386" y="62"/>
                  </a:lnTo>
                  <a:lnTo>
                    <a:pt x="386" y="62"/>
                  </a:lnTo>
                  <a:lnTo>
                    <a:pt x="372" y="50"/>
                  </a:lnTo>
                  <a:lnTo>
                    <a:pt x="368" y="50"/>
                  </a:lnTo>
                  <a:lnTo>
                    <a:pt x="364" y="50"/>
                  </a:lnTo>
                  <a:lnTo>
                    <a:pt x="364" y="50"/>
                  </a:lnTo>
                  <a:lnTo>
                    <a:pt x="332" y="64"/>
                  </a:lnTo>
                  <a:lnTo>
                    <a:pt x="322" y="68"/>
                  </a:lnTo>
                  <a:lnTo>
                    <a:pt x="316" y="66"/>
                  </a:lnTo>
                  <a:lnTo>
                    <a:pt x="316" y="66"/>
                  </a:lnTo>
                  <a:lnTo>
                    <a:pt x="310" y="70"/>
                  </a:lnTo>
                  <a:lnTo>
                    <a:pt x="304" y="76"/>
                  </a:lnTo>
                  <a:lnTo>
                    <a:pt x="300" y="80"/>
                  </a:lnTo>
                  <a:lnTo>
                    <a:pt x="298" y="76"/>
                  </a:lnTo>
                  <a:lnTo>
                    <a:pt x="298" y="76"/>
                  </a:lnTo>
                  <a:lnTo>
                    <a:pt x="288" y="66"/>
                  </a:lnTo>
                  <a:lnTo>
                    <a:pt x="286" y="62"/>
                  </a:lnTo>
                  <a:lnTo>
                    <a:pt x="286" y="58"/>
                  </a:lnTo>
                  <a:lnTo>
                    <a:pt x="286" y="58"/>
                  </a:lnTo>
                  <a:lnTo>
                    <a:pt x="290" y="50"/>
                  </a:lnTo>
                  <a:lnTo>
                    <a:pt x="300" y="38"/>
                  </a:lnTo>
                  <a:lnTo>
                    <a:pt x="300" y="38"/>
                  </a:lnTo>
                  <a:lnTo>
                    <a:pt x="314" y="22"/>
                  </a:lnTo>
                  <a:lnTo>
                    <a:pt x="318" y="16"/>
                  </a:lnTo>
                  <a:lnTo>
                    <a:pt x="316" y="12"/>
                  </a:lnTo>
                  <a:lnTo>
                    <a:pt x="316" y="12"/>
                  </a:lnTo>
                  <a:lnTo>
                    <a:pt x="312" y="12"/>
                  </a:lnTo>
                  <a:lnTo>
                    <a:pt x="308" y="14"/>
                  </a:lnTo>
                  <a:lnTo>
                    <a:pt x="298" y="20"/>
                  </a:lnTo>
                  <a:lnTo>
                    <a:pt x="298" y="20"/>
                  </a:lnTo>
                  <a:lnTo>
                    <a:pt x="288" y="26"/>
                  </a:lnTo>
                  <a:lnTo>
                    <a:pt x="282" y="28"/>
                  </a:lnTo>
                  <a:lnTo>
                    <a:pt x="282" y="28"/>
                  </a:lnTo>
                  <a:lnTo>
                    <a:pt x="280" y="26"/>
                  </a:lnTo>
                  <a:lnTo>
                    <a:pt x="278" y="20"/>
                  </a:lnTo>
                  <a:lnTo>
                    <a:pt x="276" y="20"/>
                  </a:lnTo>
                  <a:lnTo>
                    <a:pt x="270" y="6"/>
                  </a:lnTo>
                  <a:lnTo>
                    <a:pt x="254" y="16"/>
                  </a:lnTo>
                  <a:lnTo>
                    <a:pt x="252" y="18"/>
                  </a:lnTo>
                  <a:lnTo>
                    <a:pt x="252" y="16"/>
                  </a:lnTo>
                  <a:lnTo>
                    <a:pt x="252" y="16"/>
                  </a:lnTo>
                  <a:lnTo>
                    <a:pt x="252" y="16"/>
                  </a:lnTo>
                  <a:lnTo>
                    <a:pt x="236" y="8"/>
                  </a:lnTo>
                  <a:lnTo>
                    <a:pt x="220" y="2"/>
                  </a:lnTo>
                  <a:lnTo>
                    <a:pt x="220" y="2"/>
                  </a:lnTo>
                  <a:lnTo>
                    <a:pt x="214" y="0"/>
                  </a:lnTo>
                  <a:lnTo>
                    <a:pt x="208" y="2"/>
                  </a:lnTo>
                  <a:lnTo>
                    <a:pt x="204" y="6"/>
                  </a:lnTo>
                  <a:lnTo>
                    <a:pt x="198" y="12"/>
                  </a:lnTo>
                  <a:lnTo>
                    <a:pt x="204" y="24"/>
                  </a:lnTo>
                  <a:lnTo>
                    <a:pt x="204" y="24"/>
                  </a:lnTo>
                  <a:lnTo>
                    <a:pt x="210" y="38"/>
                  </a:lnTo>
                  <a:lnTo>
                    <a:pt x="210" y="44"/>
                  </a:lnTo>
                  <a:lnTo>
                    <a:pt x="210" y="48"/>
                  </a:lnTo>
                  <a:lnTo>
                    <a:pt x="210" y="48"/>
                  </a:lnTo>
                  <a:lnTo>
                    <a:pt x="208" y="52"/>
                  </a:lnTo>
                  <a:lnTo>
                    <a:pt x="204" y="54"/>
                  </a:lnTo>
                  <a:lnTo>
                    <a:pt x="204" y="54"/>
                  </a:lnTo>
                  <a:lnTo>
                    <a:pt x="200" y="54"/>
                  </a:lnTo>
                  <a:lnTo>
                    <a:pt x="194" y="54"/>
                  </a:lnTo>
                  <a:lnTo>
                    <a:pt x="188" y="50"/>
                  </a:lnTo>
                  <a:lnTo>
                    <a:pt x="182" y="46"/>
                  </a:lnTo>
                  <a:lnTo>
                    <a:pt x="182" y="46"/>
                  </a:lnTo>
                  <a:lnTo>
                    <a:pt x="164" y="36"/>
                  </a:lnTo>
                  <a:lnTo>
                    <a:pt x="156" y="32"/>
                  </a:lnTo>
                  <a:lnTo>
                    <a:pt x="156" y="32"/>
                  </a:lnTo>
                  <a:lnTo>
                    <a:pt x="156" y="32"/>
                  </a:lnTo>
                  <a:lnTo>
                    <a:pt x="156" y="34"/>
                  </a:lnTo>
                  <a:lnTo>
                    <a:pt x="156" y="52"/>
                  </a:lnTo>
                  <a:lnTo>
                    <a:pt x="144" y="66"/>
                  </a:lnTo>
                  <a:lnTo>
                    <a:pt x="144" y="80"/>
                  </a:lnTo>
                  <a:lnTo>
                    <a:pt x="148" y="94"/>
                  </a:lnTo>
                  <a:lnTo>
                    <a:pt x="150" y="94"/>
                  </a:lnTo>
                  <a:lnTo>
                    <a:pt x="140" y="108"/>
                  </a:lnTo>
                  <a:lnTo>
                    <a:pt x="136" y="120"/>
                  </a:lnTo>
                  <a:lnTo>
                    <a:pt x="136" y="122"/>
                  </a:lnTo>
                  <a:lnTo>
                    <a:pt x="124" y="134"/>
                  </a:lnTo>
                  <a:lnTo>
                    <a:pt x="104" y="180"/>
                  </a:lnTo>
                  <a:lnTo>
                    <a:pt x="104" y="204"/>
                  </a:lnTo>
                  <a:lnTo>
                    <a:pt x="104" y="204"/>
                  </a:lnTo>
                  <a:lnTo>
                    <a:pt x="60" y="230"/>
                  </a:lnTo>
                  <a:lnTo>
                    <a:pt x="58" y="234"/>
                  </a:lnTo>
                  <a:lnTo>
                    <a:pt x="64" y="248"/>
                  </a:lnTo>
                  <a:lnTo>
                    <a:pt x="64" y="248"/>
                  </a:lnTo>
                  <a:lnTo>
                    <a:pt x="64" y="248"/>
                  </a:lnTo>
                  <a:lnTo>
                    <a:pt x="60" y="266"/>
                  </a:lnTo>
                  <a:lnTo>
                    <a:pt x="42" y="264"/>
                  </a:lnTo>
                  <a:lnTo>
                    <a:pt x="38" y="284"/>
                  </a:lnTo>
                  <a:lnTo>
                    <a:pt x="16" y="284"/>
                  </a:lnTo>
                  <a:lnTo>
                    <a:pt x="10" y="292"/>
                  </a:lnTo>
                  <a:lnTo>
                    <a:pt x="10" y="292"/>
                  </a:lnTo>
                  <a:lnTo>
                    <a:pt x="4" y="306"/>
                  </a:lnTo>
                  <a:lnTo>
                    <a:pt x="0" y="356"/>
                  </a:lnTo>
                  <a:lnTo>
                    <a:pt x="4" y="368"/>
                  </a:lnTo>
                  <a:lnTo>
                    <a:pt x="6" y="368"/>
                  </a:lnTo>
                  <a:lnTo>
                    <a:pt x="6" y="380"/>
                  </a:lnTo>
                  <a:lnTo>
                    <a:pt x="16" y="392"/>
                  </a:lnTo>
                  <a:lnTo>
                    <a:pt x="16" y="392"/>
                  </a:lnTo>
                  <a:lnTo>
                    <a:pt x="16" y="402"/>
                  </a:lnTo>
                  <a:lnTo>
                    <a:pt x="42" y="400"/>
                  </a:lnTo>
                  <a:lnTo>
                    <a:pt x="44" y="398"/>
                  </a:lnTo>
                  <a:lnTo>
                    <a:pt x="44" y="398"/>
                  </a:lnTo>
                  <a:lnTo>
                    <a:pt x="44" y="398"/>
                  </a:lnTo>
                  <a:lnTo>
                    <a:pt x="44" y="396"/>
                  </a:lnTo>
                  <a:lnTo>
                    <a:pt x="52" y="388"/>
                  </a:lnTo>
                  <a:lnTo>
                    <a:pt x="36" y="372"/>
                  </a:lnTo>
                  <a:lnTo>
                    <a:pt x="34" y="372"/>
                  </a:lnTo>
                  <a:lnTo>
                    <a:pt x="24" y="364"/>
                  </a:lnTo>
                  <a:lnTo>
                    <a:pt x="24" y="364"/>
                  </a:lnTo>
                  <a:lnTo>
                    <a:pt x="24" y="362"/>
                  </a:lnTo>
                  <a:lnTo>
                    <a:pt x="24" y="346"/>
                  </a:lnTo>
                  <a:lnTo>
                    <a:pt x="36" y="346"/>
                  </a:lnTo>
                  <a:lnTo>
                    <a:pt x="38" y="340"/>
                  </a:lnTo>
                  <a:lnTo>
                    <a:pt x="32" y="324"/>
                  </a:lnTo>
                  <a:lnTo>
                    <a:pt x="64" y="324"/>
                  </a:lnTo>
                  <a:lnTo>
                    <a:pt x="120" y="298"/>
                  </a:lnTo>
                  <a:lnTo>
                    <a:pt x="126" y="286"/>
                  </a:lnTo>
                  <a:lnTo>
                    <a:pt x="128" y="282"/>
                  </a:lnTo>
                  <a:lnTo>
                    <a:pt x="140" y="288"/>
                  </a:lnTo>
                  <a:lnTo>
                    <a:pt x="140" y="288"/>
                  </a:lnTo>
                  <a:lnTo>
                    <a:pt x="140" y="290"/>
                  </a:lnTo>
                  <a:lnTo>
                    <a:pt x="146" y="296"/>
                  </a:lnTo>
                  <a:lnTo>
                    <a:pt x="152" y="294"/>
                  </a:lnTo>
                  <a:lnTo>
                    <a:pt x="150" y="282"/>
                  </a:lnTo>
                  <a:lnTo>
                    <a:pt x="168" y="282"/>
                  </a:lnTo>
                  <a:lnTo>
                    <a:pt x="186" y="286"/>
                  </a:lnTo>
                  <a:lnTo>
                    <a:pt x="192" y="274"/>
                  </a:lnTo>
                  <a:lnTo>
                    <a:pt x="194" y="272"/>
                  </a:lnTo>
                  <a:lnTo>
                    <a:pt x="194" y="272"/>
                  </a:lnTo>
                  <a:lnTo>
                    <a:pt x="196" y="272"/>
                  </a:lnTo>
                  <a:lnTo>
                    <a:pt x="214" y="266"/>
                  </a:lnTo>
                  <a:lnTo>
                    <a:pt x="218" y="238"/>
                  </a:lnTo>
                  <a:lnTo>
                    <a:pt x="238" y="256"/>
                  </a:lnTo>
                  <a:lnTo>
                    <a:pt x="246" y="256"/>
                  </a:lnTo>
                  <a:lnTo>
                    <a:pt x="250" y="252"/>
                  </a:lnTo>
                  <a:lnTo>
                    <a:pt x="248" y="192"/>
                  </a:lnTo>
                  <a:lnTo>
                    <a:pt x="248" y="190"/>
                  </a:lnTo>
                  <a:lnTo>
                    <a:pt x="248" y="186"/>
                  </a:lnTo>
                  <a:lnTo>
                    <a:pt x="260" y="188"/>
                  </a:lnTo>
                  <a:lnTo>
                    <a:pt x="262" y="188"/>
                  </a:lnTo>
                  <a:lnTo>
                    <a:pt x="264" y="190"/>
                  </a:lnTo>
                  <a:lnTo>
                    <a:pt x="264" y="190"/>
                  </a:lnTo>
                  <a:lnTo>
                    <a:pt x="286" y="230"/>
                  </a:lnTo>
                  <a:lnTo>
                    <a:pt x="312" y="226"/>
                  </a:lnTo>
                  <a:lnTo>
                    <a:pt x="318" y="224"/>
                  </a:lnTo>
                  <a:lnTo>
                    <a:pt x="322" y="216"/>
                  </a:lnTo>
                  <a:lnTo>
                    <a:pt x="314" y="208"/>
                  </a:lnTo>
                  <a:lnTo>
                    <a:pt x="312" y="206"/>
                  </a:lnTo>
                  <a:lnTo>
                    <a:pt x="330" y="200"/>
                  </a:lnTo>
                  <a:lnTo>
                    <a:pt x="332" y="198"/>
                  </a:lnTo>
                  <a:lnTo>
                    <a:pt x="332" y="198"/>
                  </a:lnTo>
                  <a:lnTo>
                    <a:pt x="340" y="206"/>
                  </a:lnTo>
                  <a:lnTo>
                    <a:pt x="346" y="202"/>
                  </a:lnTo>
                  <a:lnTo>
                    <a:pt x="346" y="190"/>
                  </a:lnTo>
                  <a:lnTo>
                    <a:pt x="350" y="190"/>
                  </a:lnTo>
                  <a:lnTo>
                    <a:pt x="364" y="190"/>
                  </a:lnTo>
                  <a:lnTo>
                    <a:pt x="364" y="190"/>
                  </a:lnTo>
                  <a:lnTo>
                    <a:pt x="370" y="192"/>
                  </a:lnTo>
                  <a:lnTo>
                    <a:pt x="376" y="194"/>
                  </a:lnTo>
                  <a:lnTo>
                    <a:pt x="382" y="198"/>
                  </a:lnTo>
                  <a:lnTo>
                    <a:pt x="386" y="202"/>
                  </a:lnTo>
                  <a:lnTo>
                    <a:pt x="388" y="206"/>
                  </a:lnTo>
                  <a:lnTo>
                    <a:pt x="392" y="186"/>
                  </a:lnTo>
                  <a:lnTo>
                    <a:pt x="392" y="186"/>
                  </a:lnTo>
                  <a:lnTo>
                    <a:pt x="396" y="184"/>
                  </a:lnTo>
                  <a:lnTo>
                    <a:pt x="400" y="182"/>
                  </a:lnTo>
                  <a:lnTo>
                    <a:pt x="406" y="182"/>
                  </a:lnTo>
                  <a:lnTo>
                    <a:pt x="412" y="184"/>
                  </a:lnTo>
                  <a:lnTo>
                    <a:pt x="414" y="186"/>
                  </a:lnTo>
                  <a:lnTo>
                    <a:pt x="414" y="186"/>
                  </a:lnTo>
                  <a:lnTo>
                    <a:pt x="414" y="188"/>
                  </a:lnTo>
                  <a:lnTo>
                    <a:pt x="414" y="188"/>
                  </a:lnTo>
                  <a:lnTo>
                    <a:pt x="418" y="188"/>
                  </a:lnTo>
                  <a:lnTo>
                    <a:pt x="418" y="188"/>
                  </a:lnTo>
                  <a:lnTo>
                    <a:pt x="432" y="180"/>
                  </a:lnTo>
                  <a:lnTo>
                    <a:pt x="460" y="160"/>
                  </a:lnTo>
                  <a:lnTo>
                    <a:pt x="460" y="160"/>
                  </a:lnTo>
                  <a:lnTo>
                    <a:pt x="460" y="152"/>
                  </a:lnTo>
                  <a:lnTo>
                    <a:pt x="464" y="146"/>
                  </a:lnTo>
                  <a:lnTo>
                    <a:pt x="470" y="140"/>
                  </a:lnTo>
                  <a:lnTo>
                    <a:pt x="476" y="138"/>
                  </a:lnTo>
                  <a:lnTo>
                    <a:pt x="476" y="138"/>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2" name="Freeform 21"/>
            <p:cNvSpPr/>
            <p:nvPr/>
          </p:nvSpPr>
          <p:spPr bwMode="auto">
            <a:xfrm>
              <a:off x="4473575" y="4263344"/>
              <a:ext cx="482600" cy="657225"/>
            </a:xfrm>
            <a:custGeom>
              <a:avLst/>
              <a:gdLst>
                <a:gd name="T0" fmla="*/ 220 w 304"/>
                <a:gd name="T1" fmla="*/ 0 h 414"/>
                <a:gd name="T2" fmla="*/ 206 w 304"/>
                <a:gd name="T3" fmla="*/ 16 h 414"/>
                <a:gd name="T4" fmla="*/ 184 w 304"/>
                <a:gd name="T5" fmla="*/ 32 h 414"/>
                <a:gd name="T6" fmla="*/ 176 w 304"/>
                <a:gd name="T7" fmla="*/ 32 h 414"/>
                <a:gd name="T8" fmla="*/ 174 w 304"/>
                <a:gd name="T9" fmla="*/ 22 h 414"/>
                <a:gd name="T10" fmla="*/ 152 w 304"/>
                <a:gd name="T11" fmla="*/ 24 h 414"/>
                <a:gd name="T12" fmla="*/ 108 w 304"/>
                <a:gd name="T13" fmla="*/ 34 h 414"/>
                <a:gd name="T14" fmla="*/ 72 w 304"/>
                <a:gd name="T15" fmla="*/ 42 h 414"/>
                <a:gd name="T16" fmla="*/ 40 w 304"/>
                <a:gd name="T17" fmla="*/ 56 h 414"/>
                <a:gd name="T18" fmla="*/ 28 w 304"/>
                <a:gd name="T19" fmla="*/ 62 h 414"/>
                <a:gd name="T20" fmla="*/ 16 w 304"/>
                <a:gd name="T21" fmla="*/ 84 h 414"/>
                <a:gd name="T22" fmla="*/ 22 w 304"/>
                <a:gd name="T23" fmla="*/ 92 h 414"/>
                <a:gd name="T24" fmla="*/ 34 w 304"/>
                <a:gd name="T25" fmla="*/ 140 h 414"/>
                <a:gd name="T26" fmla="*/ 32 w 304"/>
                <a:gd name="T27" fmla="*/ 144 h 414"/>
                <a:gd name="T28" fmla="*/ 0 w 304"/>
                <a:gd name="T29" fmla="*/ 200 h 414"/>
                <a:gd name="T30" fmla="*/ 12 w 304"/>
                <a:gd name="T31" fmla="*/ 196 h 414"/>
                <a:gd name="T32" fmla="*/ 18 w 304"/>
                <a:gd name="T33" fmla="*/ 202 h 414"/>
                <a:gd name="T34" fmla="*/ 16 w 304"/>
                <a:gd name="T35" fmla="*/ 226 h 414"/>
                <a:gd name="T36" fmla="*/ 24 w 304"/>
                <a:gd name="T37" fmla="*/ 262 h 414"/>
                <a:gd name="T38" fmla="*/ 40 w 304"/>
                <a:gd name="T39" fmla="*/ 280 h 414"/>
                <a:gd name="T40" fmla="*/ 42 w 304"/>
                <a:gd name="T41" fmla="*/ 304 h 414"/>
                <a:gd name="T42" fmla="*/ 44 w 304"/>
                <a:gd name="T43" fmla="*/ 320 h 414"/>
                <a:gd name="T44" fmla="*/ 44 w 304"/>
                <a:gd name="T45" fmla="*/ 362 h 414"/>
                <a:gd name="T46" fmla="*/ 52 w 304"/>
                <a:gd name="T47" fmla="*/ 362 h 414"/>
                <a:gd name="T48" fmla="*/ 72 w 304"/>
                <a:gd name="T49" fmla="*/ 352 h 414"/>
                <a:gd name="T50" fmla="*/ 84 w 304"/>
                <a:gd name="T51" fmla="*/ 356 h 414"/>
                <a:gd name="T52" fmla="*/ 86 w 304"/>
                <a:gd name="T53" fmla="*/ 366 h 414"/>
                <a:gd name="T54" fmla="*/ 56 w 304"/>
                <a:gd name="T55" fmla="*/ 406 h 414"/>
                <a:gd name="T56" fmla="*/ 72 w 304"/>
                <a:gd name="T57" fmla="*/ 408 h 414"/>
                <a:gd name="T58" fmla="*/ 80 w 304"/>
                <a:gd name="T59" fmla="*/ 406 h 414"/>
                <a:gd name="T60" fmla="*/ 120 w 304"/>
                <a:gd name="T61" fmla="*/ 390 h 414"/>
                <a:gd name="T62" fmla="*/ 142 w 304"/>
                <a:gd name="T63" fmla="*/ 394 h 414"/>
                <a:gd name="T64" fmla="*/ 154 w 304"/>
                <a:gd name="T65" fmla="*/ 390 h 414"/>
                <a:gd name="T66" fmla="*/ 152 w 304"/>
                <a:gd name="T67" fmla="*/ 384 h 414"/>
                <a:gd name="T68" fmla="*/ 150 w 304"/>
                <a:gd name="T69" fmla="*/ 366 h 414"/>
                <a:gd name="T70" fmla="*/ 150 w 304"/>
                <a:gd name="T71" fmla="*/ 358 h 414"/>
                <a:gd name="T72" fmla="*/ 162 w 304"/>
                <a:gd name="T73" fmla="*/ 336 h 414"/>
                <a:gd name="T74" fmla="*/ 162 w 304"/>
                <a:gd name="T75" fmla="*/ 334 h 414"/>
                <a:gd name="T76" fmla="*/ 164 w 304"/>
                <a:gd name="T77" fmla="*/ 324 h 414"/>
                <a:gd name="T78" fmla="*/ 164 w 304"/>
                <a:gd name="T79" fmla="*/ 316 h 414"/>
                <a:gd name="T80" fmla="*/ 178 w 304"/>
                <a:gd name="T81" fmla="*/ 298 h 414"/>
                <a:gd name="T82" fmla="*/ 186 w 304"/>
                <a:gd name="T83" fmla="*/ 278 h 414"/>
                <a:gd name="T84" fmla="*/ 190 w 304"/>
                <a:gd name="T85" fmla="*/ 270 h 414"/>
                <a:gd name="T86" fmla="*/ 206 w 304"/>
                <a:gd name="T87" fmla="*/ 256 h 414"/>
                <a:gd name="T88" fmla="*/ 194 w 304"/>
                <a:gd name="T89" fmla="*/ 242 h 414"/>
                <a:gd name="T90" fmla="*/ 194 w 304"/>
                <a:gd name="T91" fmla="*/ 228 h 414"/>
                <a:gd name="T92" fmla="*/ 224 w 304"/>
                <a:gd name="T93" fmla="*/ 200 h 414"/>
                <a:gd name="T94" fmla="*/ 222 w 304"/>
                <a:gd name="T95" fmla="*/ 192 h 414"/>
                <a:gd name="T96" fmla="*/ 220 w 304"/>
                <a:gd name="T97" fmla="*/ 170 h 414"/>
                <a:gd name="T98" fmla="*/ 230 w 304"/>
                <a:gd name="T99" fmla="*/ 146 h 414"/>
                <a:gd name="T100" fmla="*/ 250 w 304"/>
                <a:gd name="T101" fmla="*/ 136 h 414"/>
                <a:gd name="T102" fmla="*/ 272 w 304"/>
                <a:gd name="T103" fmla="*/ 140 h 414"/>
                <a:gd name="T104" fmla="*/ 284 w 304"/>
                <a:gd name="T105" fmla="*/ 128 h 414"/>
                <a:gd name="T106" fmla="*/ 296 w 304"/>
                <a:gd name="T107" fmla="*/ 108 h 414"/>
                <a:gd name="T108" fmla="*/ 300 w 304"/>
                <a:gd name="T109" fmla="*/ 102 h 414"/>
                <a:gd name="T110" fmla="*/ 296 w 304"/>
                <a:gd name="T111" fmla="*/ 84 h 414"/>
                <a:gd name="T112" fmla="*/ 276 w 304"/>
                <a:gd name="T113" fmla="*/ 52 h 414"/>
                <a:gd name="T114" fmla="*/ 274 w 304"/>
                <a:gd name="T115" fmla="*/ 40 h 414"/>
                <a:gd name="T116" fmla="*/ 264 w 304"/>
                <a:gd name="T117" fmla="*/ 2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4" h="414">
                  <a:moveTo>
                    <a:pt x="240" y="16"/>
                  </a:moveTo>
                  <a:lnTo>
                    <a:pt x="238" y="16"/>
                  </a:lnTo>
                  <a:lnTo>
                    <a:pt x="220" y="0"/>
                  </a:lnTo>
                  <a:lnTo>
                    <a:pt x="212" y="6"/>
                  </a:lnTo>
                  <a:lnTo>
                    <a:pt x="212" y="6"/>
                  </a:lnTo>
                  <a:lnTo>
                    <a:pt x="206" y="16"/>
                  </a:lnTo>
                  <a:lnTo>
                    <a:pt x="200" y="24"/>
                  </a:lnTo>
                  <a:lnTo>
                    <a:pt x="192" y="28"/>
                  </a:lnTo>
                  <a:lnTo>
                    <a:pt x="184" y="32"/>
                  </a:lnTo>
                  <a:lnTo>
                    <a:pt x="184" y="32"/>
                  </a:lnTo>
                  <a:lnTo>
                    <a:pt x="180" y="34"/>
                  </a:lnTo>
                  <a:lnTo>
                    <a:pt x="176" y="32"/>
                  </a:lnTo>
                  <a:lnTo>
                    <a:pt x="176" y="32"/>
                  </a:lnTo>
                  <a:lnTo>
                    <a:pt x="174" y="28"/>
                  </a:lnTo>
                  <a:lnTo>
                    <a:pt x="174" y="22"/>
                  </a:lnTo>
                  <a:lnTo>
                    <a:pt x="180" y="4"/>
                  </a:lnTo>
                  <a:lnTo>
                    <a:pt x="152" y="22"/>
                  </a:lnTo>
                  <a:lnTo>
                    <a:pt x="152" y="24"/>
                  </a:lnTo>
                  <a:lnTo>
                    <a:pt x="152" y="24"/>
                  </a:lnTo>
                  <a:lnTo>
                    <a:pt x="128" y="24"/>
                  </a:lnTo>
                  <a:lnTo>
                    <a:pt x="108" y="34"/>
                  </a:lnTo>
                  <a:lnTo>
                    <a:pt x="108" y="36"/>
                  </a:lnTo>
                  <a:lnTo>
                    <a:pt x="84" y="36"/>
                  </a:lnTo>
                  <a:lnTo>
                    <a:pt x="72" y="42"/>
                  </a:lnTo>
                  <a:lnTo>
                    <a:pt x="68" y="54"/>
                  </a:lnTo>
                  <a:lnTo>
                    <a:pt x="66" y="56"/>
                  </a:lnTo>
                  <a:lnTo>
                    <a:pt x="40" y="56"/>
                  </a:lnTo>
                  <a:lnTo>
                    <a:pt x="40" y="56"/>
                  </a:lnTo>
                  <a:lnTo>
                    <a:pt x="34" y="56"/>
                  </a:lnTo>
                  <a:lnTo>
                    <a:pt x="28" y="62"/>
                  </a:lnTo>
                  <a:lnTo>
                    <a:pt x="8" y="80"/>
                  </a:lnTo>
                  <a:lnTo>
                    <a:pt x="8" y="80"/>
                  </a:lnTo>
                  <a:lnTo>
                    <a:pt x="16" y="84"/>
                  </a:lnTo>
                  <a:lnTo>
                    <a:pt x="20" y="88"/>
                  </a:lnTo>
                  <a:lnTo>
                    <a:pt x="22" y="94"/>
                  </a:lnTo>
                  <a:lnTo>
                    <a:pt x="22" y="92"/>
                  </a:lnTo>
                  <a:lnTo>
                    <a:pt x="34" y="138"/>
                  </a:lnTo>
                  <a:lnTo>
                    <a:pt x="34" y="138"/>
                  </a:lnTo>
                  <a:lnTo>
                    <a:pt x="34" y="140"/>
                  </a:lnTo>
                  <a:lnTo>
                    <a:pt x="34" y="144"/>
                  </a:lnTo>
                  <a:lnTo>
                    <a:pt x="34" y="144"/>
                  </a:lnTo>
                  <a:lnTo>
                    <a:pt x="32" y="144"/>
                  </a:lnTo>
                  <a:lnTo>
                    <a:pt x="32" y="144"/>
                  </a:lnTo>
                  <a:lnTo>
                    <a:pt x="0" y="188"/>
                  </a:lnTo>
                  <a:lnTo>
                    <a:pt x="0" y="200"/>
                  </a:lnTo>
                  <a:lnTo>
                    <a:pt x="0" y="200"/>
                  </a:lnTo>
                  <a:lnTo>
                    <a:pt x="8" y="196"/>
                  </a:lnTo>
                  <a:lnTo>
                    <a:pt x="12" y="196"/>
                  </a:lnTo>
                  <a:lnTo>
                    <a:pt x="12" y="196"/>
                  </a:lnTo>
                  <a:lnTo>
                    <a:pt x="16" y="198"/>
                  </a:lnTo>
                  <a:lnTo>
                    <a:pt x="18" y="202"/>
                  </a:lnTo>
                  <a:lnTo>
                    <a:pt x="16" y="214"/>
                  </a:lnTo>
                  <a:lnTo>
                    <a:pt x="16" y="214"/>
                  </a:lnTo>
                  <a:lnTo>
                    <a:pt x="16" y="226"/>
                  </a:lnTo>
                  <a:lnTo>
                    <a:pt x="18" y="238"/>
                  </a:lnTo>
                  <a:lnTo>
                    <a:pt x="20" y="250"/>
                  </a:lnTo>
                  <a:lnTo>
                    <a:pt x="24" y="262"/>
                  </a:lnTo>
                  <a:lnTo>
                    <a:pt x="36" y="274"/>
                  </a:lnTo>
                  <a:lnTo>
                    <a:pt x="36" y="274"/>
                  </a:lnTo>
                  <a:lnTo>
                    <a:pt x="40" y="280"/>
                  </a:lnTo>
                  <a:lnTo>
                    <a:pt x="40" y="286"/>
                  </a:lnTo>
                  <a:lnTo>
                    <a:pt x="36" y="294"/>
                  </a:lnTo>
                  <a:lnTo>
                    <a:pt x="42" y="304"/>
                  </a:lnTo>
                  <a:lnTo>
                    <a:pt x="42" y="304"/>
                  </a:lnTo>
                  <a:lnTo>
                    <a:pt x="44" y="310"/>
                  </a:lnTo>
                  <a:lnTo>
                    <a:pt x="44" y="320"/>
                  </a:lnTo>
                  <a:lnTo>
                    <a:pt x="40" y="330"/>
                  </a:lnTo>
                  <a:lnTo>
                    <a:pt x="34" y="344"/>
                  </a:lnTo>
                  <a:lnTo>
                    <a:pt x="44" y="362"/>
                  </a:lnTo>
                  <a:lnTo>
                    <a:pt x="46" y="366"/>
                  </a:lnTo>
                  <a:lnTo>
                    <a:pt x="52" y="362"/>
                  </a:lnTo>
                  <a:lnTo>
                    <a:pt x="52" y="362"/>
                  </a:lnTo>
                  <a:lnTo>
                    <a:pt x="60" y="356"/>
                  </a:lnTo>
                  <a:lnTo>
                    <a:pt x="66" y="352"/>
                  </a:lnTo>
                  <a:lnTo>
                    <a:pt x="72" y="352"/>
                  </a:lnTo>
                  <a:lnTo>
                    <a:pt x="78" y="352"/>
                  </a:lnTo>
                  <a:lnTo>
                    <a:pt x="78" y="352"/>
                  </a:lnTo>
                  <a:lnTo>
                    <a:pt x="84" y="356"/>
                  </a:lnTo>
                  <a:lnTo>
                    <a:pt x="86" y="362"/>
                  </a:lnTo>
                  <a:lnTo>
                    <a:pt x="86" y="362"/>
                  </a:lnTo>
                  <a:lnTo>
                    <a:pt x="86" y="366"/>
                  </a:lnTo>
                  <a:lnTo>
                    <a:pt x="82" y="374"/>
                  </a:lnTo>
                  <a:lnTo>
                    <a:pt x="66" y="392"/>
                  </a:lnTo>
                  <a:lnTo>
                    <a:pt x="56" y="406"/>
                  </a:lnTo>
                  <a:lnTo>
                    <a:pt x="60" y="414"/>
                  </a:lnTo>
                  <a:lnTo>
                    <a:pt x="60" y="414"/>
                  </a:lnTo>
                  <a:lnTo>
                    <a:pt x="72" y="408"/>
                  </a:lnTo>
                  <a:lnTo>
                    <a:pt x="76" y="406"/>
                  </a:lnTo>
                  <a:lnTo>
                    <a:pt x="80" y="406"/>
                  </a:lnTo>
                  <a:lnTo>
                    <a:pt x="80" y="406"/>
                  </a:lnTo>
                  <a:lnTo>
                    <a:pt x="94" y="402"/>
                  </a:lnTo>
                  <a:lnTo>
                    <a:pt x="120" y="390"/>
                  </a:lnTo>
                  <a:lnTo>
                    <a:pt x="120" y="390"/>
                  </a:lnTo>
                  <a:lnTo>
                    <a:pt x="126" y="388"/>
                  </a:lnTo>
                  <a:lnTo>
                    <a:pt x="134" y="390"/>
                  </a:lnTo>
                  <a:lnTo>
                    <a:pt x="142" y="394"/>
                  </a:lnTo>
                  <a:lnTo>
                    <a:pt x="150" y="402"/>
                  </a:lnTo>
                  <a:lnTo>
                    <a:pt x="154" y="400"/>
                  </a:lnTo>
                  <a:lnTo>
                    <a:pt x="154" y="390"/>
                  </a:lnTo>
                  <a:lnTo>
                    <a:pt x="152" y="388"/>
                  </a:lnTo>
                  <a:lnTo>
                    <a:pt x="152" y="388"/>
                  </a:lnTo>
                  <a:lnTo>
                    <a:pt x="152" y="384"/>
                  </a:lnTo>
                  <a:lnTo>
                    <a:pt x="154" y="380"/>
                  </a:lnTo>
                  <a:lnTo>
                    <a:pt x="150" y="366"/>
                  </a:lnTo>
                  <a:lnTo>
                    <a:pt x="150" y="366"/>
                  </a:lnTo>
                  <a:lnTo>
                    <a:pt x="150" y="362"/>
                  </a:lnTo>
                  <a:lnTo>
                    <a:pt x="150" y="358"/>
                  </a:lnTo>
                  <a:lnTo>
                    <a:pt x="150" y="358"/>
                  </a:lnTo>
                  <a:lnTo>
                    <a:pt x="158" y="352"/>
                  </a:lnTo>
                  <a:lnTo>
                    <a:pt x="166" y="346"/>
                  </a:lnTo>
                  <a:lnTo>
                    <a:pt x="162" y="336"/>
                  </a:lnTo>
                  <a:lnTo>
                    <a:pt x="162" y="336"/>
                  </a:lnTo>
                  <a:lnTo>
                    <a:pt x="162" y="336"/>
                  </a:lnTo>
                  <a:lnTo>
                    <a:pt x="162" y="334"/>
                  </a:lnTo>
                  <a:lnTo>
                    <a:pt x="162" y="334"/>
                  </a:lnTo>
                  <a:lnTo>
                    <a:pt x="166" y="328"/>
                  </a:lnTo>
                  <a:lnTo>
                    <a:pt x="164" y="324"/>
                  </a:lnTo>
                  <a:lnTo>
                    <a:pt x="164" y="324"/>
                  </a:lnTo>
                  <a:lnTo>
                    <a:pt x="164" y="320"/>
                  </a:lnTo>
                  <a:lnTo>
                    <a:pt x="164" y="316"/>
                  </a:lnTo>
                  <a:lnTo>
                    <a:pt x="170" y="308"/>
                  </a:lnTo>
                  <a:lnTo>
                    <a:pt x="180" y="300"/>
                  </a:lnTo>
                  <a:lnTo>
                    <a:pt x="178" y="298"/>
                  </a:lnTo>
                  <a:lnTo>
                    <a:pt x="176" y="296"/>
                  </a:lnTo>
                  <a:lnTo>
                    <a:pt x="186" y="292"/>
                  </a:lnTo>
                  <a:lnTo>
                    <a:pt x="186" y="278"/>
                  </a:lnTo>
                  <a:lnTo>
                    <a:pt x="186" y="278"/>
                  </a:lnTo>
                  <a:lnTo>
                    <a:pt x="186" y="274"/>
                  </a:lnTo>
                  <a:lnTo>
                    <a:pt x="190" y="270"/>
                  </a:lnTo>
                  <a:lnTo>
                    <a:pt x="194" y="266"/>
                  </a:lnTo>
                  <a:lnTo>
                    <a:pt x="200" y="260"/>
                  </a:lnTo>
                  <a:lnTo>
                    <a:pt x="206" y="256"/>
                  </a:lnTo>
                  <a:lnTo>
                    <a:pt x="206" y="256"/>
                  </a:lnTo>
                  <a:lnTo>
                    <a:pt x="194" y="242"/>
                  </a:lnTo>
                  <a:lnTo>
                    <a:pt x="194" y="242"/>
                  </a:lnTo>
                  <a:lnTo>
                    <a:pt x="192" y="238"/>
                  </a:lnTo>
                  <a:lnTo>
                    <a:pt x="192" y="232"/>
                  </a:lnTo>
                  <a:lnTo>
                    <a:pt x="194" y="228"/>
                  </a:lnTo>
                  <a:lnTo>
                    <a:pt x="198" y="222"/>
                  </a:lnTo>
                  <a:lnTo>
                    <a:pt x="198" y="220"/>
                  </a:lnTo>
                  <a:lnTo>
                    <a:pt x="224" y="200"/>
                  </a:lnTo>
                  <a:lnTo>
                    <a:pt x="224" y="194"/>
                  </a:lnTo>
                  <a:lnTo>
                    <a:pt x="224" y="194"/>
                  </a:lnTo>
                  <a:lnTo>
                    <a:pt x="222" y="192"/>
                  </a:lnTo>
                  <a:lnTo>
                    <a:pt x="220" y="186"/>
                  </a:lnTo>
                  <a:lnTo>
                    <a:pt x="220" y="178"/>
                  </a:lnTo>
                  <a:lnTo>
                    <a:pt x="220" y="170"/>
                  </a:lnTo>
                  <a:lnTo>
                    <a:pt x="220" y="170"/>
                  </a:lnTo>
                  <a:lnTo>
                    <a:pt x="224" y="156"/>
                  </a:lnTo>
                  <a:lnTo>
                    <a:pt x="230" y="146"/>
                  </a:lnTo>
                  <a:lnTo>
                    <a:pt x="238" y="138"/>
                  </a:lnTo>
                  <a:lnTo>
                    <a:pt x="250" y="136"/>
                  </a:lnTo>
                  <a:lnTo>
                    <a:pt x="250" y="136"/>
                  </a:lnTo>
                  <a:lnTo>
                    <a:pt x="252" y="136"/>
                  </a:lnTo>
                  <a:lnTo>
                    <a:pt x="262" y="140"/>
                  </a:lnTo>
                  <a:lnTo>
                    <a:pt x="272" y="140"/>
                  </a:lnTo>
                  <a:lnTo>
                    <a:pt x="284" y="128"/>
                  </a:lnTo>
                  <a:lnTo>
                    <a:pt x="284" y="128"/>
                  </a:lnTo>
                  <a:lnTo>
                    <a:pt x="284" y="128"/>
                  </a:lnTo>
                  <a:lnTo>
                    <a:pt x="284" y="128"/>
                  </a:lnTo>
                  <a:lnTo>
                    <a:pt x="296" y="120"/>
                  </a:lnTo>
                  <a:lnTo>
                    <a:pt x="296" y="108"/>
                  </a:lnTo>
                  <a:lnTo>
                    <a:pt x="296" y="106"/>
                  </a:lnTo>
                  <a:lnTo>
                    <a:pt x="296" y="104"/>
                  </a:lnTo>
                  <a:lnTo>
                    <a:pt x="300" y="102"/>
                  </a:lnTo>
                  <a:lnTo>
                    <a:pt x="304" y="98"/>
                  </a:lnTo>
                  <a:lnTo>
                    <a:pt x="304" y="96"/>
                  </a:lnTo>
                  <a:lnTo>
                    <a:pt x="296" y="84"/>
                  </a:lnTo>
                  <a:lnTo>
                    <a:pt x="296" y="84"/>
                  </a:lnTo>
                  <a:lnTo>
                    <a:pt x="286" y="68"/>
                  </a:lnTo>
                  <a:lnTo>
                    <a:pt x="276" y="52"/>
                  </a:lnTo>
                  <a:lnTo>
                    <a:pt x="276" y="52"/>
                  </a:lnTo>
                  <a:lnTo>
                    <a:pt x="274" y="46"/>
                  </a:lnTo>
                  <a:lnTo>
                    <a:pt x="274" y="40"/>
                  </a:lnTo>
                  <a:lnTo>
                    <a:pt x="276" y="34"/>
                  </a:lnTo>
                  <a:lnTo>
                    <a:pt x="280" y="28"/>
                  </a:lnTo>
                  <a:lnTo>
                    <a:pt x="264" y="20"/>
                  </a:lnTo>
                  <a:lnTo>
                    <a:pt x="240" y="16"/>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3" name="Freeform 22"/>
            <p:cNvSpPr/>
            <p:nvPr/>
          </p:nvSpPr>
          <p:spPr bwMode="auto">
            <a:xfrm>
              <a:off x="4724400" y="4437969"/>
              <a:ext cx="447675" cy="546100"/>
            </a:xfrm>
            <a:custGeom>
              <a:avLst/>
              <a:gdLst>
                <a:gd name="T0" fmla="*/ 132 w 282"/>
                <a:gd name="T1" fmla="*/ 24 h 344"/>
                <a:gd name="T2" fmla="*/ 118 w 282"/>
                <a:gd name="T3" fmla="*/ 40 h 344"/>
                <a:gd name="T4" fmla="*/ 92 w 282"/>
                <a:gd name="T5" fmla="*/ 34 h 344"/>
                <a:gd name="T6" fmla="*/ 78 w 282"/>
                <a:gd name="T7" fmla="*/ 42 h 344"/>
                <a:gd name="T8" fmla="*/ 70 w 282"/>
                <a:gd name="T9" fmla="*/ 74 h 344"/>
                <a:gd name="T10" fmla="*/ 74 w 282"/>
                <a:gd name="T11" fmla="*/ 92 h 344"/>
                <a:gd name="T12" fmla="*/ 46 w 282"/>
                <a:gd name="T13" fmla="*/ 116 h 344"/>
                <a:gd name="T14" fmla="*/ 48 w 282"/>
                <a:gd name="T15" fmla="*/ 134 h 344"/>
                <a:gd name="T16" fmla="*/ 56 w 282"/>
                <a:gd name="T17" fmla="*/ 142 h 344"/>
                <a:gd name="T18" fmla="*/ 56 w 282"/>
                <a:gd name="T19" fmla="*/ 148 h 344"/>
                <a:gd name="T20" fmla="*/ 36 w 282"/>
                <a:gd name="T21" fmla="*/ 166 h 344"/>
                <a:gd name="T22" fmla="*/ 36 w 282"/>
                <a:gd name="T23" fmla="*/ 186 h 344"/>
                <a:gd name="T24" fmla="*/ 30 w 282"/>
                <a:gd name="T25" fmla="*/ 190 h 344"/>
                <a:gd name="T26" fmla="*/ 14 w 282"/>
                <a:gd name="T27" fmla="*/ 208 h 344"/>
                <a:gd name="T28" fmla="*/ 16 w 282"/>
                <a:gd name="T29" fmla="*/ 216 h 344"/>
                <a:gd name="T30" fmla="*/ 16 w 282"/>
                <a:gd name="T31" fmla="*/ 236 h 344"/>
                <a:gd name="T32" fmla="*/ 6 w 282"/>
                <a:gd name="T33" fmla="*/ 250 h 344"/>
                <a:gd name="T34" fmla="*/ 0 w 282"/>
                <a:gd name="T35" fmla="*/ 254 h 344"/>
                <a:gd name="T36" fmla="*/ 6 w 282"/>
                <a:gd name="T37" fmla="*/ 272 h 344"/>
                <a:gd name="T38" fmla="*/ 52 w 282"/>
                <a:gd name="T39" fmla="*/ 272 h 344"/>
                <a:gd name="T40" fmla="*/ 70 w 282"/>
                <a:gd name="T41" fmla="*/ 292 h 344"/>
                <a:gd name="T42" fmla="*/ 102 w 282"/>
                <a:gd name="T43" fmla="*/ 342 h 344"/>
                <a:gd name="T44" fmla="*/ 132 w 282"/>
                <a:gd name="T45" fmla="*/ 340 h 344"/>
                <a:gd name="T46" fmla="*/ 152 w 282"/>
                <a:gd name="T47" fmla="*/ 290 h 344"/>
                <a:gd name="T48" fmla="*/ 172 w 282"/>
                <a:gd name="T49" fmla="*/ 292 h 344"/>
                <a:gd name="T50" fmla="*/ 170 w 282"/>
                <a:gd name="T51" fmla="*/ 276 h 344"/>
                <a:gd name="T52" fmla="*/ 194 w 282"/>
                <a:gd name="T53" fmla="*/ 276 h 344"/>
                <a:gd name="T54" fmla="*/ 208 w 282"/>
                <a:gd name="T55" fmla="*/ 256 h 344"/>
                <a:gd name="T56" fmla="*/ 222 w 282"/>
                <a:gd name="T57" fmla="*/ 226 h 344"/>
                <a:gd name="T58" fmla="*/ 218 w 282"/>
                <a:gd name="T59" fmla="*/ 208 h 344"/>
                <a:gd name="T60" fmla="*/ 236 w 282"/>
                <a:gd name="T61" fmla="*/ 194 h 344"/>
                <a:gd name="T62" fmla="*/ 238 w 282"/>
                <a:gd name="T63" fmla="*/ 182 h 344"/>
                <a:gd name="T64" fmla="*/ 244 w 282"/>
                <a:gd name="T65" fmla="*/ 172 h 344"/>
                <a:gd name="T66" fmla="*/ 238 w 282"/>
                <a:gd name="T67" fmla="*/ 154 h 344"/>
                <a:gd name="T68" fmla="*/ 262 w 282"/>
                <a:gd name="T69" fmla="*/ 134 h 344"/>
                <a:gd name="T70" fmla="*/ 234 w 282"/>
                <a:gd name="T71" fmla="*/ 112 h 344"/>
                <a:gd name="T72" fmla="*/ 242 w 282"/>
                <a:gd name="T73" fmla="*/ 108 h 344"/>
                <a:gd name="T74" fmla="*/ 266 w 282"/>
                <a:gd name="T75" fmla="*/ 96 h 344"/>
                <a:gd name="T76" fmla="*/ 282 w 282"/>
                <a:gd name="T77" fmla="*/ 74 h 344"/>
                <a:gd name="T78" fmla="*/ 270 w 282"/>
                <a:gd name="T79" fmla="*/ 66 h 344"/>
                <a:gd name="T80" fmla="*/ 270 w 282"/>
                <a:gd name="T81" fmla="*/ 58 h 344"/>
                <a:gd name="T82" fmla="*/ 266 w 282"/>
                <a:gd name="T83" fmla="*/ 58 h 344"/>
                <a:gd name="T84" fmla="*/ 256 w 282"/>
                <a:gd name="T85" fmla="*/ 64 h 344"/>
                <a:gd name="T86" fmla="*/ 234 w 282"/>
                <a:gd name="T87" fmla="*/ 54 h 344"/>
                <a:gd name="T88" fmla="*/ 226 w 282"/>
                <a:gd name="T89" fmla="*/ 42 h 344"/>
                <a:gd name="T90" fmla="*/ 222 w 282"/>
                <a:gd name="T91" fmla="*/ 50 h 344"/>
                <a:gd name="T92" fmla="*/ 208 w 282"/>
                <a:gd name="T93" fmla="*/ 60 h 344"/>
                <a:gd name="T94" fmla="*/ 186 w 282"/>
                <a:gd name="T95" fmla="*/ 60 h 344"/>
                <a:gd name="T96" fmla="*/ 178 w 282"/>
                <a:gd name="T97" fmla="*/ 54 h 344"/>
                <a:gd name="T98" fmla="*/ 170 w 282"/>
                <a:gd name="T99" fmla="*/ 30 h 344"/>
                <a:gd name="T100" fmla="*/ 160 w 282"/>
                <a:gd name="T101" fmla="*/ 2 h 344"/>
                <a:gd name="T102" fmla="*/ 146 w 282"/>
                <a:gd name="T103"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82" h="344">
                  <a:moveTo>
                    <a:pt x="146" y="14"/>
                  </a:moveTo>
                  <a:lnTo>
                    <a:pt x="146" y="14"/>
                  </a:lnTo>
                  <a:lnTo>
                    <a:pt x="132" y="24"/>
                  </a:lnTo>
                  <a:lnTo>
                    <a:pt x="120" y="38"/>
                  </a:lnTo>
                  <a:lnTo>
                    <a:pt x="118" y="38"/>
                  </a:lnTo>
                  <a:lnTo>
                    <a:pt x="118" y="40"/>
                  </a:lnTo>
                  <a:lnTo>
                    <a:pt x="102" y="40"/>
                  </a:lnTo>
                  <a:lnTo>
                    <a:pt x="102" y="40"/>
                  </a:lnTo>
                  <a:lnTo>
                    <a:pt x="92" y="34"/>
                  </a:lnTo>
                  <a:lnTo>
                    <a:pt x="92" y="34"/>
                  </a:lnTo>
                  <a:lnTo>
                    <a:pt x="84" y="38"/>
                  </a:lnTo>
                  <a:lnTo>
                    <a:pt x="78" y="42"/>
                  </a:lnTo>
                  <a:lnTo>
                    <a:pt x="74" y="50"/>
                  </a:lnTo>
                  <a:lnTo>
                    <a:pt x="70" y="60"/>
                  </a:lnTo>
                  <a:lnTo>
                    <a:pt x="70" y="74"/>
                  </a:lnTo>
                  <a:lnTo>
                    <a:pt x="80" y="66"/>
                  </a:lnTo>
                  <a:lnTo>
                    <a:pt x="74" y="92"/>
                  </a:lnTo>
                  <a:lnTo>
                    <a:pt x="74" y="92"/>
                  </a:lnTo>
                  <a:lnTo>
                    <a:pt x="74" y="94"/>
                  </a:lnTo>
                  <a:lnTo>
                    <a:pt x="46" y="116"/>
                  </a:lnTo>
                  <a:lnTo>
                    <a:pt x="46" y="116"/>
                  </a:lnTo>
                  <a:lnTo>
                    <a:pt x="42" y="124"/>
                  </a:lnTo>
                  <a:lnTo>
                    <a:pt x="42" y="128"/>
                  </a:lnTo>
                  <a:lnTo>
                    <a:pt x="48" y="134"/>
                  </a:lnTo>
                  <a:lnTo>
                    <a:pt x="48" y="134"/>
                  </a:lnTo>
                  <a:lnTo>
                    <a:pt x="54" y="140"/>
                  </a:lnTo>
                  <a:lnTo>
                    <a:pt x="56" y="142"/>
                  </a:lnTo>
                  <a:lnTo>
                    <a:pt x="56" y="146"/>
                  </a:lnTo>
                  <a:lnTo>
                    <a:pt x="56" y="146"/>
                  </a:lnTo>
                  <a:lnTo>
                    <a:pt x="56" y="148"/>
                  </a:lnTo>
                  <a:lnTo>
                    <a:pt x="54" y="152"/>
                  </a:lnTo>
                  <a:lnTo>
                    <a:pt x="36" y="166"/>
                  </a:lnTo>
                  <a:lnTo>
                    <a:pt x="36" y="166"/>
                  </a:lnTo>
                  <a:lnTo>
                    <a:pt x="38" y="174"/>
                  </a:lnTo>
                  <a:lnTo>
                    <a:pt x="36" y="184"/>
                  </a:lnTo>
                  <a:lnTo>
                    <a:pt x="36" y="186"/>
                  </a:lnTo>
                  <a:lnTo>
                    <a:pt x="36" y="186"/>
                  </a:lnTo>
                  <a:lnTo>
                    <a:pt x="30" y="190"/>
                  </a:lnTo>
                  <a:lnTo>
                    <a:pt x="30" y="190"/>
                  </a:lnTo>
                  <a:lnTo>
                    <a:pt x="28" y="194"/>
                  </a:lnTo>
                  <a:lnTo>
                    <a:pt x="24" y="200"/>
                  </a:lnTo>
                  <a:lnTo>
                    <a:pt x="14" y="208"/>
                  </a:lnTo>
                  <a:lnTo>
                    <a:pt x="14" y="210"/>
                  </a:lnTo>
                  <a:lnTo>
                    <a:pt x="14" y="210"/>
                  </a:lnTo>
                  <a:lnTo>
                    <a:pt x="16" y="216"/>
                  </a:lnTo>
                  <a:lnTo>
                    <a:pt x="14" y="226"/>
                  </a:lnTo>
                  <a:lnTo>
                    <a:pt x="14" y="226"/>
                  </a:lnTo>
                  <a:lnTo>
                    <a:pt x="16" y="236"/>
                  </a:lnTo>
                  <a:lnTo>
                    <a:pt x="16" y="238"/>
                  </a:lnTo>
                  <a:lnTo>
                    <a:pt x="14" y="242"/>
                  </a:lnTo>
                  <a:lnTo>
                    <a:pt x="6" y="250"/>
                  </a:lnTo>
                  <a:lnTo>
                    <a:pt x="4" y="250"/>
                  </a:lnTo>
                  <a:lnTo>
                    <a:pt x="0" y="252"/>
                  </a:lnTo>
                  <a:lnTo>
                    <a:pt x="0" y="254"/>
                  </a:lnTo>
                  <a:lnTo>
                    <a:pt x="6" y="272"/>
                  </a:lnTo>
                  <a:lnTo>
                    <a:pt x="6" y="272"/>
                  </a:lnTo>
                  <a:lnTo>
                    <a:pt x="6" y="272"/>
                  </a:lnTo>
                  <a:lnTo>
                    <a:pt x="28" y="272"/>
                  </a:lnTo>
                  <a:lnTo>
                    <a:pt x="50" y="272"/>
                  </a:lnTo>
                  <a:lnTo>
                    <a:pt x="52" y="272"/>
                  </a:lnTo>
                  <a:lnTo>
                    <a:pt x="52" y="274"/>
                  </a:lnTo>
                  <a:lnTo>
                    <a:pt x="70" y="290"/>
                  </a:lnTo>
                  <a:lnTo>
                    <a:pt x="70" y="292"/>
                  </a:lnTo>
                  <a:lnTo>
                    <a:pt x="70" y="292"/>
                  </a:lnTo>
                  <a:lnTo>
                    <a:pt x="82" y="322"/>
                  </a:lnTo>
                  <a:lnTo>
                    <a:pt x="102" y="342"/>
                  </a:lnTo>
                  <a:lnTo>
                    <a:pt x="112" y="344"/>
                  </a:lnTo>
                  <a:lnTo>
                    <a:pt x="112" y="320"/>
                  </a:lnTo>
                  <a:lnTo>
                    <a:pt x="132" y="340"/>
                  </a:lnTo>
                  <a:lnTo>
                    <a:pt x="136" y="336"/>
                  </a:lnTo>
                  <a:lnTo>
                    <a:pt x="150" y="306"/>
                  </a:lnTo>
                  <a:lnTo>
                    <a:pt x="152" y="290"/>
                  </a:lnTo>
                  <a:lnTo>
                    <a:pt x="154" y="290"/>
                  </a:lnTo>
                  <a:lnTo>
                    <a:pt x="156" y="290"/>
                  </a:lnTo>
                  <a:lnTo>
                    <a:pt x="172" y="292"/>
                  </a:lnTo>
                  <a:lnTo>
                    <a:pt x="170" y="280"/>
                  </a:lnTo>
                  <a:lnTo>
                    <a:pt x="170" y="278"/>
                  </a:lnTo>
                  <a:lnTo>
                    <a:pt x="170" y="276"/>
                  </a:lnTo>
                  <a:lnTo>
                    <a:pt x="174" y="276"/>
                  </a:lnTo>
                  <a:lnTo>
                    <a:pt x="194" y="276"/>
                  </a:lnTo>
                  <a:lnTo>
                    <a:pt x="194" y="276"/>
                  </a:lnTo>
                  <a:lnTo>
                    <a:pt x="200" y="270"/>
                  </a:lnTo>
                  <a:lnTo>
                    <a:pt x="204" y="262"/>
                  </a:lnTo>
                  <a:lnTo>
                    <a:pt x="208" y="256"/>
                  </a:lnTo>
                  <a:lnTo>
                    <a:pt x="208" y="250"/>
                  </a:lnTo>
                  <a:lnTo>
                    <a:pt x="206" y="222"/>
                  </a:lnTo>
                  <a:lnTo>
                    <a:pt x="222" y="226"/>
                  </a:lnTo>
                  <a:lnTo>
                    <a:pt x="228" y="218"/>
                  </a:lnTo>
                  <a:lnTo>
                    <a:pt x="220" y="210"/>
                  </a:lnTo>
                  <a:lnTo>
                    <a:pt x="218" y="208"/>
                  </a:lnTo>
                  <a:lnTo>
                    <a:pt x="234" y="192"/>
                  </a:lnTo>
                  <a:lnTo>
                    <a:pt x="234" y="194"/>
                  </a:lnTo>
                  <a:lnTo>
                    <a:pt x="236" y="194"/>
                  </a:lnTo>
                  <a:lnTo>
                    <a:pt x="246" y="198"/>
                  </a:lnTo>
                  <a:lnTo>
                    <a:pt x="246" y="196"/>
                  </a:lnTo>
                  <a:lnTo>
                    <a:pt x="238" y="182"/>
                  </a:lnTo>
                  <a:lnTo>
                    <a:pt x="242" y="180"/>
                  </a:lnTo>
                  <a:lnTo>
                    <a:pt x="246" y="178"/>
                  </a:lnTo>
                  <a:lnTo>
                    <a:pt x="244" y="172"/>
                  </a:lnTo>
                  <a:lnTo>
                    <a:pt x="236" y="156"/>
                  </a:lnTo>
                  <a:lnTo>
                    <a:pt x="238" y="156"/>
                  </a:lnTo>
                  <a:lnTo>
                    <a:pt x="238" y="154"/>
                  </a:lnTo>
                  <a:lnTo>
                    <a:pt x="260" y="142"/>
                  </a:lnTo>
                  <a:lnTo>
                    <a:pt x="262" y="134"/>
                  </a:lnTo>
                  <a:lnTo>
                    <a:pt x="262" y="134"/>
                  </a:lnTo>
                  <a:lnTo>
                    <a:pt x="240" y="120"/>
                  </a:lnTo>
                  <a:lnTo>
                    <a:pt x="236" y="116"/>
                  </a:lnTo>
                  <a:lnTo>
                    <a:pt x="234" y="112"/>
                  </a:lnTo>
                  <a:lnTo>
                    <a:pt x="234" y="112"/>
                  </a:lnTo>
                  <a:lnTo>
                    <a:pt x="236" y="108"/>
                  </a:lnTo>
                  <a:lnTo>
                    <a:pt x="242" y="108"/>
                  </a:lnTo>
                  <a:lnTo>
                    <a:pt x="266" y="112"/>
                  </a:lnTo>
                  <a:lnTo>
                    <a:pt x="266" y="98"/>
                  </a:lnTo>
                  <a:lnTo>
                    <a:pt x="266" y="96"/>
                  </a:lnTo>
                  <a:lnTo>
                    <a:pt x="278" y="84"/>
                  </a:lnTo>
                  <a:lnTo>
                    <a:pt x="282" y="74"/>
                  </a:lnTo>
                  <a:lnTo>
                    <a:pt x="282" y="74"/>
                  </a:lnTo>
                  <a:lnTo>
                    <a:pt x="276" y="72"/>
                  </a:lnTo>
                  <a:lnTo>
                    <a:pt x="270" y="66"/>
                  </a:lnTo>
                  <a:lnTo>
                    <a:pt x="270" y="66"/>
                  </a:lnTo>
                  <a:lnTo>
                    <a:pt x="270" y="64"/>
                  </a:lnTo>
                  <a:lnTo>
                    <a:pt x="270" y="60"/>
                  </a:lnTo>
                  <a:lnTo>
                    <a:pt x="270" y="58"/>
                  </a:lnTo>
                  <a:lnTo>
                    <a:pt x="268" y="58"/>
                  </a:lnTo>
                  <a:lnTo>
                    <a:pt x="266" y="58"/>
                  </a:lnTo>
                  <a:lnTo>
                    <a:pt x="266" y="58"/>
                  </a:lnTo>
                  <a:lnTo>
                    <a:pt x="262" y="62"/>
                  </a:lnTo>
                  <a:lnTo>
                    <a:pt x="256" y="64"/>
                  </a:lnTo>
                  <a:lnTo>
                    <a:pt x="256" y="64"/>
                  </a:lnTo>
                  <a:lnTo>
                    <a:pt x="250" y="62"/>
                  </a:lnTo>
                  <a:lnTo>
                    <a:pt x="244" y="62"/>
                  </a:lnTo>
                  <a:lnTo>
                    <a:pt x="234" y="54"/>
                  </a:lnTo>
                  <a:lnTo>
                    <a:pt x="234" y="54"/>
                  </a:lnTo>
                  <a:lnTo>
                    <a:pt x="234" y="54"/>
                  </a:lnTo>
                  <a:lnTo>
                    <a:pt x="226" y="42"/>
                  </a:lnTo>
                  <a:lnTo>
                    <a:pt x="226" y="44"/>
                  </a:lnTo>
                  <a:lnTo>
                    <a:pt x="226" y="44"/>
                  </a:lnTo>
                  <a:lnTo>
                    <a:pt x="222" y="50"/>
                  </a:lnTo>
                  <a:lnTo>
                    <a:pt x="216" y="58"/>
                  </a:lnTo>
                  <a:lnTo>
                    <a:pt x="216" y="58"/>
                  </a:lnTo>
                  <a:lnTo>
                    <a:pt x="208" y="60"/>
                  </a:lnTo>
                  <a:lnTo>
                    <a:pt x="200" y="62"/>
                  </a:lnTo>
                  <a:lnTo>
                    <a:pt x="194" y="62"/>
                  </a:lnTo>
                  <a:lnTo>
                    <a:pt x="186" y="60"/>
                  </a:lnTo>
                  <a:lnTo>
                    <a:pt x="186" y="60"/>
                  </a:lnTo>
                  <a:lnTo>
                    <a:pt x="182" y="58"/>
                  </a:lnTo>
                  <a:lnTo>
                    <a:pt x="178" y="54"/>
                  </a:lnTo>
                  <a:lnTo>
                    <a:pt x="174" y="46"/>
                  </a:lnTo>
                  <a:lnTo>
                    <a:pt x="170" y="30"/>
                  </a:lnTo>
                  <a:lnTo>
                    <a:pt x="170" y="30"/>
                  </a:lnTo>
                  <a:lnTo>
                    <a:pt x="166" y="12"/>
                  </a:lnTo>
                  <a:lnTo>
                    <a:pt x="164" y="6"/>
                  </a:lnTo>
                  <a:lnTo>
                    <a:pt x="160" y="2"/>
                  </a:lnTo>
                  <a:lnTo>
                    <a:pt x="160" y="2"/>
                  </a:lnTo>
                  <a:lnTo>
                    <a:pt x="154" y="0"/>
                  </a:lnTo>
                  <a:lnTo>
                    <a:pt x="146" y="0"/>
                  </a:lnTo>
                  <a:lnTo>
                    <a:pt x="148" y="14"/>
                  </a:lnTo>
                  <a:lnTo>
                    <a:pt x="146" y="14"/>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4" name="Freeform 23"/>
            <p:cNvSpPr/>
            <p:nvPr/>
          </p:nvSpPr>
          <p:spPr bwMode="auto">
            <a:xfrm>
              <a:off x="4924425" y="4091894"/>
              <a:ext cx="384175" cy="444500"/>
            </a:xfrm>
            <a:custGeom>
              <a:avLst/>
              <a:gdLst>
                <a:gd name="T0" fmla="*/ 136 w 242"/>
                <a:gd name="T1" fmla="*/ 8 h 280"/>
                <a:gd name="T2" fmla="*/ 116 w 242"/>
                <a:gd name="T3" fmla="*/ 10 h 280"/>
                <a:gd name="T4" fmla="*/ 84 w 242"/>
                <a:gd name="T5" fmla="*/ 4 h 280"/>
                <a:gd name="T6" fmla="*/ 62 w 242"/>
                <a:gd name="T7" fmla="*/ 28 h 280"/>
                <a:gd name="T8" fmla="*/ 54 w 242"/>
                <a:gd name="T9" fmla="*/ 64 h 280"/>
                <a:gd name="T10" fmla="*/ 44 w 242"/>
                <a:gd name="T11" fmla="*/ 74 h 280"/>
                <a:gd name="T12" fmla="*/ 42 w 242"/>
                <a:gd name="T13" fmla="*/ 88 h 280"/>
                <a:gd name="T14" fmla="*/ 32 w 242"/>
                <a:gd name="T15" fmla="*/ 106 h 280"/>
                <a:gd name="T16" fmla="*/ 6 w 242"/>
                <a:gd name="T17" fmla="*/ 140 h 280"/>
                <a:gd name="T18" fmla="*/ 0 w 242"/>
                <a:gd name="T19" fmla="*/ 148 h 280"/>
                <a:gd name="T20" fmla="*/ 20 w 242"/>
                <a:gd name="T21" fmla="*/ 186 h 280"/>
                <a:gd name="T22" fmla="*/ 30 w 242"/>
                <a:gd name="T23" fmla="*/ 202 h 280"/>
                <a:gd name="T24" fmla="*/ 30 w 242"/>
                <a:gd name="T25" fmla="*/ 206 h 280"/>
                <a:gd name="T26" fmla="*/ 28 w 242"/>
                <a:gd name="T27" fmla="*/ 210 h 280"/>
                <a:gd name="T28" fmla="*/ 40 w 242"/>
                <a:gd name="T29" fmla="*/ 214 h 280"/>
                <a:gd name="T30" fmla="*/ 48 w 242"/>
                <a:gd name="T31" fmla="*/ 224 h 280"/>
                <a:gd name="T32" fmla="*/ 56 w 242"/>
                <a:gd name="T33" fmla="*/ 262 h 280"/>
                <a:gd name="T34" fmla="*/ 64 w 242"/>
                <a:gd name="T35" fmla="*/ 270 h 280"/>
                <a:gd name="T36" fmla="*/ 74 w 242"/>
                <a:gd name="T37" fmla="*/ 272 h 280"/>
                <a:gd name="T38" fmla="*/ 84 w 242"/>
                <a:gd name="T39" fmla="*/ 268 h 280"/>
                <a:gd name="T40" fmla="*/ 90 w 242"/>
                <a:gd name="T41" fmla="*/ 260 h 280"/>
                <a:gd name="T42" fmla="*/ 104 w 242"/>
                <a:gd name="T43" fmla="*/ 250 h 280"/>
                <a:gd name="T44" fmla="*/ 122 w 242"/>
                <a:gd name="T45" fmla="*/ 270 h 280"/>
                <a:gd name="T46" fmla="*/ 134 w 242"/>
                <a:gd name="T47" fmla="*/ 272 h 280"/>
                <a:gd name="T48" fmla="*/ 150 w 242"/>
                <a:gd name="T49" fmla="*/ 268 h 280"/>
                <a:gd name="T50" fmla="*/ 166 w 242"/>
                <a:gd name="T51" fmla="*/ 280 h 280"/>
                <a:gd name="T52" fmla="*/ 170 w 242"/>
                <a:gd name="T53" fmla="*/ 246 h 280"/>
                <a:gd name="T54" fmla="*/ 180 w 242"/>
                <a:gd name="T55" fmla="*/ 234 h 280"/>
                <a:gd name="T56" fmla="*/ 172 w 242"/>
                <a:gd name="T57" fmla="*/ 224 h 280"/>
                <a:gd name="T58" fmla="*/ 178 w 242"/>
                <a:gd name="T59" fmla="*/ 220 h 280"/>
                <a:gd name="T60" fmla="*/ 204 w 242"/>
                <a:gd name="T61" fmla="*/ 188 h 280"/>
                <a:gd name="T62" fmla="*/ 204 w 242"/>
                <a:gd name="T63" fmla="*/ 204 h 280"/>
                <a:gd name="T64" fmla="*/ 226 w 242"/>
                <a:gd name="T65" fmla="*/ 172 h 280"/>
                <a:gd name="T66" fmla="*/ 228 w 242"/>
                <a:gd name="T67" fmla="*/ 136 h 280"/>
                <a:gd name="T68" fmla="*/ 214 w 242"/>
                <a:gd name="T69" fmla="*/ 136 h 280"/>
                <a:gd name="T70" fmla="*/ 210 w 242"/>
                <a:gd name="T71" fmla="*/ 128 h 280"/>
                <a:gd name="T72" fmla="*/ 230 w 242"/>
                <a:gd name="T73" fmla="*/ 116 h 280"/>
                <a:gd name="T74" fmla="*/ 240 w 242"/>
                <a:gd name="T75" fmla="*/ 106 h 280"/>
                <a:gd name="T76" fmla="*/ 232 w 242"/>
                <a:gd name="T77" fmla="*/ 70 h 280"/>
                <a:gd name="T78" fmla="*/ 220 w 242"/>
                <a:gd name="T79" fmla="*/ 68 h 280"/>
                <a:gd name="T80" fmla="*/ 220 w 242"/>
                <a:gd name="T81" fmla="*/ 64 h 280"/>
                <a:gd name="T82" fmla="*/ 214 w 242"/>
                <a:gd name="T83" fmla="*/ 54 h 280"/>
                <a:gd name="T84" fmla="*/ 172 w 242"/>
                <a:gd name="T85" fmla="*/ 48 h 280"/>
                <a:gd name="T86" fmla="*/ 156 w 242"/>
                <a:gd name="T87" fmla="*/ 64 h 280"/>
                <a:gd name="T88" fmla="*/ 154 w 242"/>
                <a:gd name="T89" fmla="*/ 36 h 280"/>
                <a:gd name="T90" fmla="*/ 178 w 242"/>
                <a:gd name="T91" fmla="*/ 12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2" h="280">
                  <a:moveTo>
                    <a:pt x="148" y="4"/>
                  </a:moveTo>
                  <a:lnTo>
                    <a:pt x="148" y="4"/>
                  </a:lnTo>
                  <a:lnTo>
                    <a:pt x="136" y="8"/>
                  </a:lnTo>
                  <a:lnTo>
                    <a:pt x="126" y="12"/>
                  </a:lnTo>
                  <a:lnTo>
                    <a:pt x="126" y="12"/>
                  </a:lnTo>
                  <a:lnTo>
                    <a:pt x="116" y="10"/>
                  </a:lnTo>
                  <a:lnTo>
                    <a:pt x="102" y="6"/>
                  </a:lnTo>
                  <a:lnTo>
                    <a:pt x="84" y="4"/>
                  </a:lnTo>
                  <a:lnTo>
                    <a:pt x="84" y="4"/>
                  </a:lnTo>
                  <a:lnTo>
                    <a:pt x="78" y="6"/>
                  </a:lnTo>
                  <a:lnTo>
                    <a:pt x="74" y="12"/>
                  </a:lnTo>
                  <a:lnTo>
                    <a:pt x="62" y="28"/>
                  </a:lnTo>
                  <a:lnTo>
                    <a:pt x="74" y="52"/>
                  </a:lnTo>
                  <a:lnTo>
                    <a:pt x="54" y="64"/>
                  </a:lnTo>
                  <a:lnTo>
                    <a:pt x="54" y="64"/>
                  </a:lnTo>
                  <a:lnTo>
                    <a:pt x="38" y="60"/>
                  </a:lnTo>
                  <a:lnTo>
                    <a:pt x="38" y="60"/>
                  </a:lnTo>
                  <a:lnTo>
                    <a:pt x="44" y="74"/>
                  </a:lnTo>
                  <a:lnTo>
                    <a:pt x="44" y="78"/>
                  </a:lnTo>
                  <a:lnTo>
                    <a:pt x="44" y="82"/>
                  </a:lnTo>
                  <a:lnTo>
                    <a:pt x="42" y="88"/>
                  </a:lnTo>
                  <a:lnTo>
                    <a:pt x="42" y="88"/>
                  </a:lnTo>
                  <a:lnTo>
                    <a:pt x="36" y="100"/>
                  </a:lnTo>
                  <a:lnTo>
                    <a:pt x="32" y="106"/>
                  </a:lnTo>
                  <a:lnTo>
                    <a:pt x="4" y="132"/>
                  </a:lnTo>
                  <a:lnTo>
                    <a:pt x="10" y="136"/>
                  </a:lnTo>
                  <a:lnTo>
                    <a:pt x="6" y="140"/>
                  </a:lnTo>
                  <a:lnTo>
                    <a:pt x="6" y="140"/>
                  </a:lnTo>
                  <a:lnTo>
                    <a:pt x="2" y="144"/>
                  </a:lnTo>
                  <a:lnTo>
                    <a:pt x="0" y="148"/>
                  </a:lnTo>
                  <a:lnTo>
                    <a:pt x="0" y="152"/>
                  </a:lnTo>
                  <a:lnTo>
                    <a:pt x="0" y="156"/>
                  </a:lnTo>
                  <a:lnTo>
                    <a:pt x="20" y="186"/>
                  </a:lnTo>
                  <a:lnTo>
                    <a:pt x="20" y="186"/>
                  </a:lnTo>
                  <a:lnTo>
                    <a:pt x="20" y="186"/>
                  </a:lnTo>
                  <a:lnTo>
                    <a:pt x="30" y="202"/>
                  </a:lnTo>
                  <a:lnTo>
                    <a:pt x="30" y="204"/>
                  </a:lnTo>
                  <a:lnTo>
                    <a:pt x="30" y="204"/>
                  </a:lnTo>
                  <a:lnTo>
                    <a:pt x="30" y="206"/>
                  </a:lnTo>
                  <a:lnTo>
                    <a:pt x="30" y="208"/>
                  </a:lnTo>
                  <a:lnTo>
                    <a:pt x="30" y="208"/>
                  </a:lnTo>
                  <a:lnTo>
                    <a:pt x="28" y="210"/>
                  </a:lnTo>
                  <a:lnTo>
                    <a:pt x="28" y="210"/>
                  </a:lnTo>
                  <a:lnTo>
                    <a:pt x="34" y="210"/>
                  </a:lnTo>
                  <a:lnTo>
                    <a:pt x="40" y="214"/>
                  </a:lnTo>
                  <a:lnTo>
                    <a:pt x="40" y="214"/>
                  </a:lnTo>
                  <a:lnTo>
                    <a:pt x="44" y="218"/>
                  </a:lnTo>
                  <a:lnTo>
                    <a:pt x="48" y="224"/>
                  </a:lnTo>
                  <a:lnTo>
                    <a:pt x="50" y="234"/>
                  </a:lnTo>
                  <a:lnTo>
                    <a:pt x="52" y="246"/>
                  </a:lnTo>
                  <a:lnTo>
                    <a:pt x="56" y="262"/>
                  </a:lnTo>
                  <a:lnTo>
                    <a:pt x="56" y="262"/>
                  </a:lnTo>
                  <a:lnTo>
                    <a:pt x="58" y="266"/>
                  </a:lnTo>
                  <a:lnTo>
                    <a:pt x="64" y="270"/>
                  </a:lnTo>
                  <a:lnTo>
                    <a:pt x="64" y="270"/>
                  </a:lnTo>
                  <a:lnTo>
                    <a:pt x="68" y="272"/>
                  </a:lnTo>
                  <a:lnTo>
                    <a:pt x="74" y="272"/>
                  </a:lnTo>
                  <a:lnTo>
                    <a:pt x="80" y="270"/>
                  </a:lnTo>
                  <a:lnTo>
                    <a:pt x="84" y="268"/>
                  </a:lnTo>
                  <a:lnTo>
                    <a:pt x="84" y="268"/>
                  </a:lnTo>
                  <a:lnTo>
                    <a:pt x="90" y="264"/>
                  </a:lnTo>
                  <a:lnTo>
                    <a:pt x="90" y="260"/>
                  </a:lnTo>
                  <a:lnTo>
                    <a:pt x="90" y="260"/>
                  </a:lnTo>
                  <a:lnTo>
                    <a:pt x="90" y="258"/>
                  </a:lnTo>
                  <a:lnTo>
                    <a:pt x="104" y="248"/>
                  </a:lnTo>
                  <a:lnTo>
                    <a:pt x="104" y="250"/>
                  </a:lnTo>
                  <a:lnTo>
                    <a:pt x="116" y="268"/>
                  </a:lnTo>
                  <a:lnTo>
                    <a:pt x="116" y="268"/>
                  </a:lnTo>
                  <a:lnTo>
                    <a:pt x="122" y="270"/>
                  </a:lnTo>
                  <a:lnTo>
                    <a:pt x="130" y="272"/>
                  </a:lnTo>
                  <a:lnTo>
                    <a:pt x="134" y="272"/>
                  </a:lnTo>
                  <a:lnTo>
                    <a:pt x="134" y="272"/>
                  </a:lnTo>
                  <a:lnTo>
                    <a:pt x="130" y="262"/>
                  </a:lnTo>
                  <a:lnTo>
                    <a:pt x="146" y="268"/>
                  </a:lnTo>
                  <a:lnTo>
                    <a:pt x="150" y="268"/>
                  </a:lnTo>
                  <a:lnTo>
                    <a:pt x="150" y="268"/>
                  </a:lnTo>
                  <a:lnTo>
                    <a:pt x="152" y="270"/>
                  </a:lnTo>
                  <a:lnTo>
                    <a:pt x="166" y="280"/>
                  </a:lnTo>
                  <a:lnTo>
                    <a:pt x="170" y="274"/>
                  </a:lnTo>
                  <a:lnTo>
                    <a:pt x="168" y="248"/>
                  </a:lnTo>
                  <a:lnTo>
                    <a:pt x="170" y="246"/>
                  </a:lnTo>
                  <a:lnTo>
                    <a:pt x="170" y="246"/>
                  </a:lnTo>
                  <a:lnTo>
                    <a:pt x="180" y="234"/>
                  </a:lnTo>
                  <a:lnTo>
                    <a:pt x="180" y="234"/>
                  </a:lnTo>
                  <a:lnTo>
                    <a:pt x="180" y="232"/>
                  </a:lnTo>
                  <a:lnTo>
                    <a:pt x="176" y="226"/>
                  </a:lnTo>
                  <a:lnTo>
                    <a:pt x="172" y="224"/>
                  </a:lnTo>
                  <a:lnTo>
                    <a:pt x="174" y="222"/>
                  </a:lnTo>
                  <a:lnTo>
                    <a:pt x="176" y="220"/>
                  </a:lnTo>
                  <a:lnTo>
                    <a:pt x="178" y="220"/>
                  </a:lnTo>
                  <a:lnTo>
                    <a:pt x="198" y="186"/>
                  </a:lnTo>
                  <a:lnTo>
                    <a:pt x="200" y="188"/>
                  </a:lnTo>
                  <a:lnTo>
                    <a:pt x="204" y="188"/>
                  </a:lnTo>
                  <a:lnTo>
                    <a:pt x="204" y="188"/>
                  </a:lnTo>
                  <a:lnTo>
                    <a:pt x="204" y="190"/>
                  </a:lnTo>
                  <a:lnTo>
                    <a:pt x="204" y="204"/>
                  </a:lnTo>
                  <a:lnTo>
                    <a:pt x="204" y="204"/>
                  </a:lnTo>
                  <a:lnTo>
                    <a:pt x="228" y="184"/>
                  </a:lnTo>
                  <a:lnTo>
                    <a:pt x="226" y="172"/>
                  </a:lnTo>
                  <a:lnTo>
                    <a:pt x="222" y="172"/>
                  </a:lnTo>
                  <a:lnTo>
                    <a:pt x="214" y="174"/>
                  </a:lnTo>
                  <a:lnTo>
                    <a:pt x="228" y="136"/>
                  </a:lnTo>
                  <a:lnTo>
                    <a:pt x="216" y="136"/>
                  </a:lnTo>
                  <a:lnTo>
                    <a:pt x="216" y="136"/>
                  </a:lnTo>
                  <a:lnTo>
                    <a:pt x="214" y="136"/>
                  </a:lnTo>
                  <a:lnTo>
                    <a:pt x="214" y="134"/>
                  </a:lnTo>
                  <a:lnTo>
                    <a:pt x="210" y="128"/>
                  </a:lnTo>
                  <a:lnTo>
                    <a:pt x="210" y="128"/>
                  </a:lnTo>
                  <a:lnTo>
                    <a:pt x="208" y="122"/>
                  </a:lnTo>
                  <a:lnTo>
                    <a:pt x="210" y="116"/>
                  </a:lnTo>
                  <a:lnTo>
                    <a:pt x="230" y="116"/>
                  </a:lnTo>
                  <a:lnTo>
                    <a:pt x="242" y="116"/>
                  </a:lnTo>
                  <a:lnTo>
                    <a:pt x="242" y="116"/>
                  </a:lnTo>
                  <a:lnTo>
                    <a:pt x="240" y="106"/>
                  </a:lnTo>
                  <a:lnTo>
                    <a:pt x="232" y="92"/>
                  </a:lnTo>
                  <a:lnTo>
                    <a:pt x="216" y="86"/>
                  </a:lnTo>
                  <a:lnTo>
                    <a:pt x="232" y="70"/>
                  </a:lnTo>
                  <a:lnTo>
                    <a:pt x="232" y="66"/>
                  </a:lnTo>
                  <a:lnTo>
                    <a:pt x="224" y="68"/>
                  </a:lnTo>
                  <a:lnTo>
                    <a:pt x="220" y="68"/>
                  </a:lnTo>
                  <a:lnTo>
                    <a:pt x="220" y="66"/>
                  </a:lnTo>
                  <a:lnTo>
                    <a:pt x="220" y="66"/>
                  </a:lnTo>
                  <a:lnTo>
                    <a:pt x="220" y="64"/>
                  </a:lnTo>
                  <a:lnTo>
                    <a:pt x="220" y="64"/>
                  </a:lnTo>
                  <a:lnTo>
                    <a:pt x="218" y="58"/>
                  </a:lnTo>
                  <a:lnTo>
                    <a:pt x="214" y="54"/>
                  </a:lnTo>
                  <a:lnTo>
                    <a:pt x="210" y="50"/>
                  </a:lnTo>
                  <a:lnTo>
                    <a:pt x="204" y="48"/>
                  </a:lnTo>
                  <a:lnTo>
                    <a:pt x="172" y="48"/>
                  </a:lnTo>
                  <a:lnTo>
                    <a:pt x="160" y="64"/>
                  </a:lnTo>
                  <a:lnTo>
                    <a:pt x="160" y="64"/>
                  </a:lnTo>
                  <a:lnTo>
                    <a:pt x="156" y="64"/>
                  </a:lnTo>
                  <a:lnTo>
                    <a:pt x="104" y="48"/>
                  </a:lnTo>
                  <a:lnTo>
                    <a:pt x="154" y="36"/>
                  </a:lnTo>
                  <a:lnTo>
                    <a:pt x="154" y="36"/>
                  </a:lnTo>
                  <a:lnTo>
                    <a:pt x="158" y="34"/>
                  </a:lnTo>
                  <a:lnTo>
                    <a:pt x="162" y="30"/>
                  </a:lnTo>
                  <a:lnTo>
                    <a:pt x="178" y="12"/>
                  </a:lnTo>
                  <a:lnTo>
                    <a:pt x="162" y="0"/>
                  </a:lnTo>
                  <a:lnTo>
                    <a:pt x="148" y="4"/>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5" name="Freeform 24"/>
            <p:cNvSpPr/>
            <p:nvPr/>
          </p:nvSpPr>
          <p:spPr bwMode="auto">
            <a:xfrm>
              <a:off x="4549775" y="3707719"/>
              <a:ext cx="485775" cy="593725"/>
            </a:xfrm>
            <a:custGeom>
              <a:avLst/>
              <a:gdLst>
                <a:gd name="T0" fmla="*/ 192 w 306"/>
                <a:gd name="T1" fmla="*/ 106 h 374"/>
                <a:gd name="T2" fmla="*/ 180 w 306"/>
                <a:gd name="T3" fmla="*/ 70 h 374"/>
                <a:gd name="T4" fmla="*/ 142 w 306"/>
                <a:gd name="T5" fmla="*/ 46 h 374"/>
                <a:gd name="T6" fmla="*/ 110 w 306"/>
                <a:gd name="T7" fmla="*/ 34 h 374"/>
                <a:gd name="T8" fmla="*/ 96 w 306"/>
                <a:gd name="T9" fmla="*/ 22 h 374"/>
                <a:gd name="T10" fmla="*/ 76 w 306"/>
                <a:gd name="T11" fmla="*/ 2 h 374"/>
                <a:gd name="T12" fmla="*/ 96 w 306"/>
                <a:gd name="T13" fmla="*/ 34 h 374"/>
                <a:gd name="T14" fmla="*/ 86 w 306"/>
                <a:gd name="T15" fmla="*/ 60 h 374"/>
                <a:gd name="T16" fmla="*/ 74 w 306"/>
                <a:gd name="T17" fmla="*/ 72 h 374"/>
                <a:gd name="T18" fmla="*/ 64 w 306"/>
                <a:gd name="T19" fmla="*/ 66 h 374"/>
                <a:gd name="T20" fmla="*/ 38 w 306"/>
                <a:gd name="T21" fmla="*/ 46 h 374"/>
                <a:gd name="T22" fmla="*/ 46 w 306"/>
                <a:gd name="T23" fmla="*/ 70 h 374"/>
                <a:gd name="T24" fmla="*/ 46 w 306"/>
                <a:gd name="T25" fmla="*/ 74 h 374"/>
                <a:gd name="T26" fmla="*/ 28 w 306"/>
                <a:gd name="T27" fmla="*/ 88 h 374"/>
                <a:gd name="T28" fmla="*/ 22 w 306"/>
                <a:gd name="T29" fmla="*/ 94 h 374"/>
                <a:gd name="T30" fmla="*/ 24 w 306"/>
                <a:gd name="T31" fmla="*/ 116 h 374"/>
                <a:gd name="T32" fmla="*/ 18 w 306"/>
                <a:gd name="T33" fmla="*/ 126 h 374"/>
                <a:gd name="T34" fmla="*/ 16 w 306"/>
                <a:gd name="T35" fmla="*/ 126 h 374"/>
                <a:gd name="T36" fmla="*/ 2 w 306"/>
                <a:gd name="T37" fmla="*/ 126 h 374"/>
                <a:gd name="T38" fmla="*/ 18 w 306"/>
                <a:gd name="T39" fmla="*/ 144 h 374"/>
                <a:gd name="T40" fmla="*/ 28 w 306"/>
                <a:gd name="T41" fmla="*/ 162 h 374"/>
                <a:gd name="T42" fmla="*/ 42 w 306"/>
                <a:gd name="T43" fmla="*/ 160 h 374"/>
                <a:gd name="T44" fmla="*/ 60 w 306"/>
                <a:gd name="T45" fmla="*/ 166 h 374"/>
                <a:gd name="T46" fmla="*/ 70 w 306"/>
                <a:gd name="T47" fmla="*/ 178 h 374"/>
                <a:gd name="T48" fmla="*/ 68 w 306"/>
                <a:gd name="T49" fmla="*/ 200 h 374"/>
                <a:gd name="T50" fmla="*/ 72 w 306"/>
                <a:gd name="T51" fmla="*/ 210 h 374"/>
                <a:gd name="T52" fmla="*/ 60 w 306"/>
                <a:gd name="T53" fmla="*/ 218 h 374"/>
                <a:gd name="T54" fmla="*/ 52 w 306"/>
                <a:gd name="T55" fmla="*/ 224 h 374"/>
                <a:gd name="T56" fmla="*/ 50 w 306"/>
                <a:gd name="T57" fmla="*/ 230 h 374"/>
                <a:gd name="T58" fmla="*/ 52 w 306"/>
                <a:gd name="T59" fmla="*/ 254 h 374"/>
                <a:gd name="T60" fmla="*/ 76 w 306"/>
                <a:gd name="T61" fmla="*/ 258 h 374"/>
                <a:gd name="T62" fmla="*/ 102 w 306"/>
                <a:gd name="T63" fmla="*/ 352 h 374"/>
                <a:gd name="T64" fmla="*/ 100 w 306"/>
                <a:gd name="T65" fmla="*/ 364 h 374"/>
                <a:gd name="T66" fmla="*/ 146 w 306"/>
                <a:gd name="T67" fmla="*/ 346 h 374"/>
                <a:gd name="T68" fmla="*/ 134 w 306"/>
                <a:gd name="T69" fmla="*/ 374 h 374"/>
                <a:gd name="T70" fmla="*/ 146 w 306"/>
                <a:gd name="T71" fmla="*/ 366 h 374"/>
                <a:gd name="T72" fmla="*/ 156 w 306"/>
                <a:gd name="T73" fmla="*/ 350 h 374"/>
                <a:gd name="T74" fmla="*/ 174 w 306"/>
                <a:gd name="T75" fmla="*/ 340 h 374"/>
                <a:gd name="T76" fmla="*/ 220 w 306"/>
                <a:gd name="T77" fmla="*/ 360 h 374"/>
                <a:gd name="T78" fmla="*/ 260 w 306"/>
                <a:gd name="T79" fmla="*/ 342 h 374"/>
                <a:gd name="T80" fmla="*/ 272 w 306"/>
                <a:gd name="T81" fmla="*/ 320 h 374"/>
                <a:gd name="T82" fmla="*/ 260 w 306"/>
                <a:gd name="T83" fmla="*/ 296 h 374"/>
                <a:gd name="T84" fmla="*/ 300 w 306"/>
                <a:gd name="T85" fmla="*/ 292 h 374"/>
                <a:gd name="T86" fmla="*/ 306 w 306"/>
                <a:gd name="T87" fmla="*/ 246 h 374"/>
                <a:gd name="T88" fmla="*/ 290 w 306"/>
                <a:gd name="T89" fmla="*/ 226 h 374"/>
                <a:gd name="T90" fmla="*/ 272 w 306"/>
                <a:gd name="T91" fmla="*/ 232 h 374"/>
                <a:gd name="T92" fmla="*/ 256 w 306"/>
                <a:gd name="T93" fmla="*/ 226 h 374"/>
                <a:gd name="T94" fmla="*/ 244 w 306"/>
                <a:gd name="T95" fmla="*/ 210 h 374"/>
                <a:gd name="T96" fmla="*/ 226 w 306"/>
                <a:gd name="T97" fmla="*/ 198 h 374"/>
                <a:gd name="T98" fmla="*/ 216 w 306"/>
                <a:gd name="T99" fmla="*/ 186 h 374"/>
                <a:gd name="T100" fmla="*/ 216 w 306"/>
                <a:gd name="T101" fmla="*/ 180 h 374"/>
                <a:gd name="T102" fmla="*/ 230 w 306"/>
                <a:gd name="T103" fmla="*/ 152 h 374"/>
                <a:gd name="T104" fmla="*/ 234 w 306"/>
                <a:gd name="T105" fmla="*/ 128 h 374"/>
                <a:gd name="T106" fmla="*/ 258 w 306"/>
                <a:gd name="T107" fmla="*/ 130 h 374"/>
                <a:gd name="T108" fmla="*/ 260 w 306"/>
                <a:gd name="T109" fmla="*/ 104 h 374"/>
                <a:gd name="T110" fmla="*/ 230 w 306"/>
                <a:gd name="T111" fmla="*/ 122 h 374"/>
                <a:gd name="T112" fmla="*/ 214 w 306"/>
                <a:gd name="T113" fmla="*/ 120 h 374"/>
                <a:gd name="T114" fmla="*/ 194 w 306"/>
                <a:gd name="T115" fmla="*/ 106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6" h="374">
                  <a:moveTo>
                    <a:pt x="192" y="106"/>
                  </a:moveTo>
                  <a:lnTo>
                    <a:pt x="192" y="106"/>
                  </a:lnTo>
                  <a:lnTo>
                    <a:pt x="192" y="106"/>
                  </a:lnTo>
                  <a:lnTo>
                    <a:pt x="192" y="106"/>
                  </a:lnTo>
                  <a:lnTo>
                    <a:pt x="186" y="86"/>
                  </a:lnTo>
                  <a:lnTo>
                    <a:pt x="180" y="70"/>
                  </a:lnTo>
                  <a:lnTo>
                    <a:pt x="174" y="60"/>
                  </a:lnTo>
                  <a:lnTo>
                    <a:pt x="170" y="56"/>
                  </a:lnTo>
                  <a:lnTo>
                    <a:pt x="142" y="46"/>
                  </a:lnTo>
                  <a:lnTo>
                    <a:pt x="142" y="46"/>
                  </a:lnTo>
                  <a:lnTo>
                    <a:pt x="122" y="40"/>
                  </a:lnTo>
                  <a:lnTo>
                    <a:pt x="110" y="34"/>
                  </a:lnTo>
                  <a:lnTo>
                    <a:pt x="110" y="34"/>
                  </a:lnTo>
                  <a:lnTo>
                    <a:pt x="104" y="30"/>
                  </a:lnTo>
                  <a:lnTo>
                    <a:pt x="96" y="22"/>
                  </a:lnTo>
                  <a:lnTo>
                    <a:pt x="80" y="0"/>
                  </a:lnTo>
                  <a:lnTo>
                    <a:pt x="74" y="0"/>
                  </a:lnTo>
                  <a:lnTo>
                    <a:pt x="76" y="2"/>
                  </a:lnTo>
                  <a:lnTo>
                    <a:pt x="76" y="2"/>
                  </a:lnTo>
                  <a:lnTo>
                    <a:pt x="82" y="14"/>
                  </a:lnTo>
                  <a:lnTo>
                    <a:pt x="96" y="34"/>
                  </a:lnTo>
                  <a:lnTo>
                    <a:pt x="98" y="36"/>
                  </a:lnTo>
                  <a:lnTo>
                    <a:pt x="98" y="38"/>
                  </a:lnTo>
                  <a:lnTo>
                    <a:pt x="86" y="60"/>
                  </a:lnTo>
                  <a:lnTo>
                    <a:pt x="86" y="60"/>
                  </a:lnTo>
                  <a:lnTo>
                    <a:pt x="78" y="70"/>
                  </a:lnTo>
                  <a:lnTo>
                    <a:pt x="74" y="72"/>
                  </a:lnTo>
                  <a:lnTo>
                    <a:pt x="72" y="72"/>
                  </a:lnTo>
                  <a:lnTo>
                    <a:pt x="72" y="72"/>
                  </a:lnTo>
                  <a:lnTo>
                    <a:pt x="64" y="66"/>
                  </a:lnTo>
                  <a:lnTo>
                    <a:pt x="52" y="50"/>
                  </a:lnTo>
                  <a:lnTo>
                    <a:pt x="38" y="46"/>
                  </a:lnTo>
                  <a:lnTo>
                    <a:pt x="38" y="46"/>
                  </a:lnTo>
                  <a:lnTo>
                    <a:pt x="40" y="54"/>
                  </a:lnTo>
                  <a:lnTo>
                    <a:pt x="46" y="70"/>
                  </a:lnTo>
                  <a:lnTo>
                    <a:pt x="46" y="70"/>
                  </a:lnTo>
                  <a:lnTo>
                    <a:pt x="46" y="72"/>
                  </a:lnTo>
                  <a:lnTo>
                    <a:pt x="46" y="72"/>
                  </a:lnTo>
                  <a:lnTo>
                    <a:pt x="46" y="74"/>
                  </a:lnTo>
                  <a:lnTo>
                    <a:pt x="44" y="82"/>
                  </a:lnTo>
                  <a:lnTo>
                    <a:pt x="28" y="88"/>
                  </a:lnTo>
                  <a:lnTo>
                    <a:pt x="28" y="88"/>
                  </a:lnTo>
                  <a:lnTo>
                    <a:pt x="24" y="90"/>
                  </a:lnTo>
                  <a:lnTo>
                    <a:pt x="24" y="90"/>
                  </a:lnTo>
                  <a:lnTo>
                    <a:pt x="22" y="94"/>
                  </a:lnTo>
                  <a:lnTo>
                    <a:pt x="22" y="102"/>
                  </a:lnTo>
                  <a:lnTo>
                    <a:pt x="22" y="102"/>
                  </a:lnTo>
                  <a:lnTo>
                    <a:pt x="24" y="116"/>
                  </a:lnTo>
                  <a:lnTo>
                    <a:pt x="20" y="124"/>
                  </a:lnTo>
                  <a:lnTo>
                    <a:pt x="20" y="124"/>
                  </a:lnTo>
                  <a:lnTo>
                    <a:pt x="18" y="126"/>
                  </a:lnTo>
                  <a:lnTo>
                    <a:pt x="16" y="126"/>
                  </a:lnTo>
                  <a:lnTo>
                    <a:pt x="16" y="126"/>
                  </a:lnTo>
                  <a:lnTo>
                    <a:pt x="16" y="126"/>
                  </a:lnTo>
                  <a:lnTo>
                    <a:pt x="0" y="122"/>
                  </a:lnTo>
                  <a:lnTo>
                    <a:pt x="0" y="122"/>
                  </a:lnTo>
                  <a:lnTo>
                    <a:pt x="2" y="126"/>
                  </a:lnTo>
                  <a:lnTo>
                    <a:pt x="8" y="130"/>
                  </a:lnTo>
                  <a:lnTo>
                    <a:pt x="8" y="130"/>
                  </a:lnTo>
                  <a:lnTo>
                    <a:pt x="18" y="144"/>
                  </a:lnTo>
                  <a:lnTo>
                    <a:pt x="28" y="160"/>
                  </a:lnTo>
                  <a:lnTo>
                    <a:pt x="28" y="162"/>
                  </a:lnTo>
                  <a:lnTo>
                    <a:pt x="28" y="162"/>
                  </a:lnTo>
                  <a:lnTo>
                    <a:pt x="36" y="162"/>
                  </a:lnTo>
                  <a:lnTo>
                    <a:pt x="36" y="162"/>
                  </a:lnTo>
                  <a:lnTo>
                    <a:pt x="42" y="160"/>
                  </a:lnTo>
                  <a:lnTo>
                    <a:pt x="48" y="162"/>
                  </a:lnTo>
                  <a:lnTo>
                    <a:pt x="54" y="164"/>
                  </a:lnTo>
                  <a:lnTo>
                    <a:pt x="60" y="166"/>
                  </a:lnTo>
                  <a:lnTo>
                    <a:pt x="70" y="178"/>
                  </a:lnTo>
                  <a:lnTo>
                    <a:pt x="70" y="178"/>
                  </a:lnTo>
                  <a:lnTo>
                    <a:pt x="70" y="178"/>
                  </a:lnTo>
                  <a:lnTo>
                    <a:pt x="70" y="178"/>
                  </a:lnTo>
                  <a:lnTo>
                    <a:pt x="68" y="200"/>
                  </a:lnTo>
                  <a:lnTo>
                    <a:pt x="68" y="200"/>
                  </a:lnTo>
                  <a:lnTo>
                    <a:pt x="72" y="204"/>
                  </a:lnTo>
                  <a:lnTo>
                    <a:pt x="72" y="210"/>
                  </a:lnTo>
                  <a:lnTo>
                    <a:pt x="72" y="210"/>
                  </a:lnTo>
                  <a:lnTo>
                    <a:pt x="68" y="214"/>
                  </a:lnTo>
                  <a:lnTo>
                    <a:pt x="60" y="218"/>
                  </a:lnTo>
                  <a:lnTo>
                    <a:pt x="60" y="218"/>
                  </a:lnTo>
                  <a:lnTo>
                    <a:pt x="56" y="218"/>
                  </a:lnTo>
                  <a:lnTo>
                    <a:pt x="54" y="220"/>
                  </a:lnTo>
                  <a:lnTo>
                    <a:pt x="52" y="224"/>
                  </a:lnTo>
                  <a:lnTo>
                    <a:pt x="50" y="230"/>
                  </a:lnTo>
                  <a:lnTo>
                    <a:pt x="50" y="230"/>
                  </a:lnTo>
                  <a:lnTo>
                    <a:pt x="50" y="230"/>
                  </a:lnTo>
                  <a:lnTo>
                    <a:pt x="50" y="230"/>
                  </a:lnTo>
                  <a:lnTo>
                    <a:pt x="44" y="244"/>
                  </a:lnTo>
                  <a:lnTo>
                    <a:pt x="52" y="254"/>
                  </a:lnTo>
                  <a:lnTo>
                    <a:pt x="74" y="258"/>
                  </a:lnTo>
                  <a:lnTo>
                    <a:pt x="76" y="258"/>
                  </a:lnTo>
                  <a:lnTo>
                    <a:pt x="76" y="258"/>
                  </a:lnTo>
                  <a:lnTo>
                    <a:pt x="86" y="268"/>
                  </a:lnTo>
                  <a:lnTo>
                    <a:pt x="72" y="288"/>
                  </a:lnTo>
                  <a:lnTo>
                    <a:pt x="102" y="352"/>
                  </a:lnTo>
                  <a:lnTo>
                    <a:pt x="104" y="354"/>
                  </a:lnTo>
                  <a:lnTo>
                    <a:pt x="98" y="358"/>
                  </a:lnTo>
                  <a:lnTo>
                    <a:pt x="100" y="364"/>
                  </a:lnTo>
                  <a:lnTo>
                    <a:pt x="100" y="364"/>
                  </a:lnTo>
                  <a:lnTo>
                    <a:pt x="156" y="330"/>
                  </a:lnTo>
                  <a:lnTo>
                    <a:pt x="146" y="346"/>
                  </a:lnTo>
                  <a:lnTo>
                    <a:pt x="146" y="346"/>
                  </a:lnTo>
                  <a:lnTo>
                    <a:pt x="138" y="362"/>
                  </a:lnTo>
                  <a:lnTo>
                    <a:pt x="134" y="374"/>
                  </a:lnTo>
                  <a:lnTo>
                    <a:pt x="134" y="374"/>
                  </a:lnTo>
                  <a:lnTo>
                    <a:pt x="140" y="372"/>
                  </a:lnTo>
                  <a:lnTo>
                    <a:pt x="146" y="366"/>
                  </a:lnTo>
                  <a:lnTo>
                    <a:pt x="152" y="360"/>
                  </a:lnTo>
                  <a:lnTo>
                    <a:pt x="156" y="350"/>
                  </a:lnTo>
                  <a:lnTo>
                    <a:pt x="156" y="350"/>
                  </a:lnTo>
                  <a:lnTo>
                    <a:pt x="158" y="350"/>
                  </a:lnTo>
                  <a:lnTo>
                    <a:pt x="172" y="342"/>
                  </a:lnTo>
                  <a:lnTo>
                    <a:pt x="174" y="340"/>
                  </a:lnTo>
                  <a:lnTo>
                    <a:pt x="196" y="358"/>
                  </a:lnTo>
                  <a:lnTo>
                    <a:pt x="220" y="360"/>
                  </a:lnTo>
                  <a:lnTo>
                    <a:pt x="220" y="360"/>
                  </a:lnTo>
                  <a:lnTo>
                    <a:pt x="232" y="368"/>
                  </a:lnTo>
                  <a:lnTo>
                    <a:pt x="260" y="342"/>
                  </a:lnTo>
                  <a:lnTo>
                    <a:pt x="260" y="342"/>
                  </a:lnTo>
                  <a:lnTo>
                    <a:pt x="264" y="336"/>
                  </a:lnTo>
                  <a:lnTo>
                    <a:pt x="268" y="326"/>
                  </a:lnTo>
                  <a:lnTo>
                    <a:pt x="272" y="320"/>
                  </a:lnTo>
                  <a:lnTo>
                    <a:pt x="272" y="320"/>
                  </a:lnTo>
                  <a:lnTo>
                    <a:pt x="270" y="312"/>
                  </a:lnTo>
                  <a:lnTo>
                    <a:pt x="260" y="296"/>
                  </a:lnTo>
                  <a:lnTo>
                    <a:pt x="254" y="286"/>
                  </a:lnTo>
                  <a:lnTo>
                    <a:pt x="288" y="298"/>
                  </a:lnTo>
                  <a:lnTo>
                    <a:pt x="300" y="292"/>
                  </a:lnTo>
                  <a:lnTo>
                    <a:pt x="288" y="270"/>
                  </a:lnTo>
                  <a:lnTo>
                    <a:pt x="288" y="268"/>
                  </a:lnTo>
                  <a:lnTo>
                    <a:pt x="306" y="246"/>
                  </a:lnTo>
                  <a:lnTo>
                    <a:pt x="298" y="234"/>
                  </a:lnTo>
                  <a:lnTo>
                    <a:pt x="298" y="234"/>
                  </a:lnTo>
                  <a:lnTo>
                    <a:pt x="290" y="226"/>
                  </a:lnTo>
                  <a:lnTo>
                    <a:pt x="284" y="222"/>
                  </a:lnTo>
                  <a:lnTo>
                    <a:pt x="282" y="222"/>
                  </a:lnTo>
                  <a:lnTo>
                    <a:pt x="272" y="232"/>
                  </a:lnTo>
                  <a:lnTo>
                    <a:pt x="272" y="230"/>
                  </a:lnTo>
                  <a:lnTo>
                    <a:pt x="270" y="230"/>
                  </a:lnTo>
                  <a:lnTo>
                    <a:pt x="256" y="226"/>
                  </a:lnTo>
                  <a:lnTo>
                    <a:pt x="252" y="214"/>
                  </a:lnTo>
                  <a:lnTo>
                    <a:pt x="252" y="214"/>
                  </a:lnTo>
                  <a:lnTo>
                    <a:pt x="244" y="210"/>
                  </a:lnTo>
                  <a:lnTo>
                    <a:pt x="236" y="204"/>
                  </a:lnTo>
                  <a:lnTo>
                    <a:pt x="226" y="198"/>
                  </a:lnTo>
                  <a:lnTo>
                    <a:pt x="226" y="198"/>
                  </a:lnTo>
                  <a:lnTo>
                    <a:pt x="218" y="192"/>
                  </a:lnTo>
                  <a:lnTo>
                    <a:pt x="216" y="190"/>
                  </a:lnTo>
                  <a:lnTo>
                    <a:pt x="216" y="186"/>
                  </a:lnTo>
                  <a:lnTo>
                    <a:pt x="216" y="186"/>
                  </a:lnTo>
                  <a:lnTo>
                    <a:pt x="214" y="184"/>
                  </a:lnTo>
                  <a:lnTo>
                    <a:pt x="216" y="180"/>
                  </a:lnTo>
                  <a:lnTo>
                    <a:pt x="220" y="170"/>
                  </a:lnTo>
                  <a:lnTo>
                    <a:pt x="220" y="170"/>
                  </a:lnTo>
                  <a:lnTo>
                    <a:pt x="230" y="152"/>
                  </a:lnTo>
                  <a:lnTo>
                    <a:pt x="232" y="144"/>
                  </a:lnTo>
                  <a:lnTo>
                    <a:pt x="234" y="138"/>
                  </a:lnTo>
                  <a:lnTo>
                    <a:pt x="234" y="128"/>
                  </a:lnTo>
                  <a:lnTo>
                    <a:pt x="240" y="128"/>
                  </a:lnTo>
                  <a:lnTo>
                    <a:pt x="258" y="130"/>
                  </a:lnTo>
                  <a:lnTo>
                    <a:pt x="258" y="130"/>
                  </a:lnTo>
                  <a:lnTo>
                    <a:pt x="260" y="122"/>
                  </a:lnTo>
                  <a:lnTo>
                    <a:pt x="264" y="106"/>
                  </a:lnTo>
                  <a:lnTo>
                    <a:pt x="260" y="104"/>
                  </a:lnTo>
                  <a:lnTo>
                    <a:pt x="260" y="104"/>
                  </a:lnTo>
                  <a:lnTo>
                    <a:pt x="242" y="116"/>
                  </a:lnTo>
                  <a:lnTo>
                    <a:pt x="230" y="122"/>
                  </a:lnTo>
                  <a:lnTo>
                    <a:pt x="230" y="122"/>
                  </a:lnTo>
                  <a:lnTo>
                    <a:pt x="222" y="122"/>
                  </a:lnTo>
                  <a:lnTo>
                    <a:pt x="214" y="120"/>
                  </a:lnTo>
                  <a:lnTo>
                    <a:pt x="204" y="114"/>
                  </a:lnTo>
                  <a:lnTo>
                    <a:pt x="194" y="108"/>
                  </a:lnTo>
                  <a:lnTo>
                    <a:pt x="194" y="106"/>
                  </a:lnTo>
                  <a:lnTo>
                    <a:pt x="192" y="106"/>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 name="Freeform 25"/>
            <p:cNvSpPr/>
            <p:nvPr/>
          </p:nvSpPr>
          <p:spPr bwMode="auto">
            <a:xfrm>
              <a:off x="4645025" y="3021919"/>
              <a:ext cx="127000" cy="184150"/>
            </a:xfrm>
            <a:custGeom>
              <a:avLst/>
              <a:gdLst>
                <a:gd name="T0" fmla="*/ 46 w 80"/>
                <a:gd name="T1" fmla="*/ 2 h 116"/>
                <a:gd name="T2" fmla="*/ 44 w 80"/>
                <a:gd name="T3" fmla="*/ 0 h 116"/>
                <a:gd name="T4" fmla="*/ 44 w 80"/>
                <a:gd name="T5" fmla="*/ 0 h 116"/>
                <a:gd name="T6" fmla="*/ 40 w 80"/>
                <a:gd name="T7" fmla="*/ 2 h 116"/>
                <a:gd name="T8" fmla="*/ 38 w 80"/>
                <a:gd name="T9" fmla="*/ 4 h 116"/>
                <a:gd name="T10" fmla="*/ 32 w 80"/>
                <a:gd name="T11" fmla="*/ 14 h 116"/>
                <a:gd name="T12" fmla="*/ 28 w 80"/>
                <a:gd name="T13" fmla="*/ 12 h 116"/>
                <a:gd name="T14" fmla="*/ 28 w 80"/>
                <a:gd name="T15" fmla="*/ 12 h 116"/>
                <a:gd name="T16" fmla="*/ 28 w 80"/>
                <a:gd name="T17" fmla="*/ 14 h 116"/>
                <a:gd name="T18" fmla="*/ 22 w 80"/>
                <a:gd name="T19" fmla="*/ 20 h 116"/>
                <a:gd name="T20" fmla="*/ 18 w 80"/>
                <a:gd name="T21" fmla="*/ 22 h 116"/>
                <a:gd name="T22" fmla="*/ 10 w 80"/>
                <a:gd name="T23" fmla="*/ 26 h 116"/>
                <a:gd name="T24" fmla="*/ 8 w 80"/>
                <a:gd name="T25" fmla="*/ 32 h 116"/>
                <a:gd name="T26" fmla="*/ 8 w 80"/>
                <a:gd name="T27" fmla="*/ 32 h 116"/>
                <a:gd name="T28" fmla="*/ 8 w 80"/>
                <a:gd name="T29" fmla="*/ 44 h 116"/>
                <a:gd name="T30" fmla="*/ 6 w 80"/>
                <a:gd name="T31" fmla="*/ 48 h 116"/>
                <a:gd name="T32" fmla="*/ 4 w 80"/>
                <a:gd name="T33" fmla="*/ 50 h 116"/>
                <a:gd name="T34" fmla="*/ 0 w 80"/>
                <a:gd name="T35" fmla="*/ 60 h 116"/>
                <a:gd name="T36" fmla="*/ 0 w 80"/>
                <a:gd name="T37" fmla="*/ 60 h 116"/>
                <a:gd name="T38" fmla="*/ 0 w 80"/>
                <a:gd name="T39" fmla="*/ 66 h 116"/>
                <a:gd name="T40" fmla="*/ 0 w 80"/>
                <a:gd name="T41" fmla="*/ 78 h 116"/>
                <a:gd name="T42" fmla="*/ 4 w 80"/>
                <a:gd name="T43" fmla="*/ 102 h 116"/>
                <a:gd name="T44" fmla="*/ 4 w 80"/>
                <a:gd name="T45" fmla="*/ 102 h 116"/>
                <a:gd name="T46" fmla="*/ 8 w 80"/>
                <a:gd name="T47" fmla="*/ 106 h 116"/>
                <a:gd name="T48" fmla="*/ 18 w 80"/>
                <a:gd name="T49" fmla="*/ 112 h 116"/>
                <a:gd name="T50" fmla="*/ 36 w 80"/>
                <a:gd name="T51" fmla="*/ 116 h 116"/>
                <a:gd name="T52" fmla="*/ 36 w 80"/>
                <a:gd name="T53" fmla="*/ 116 h 116"/>
                <a:gd name="T54" fmla="*/ 44 w 80"/>
                <a:gd name="T55" fmla="*/ 114 h 116"/>
                <a:gd name="T56" fmla="*/ 54 w 80"/>
                <a:gd name="T57" fmla="*/ 110 h 116"/>
                <a:gd name="T58" fmla="*/ 50 w 80"/>
                <a:gd name="T59" fmla="*/ 100 h 116"/>
                <a:gd name="T60" fmla="*/ 50 w 80"/>
                <a:gd name="T61" fmla="*/ 98 h 116"/>
                <a:gd name="T62" fmla="*/ 50 w 80"/>
                <a:gd name="T63" fmla="*/ 98 h 116"/>
                <a:gd name="T64" fmla="*/ 52 w 80"/>
                <a:gd name="T65" fmla="*/ 90 h 116"/>
                <a:gd name="T66" fmla="*/ 52 w 80"/>
                <a:gd name="T67" fmla="*/ 90 h 116"/>
                <a:gd name="T68" fmla="*/ 60 w 80"/>
                <a:gd name="T69" fmla="*/ 74 h 116"/>
                <a:gd name="T70" fmla="*/ 76 w 80"/>
                <a:gd name="T71" fmla="*/ 74 h 116"/>
                <a:gd name="T72" fmla="*/ 80 w 80"/>
                <a:gd name="T73" fmla="*/ 74 h 116"/>
                <a:gd name="T74" fmla="*/ 80 w 80"/>
                <a:gd name="T75" fmla="*/ 74 h 116"/>
                <a:gd name="T76" fmla="*/ 74 w 80"/>
                <a:gd name="T77" fmla="*/ 64 h 116"/>
                <a:gd name="T78" fmla="*/ 64 w 80"/>
                <a:gd name="T79" fmla="*/ 48 h 116"/>
                <a:gd name="T80" fmla="*/ 58 w 80"/>
                <a:gd name="T81" fmla="*/ 40 h 116"/>
                <a:gd name="T82" fmla="*/ 58 w 80"/>
                <a:gd name="T83" fmla="*/ 40 h 116"/>
                <a:gd name="T84" fmla="*/ 54 w 80"/>
                <a:gd name="T85" fmla="*/ 30 h 116"/>
                <a:gd name="T86" fmla="*/ 52 w 80"/>
                <a:gd name="T87" fmla="*/ 18 h 116"/>
                <a:gd name="T88" fmla="*/ 52 w 80"/>
                <a:gd name="T89" fmla="*/ 18 h 116"/>
                <a:gd name="T90" fmla="*/ 48 w 80"/>
                <a:gd name="T91" fmla="*/ 8 h 116"/>
                <a:gd name="T92" fmla="*/ 46 w 80"/>
                <a:gd name="T93" fmla="*/ 2 h 116"/>
                <a:gd name="T94" fmla="*/ 46 w 80"/>
                <a:gd name="T95" fmla="*/ 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0" h="116">
                  <a:moveTo>
                    <a:pt x="46" y="2"/>
                  </a:moveTo>
                  <a:lnTo>
                    <a:pt x="44" y="0"/>
                  </a:lnTo>
                  <a:lnTo>
                    <a:pt x="44" y="0"/>
                  </a:lnTo>
                  <a:lnTo>
                    <a:pt x="40" y="2"/>
                  </a:lnTo>
                  <a:lnTo>
                    <a:pt x="38" y="4"/>
                  </a:lnTo>
                  <a:lnTo>
                    <a:pt x="32" y="14"/>
                  </a:lnTo>
                  <a:lnTo>
                    <a:pt x="28" y="12"/>
                  </a:lnTo>
                  <a:lnTo>
                    <a:pt x="28" y="12"/>
                  </a:lnTo>
                  <a:lnTo>
                    <a:pt x="28" y="14"/>
                  </a:lnTo>
                  <a:lnTo>
                    <a:pt x="22" y="20"/>
                  </a:lnTo>
                  <a:lnTo>
                    <a:pt x="18" y="22"/>
                  </a:lnTo>
                  <a:lnTo>
                    <a:pt x="10" y="26"/>
                  </a:lnTo>
                  <a:lnTo>
                    <a:pt x="8" y="32"/>
                  </a:lnTo>
                  <a:lnTo>
                    <a:pt x="8" y="32"/>
                  </a:lnTo>
                  <a:lnTo>
                    <a:pt x="8" y="44"/>
                  </a:lnTo>
                  <a:lnTo>
                    <a:pt x="6" y="48"/>
                  </a:lnTo>
                  <a:lnTo>
                    <a:pt x="4" y="50"/>
                  </a:lnTo>
                  <a:lnTo>
                    <a:pt x="0" y="60"/>
                  </a:lnTo>
                  <a:lnTo>
                    <a:pt x="0" y="60"/>
                  </a:lnTo>
                  <a:lnTo>
                    <a:pt x="0" y="66"/>
                  </a:lnTo>
                  <a:lnTo>
                    <a:pt x="0" y="78"/>
                  </a:lnTo>
                  <a:lnTo>
                    <a:pt x="4" y="102"/>
                  </a:lnTo>
                  <a:lnTo>
                    <a:pt x="4" y="102"/>
                  </a:lnTo>
                  <a:lnTo>
                    <a:pt x="8" y="106"/>
                  </a:lnTo>
                  <a:lnTo>
                    <a:pt x="18" y="112"/>
                  </a:lnTo>
                  <a:lnTo>
                    <a:pt x="36" y="116"/>
                  </a:lnTo>
                  <a:lnTo>
                    <a:pt x="36" y="116"/>
                  </a:lnTo>
                  <a:lnTo>
                    <a:pt x="44" y="114"/>
                  </a:lnTo>
                  <a:lnTo>
                    <a:pt x="54" y="110"/>
                  </a:lnTo>
                  <a:lnTo>
                    <a:pt x="50" y="100"/>
                  </a:lnTo>
                  <a:lnTo>
                    <a:pt x="50" y="98"/>
                  </a:lnTo>
                  <a:lnTo>
                    <a:pt x="50" y="98"/>
                  </a:lnTo>
                  <a:lnTo>
                    <a:pt x="52" y="90"/>
                  </a:lnTo>
                  <a:lnTo>
                    <a:pt x="52" y="90"/>
                  </a:lnTo>
                  <a:lnTo>
                    <a:pt x="60" y="74"/>
                  </a:lnTo>
                  <a:lnTo>
                    <a:pt x="76" y="74"/>
                  </a:lnTo>
                  <a:lnTo>
                    <a:pt x="80" y="74"/>
                  </a:lnTo>
                  <a:lnTo>
                    <a:pt x="80" y="74"/>
                  </a:lnTo>
                  <a:lnTo>
                    <a:pt x="74" y="64"/>
                  </a:lnTo>
                  <a:lnTo>
                    <a:pt x="64" y="48"/>
                  </a:lnTo>
                  <a:lnTo>
                    <a:pt x="58" y="40"/>
                  </a:lnTo>
                  <a:lnTo>
                    <a:pt x="58" y="40"/>
                  </a:lnTo>
                  <a:lnTo>
                    <a:pt x="54" y="30"/>
                  </a:lnTo>
                  <a:lnTo>
                    <a:pt x="52" y="18"/>
                  </a:lnTo>
                  <a:lnTo>
                    <a:pt x="52" y="18"/>
                  </a:lnTo>
                  <a:lnTo>
                    <a:pt x="48" y="8"/>
                  </a:lnTo>
                  <a:lnTo>
                    <a:pt x="46" y="2"/>
                  </a:lnTo>
                  <a:lnTo>
                    <a:pt x="46" y="2"/>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 name="Freeform 26"/>
            <p:cNvSpPr/>
            <p:nvPr/>
          </p:nvSpPr>
          <p:spPr bwMode="auto">
            <a:xfrm>
              <a:off x="4518025" y="2939369"/>
              <a:ext cx="168275" cy="180975"/>
            </a:xfrm>
            <a:custGeom>
              <a:avLst/>
              <a:gdLst>
                <a:gd name="T0" fmla="*/ 52 w 106"/>
                <a:gd name="T1" fmla="*/ 26 h 114"/>
                <a:gd name="T2" fmla="*/ 38 w 106"/>
                <a:gd name="T3" fmla="*/ 24 h 114"/>
                <a:gd name="T4" fmla="*/ 38 w 106"/>
                <a:gd name="T5" fmla="*/ 30 h 114"/>
                <a:gd name="T6" fmla="*/ 18 w 106"/>
                <a:gd name="T7" fmla="*/ 38 h 114"/>
                <a:gd name="T8" fmla="*/ 18 w 106"/>
                <a:gd name="T9" fmla="*/ 40 h 114"/>
                <a:gd name="T10" fmla="*/ 18 w 106"/>
                <a:gd name="T11" fmla="*/ 48 h 114"/>
                <a:gd name="T12" fmla="*/ 24 w 106"/>
                <a:gd name="T13" fmla="*/ 58 h 114"/>
                <a:gd name="T14" fmla="*/ 24 w 106"/>
                <a:gd name="T15" fmla="*/ 60 h 114"/>
                <a:gd name="T16" fmla="*/ 4 w 106"/>
                <a:gd name="T17" fmla="*/ 82 h 114"/>
                <a:gd name="T18" fmla="*/ 0 w 106"/>
                <a:gd name="T19" fmla="*/ 86 h 114"/>
                <a:gd name="T20" fmla="*/ 4 w 106"/>
                <a:gd name="T21" fmla="*/ 96 h 114"/>
                <a:gd name="T22" fmla="*/ 20 w 106"/>
                <a:gd name="T23" fmla="*/ 100 h 114"/>
                <a:gd name="T24" fmla="*/ 32 w 106"/>
                <a:gd name="T25" fmla="*/ 102 h 114"/>
                <a:gd name="T26" fmla="*/ 40 w 106"/>
                <a:gd name="T27" fmla="*/ 106 h 114"/>
                <a:gd name="T28" fmla="*/ 48 w 106"/>
                <a:gd name="T29" fmla="*/ 110 h 114"/>
                <a:gd name="T30" fmla="*/ 62 w 106"/>
                <a:gd name="T31" fmla="*/ 114 h 114"/>
                <a:gd name="T32" fmla="*/ 66 w 106"/>
                <a:gd name="T33" fmla="*/ 112 h 114"/>
                <a:gd name="T34" fmla="*/ 78 w 106"/>
                <a:gd name="T35" fmla="*/ 98 h 114"/>
                <a:gd name="T36" fmla="*/ 80 w 106"/>
                <a:gd name="T37" fmla="*/ 66 h 114"/>
                <a:gd name="T38" fmla="*/ 96 w 106"/>
                <a:gd name="T39" fmla="*/ 68 h 114"/>
                <a:gd name="T40" fmla="*/ 102 w 106"/>
                <a:gd name="T41" fmla="*/ 62 h 114"/>
                <a:gd name="T42" fmla="*/ 96 w 106"/>
                <a:gd name="T43" fmla="*/ 30 h 114"/>
                <a:gd name="T44" fmla="*/ 102 w 106"/>
                <a:gd name="T45" fmla="*/ 26 h 114"/>
                <a:gd name="T46" fmla="*/ 106 w 106"/>
                <a:gd name="T47" fmla="*/ 22 h 114"/>
                <a:gd name="T48" fmla="*/ 86 w 106"/>
                <a:gd name="T49" fmla="*/ 18 h 114"/>
                <a:gd name="T50" fmla="*/ 68 w 106"/>
                <a:gd name="T51" fmla="*/ 6 h 114"/>
                <a:gd name="T52" fmla="*/ 62 w 106"/>
                <a:gd name="T53" fmla="*/ 2 h 114"/>
                <a:gd name="T54" fmla="*/ 48 w 106"/>
                <a:gd name="T55" fmla="*/ 2 h 114"/>
                <a:gd name="T56" fmla="*/ 44 w 106"/>
                <a:gd name="T57" fmla="*/ 2 h 114"/>
                <a:gd name="T58" fmla="*/ 50 w 106"/>
                <a:gd name="T59" fmla="*/ 10 h 114"/>
                <a:gd name="T60" fmla="*/ 54 w 106"/>
                <a:gd name="T61" fmla="*/ 16 h 114"/>
                <a:gd name="T62" fmla="*/ 52 w 106"/>
                <a:gd name="T63"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6" h="114">
                  <a:moveTo>
                    <a:pt x="52" y="24"/>
                  </a:moveTo>
                  <a:lnTo>
                    <a:pt x="52" y="26"/>
                  </a:lnTo>
                  <a:lnTo>
                    <a:pt x="48" y="26"/>
                  </a:lnTo>
                  <a:lnTo>
                    <a:pt x="38" y="24"/>
                  </a:lnTo>
                  <a:lnTo>
                    <a:pt x="38" y="28"/>
                  </a:lnTo>
                  <a:lnTo>
                    <a:pt x="38" y="30"/>
                  </a:lnTo>
                  <a:lnTo>
                    <a:pt x="36" y="30"/>
                  </a:lnTo>
                  <a:lnTo>
                    <a:pt x="18" y="38"/>
                  </a:lnTo>
                  <a:lnTo>
                    <a:pt x="18" y="40"/>
                  </a:lnTo>
                  <a:lnTo>
                    <a:pt x="18" y="40"/>
                  </a:lnTo>
                  <a:lnTo>
                    <a:pt x="16" y="44"/>
                  </a:lnTo>
                  <a:lnTo>
                    <a:pt x="18" y="48"/>
                  </a:lnTo>
                  <a:lnTo>
                    <a:pt x="24" y="56"/>
                  </a:lnTo>
                  <a:lnTo>
                    <a:pt x="24" y="58"/>
                  </a:lnTo>
                  <a:lnTo>
                    <a:pt x="24" y="60"/>
                  </a:lnTo>
                  <a:lnTo>
                    <a:pt x="24" y="60"/>
                  </a:lnTo>
                  <a:lnTo>
                    <a:pt x="14" y="72"/>
                  </a:lnTo>
                  <a:lnTo>
                    <a:pt x="4" y="82"/>
                  </a:lnTo>
                  <a:lnTo>
                    <a:pt x="4" y="82"/>
                  </a:lnTo>
                  <a:lnTo>
                    <a:pt x="0" y="86"/>
                  </a:lnTo>
                  <a:lnTo>
                    <a:pt x="0" y="90"/>
                  </a:lnTo>
                  <a:lnTo>
                    <a:pt x="4" y="96"/>
                  </a:lnTo>
                  <a:lnTo>
                    <a:pt x="14" y="100"/>
                  </a:lnTo>
                  <a:lnTo>
                    <a:pt x="20" y="100"/>
                  </a:lnTo>
                  <a:lnTo>
                    <a:pt x="20" y="100"/>
                  </a:lnTo>
                  <a:lnTo>
                    <a:pt x="32" y="102"/>
                  </a:lnTo>
                  <a:lnTo>
                    <a:pt x="36" y="102"/>
                  </a:lnTo>
                  <a:lnTo>
                    <a:pt x="40" y="106"/>
                  </a:lnTo>
                  <a:lnTo>
                    <a:pt x="48" y="110"/>
                  </a:lnTo>
                  <a:lnTo>
                    <a:pt x="48" y="110"/>
                  </a:lnTo>
                  <a:lnTo>
                    <a:pt x="56" y="114"/>
                  </a:lnTo>
                  <a:lnTo>
                    <a:pt x="62" y="114"/>
                  </a:lnTo>
                  <a:lnTo>
                    <a:pt x="62" y="114"/>
                  </a:lnTo>
                  <a:lnTo>
                    <a:pt x="66" y="112"/>
                  </a:lnTo>
                  <a:lnTo>
                    <a:pt x="72" y="106"/>
                  </a:lnTo>
                  <a:lnTo>
                    <a:pt x="78" y="98"/>
                  </a:lnTo>
                  <a:lnTo>
                    <a:pt x="84" y="84"/>
                  </a:lnTo>
                  <a:lnTo>
                    <a:pt x="80" y="66"/>
                  </a:lnTo>
                  <a:lnTo>
                    <a:pt x="86" y="68"/>
                  </a:lnTo>
                  <a:lnTo>
                    <a:pt x="96" y="68"/>
                  </a:lnTo>
                  <a:lnTo>
                    <a:pt x="100" y="66"/>
                  </a:lnTo>
                  <a:lnTo>
                    <a:pt x="102" y="62"/>
                  </a:lnTo>
                  <a:lnTo>
                    <a:pt x="94" y="38"/>
                  </a:lnTo>
                  <a:lnTo>
                    <a:pt x="96" y="30"/>
                  </a:lnTo>
                  <a:lnTo>
                    <a:pt x="96" y="30"/>
                  </a:lnTo>
                  <a:lnTo>
                    <a:pt x="102" y="26"/>
                  </a:lnTo>
                  <a:lnTo>
                    <a:pt x="106" y="22"/>
                  </a:lnTo>
                  <a:lnTo>
                    <a:pt x="106" y="22"/>
                  </a:lnTo>
                  <a:lnTo>
                    <a:pt x="104" y="18"/>
                  </a:lnTo>
                  <a:lnTo>
                    <a:pt x="86" y="18"/>
                  </a:lnTo>
                  <a:lnTo>
                    <a:pt x="86" y="18"/>
                  </a:lnTo>
                  <a:lnTo>
                    <a:pt x="68" y="6"/>
                  </a:lnTo>
                  <a:lnTo>
                    <a:pt x="68" y="6"/>
                  </a:lnTo>
                  <a:lnTo>
                    <a:pt x="62" y="2"/>
                  </a:lnTo>
                  <a:lnTo>
                    <a:pt x="58" y="0"/>
                  </a:lnTo>
                  <a:lnTo>
                    <a:pt x="48" y="2"/>
                  </a:lnTo>
                  <a:lnTo>
                    <a:pt x="44" y="2"/>
                  </a:lnTo>
                  <a:lnTo>
                    <a:pt x="44" y="2"/>
                  </a:lnTo>
                  <a:lnTo>
                    <a:pt x="44" y="8"/>
                  </a:lnTo>
                  <a:lnTo>
                    <a:pt x="50" y="10"/>
                  </a:lnTo>
                  <a:lnTo>
                    <a:pt x="50" y="10"/>
                  </a:lnTo>
                  <a:lnTo>
                    <a:pt x="54" y="16"/>
                  </a:lnTo>
                  <a:lnTo>
                    <a:pt x="54" y="20"/>
                  </a:lnTo>
                  <a:lnTo>
                    <a:pt x="52" y="24"/>
                  </a:lnTo>
                  <a:lnTo>
                    <a:pt x="52" y="24"/>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 name="Freeform 27"/>
            <p:cNvSpPr/>
            <p:nvPr/>
          </p:nvSpPr>
          <p:spPr bwMode="auto">
            <a:xfrm>
              <a:off x="4803775" y="2580594"/>
              <a:ext cx="596900" cy="568325"/>
            </a:xfrm>
            <a:custGeom>
              <a:avLst/>
              <a:gdLst>
                <a:gd name="T0" fmla="*/ 162 w 376"/>
                <a:gd name="T1" fmla="*/ 60 h 358"/>
                <a:gd name="T2" fmla="*/ 160 w 376"/>
                <a:gd name="T3" fmla="*/ 80 h 358"/>
                <a:gd name="T4" fmla="*/ 140 w 376"/>
                <a:gd name="T5" fmla="*/ 80 h 358"/>
                <a:gd name="T6" fmla="*/ 116 w 376"/>
                <a:gd name="T7" fmla="*/ 92 h 358"/>
                <a:gd name="T8" fmla="*/ 92 w 376"/>
                <a:gd name="T9" fmla="*/ 112 h 358"/>
                <a:gd name="T10" fmla="*/ 70 w 376"/>
                <a:gd name="T11" fmla="*/ 138 h 358"/>
                <a:gd name="T12" fmla="*/ 54 w 376"/>
                <a:gd name="T13" fmla="*/ 148 h 358"/>
                <a:gd name="T14" fmla="*/ 42 w 376"/>
                <a:gd name="T15" fmla="*/ 138 h 358"/>
                <a:gd name="T16" fmla="*/ 24 w 376"/>
                <a:gd name="T17" fmla="*/ 122 h 358"/>
                <a:gd name="T18" fmla="*/ 22 w 376"/>
                <a:gd name="T19" fmla="*/ 184 h 358"/>
                <a:gd name="T20" fmla="*/ 4 w 376"/>
                <a:gd name="T21" fmla="*/ 220 h 358"/>
                <a:gd name="T22" fmla="*/ 2 w 376"/>
                <a:gd name="T23" fmla="*/ 232 h 358"/>
                <a:gd name="T24" fmla="*/ 32 w 376"/>
                <a:gd name="T25" fmla="*/ 238 h 358"/>
                <a:gd name="T26" fmla="*/ 34 w 376"/>
                <a:gd name="T27" fmla="*/ 240 h 358"/>
                <a:gd name="T28" fmla="*/ 46 w 376"/>
                <a:gd name="T29" fmla="*/ 248 h 358"/>
                <a:gd name="T30" fmla="*/ 48 w 376"/>
                <a:gd name="T31" fmla="*/ 248 h 358"/>
                <a:gd name="T32" fmla="*/ 54 w 376"/>
                <a:gd name="T33" fmla="*/ 264 h 358"/>
                <a:gd name="T34" fmla="*/ 92 w 376"/>
                <a:gd name="T35" fmla="*/ 260 h 358"/>
                <a:gd name="T36" fmla="*/ 112 w 376"/>
                <a:gd name="T37" fmla="*/ 224 h 358"/>
                <a:gd name="T38" fmla="*/ 138 w 376"/>
                <a:gd name="T39" fmla="*/ 204 h 358"/>
                <a:gd name="T40" fmla="*/ 154 w 376"/>
                <a:gd name="T41" fmla="*/ 196 h 358"/>
                <a:gd name="T42" fmla="*/ 164 w 376"/>
                <a:gd name="T43" fmla="*/ 194 h 358"/>
                <a:gd name="T44" fmla="*/ 174 w 376"/>
                <a:gd name="T45" fmla="*/ 200 h 358"/>
                <a:gd name="T46" fmla="*/ 188 w 376"/>
                <a:gd name="T47" fmla="*/ 220 h 358"/>
                <a:gd name="T48" fmla="*/ 188 w 376"/>
                <a:gd name="T49" fmla="*/ 254 h 358"/>
                <a:gd name="T50" fmla="*/ 184 w 376"/>
                <a:gd name="T51" fmla="*/ 268 h 358"/>
                <a:gd name="T52" fmla="*/ 174 w 376"/>
                <a:gd name="T53" fmla="*/ 284 h 358"/>
                <a:gd name="T54" fmla="*/ 172 w 376"/>
                <a:gd name="T55" fmla="*/ 312 h 358"/>
                <a:gd name="T56" fmla="*/ 184 w 376"/>
                <a:gd name="T57" fmla="*/ 302 h 358"/>
                <a:gd name="T58" fmla="*/ 194 w 376"/>
                <a:gd name="T59" fmla="*/ 308 h 358"/>
                <a:gd name="T60" fmla="*/ 186 w 376"/>
                <a:gd name="T61" fmla="*/ 324 h 358"/>
                <a:gd name="T62" fmla="*/ 182 w 376"/>
                <a:gd name="T63" fmla="*/ 336 h 358"/>
                <a:gd name="T64" fmla="*/ 176 w 376"/>
                <a:gd name="T65" fmla="*/ 344 h 358"/>
                <a:gd name="T66" fmla="*/ 162 w 376"/>
                <a:gd name="T67" fmla="*/ 348 h 358"/>
                <a:gd name="T68" fmla="*/ 184 w 376"/>
                <a:gd name="T69" fmla="*/ 354 h 358"/>
                <a:gd name="T70" fmla="*/ 198 w 376"/>
                <a:gd name="T71" fmla="*/ 328 h 358"/>
                <a:gd name="T72" fmla="*/ 272 w 376"/>
                <a:gd name="T73" fmla="*/ 260 h 358"/>
                <a:gd name="T74" fmla="*/ 284 w 376"/>
                <a:gd name="T75" fmla="*/ 260 h 358"/>
                <a:gd name="T76" fmla="*/ 312 w 376"/>
                <a:gd name="T77" fmla="*/ 244 h 358"/>
                <a:gd name="T78" fmla="*/ 326 w 376"/>
                <a:gd name="T79" fmla="*/ 208 h 358"/>
                <a:gd name="T80" fmla="*/ 372 w 376"/>
                <a:gd name="T81" fmla="*/ 128 h 358"/>
                <a:gd name="T82" fmla="*/ 364 w 376"/>
                <a:gd name="T83" fmla="*/ 122 h 358"/>
                <a:gd name="T84" fmla="*/ 356 w 376"/>
                <a:gd name="T85" fmla="*/ 122 h 358"/>
                <a:gd name="T86" fmla="*/ 346 w 376"/>
                <a:gd name="T87" fmla="*/ 116 h 358"/>
                <a:gd name="T88" fmla="*/ 342 w 376"/>
                <a:gd name="T89" fmla="*/ 108 h 358"/>
                <a:gd name="T90" fmla="*/ 336 w 376"/>
                <a:gd name="T91" fmla="*/ 62 h 358"/>
                <a:gd name="T92" fmla="*/ 308 w 376"/>
                <a:gd name="T93" fmla="*/ 30 h 358"/>
                <a:gd name="T94" fmla="*/ 306 w 376"/>
                <a:gd name="T95" fmla="*/ 16 h 358"/>
                <a:gd name="T96" fmla="*/ 300 w 376"/>
                <a:gd name="T97" fmla="*/ 10 h 358"/>
                <a:gd name="T98" fmla="*/ 292 w 376"/>
                <a:gd name="T99" fmla="*/ 24 h 358"/>
                <a:gd name="T100" fmla="*/ 274 w 376"/>
                <a:gd name="T101" fmla="*/ 20 h 358"/>
                <a:gd name="T102" fmla="*/ 268 w 376"/>
                <a:gd name="T103" fmla="*/ 8 h 358"/>
                <a:gd name="T104" fmla="*/ 236 w 376"/>
                <a:gd name="T105" fmla="*/ 0 h 358"/>
                <a:gd name="T106" fmla="*/ 234 w 376"/>
                <a:gd name="T107" fmla="*/ 12 h 358"/>
                <a:gd name="T108" fmla="*/ 226 w 376"/>
                <a:gd name="T109" fmla="*/ 30 h 358"/>
                <a:gd name="T110" fmla="*/ 212 w 376"/>
                <a:gd name="T111" fmla="*/ 48 h 358"/>
                <a:gd name="T112" fmla="*/ 186 w 376"/>
                <a:gd name="T113" fmla="*/ 5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6" h="358">
                  <a:moveTo>
                    <a:pt x="172" y="46"/>
                  </a:moveTo>
                  <a:lnTo>
                    <a:pt x="162" y="60"/>
                  </a:lnTo>
                  <a:lnTo>
                    <a:pt x="162" y="60"/>
                  </a:lnTo>
                  <a:lnTo>
                    <a:pt x="160" y="64"/>
                  </a:lnTo>
                  <a:lnTo>
                    <a:pt x="160" y="74"/>
                  </a:lnTo>
                  <a:lnTo>
                    <a:pt x="160" y="80"/>
                  </a:lnTo>
                  <a:lnTo>
                    <a:pt x="142" y="80"/>
                  </a:lnTo>
                  <a:lnTo>
                    <a:pt x="140" y="80"/>
                  </a:lnTo>
                  <a:lnTo>
                    <a:pt x="140" y="80"/>
                  </a:lnTo>
                  <a:lnTo>
                    <a:pt x="128" y="76"/>
                  </a:lnTo>
                  <a:lnTo>
                    <a:pt x="116" y="92"/>
                  </a:lnTo>
                  <a:lnTo>
                    <a:pt x="116" y="92"/>
                  </a:lnTo>
                  <a:lnTo>
                    <a:pt x="102" y="100"/>
                  </a:lnTo>
                  <a:lnTo>
                    <a:pt x="92" y="112"/>
                  </a:lnTo>
                  <a:lnTo>
                    <a:pt x="92" y="112"/>
                  </a:lnTo>
                  <a:lnTo>
                    <a:pt x="90" y="116"/>
                  </a:lnTo>
                  <a:lnTo>
                    <a:pt x="90" y="116"/>
                  </a:lnTo>
                  <a:lnTo>
                    <a:pt x="70" y="138"/>
                  </a:lnTo>
                  <a:lnTo>
                    <a:pt x="70" y="140"/>
                  </a:lnTo>
                  <a:lnTo>
                    <a:pt x="68" y="140"/>
                  </a:lnTo>
                  <a:lnTo>
                    <a:pt x="54" y="148"/>
                  </a:lnTo>
                  <a:lnTo>
                    <a:pt x="42" y="140"/>
                  </a:lnTo>
                  <a:lnTo>
                    <a:pt x="42" y="138"/>
                  </a:lnTo>
                  <a:lnTo>
                    <a:pt x="42" y="138"/>
                  </a:lnTo>
                  <a:lnTo>
                    <a:pt x="42" y="138"/>
                  </a:lnTo>
                  <a:lnTo>
                    <a:pt x="30" y="126"/>
                  </a:lnTo>
                  <a:lnTo>
                    <a:pt x="24" y="122"/>
                  </a:lnTo>
                  <a:lnTo>
                    <a:pt x="28" y="156"/>
                  </a:lnTo>
                  <a:lnTo>
                    <a:pt x="34" y="172"/>
                  </a:lnTo>
                  <a:lnTo>
                    <a:pt x="22" y="184"/>
                  </a:lnTo>
                  <a:lnTo>
                    <a:pt x="4" y="208"/>
                  </a:lnTo>
                  <a:lnTo>
                    <a:pt x="4" y="220"/>
                  </a:lnTo>
                  <a:lnTo>
                    <a:pt x="4" y="220"/>
                  </a:lnTo>
                  <a:lnTo>
                    <a:pt x="4" y="220"/>
                  </a:lnTo>
                  <a:lnTo>
                    <a:pt x="0" y="226"/>
                  </a:lnTo>
                  <a:lnTo>
                    <a:pt x="2" y="232"/>
                  </a:lnTo>
                  <a:lnTo>
                    <a:pt x="8" y="232"/>
                  </a:lnTo>
                  <a:lnTo>
                    <a:pt x="32" y="238"/>
                  </a:lnTo>
                  <a:lnTo>
                    <a:pt x="32" y="238"/>
                  </a:lnTo>
                  <a:lnTo>
                    <a:pt x="34" y="238"/>
                  </a:lnTo>
                  <a:lnTo>
                    <a:pt x="34" y="240"/>
                  </a:lnTo>
                  <a:lnTo>
                    <a:pt x="34" y="240"/>
                  </a:lnTo>
                  <a:lnTo>
                    <a:pt x="40" y="244"/>
                  </a:lnTo>
                  <a:lnTo>
                    <a:pt x="46" y="248"/>
                  </a:lnTo>
                  <a:lnTo>
                    <a:pt x="46" y="248"/>
                  </a:lnTo>
                  <a:lnTo>
                    <a:pt x="48" y="248"/>
                  </a:lnTo>
                  <a:lnTo>
                    <a:pt x="48" y="248"/>
                  </a:lnTo>
                  <a:lnTo>
                    <a:pt x="48" y="248"/>
                  </a:lnTo>
                  <a:lnTo>
                    <a:pt x="50" y="252"/>
                  </a:lnTo>
                  <a:lnTo>
                    <a:pt x="52" y="258"/>
                  </a:lnTo>
                  <a:lnTo>
                    <a:pt x="54" y="264"/>
                  </a:lnTo>
                  <a:lnTo>
                    <a:pt x="78" y="272"/>
                  </a:lnTo>
                  <a:lnTo>
                    <a:pt x="86" y="270"/>
                  </a:lnTo>
                  <a:lnTo>
                    <a:pt x="92" y="260"/>
                  </a:lnTo>
                  <a:lnTo>
                    <a:pt x="112" y="224"/>
                  </a:lnTo>
                  <a:lnTo>
                    <a:pt x="112" y="224"/>
                  </a:lnTo>
                  <a:lnTo>
                    <a:pt x="112" y="224"/>
                  </a:lnTo>
                  <a:lnTo>
                    <a:pt x="122" y="212"/>
                  </a:lnTo>
                  <a:lnTo>
                    <a:pt x="122" y="210"/>
                  </a:lnTo>
                  <a:lnTo>
                    <a:pt x="138" y="204"/>
                  </a:lnTo>
                  <a:lnTo>
                    <a:pt x="148" y="202"/>
                  </a:lnTo>
                  <a:lnTo>
                    <a:pt x="148" y="202"/>
                  </a:lnTo>
                  <a:lnTo>
                    <a:pt x="154" y="196"/>
                  </a:lnTo>
                  <a:lnTo>
                    <a:pt x="160" y="192"/>
                  </a:lnTo>
                  <a:lnTo>
                    <a:pt x="160" y="192"/>
                  </a:lnTo>
                  <a:lnTo>
                    <a:pt x="164" y="194"/>
                  </a:lnTo>
                  <a:lnTo>
                    <a:pt x="172" y="198"/>
                  </a:lnTo>
                  <a:lnTo>
                    <a:pt x="174" y="198"/>
                  </a:lnTo>
                  <a:lnTo>
                    <a:pt x="174" y="200"/>
                  </a:lnTo>
                  <a:lnTo>
                    <a:pt x="188" y="220"/>
                  </a:lnTo>
                  <a:lnTo>
                    <a:pt x="188" y="220"/>
                  </a:lnTo>
                  <a:lnTo>
                    <a:pt x="188" y="220"/>
                  </a:lnTo>
                  <a:lnTo>
                    <a:pt x="188" y="222"/>
                  </a:lnTo>
                  <a:lnTo>
                    <a:pt x="190" y="238"/>
                  </a:lnTo>
                  <a:lnTo>
                    <a:pt x="188" y="254"/>
                  </a:lnTo>
                  <a:lnTo>
                    <a:pt x="188" y="254"/>
                  </a:lnTo>
                  <a:lnTo>
                    <a:pt x="184" y="268"/>
                  </a:lnTo>
                  <a:lnTo>
                    <a:pt x="184" y="268"/>
                  </a:lnTo>
                  <a:lnTo>
                    <a:pt x="184" y="270"/>
                  </a:lnTo>
                  <a:lnTo>
                    <a:pt x="184" y="270"/>
                  </a:lnTo>
                  <a:lnTo>
                    <a:pt x="174" y="284"/>
                  </a:lnTo>
                  <a:lnTo>
                    <a:pt x="168" y="294"/>
                  </a:lnTo>
                  <a:lnTo>
                    <a:pt x="170" y="312"/>
                  </a:lnTo>
                  <a:lnTo>
                    <a:pt x="172" y="312"/>
                  </a:lnTo>
                  <a:lnTo>
                    <a:pt x="176" y="308"/>
                  </a:lnTo>
                  <a:lnTo>
                    <a:pt x="184" y="304"/>
                  </a:lnTo>
                  <a:lnTo>
                    <a:pt x="184" y="302"/>
                  </a:lnTo>
                  <a:lnTo>
                    <a:pt x="186" y="300"/>
                  </a:lnTo>
                  <a:lnTo>
                    <a:pt x="194" y="308"/>
                  </a:lnTo>
                  <a:lnTo>
                    <a:pt x="194" y="308"/>
                  </a:lnTo>
                  <a:lnTo>
                    <a:pt x="194" y="320"/>
                  </a:lnTo>
                  <a:lnTo>
                    <a:pt x="192" y="320"/>
                  </a:lnTo>
                  <a:lnTo>
                    <a:pt x="186" y="324"/>
                  </a:lnTo>
                  <a:lnTo>
                    <a:pt x="184" y="328"/>
                  </a:lnTo>
                  <a:lnTo>
                    <a:pt x="184" y="334"/>
                  </a:lnTo>
                  <a:lnTo>
                    <a:pt x="182" y="336"/>
                  </a:lnTo>
                  <a:lnTo>
                    <a:pt x="182" y="336"/>
                  </a:lnTo>
                  <a:lnTo>
                    <a:pt x="178" y="344"/>
                  </a:lnTo>
                  <a:lnTo>
                    <a:pt x="176" y="344"/>
                  </a:lnTo>
                  <a:lnTo>
                    <a:pt x="176" y="344"/>
                  </a:lnTo>
                  <a:lnTo>
                    <a:pt x="168" y="346"/>
                  </a:lnTo>
                  <a:lnTo>
                    <a:pt x="162" y="348"/>
                  </a:lnTo>
                  <a:lnTo>
                    <a:pt x="158" y="356"/>
                  </a:lnTo>
                  <a:lnTo>
                    <a:pt x="158" y="358"/>
                  </a:lnTo>
                  <a:lnTo>
                    <a:pt x="184" y="354"/>
                  </a:lnTo>
                  <a:lnTo>
                    <a:pt x="190" y="350"/>
                  </a:lnTo>
                  <a:lnTo>
                    <a:pt x="198" y="328"/>
                  </a:lnTo>
                  <a:lnTo>
                    <a:pt x="198" y="328"/>
                  </a:lnTo>
                  <a:lnTo>
                    <a:pt x="258" y="266"/>
                  </a:lnTo>
                  <a:lnTo>
                    <a:pt x="260" y="266"/>
                  </a:lnTo>
                  <a:lnTo>
                    <a:pt x="272" y="260"/>
                  </a:lnTo>
                  <a:lnTo>
                    <a:pt x="272" y="260"/>
                  </a:lnTo>
                  <a:lnTo>
                    <a:pt x="272" y="260"/>
                  </a:lnTo>
                  <a:lnTo>
                    <a:pt x="284" y="260"/>
                  </a:lnTo>
                  <a:lnTo>
                    <a:pt x="294" y="258"/>
                  </a:lnTo>
                  <a:lnTo>
                    <a:pt x="304" y="252"/>
                  </a:lnTo>
                  <a:lnTo>
                    <a:pt x="312" y="244"/>
                  </a:lnTo>
                  <a:lnTo>
                    <a:pt x="326" y="208"/>
                  </a:lnTo>
                  <a:lnTo>
                    <a:pt x="326" y="208"/>
                  </a:lnTo>
                  <a:lnTo>
                    <a:pt x="326" y="208"/>
                  </a:lnTo>
                  <a:lnTo>
                    <a:pt x="376" y="156"/>
                  </a:lnTo>
                  <a:lnTo>
                    <a:pt x="376" y="156"/>
                  </a:lnTo>
                  <a:lnTo>
                    <a:pt x="372" y="128"/>
                  </a:lnTo>
                  <a:lnTo>
                    <a:pt x="372" y="128"/>
                  </a:lnTo>
                  <a:lnTo>
                    <a:pt x="368" y="126"/>
                  </a:lnTo>
                  <a:lnTo>
                    <a:pt x="364" y="122"/>
                  </a:lnTo>
                  <a:lnTo>
                    <a:pt x="364" y="120"/>
                  </a:lnTo>
                  <a:lnTo>
                    <a:pt x="364" y="122"/>
                  </a:lnTo>
                  <a:lnTo>
                    <a:pt x="356" y="122"/>
                  </a:lnTo>
                  <a:lnTo>
                    <a:pt x="356" y="122"/>
                  </a:lnTo>
                  <a:lnTo>
                    <a:pt x="350" y="120"/>
                  </a:lnTo>
                  <a:lnTo>
                    <a:pt x="346" y="116"/>
                  </a:lnTo>
                  <a:lnTo>
                    <a:pt x="344" y="110"/>
                  </a:lnTo>
                  <a:lnTo>
                    <a:pt x="344" y="110"/>
                  </a:lnTo>
                  <a:lnTo>
                    <a:pt x="342" y="108"/>
                  </a:lnTo>
                  <a:lnTo>
                    <a:pt x="342" y="66"/>
                  </a:lnTo>
                  <a:lnTo>
                    <a:pt x="342" y="66"/>
                  </a:lnTo>
                  <a:lnTo>
                    <a:pt x="336" y="62"/>
                  </a:lnTo>
                  <a:lnTo>
                    <a:pt x="328" y="56"/>
                  </a:lnTo>
                  <a:lnTo>
                    <a:pt x="316" y="44"/>
                  </a:lnTo>
                  <a:lnTo>
                    <a:pt x="308" y="30"/>
                  </a:lnTo>
                  <a:lnTo>
                    <a:pt x="308" y="30"/>
                  </a:lnTo>
                  <a:lnTo>
                    <a:pt x="306" y="24"/>
                  </a:lnTo>
                  <a:lnTo>
                    <a:pt x="306" y="16"/>
                  </a:lnTo>
                  <a:lnTo>
                    <a:pt x="308" y="12"/>
                  </a:lnTo>
                  <a:lnTo>
                    <a:pt x="302" y="4"/>
                  </a:lnTo>
                  <a:lnTo>
                    <a:pt x="300" y="10"/>
                  </a:lnTo>
                  <a:lnTo>
                    <a:pt x="294" y="24"/>
                  </a:lnTo>
                  <a:lnTo>
                    <a:pt x="292" y="24"/>
                  </a:lnTo>
                  <a:lnTo>
                    <a:pt x="292" y="24"/>
                  </a:lnTo>
                  <a:lnTo>
                    <a:pt x="282" y="24"/>
                  </a:lnTo>
                  <a:lnTo>
                    <a:pt x="274" y="20"/>
                  </a:lnTo>
                  <a:lnTo>
                    <a:pt x="274" y="20"/>
                  </a:lnTo>
                  <a:lnTo>
                    <a:pt x="270" y="16"/>
                  </a:lnTo>
                  <a:lnTo>
                    <a:pt x="268" y="10"/>
                  </a:lnTo>
                  <a:lnTo>
                    <a:pt x="268" y="8"/>
                  </a:lnTo>
                  <a:lnTo>
                    <a:pt x="264" y="8"/>
                  </a:lnTo>
                  <a:lnTo>
                    <a:pt x="248" y="12"/>
                  </a:lnTo>
                  <a:lnTo>
                    <a:pt x="236" y="0"/>
                  </a:lnTo>
                  <a:lnTo>
                    <a:pt x="232" y="0"/>
                  </a:lnTo>
                  <a:lnTo>
                    <a:pt x="228" y="4"/>
                  </a:lnTo>
                  <a:lnTo>
                    <a:pt x="234" y="12"/>
                  </a:lnTo>
                  <a:lnTo>
                    <a:pt x="236" y="14"/>
                  </a:lnTo>
                  <a:lnTo>
                    <a:pt x="228" y="30"/>
                  </a:lnTo>
                  <a:lnTo>
                    <a:pt x="226" y="30"/>
                  </a:lnTo>
                  <a:lnTo>
                    <a:pt x="226" y="32"/>
                  </a:lnTo>
                  <a:lnTo>
                    <a:pt x="226" y="32"/>
                  </a:lnTo>
                  <a:lnTo>
                    <a:pt x="212" y="48"/>
                  </a:lnTo>
                  <a:lnTo>
                    <a:pt x="210" y="48"/>
                  </a:lnTo>
                  <a:lnTo>
                    <a:pt x="208" y="48"/>
                  </a:lnTo>
                  <a:lnTo>
                    <a:pt x="186" y="50"/>
                  </a:lnTo>
                  <a:lnTo>
                    <a:pt x="172" y="46"/>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 name="Freeform 28"/>
            <p:cNvSpPr/>
            <p:nvPr/>
          </p:nvSpPr>
          <p:spPr bwMode="auto">
            <a:xfrm>
              <a:off x="4937125" y="2237694"/>
              <a:ext cx="850900" cy="577850"/>
            </a:xfrm>
            <a:custGeom>
              <a:avLst/>
              <a:gdLst>
                <a:gd name="T0" fmla="*/ 74 w 536"/>
                <a:gd name="T1" fmla="*/ 12 h 364"/>
                <a:gd name="T2" fmla="*/ 60 w 536"/>
                <a:gd name="T3" fmla="*/ 34 h 364"/>
                <a:gd name="T4" fmla="*/ 42 w 536"/>
                <a:gd name="T5" fmla="*/ 48 h 364"/>
                <a:gd name="T6" fmla="*/ 22 w 536"/>
                <a:gd name="T7" fmla="*/ 34 h 364"/>
                <a:gd name="T8" fmla="*/ 18 w 536"/>
                <a:gd name="T9" fmla="*/ 54 h 364"/>
                <a:gd name="T10" fmla="*/ 34 w 536"/>
                <a:gd name="T11" fmla="*/ 64 h 364"/>
                <a:gd name="T12" fmla="*/ 50 w 536"/>
                <a:gd name="T13" fmla="*/ 140 h 364"/>
                <a:gd name="T14" fmla="*/ 76 w 536"/>
                <a:gd name="T15" fmla="*/ 136 h 364"/>
                <a:gd name="T16" fmla="*/ 98 w 536"/>
                <a:gd name="T17" fmla="*/ 132 h 364"/>
                <a:gd name="T18" fmla="*/ 126 w 536"/>
                <a:gd name="T19" fmla="*/ 176 h 364"/>
                <a:gd name="T20" fmla="*/ 120 w 536"/>
                <a:gd name="T21" fmla="*/ 212 h 364"/>
                <a:gd name="T22" fmla="*/ 158 w 536"/>
                <a:gd name="T23" fmla="*/ 208 h 364"/>
                <a:gd name="T24" fmla="*/ 178 w 536"/>
                <a:gd name="T25" fmla="*/ 216 h 364"/>
                <a:gd name="T26" fmla="*/ 192 w 536"/>
                <a:gd name="T27" fmla="*/ 228 h 364"/>
                <a:gd name="T28" fmla="*/ 210 w 536"/>
                <a:gd name="T29" fmla="*/ 218 h 364"/>
                <a:gd name="T30" fmla="*/ 226 w 536"/>
                <a:gd name="T31" fmla="*/ 214 h 364"/>
                <a:gd name="T32" fmla="*/ 232 w 536"/>
                <a:gd name="T33" fmla="*/ 242 h 364"/>
                <a:gd name="T34" fmla="*/ 262 w 536"/>
                <a:gd name="T35" fmla="*/ 274 h 364"/>
                <a:gd name="T36" fmla="*/ 268 w 536"/>
                <a:gd name="T37" fmla="*/ 324 h 364"/>
                <a:gd name="T38" fmla="*/ 276 w 536"/>
                <a:gd name="T39" fmla="*/ 330 h 364"/>
                <a:gd name="T40" fmla="*/ 294 w 536"/>
                <a:gd name="T41" fmla="*/ 338 h 364"/>
                <a:gd name="T42" fmla="*/ 322 w 536"/>
                <a:gd name="T43" fmla="*/ 314 h 364"/>
                <a:gd name="T44" fmla="*/ 344 w 536"/>
                <a:gd name="T45" fmla="*/ 294 h 364"/>
                <a:gd name="T46" fmla="*/ 400 w 536"/>
                <a:gd name="T47" fmla="*/ 272 h 364"/>
                <a:gd name="T48" fmla="*/ 404 w 536"/>
                <a:gd name="T49" fmla="*/ 260 h 364"/>
                <a:gd name="T50" fmla="*/ 430 w 536"/>
                <a:gd name="T51" fmla="*/ 256 h 364"/>
                <a:gd name="T52" fmla="*/ 454 w 536"/>
                <a:gd name="T53" fmla="*/ 228 h 364"/>
                <a:gd name="T54" fmla="*/ 478 w 536"/>
                <a:gd name="T55" fmla="*/ 170 h 364"/>
                <a:gd name="T56" fmla="*/ 524 w 536"/>
                <a:gd name="T57" fmla="*/ 198 h 364"/>
                <a:gd name="T58" fmla="*/ 514 w 536"/>
                <a:gd name="T59" fmla="*/ 172 h 364"/>
                <a:gd name="T60" fmla="*/ 524 w 536"/>
                <a:gd name="T61" fmla="*/ 126 h 364"/>
                <a:gd name="T62" fmla="*/ 492 w 536"/>
                <a:gd name="T63" fmla="*/ 110 h 364"/>
                <a:gd name="T64" fmla="*/ 482 w 536"/>
                <a:gd name="T65" fmla="*/ 108 h 364"/>
                <a:gd name="T66" fmla="*/ 468 w 536"/>
                <a:gd name="T67" fmla="*/ 112 h 364"/>
                <a:gd name="T68" fmla="*/ 446 w 536"/>
                <a:gd name="T69" fmla="*/ 110 h 364"/>
                <a:gd name="T70" fmla="*/ 446 w 536"/>
                <a:gd name="T71" fmla="*/ 136 h 364"/>
                <a:gd name="T72" fmla="*/ 428 w 536"/>
                <a:gd name="T73" fmla="*/ 146 h 364"/>
                <a:gd name="T74" fmla="*/ 414 w 536"/>
                <a:gd name="T75" fmla="*/ 140 h 364"/>
                <a:gd name="T76" fmla="*/ 376 w 536"/>
                <a:gd name="T77" fmla="*/ 108 h 364"/>
                <a:gd name="T78" fmla="*/ 370 w 536"/>
                <a:gd name="T79" fmla="*/ 86 h 364"/>
                <a:gd name="T80" fmla="*/ 368 w 536"/>
                <a:gd name="T81" fmla="*/ 98 h 364"/>
                <a:gd name="T82" fmla="*/ 340 w 536"/>
                <a:gd name="T83" fmla="*/ 116 h 364"/>
                <a:gd name="T84" fmla="*/ 336 w 536"/>
                <a:gd name="T85" fmla="*/ 106 h 364"/>
                <a:gd name="T86" fmla="*/ 316 w 536"/>
                <a:gd name="T87" fmla="*/ 82 h 364"/>
                <a:gd name="T88" fmla="*/ 292 w 536"/>
                <a:gd name="T89" fmla="*/ 82 h 364"/>
                <a:gd name="T90" fmla="*/ 290 w 536"/>
                <a:gd name="T91" fmla="*/ 68 h 364"/>
                <a:gd name="T92" fmla="*/ 254 w 536"/>
                <a:gd name="T93" fmla="*/ 68 h 364"/>
                <a:gd name="T94" fmla="*/ 240 w 536"/>
                <a:gd name="T95" fmla="*/ 72 h 364"/>
                <a:gd name="T96" fmla="*/ 226 w 536"/>
                <a:gd name="T97" fmla="*/ 56 h 364"/>
                <a:gd name="T98" fmla="*/ 202 w 536"/>
                <a:gd name="T99" fmla="*/ 50 h 364"/>
                <a:gd name="T100" fmla="*/ 164 w 536"/>
                <a:gd name="T101" fmla="*/ 54 h 364"/>
                <a:gd name="T102" fmla="*/ 150 w 536"/>
                <a:gd name="T103" fmla="*/ 58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36" h="364">
                  <a:moveTo>
                    <a:pt x="104" y="18"/>
                  </a:moveTo>
                  <a:lnTo>
                    <a:pt x="102" y="0"/>
                  </a:lnTo>
                  <a:lnTo>
                    <a:pt x="94" y="6"/>
                  </a:lnTo>
                  <a:lnTo>
                    <a:pt x="92" y="6"/>
                  </a:lnTo>
                  <a:lnTo>
                    <a:pt x="74" y="12"/>
                  </a:lnTo>
                  <a:lnTo>
                    <a:pt x="72" y="12"/>
                  </a:lnTo>
                  <a:lnTo>
                    <a:pt x="70" y="10"/>
                  </a:lnTo>
                  <a:lnTo>
                    <a:pt x="70" y="20"/>
                  </a:lnTo>
                  <a:lnTo>
                    <a:pt x="68" y="20"/>
                  </a:lnTo>
                  <a:lnTo>
                    <a:pt x="60" y="34"/>
                  </a:lnTo>
                  <a:lnTo>
                    <a:pt x="58" y="34"/>
                  </a:lnTo>
                  <a:lnTo>
                    <a:pt x="58" y="36"/>
                  </a:lnTo>
                  <a:lnTo>
                    <a:pt x="58" y="36"/>
                  </a:lnTo>
                  <a:lnTo>
                    <a:pt x="44" y="48"/>
                  </a:lnTo>
                  <a:lnTo>
                    <a:pt x="42" y="48"/>
                  </a:lnTo>
                  <a:lnTo>
                    <a:pt x="42" y="48"/>
                  </a:lnTo>
                  <a:lnTo>
                    <a:pt x="40" y="48"/>
                  </a:lnTo>
                  <a:lnTo>
                    <a:pt x="40" y="48"/>
                  </a:lnTo>
                  <a:lnTo>
                    <a:pt x="28" y="40"/>
                  </a:lnTo>
                  <a:lnTo>
                    <a:pt x="22" y="34"/>
                  </a:lnTo>
                  <a:lnTo>
                    <a:pt x="22" y="34"/>
                  </a:lnTo>
                  <a:lnTo>
                    <a:pt x="18" y="32"/>
                  </a:lnTo>
                  <a:lnTo>
                    <a:pt x="8" y="34"/>
                  </a:lnTo>
                  <a:lnTo>
                    <a:pt x="0" y="40"/>
                  </a:lnTo>
                  <a:lnTo>
                    <a:pt x="18" y="54"/>
                  </a:lnTo>
                  <a:lnTo>
                    <a:pt x="32" y="60"/>
                  </a:lnTo>
                  <a:lnTo>
                    <a:pt x="32" y="60"/>
                  </a:lnTo>
                  <a:lnTo>
                    <a:pt x="32" y="60"/>
                  </a:lnTo>
                  <a:lnTo>
                    <a:pt x="34" y="62"/>
                  </a:lnTo>
                  <a:lnTo>
                    <a:pt x="34" y="64"/>
                  </a:lnTo>
                  <a:lnTo>
                    <a:pt x="36" y="80"/>
                  </a:lnTo>
                  <a:lnTo>
                    <a:pt x="36" y="80"/>
                  </a:lnTo>
                  <a:lnTo>
                    <a:pt x="36" y="104"/>
                  </a:lnTo>
                  <a:lnTo>
                    <a:pt x="40" y="118"/>
                  </a:lnTo>
                  <a:lnTo>
                    <a:pt x="50" y="140"/>
                  </a:lnTo>
                  <a:lnTo>
                    <a:pt x="60" y="152"/>
                  </a:lnTo>
                  <a:lnTo>
                    <a:pt x="70" y="144"/>
                  </a:lnTo>
                  <a:lnTo>
                    <a:pt x="76" y="136"/>
                  </a:lnTo>
                  <a:lnTo>
                    <a:pt x="76" y="136"/>
                  </a:lnTo>
                  <a:lnTo>
                    <a:pt x="76" y="136"/>
                  </a:lnTo>
                  <a:lnTo>
                    <a:pt x="88" y="122"/>
                  </a:lnTo>
                  <a:lnTo>
                    <a:pt x="98" y="132"/>
                  </a:lnTo>
                  <a:lnTo>
                    <a:pt x="98" y="132"/>
                  </a:lnTo>
                  <a:lnTo>
                    <a:pt x="98" y="132"/>
                  </a:lnTo>
                  <a:lnTo>
                    <a:pt x="98" y="132"/>
                  </a:lnTo>
                  <a:lnTo>
                    <a:pt x="98" y="132"/>
                  </a:lnTo>
                  <a:lnTo>
                    <a:pt x="108" y="152"/>
                  </a:lnTo>
                  <a:lnTo>
                    <a:pt x="120" y="156"/>
                  </a:lnTo>
                  <a:lnTo>
                    <a:pt x="126" y="176"/>
                  </a:lnTo>
                  <a:lnTo>
                    <a:pt x="126" y="176"/>
                  </a:lnTo>
                  <a:lnTo>
                    <a:pt x="126" y="176"/>
                  </a:lnTo>
                  <a:lnTo>
                    <a:pt x="124" y="194"/>
                  </a:lnTo>
                  <a:lnTo>
                    <a:pt x="124" y="196"/>
                  </a:lnTo>
                  <a:lnTo>
                    <a:pt x="124" y="196"/>
                  </a:lnTo>
                  <a:lnTo>
                    <a:pt x="120" y="212"/>
                  </a:lnTo>
                  <a:lnTo>
                    <a:pt x="128" y="220"/>
                  </a:lnTo>
                  <a:lnTo>
                    <a:pt x="138" y="214"/>
                  </a:lnTo>
                  <a:lnTo>
                    <a:pt x="148" y="204"/>
                  </a:lnTo>
                  <a:lnTo>
                    <a:pt x="150" y="206"/>
                  </a:lnTo>
                  <a:lnTo>
                    <a:pt x="158" y="208"/>
                  </a:lnTo>
                  <a:lnTo>
                    <a:pt x="158" y="208"/>
                  </a:lnTo>
                  <a:lnTo>
                    <a:pt x="158" y="208"/>
                  </a:lnTo>
                  <a:lnTo>
                    <a:pt x="168" y="218"/>
                  </a:lnTo>
                  <a:lnTo>
                    <a:pt x="178" y="216"/>
                  </a:lnTo>
                  <a:lnTo>
                    <a:pt x="178" y="216"/>
                  </a:lnTo>
                  <a:lnTo>
                    <a:pt x="184" y="214"/>
                  </a:lnTo>
                  <a:lnTo>
                    <a:pt x="188" y="216"/>
                  </a:lnTo>
                  <a:lnTo>
                    <a:pt x="190" y="218"/>
                  </a:lnTo>
                  <a:lnTo>
                    <a:pt x="192" y="220"/>
                  </a:lnTo>
                  <a:lnTo>
                    <a:pt x="192" y="228"/>
                  </a:lnTo>
                  <a:lnTo>
                    <a:pt x="194" y="228"/>
                  </a:lnTo>
                  <a:lnTo>
                    <a:pt x="204" y="232"/>
                  </a:lnTo>
                  <a:lnTo>
                    <a:pt x="210" y="222"/>
                  </a:lnTo>
                  <a:lnTo>
                    <a:pt x="210" y="218"/>
                  </a:lnTo>
                  <a:lnTo>
                    <a:pt x="210" y="218"/>
                  </a:lnTo>
                  <a:lnTo>
                    <a:pt x="210" y="214"/>
                  </a:lnTo>
                  <a:lnTo>
                    <a:pt x="212" y="210"/>
                  </a:lnTo>
                  <a:lnTo>
                    <a:pt x="220" y="212"/>
                  </a:lnTo>
                  <a:lnTo>
                    <a:pt x="220" y="212"/>
                  </a:lnTo>
                  <a:lnTo>
                    <a:pt x="226" y="214"/>
                  </a:lnTo>
                  <a:lnTo>
                    <a:pt x="230" y="218"/>
                  </a:lnTo>
                  <a:lnTo>
                    <a:pt x="232" y="222"/>
                  </a:lnTo>
                  <a:lnTo>
                    <a:pt x="232" y="228"/>
                  </a:lnTo>
                  <a:lnTo>
                    <a:pt x="232" y="232"/>
                  </a:lnTo>
                  <a:lnTo>
                    <a:pt x="232" y="242"/>
                  </a:lnTo>
                  <a:lnTo>
                    <a:pt x="240" y="256"/>
                  </a:lnTo>
                  <a:lnTo>
                    <a:pt x="250" y="266"/>
                  </a:lnTo>
                  <a:lnTo>
                    <a:pt x="250" y="266"/>
                  </a:lnTo>
                  <a:lnTo>
                    <a:pt x="256" y="272"/>
                  </a:lnTo>
                  <a:lnTo>
                    <a:pt x="262" y="274"/>
                  </a:lnTo>
                  <a:lnTo>
                    <a:pt x="264" y="274"/>
                  </a:lnTo>
                  <a:lnTo>
                    <a:pt x="264" y="274"/>
                  </a:lnTo>
                  <a:lnTo>
                    <a:pt x="266" y="278"/>
                  </a:lnTo>
                  <a:lnTo>
                    <a:pt x="268" y="288"/>
                  </a:lnTo>
                  <a:lnTo>
                    <a:pt x="268" y="324"/>
                  </a:lnTo>
                  <a:lnTo>
                    <a:pt x="268" y="324"/>
                  </a:lnTo>
                  <a:lnTo>
                    <a:pt x="270" y="328"/>
                  </a:lnTo>
                  <a:lnTo>
                    <a:pt x="274" y="330"/>
                  </a:lnTo>
                  <a:lnTo>
                    <a:pt x="276" y="330"/>
                  </a:lnTo>
                  <a:lnTo>
                    <a:pt x="276" y="330"/>
                  </a:lnTo>
                  <a:lnTo>
                    <a:pt x="282" y="330"/>
                  </a:lnTo>
                  <a:lnTo>
                    <a:pt x="288" y="332"/>
                  </a:lnTo>
                  <a:lnTo>
                    <a:pt x="290" y="334"/>
                  </a:lnTo>
                  <a:lnTo>
                    <a:pt x="290" y="334"/>
                  </a:lnTo>
                  <a:lnTo>
                    <a:pt x="294" y="338"/>
                  </a:lnTo>
                  <a:lnTo>
                    <a:pt x="298" y="344"/>
                  </a:lnTo>
                  <a:lnTo>
                    <a:pt x="300" y="364"/>
                  </a:lnTo>
                  <a:lnTo>
                    <a:pt x="318" y="328"/>
                  </a:lnTo>
                  <a:lnTo>
                    <a:pt x="318" y="328"/>
                  </a:lnTo>
                  <a:lnTo>
                    <a:pt x="322" y="314"/>
                  </a:lnTo>
                  <a:lnTo>
                    <a:pt x="326" y="304"/>
                  </a:lnTo>
                  <a:lnTo>
                    <a:pt x="332" y="296"/>
                  </a:lnTo>
                  <a:lnTo>
                    <a:pt x="338" y="294"/>
                  </a:lnTo>
                  <a:lnTo>
                    <a:pt x="338" y="294"/>
                  </a:lnTo>
                  <a:lnTo>
                    <a:pt x="344" y="294"/>
                  </a:lnTo>
                  <a:lnTo>
                    <a:pt x="352" y="294"/>
                  </a:lnTo>
                  <a:lnTo>
                    <a:pt x="372" y="304"/>
                  </a:lnTo>
                  <a:lnTo>
                    <a:pt x="424" y="308"/>
                  </a:lnTo>
                  <a:lnTo>
                    <a:pt x="424" y="296"/>
                  </a:lnTo>
                  <a:lnTo>
                    <a:pt x="400" y="272"/>
                  </a:lnTo>
                  <a:lnTo>
                    <a:pt x="400" y="272"/>
                  </a:lnTo>
                  <a:lnTo>
                    <a:pt x="388" y="264"/>
                  </a:lnTo>
                  <a:lnTo>
                    <a:pt x="386" y="262"/>
                  </a:lnTo>
                  <a:lnTo>
                    <a:pt x="386" y="258"/>
                  </a:lnTo>
                  <a:lnTo>
                    <a:pt x="404" y="260"/>
                  </a:lnTo>
                  <a:lnTo>
                    <a:pt x="404" y="260"/>
                  </a:lnTo>
                  <a:lnTo>
                    <a:pt x="412" y="260"/>
                  </a:lnTo>
                  <a:lnTo>
                    <a:pt x="418" y="260"/>
                  </a:lnTo>
                  <a:lnTo>
                    <a:pt x="424" y="260"/>
                  </a:lnTo>
                  <a:lnTo>
                    <a:pt x="430" y="256"/>
                  </a:lnTo>
                  <a:lnTo>
                    <a:pt x="436" y="252"/>
                  </a:lnTo>
                  <a:lnTo>
                    <a:pt x="442" y="246"/>
                  </a:lnTo>
                  <a:lnTo>
                    <a:pt x="452" y="228"/>
                  </a:lnTo>
                  <a:lnTo>
                    <a:pt x="452" y="228"/>
                  </a:lnTo>
                  <a:lnTo>
                    <a:pt x="454" y="228"/>
                  </a:lnTo>
                  <a:lnTo>
                    <a:pt x="472" y="212"/>
                  </a:lnTo>
                  <a:lnTo>
                    <a:pt x="474" y="174"/>
                  </a:lnTo>
                  <a:lnTo>
                    <a:pt x="474" y="170"/>
                  </a:lnTo>
                  <a:lnTo>
                    <a:pt x="476" y="170"/>
                  </a:lnTo>
                  <a:lnTo>
                    <a:pt x="478" y="170"/>
                  </a:lnTo>
                  <a:lnTo>
                    <a:pt x="492" y="168"/>
                  </a:lnTo>
                  <a:lnTo>
                    <a:pt x="494" y="168"/>
                  </a:lnTo>
                  <a:lnTo>
                    <a:pt x="496" y="168"/>
                  </a:lnTo>
                  <a:lnTo>
                    <a:pt x="496" y="168"/>
                  </a:lnTo>
                  <a:lnTo>
                    <a:pt x="524" y="198"/>
                  </a:lnTo>
                  <a:lnTo>
                    <a:pt x="532" y="196"/>
                  </a:lnTo>
                  <a:lnTo>
                    <a:pt x="532" y="190"/>
                  </a:lnTo>
                  <a:lnTo>
                    <a:pt x="518" y="176"/>
                  </a:lnTo>
                  <a:lnTo>
                    <a:pt x="516" y="174"/>
                  </a:lnTo>
                  <a:lnTo>
                    <a:pt x="514" y="172"/>
                  </a:lnTo>
                  <a:lnTo>
                    <a:pt x="536" y="158"/>
                  </a:lnTo>
                  <a:lnTo>
                    <a:pt x="536" y="124"/>
                  </a:lnTo>
                  <a:lnTo>
                    <a:pt x="526" y="126"/>
                  </a:lnTo>
                  <a:lnTo>
                    <a:pt x="526" y="126"/>
                  </a:lnTo>
                  <a:lnTo>
                    <a:pt x="524" y="126"/>
                  </a:lnTo>
                  <a:lnTo>
                    <a:pt x="512" y="120"/>
                  </a:lnTo>
                  <a:lnTo>
                    <a:pt x="512" y="120"/>
                  </a:lnTo>
                  <a:lnTo>
                    <a:pt x="504" y="118"/>
                  </a:lnTo>
                  <a:lnTo>
                    <a:pt x="492" y="110"/>
                  </a:lnTo>
                  <a:lnTo>
                    <a:pt x="492" y="110"/>
                  </a:lnTo>
                  <a:lnTo>
                    <a:pt x="486" y="106"/>
                  </a:lnTo>
                  <a:lnTo>
                    <a:pt x="484" y="102"/>
                  </a:lnTo>
                  <a:lnTo>
                    <a:pt x="484" y="104"/>
                  </a:lnTo>
                  <a:lnTo>
                    <a:pt x="484" y="104"/>
                  </a:lnTo>
                  <a:lnTo>
                    <a:pt x="482" y="108"/>
                  </a:lnTo>
                  <a:lnTo>
                    <a:pt x="480" y="108"/>
                  </a:lnTo>
                  <a:lnTo>
                    <a:pt x="480" y="108"/>
                  </a:lnTo>
                  <a:lnTo>
                    <a:pt x="476" y="110"/>
                  </a:lnTo>
                  <a:lnTo>
                    <a:pt x="470" y="112"/>
                  </a:lnTo>
                  <a:lnTo>
                    <a:pt x="468" y="112"/>
                  </a:lnTo>
                  <a:lnTo>
                    <a:pt x="468" y="110"/>
                  </a:lnTo>
                  <a:lnTo>
                    <a:pt x="468" y="110"/>
                  </a:lnTo>
                  <a:lnTo>
                    <a:pt x="456" y="102"/>
                  </a:lnTo>
                  <a:lnTo>
                    <a:pt x="446" y="110"/>
                  </a:lnTo>
                  <a:lnTo>
                    <a:pt x="446" y="110"/>
                  </a:lnTo>
                  <a:lnTo>
                    <a:pt x="440" y="116"/>
                  </a:lnTo>
                  <a:lnTo>
                    <a:pt x="438" y="120"/>
                  </a:lnTo>
                  <a:lnTo>
                    <a:pt x="444" y="132"/>
                  </a:lnTo>
                  <a:lnTo>
                    <a:pt x="444" y="132"/>
                  </a:lnTo>
                  <a:lnTo>
                    <a:pt x="446" y="136"/>
                  </a:lnTo>
                  <a:lnTo>
                    <a:pt x="444" y="138"/>
                  </a:lnTo>
                  <a:lnTo>
                    <a:pt x="444" y="138"/>
                  </a:lnTo>
                  <a:lnTo>
                    <a:pt x="440" y="142"/>
                  </a:lnTo>
                  <a:lnTo>
                    <a:pt x="434" y="144"/>
                  </a:lnTo>
                  <a:lnTo>
                    <a:pt x="428" y="146"/>
                  </a:lnTo>
                  <a:lnTo>
                    <a:pt x="428" y="146"/>
                  </a:lnTo>
                  <a:lnTo>
                    <a:pt x="422" y="148"/>
                  </a:lnTo>
                  <a:lnTo>
                    <a:pt x="418" y="146"/>
                  </a:lnTo>
                  <a:lnTo>
                    <a:pt x="416" y="144"/>
                  </a:lnTo>
                  <a:lnTo>
                    <a:pt x="414" y="140"/>
                  </a:lnTo>
                  <a:lnTo>
                    <a:pt x="392" y="120"/>
                  </a:lnTo>
                  <a:lnTo>
                    <a:pt x="392" y="120"/>
                  </a:lnTo>
                  <a:lnTo>
                    <a:pt x="382" y="114"/>
                  </a:lnTo>
                  <a:lnTo>
                    <a:pt x="376" y="108"/>
                  </a:lnTo>
                  <a:lnTo>
                    <a:pt x="376" y="108"/>
                  </a:lnTo>
                  <a:lnTo>
                    <a:pt x="374" y="104"/>
                  </a:lnTo>
                  <a:lnTo>
                    <a:pt x="374" y="100"/>
                  </a:lnTo>
                  <a:lnTo>
                    <a:pt x="374" y="100"/>
                  </a:lnTo>
                  <a:lnTo>
                    <a:pt x="372" y="92"/>
                  </a:lnTo>
                  <a:lnTo>
                    <a:pt x="370" y="86"/>
                  </a:lnTo>
                  <a:lnTo>
                    <a:pt x="366" y="88"/>
                  </a:lnTo>
                  <a:lnTo>
                    <a:pt x="364" y="90"/>
                  </a:lnTo>
                  <a:lnTo>
                    <a:pt x="364" y="90"/>
                  </a:lnTo>
                  <a:lnTo>
                    <a:pt x="366" y="94"/>
                  </a:lnTo>
                  <a:lnTo>
                    <a:pt x="368" y="98"/>
                  </a:lnTo>
                  <a:lnTo>
                    <a:pt x="368" y="100"/>
                  </a:lnTo>
                  <a:lnTo>
                    <a:pt x="370" y="100"/>
                  </a:lnTo>
                  <a:lnTo>
                    <a:pt x="368" y="102"/>
                  </a:lnTo>
                  <a:lnTo>
                    <a:pt x="358" y="120"/>
                  </a:lnTo>
                  <a:lnTo>
                    <a:pt x="340" y="116"/>
                  </a:lnTo>
                  <a:lnTo>
                    <a:pt x="336" y="114"/>
                  </a:lnTo>
                  <a:lnTo>
                    <a:pt x="336" y="114"/>
                  </a:lnTo>
                  <a:lnTo>
                    <a:pt x="336" y="112"/>
                  </a:lnTo>
                  <a:lnTo>
                    <a:pt x="336" y="112"/>
                  </a:lnTo>
                  <a:lnTo>
                    <a:pt x="336" y="106"/>
                  </a:lnTo>
                  <a:lnTo>
                    <a:pt x="336" y="100"/>
                  </a:lnTo>
                  <a:lnTo>
                    <a:pt x="332" y="94"/>
                  </a:lnTo>
                  <a:lnTo>
                    <a:pt x="318" y="84"/>
                  </a:lnTo>
                  <a:lnTo>
                    <a:pt x="316" y="82"/>
                  </a:lnTo>
                  <a:lnTo>
                    <a:pt x="316" y="82"/>
                  </a:lnTo>
                  <a:lnTo>
                    <a:pt x="314" y="84"/>
                  </a:lnTo>
                  <a:lnTo>
                    <a:pt x="312" y="86"/>
                  </a:lnTo>
                  <a:lnTo>
                    <a:pt x="298" y="84"/>
                  </a:lnTo>
                  <a:lnTo>
                    <a:pt x="298" y="84"/>
                  </a:lnTo>
                  <a:lnTo>
                    <a:pt x="292" y="82"/>
                  </a:lnTo>
                  <a:lnTo>
                    <a:pt x="288" y="80"/>
                  </a:lnTo>
                  <a:lnTo>
                    <a:pt x="288" y="80"/>
                  </a:lnTo>
                  <a:lnTo>
                    <a:pt x="288" y="76"/>
                  </a:lnTo>
                  <a:lnTo>
                    <a:pt x="288" y="70"/>
                  </a:lnTo>
                  <a:lnTo>
                    <a:pt x="290" y="68"/>
                  </a:lnTo>
                  <a:lnTo>
                    <a:pt x="284" y="56"/>
                  </a:lnTo>
                  <a:lnTo>
                    <a:pt x="256" y="58"/>
                  </a:lnTo>
                  <a:lnTo>
                    <a:pt x="256" y="58"/>
                  </a:lnTo>
                  <a:lnTo>
                    <a:pt x="256" y="64"/>
                  </a:lnTo>
                  <a:lnTo>
                    <a:pt x="254" y="68"/>
                  </a:lnTo>
                  <a:lnTo>
                    <a:pt x="254" y="68"/>
                  </a:lnTo>
                  <a:lnTo>
                    <a:pt x="252" y="70"/>
                  </a:lnTo>
                  <a:lnTo>
                    <a:pt x="248" y="72"/>
                  </a:lnTo>
                  <a:lnTo>
                    <a:pt x="248" y="72"/>
                  </a:lnTo>
                  <a:lnTo>
                    <a:pt x="240" y="72"/>
                  </a:lnTo>
                  <a:lnTo>
                    <a:pt x="234" y="68"/>
                  </a:lnTo>
                  <a:lnTo>
                    <a:pt x="234" y="66"/>
                  </a:lnTo>
                  <a:lnTo>
                    <a:pt x="234" y="66"/>
                  </a:lnTo>
                  <a:lnTo>
                    <a:pt x="234" y="66"/>
                  </a:lnTo>
                  <a:lnTo>
                    <a:pt x="226" y="56"/>
                  </a:lnTo>
                  <a:lnTo>
                    <a:pt x="224" y="48"/>
                  </a:lnTo>
                  <a:lnTo>
                    <a:pt x="220" y="40"/>
                  </a:lnTo>
                  <a:lnTo>
                    <a:pt x="212" y="46"/>
                  </a:lnTo>
                  <a:lnTo>
                    <a:pt x="212" y="46"/>
                  </a:lnTo>
                  <a:lnTo>
                    <a:pt x="202" y="50"/>
                  </a:lnTo>
                  <a:lnTo>
                    <a:pt x="200" y="50"/>
                  </a:lnTo>
                  <a:lnTo>
                    <a:pt x="196" y="48"/>
                  </a:lnTo>
                  <a:lnTo>
                    <a:pt x="194" y="46"/>
                  </a:lnTo>
                  <a:lnTo>
                    <a:pt x="186" y="48"/>
                  </a:lnTo>
                  <a:lnTo>
                    <a:pt x="164" y="54"/>
                  </a:lnTo>
                  <a:lnTo>
                    <a:pt x="164" y="54"/>
                  </a:lnTo>
                  <a:lnTo>
                    <a:pt x="158" y="58"/>
                  </a:lnTo>
                  <a:lnTo>
                    <a:pt x="152" y="58"/>
                  </a:lnTo>
                  <a:lnTo>
                    <a:pt x="150" y="58"/>
                  </a:lnTo>
                  <a:lnTo>
                    <a:pt x="150" y="58"/>
                  </a:lnTo>
                  <a:lnTo>
                    <a:pt x="140" y="56"/>
                  </a:lnTo>
                  <a:lnTo>
                    <a:pt x="134" y="52"/>
                  </a:lnTo>
                  <a:lnTo>
                    <a:pt x="120" y="42"/>
                  </a:lnTo>
                  <a:lnTo>
                    <a:pt x="104" y="18"/>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 name="Freeform 29"/>
            <p:cNvSpPr/>
            <p:nvPr/>
          </p:nvSpPr>
          <p:spPr bwMode="auto">
            <a:xfrm>
              <a:off x="4756151" y="1421719"/>
              <a:ext cx="1139824" cy="1035051"/>
            </a:xfrm>
            <a:custGeom>
              <a:avLst/>
              <a:gdLst>
                <a:gd name="T0" fmla="*/ 706 w 718"/>
                <a:gd name="T1" fmla="*/ 302 h 652"/>
                <a:gd name="T2" fmla="*/ 710 w 718"/>
                <a:gd name="T3" fmla="*/ 274 h 652"/>
                <a:gd name="T4" fmla="*/ 692 w 718"/>
                <a:gd name="T5" fmla="*/ 234 h 652"/>
                <a:gd name="T6" fmla="*/ 666 w 718"/>
                <a:gd name="T7" fmla="*/ 248 h 652"/>
                <a:gd name="T8" fmla="*/ 644 w 718"/>
                <a:gd name="T9" fmla="*/ 272 h 652"/>
                <a:gd name="T10" fmla="*/ 618 w 718"/>
                <a:gd name="T11" fmla="*/ 318 h 652"/>
                <a:gd name="T12" fmla="*/ 536 w 718"/>
                <a:gd name="T13" fmla="*/ 334 h 652"/>
                <a:gd name="T14" fmla="*/ 508 w 718"/>
                <a:gd name="T15" fmla="*/ 290 h 652"/>
                <a:gd name="T16" fmla="*/ 496 w 718"/>
                <a:gd name="T17" fmla="*/ 278 h 652"/>
                <a:gd name="T18" fmla="*/ 388 w 718"/>
                <a:gd name="T19" fmla="*/ 236 h 652"/>
                <a:gd name="T20" fmla="*/ 330 w 718"/>
                <a:gd name="T21" fmla="*/ 232 h 652"/>
                <a:gd name="T22" fmla="*/ 258 w 718"/>
                <a:gd name="T23" fmla="*/ 110 h 652"/>
                <a:gd name="T24" fmla="*/ 108 w 718"/>
                <a:gd name="T25" fmla="*/ 12 h 652"/>
                <a:gd name="T26" fmla="*/ 80 w 718"/>
                <a:gd name="T27" fmla="*/ 0 h 652"/>
                <a:gd name="T28" fmla="*/ 34 w 718"/>
                <a:gd name="T29" fmla="*/ 12 h 652"/>
                <a:gd name="T30" fmla="*/ 8 w 718"/>
                <a:gd name="T31" fmla="*/ 38 h 652"/>
                <a:gd name="T32" fmla="*/ 0 w 718"/>
                <a:gd name="T33" fmla="*/ 52 h 652"/>
                <a:gd name="T34" fmla="*/ 10 w 718"/>
                <a:gd name="T35" fmla="*/ 86 h 652"/>
                <a:gd name="T36" fmla="*/ 38 w 718"/>
                <a:gd name="T37" fmla="*/ 76 h 652"/>
                <a:gd name="T38" fmla="*/ 74 w 718"/>
                <a:gd name="T39" fmla="*/ 94 h 652"/>
                <a:gd name="T40" fmla="*/ 96 w 718"/>
                <a:gd name="T41" fmla="*/ 140 h 652"/>
                <a:gd name="T42" fmla="*/ 124 w 718"/>
                <a:gd name="T43" fmla="*/ 148 h 652"/>
                <a:gd name="T44" fmla="*/ 170 w 718"/>
                <a:gd name="T45" fmla="*/ 124 h 652"/>
                <a:gd name="T46" fmla="*/ 214 w 718"/>
                <a:gd name="T47" fmla="*/ 110 h 652"/>
                <a:gd name="T48" fmla="*/ 238 w 718"/>
                <a:gd name="T49" fmla="*/ 196 h 652"/>
                <a:gd name="T50" fmla="*/ 240 w 718"/>
                <a:gd name="T51" fmla="*/ 250 h 652"/>
                <a:gd name="T52" fmla="*/ 232 w 718"/>
                <a:gd name="T53" fmla="*/ 284 h 652"/>
                <a:gd name="T54" fmla="*/ 222 w 718"/>
                <a:gd name="T55" fmla="*/ 312 h 652"/>
                <a:gd name="T56" fmla="*/ 228 w 718"/>
                <a:gd name="T57" fmla="*/ 332 h 652"/>
                <a:gd name="T58" fmla="*/ 206 w 718"/>
                <a:gd name="T59" fmla="*/ 364 h 652"/>
                <a:gd name="T60" fmla="*/ 168 w 718"/>
                <a:gd name="T61" fmla="*/ 402 h 652"/>
                <a:gd name="T62" fmla="*/ 148 w 718"/>
                <a:gd name="T63" fmla="*/ 414 h 652"/>
                <a:gd name="T64" fmla="*/ 160 w 718"/>
                <a:gd name="T65" fmla="*/ 468 h 652"/>
                <a:gd name="T66" fmla="*/ 182 w 718"/>
                <a:gd name="T67" fmla="*/ 512 h 652"/>
                <a:gd name="T68" fmla="*/ 226 w 718"/>
                <a:gd name="T69" fmla="*/ 528 h 652"/>
                <a:gd name="T70" fmla="*/ 254 w 718"/>
                <a:gd name="T71" fmla="*/ 560 h 652"/>
                <a:gd name="T72" fmla="*/ 274 w 718"/>
                <a:gd name="T73" fmla="*/ 560 h 652"/>
                <a:gd name="T74" fmla="*/ 308 w 718"/>
                <a:gd name="T75" fmla="*/ 552 h 652"/>
                <a:gd name="T76" fmla="*/ 334 w 718"/>
                <a:gd name="T77" fmla="*/ 546 h 652"/>
                <a:gd name="T78" fmla="*/ 346 w 718"/>
                <a:gd name="T79" fmla="*/ 562 h 652"/>
                <a:gd name="T80" fmla="*/ 360 w 718"/>
                <a:gd name="T81" fmla="*/ 574 h 652"/>
                <a:gd name="T82" fmla="*/ 364 w 718"/>
                <a:gd name="T83" fmla="*/ 564 h 652"/>
                <a:gd name="T84" fmla="*/ 402 w 718"/>
                <a:gd name="T85" fmla="*/ 562 h 652"/>
                <a:gd name="T86" fmla="*/ 422 w 718"/>
                <a:gd name="T87" fmla="*/ 590 h 652"/>
                <a:gd name="T88" fmla="*/ 426 w 718"/>
                <a:gd name="T89" fmla="*/ 584 h 652"/>
                <a:gd name="T90" fmla="*/ 458 w 718"/>
                <a:gd name="T91" fmla="*/ 624 h 652"/>
                <a:gd name="T92" fmla="*/ 470 w 718"/>
                <a:gd name="T93" fmla="*/ 602 h 652"/>
                <a:gd name="T94" fmla="*/ 478 w 718"/>
                <a:gd name="T95" fmla="*/ 594 h 652"/>
                <a:gd name="T96" fmla="*/ 490 w 718"/>
                <a:gd name="T97" fmla="*/ 594 h 652"/>
                <a:gd name="T98" fmla="*/ 498 w 718"/>
                <a:gd name="T99" fmla="*/ 618 h 652"/>
                <a:gd name="T100" fmla="*/ 538 w 718"/>
                <a:gd name="T101" fmla="*/ 652 h 652"/>
                <a:gd name="T102" fmla="*/ 544 w 718"/>
                <a:gd name="T103" fmla="*/ 638 h 652"/>
                <a:gd name="T104" fmla="*/ 556 w 718"/>
                <a:gd name="T105" fmla="*/ 618 h 652"/>
                <a:gd name="T106" fmla="*/ 592 w 718"/>
                <a:gd name="T107" fmla="*/ 596 h 652"/>
                <a:gd name="T108" fmla="*/ 612 w 718"/>
                <a:gd name="T109" fmla="*/ 606 h 652"/>
                <a:gd name="T110" fmla="*/ 610 w 718"/>
                <a:gd name="T111" fmla="*/ 618 h 652"/>
                <a:gd name="T112" fmla="*/ 640 w 718"/>
                <a:gd name="T113" fmla="*/ 630 h 652"/>
                <a:gd name="T114" fmla="*/ 624 w 718"/>
                <a:gd name="T115" fmla="*/ 562 h 652"/>
                <a:gd name="T116" fmla="*/ 616 w 718"/>
                <a:gd name="T117" fmla="*/ 518 h 652"/>
                <a:gd name="T118" fmla="*/ 650 w 718"/>
                <a:gd name="T119" fmla="*/ 482 h 652"/>
                <a:gd name="T120" fmla="*/ 692 w 718"/>
                <a:gd name="T121" fmla="*/ 486 h 652"/>
                <a:gd name="T122" fmla="*/ 714 w 718"/>
                <a:gd name="T123" fmla="*/ 45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18" h="652">
                  <a:moveTo>
                    <a:pt x="716" y="382"/>
                  </a:moveTo>
                  <a:lnTo>
                    <a:pt x="704" y="302"/>
                  </a:lnTo>
                  <a:lnTo>
                    <a:pt x="706" y="302"/>
                  </a:lnTo>
                  <a:lnTo>
                    <a:pt x="706" y="302"/>
                  </a:lnTo>
                  <a:lnTo>
                    <a:pt x="706" y="302"/>
                  </a:lnTo>
                  <a:lnTo>
                    <a:pt x="712" y="290"/>
                  </a:lnTo>
                  <a:lnTo>
                    <a:pt x="714" y="284"/>
                  </a:lnTo>
                  <a:lnTo>
                    <a:pt x="714" y="280"/>
                  </a:lnTo>
                  <a:lnTo>
                    <a:pt x="710" y="274"/>
                  </a:lnTo>
                  <a:lnTo>
                    <a:pt x="710" y="274"/>
                  </a:lnTo>
                  <a:lnTo>
                    <a:pt x="704" y="270"/>
                  </a:lnTo>
                  <a:lnTo>
                    <a:pt x="700" y="260"/>
                  </a:lnTo>
                  <a:lnTo>
                    <a:pt x="700" y="250"/>
                  </a:lnTo>
                  <a:lnTo>
                    <a:pt x="700" y="234"/>
                  </a:lnTo>
                  <a:lnTo>
                    <a:pt x="692" y="234"/>
                  </a:lnTo>
                  <a:lnTo>
                    <a:pt x="692" y="234"/>
                  </a:lnTo>
                  <a:lnTo>
                    <a:pt x="684" y="236"/>
                  </a:lnTo>
                  <a:lnTo>
                    <a:pt x="674" y="240"/>
                  </a:lnTo>
                  <a:lnTo>
                    <a:pt x="674" y="240"/>
                  </a:lnTo>
                  <a:lnTo>
                    <a:pt x="666" y="248"/>
                  </a:lnTo>
                  <a:lnTo>
                    <a:pt x="662" y="254"/>
                  </a:lnTo>
                  <a:lnTo>
                    <a:pt x="662" y="254"/>
                  </a:lnTo>
                  <a:lnTo>
                    <a:pt x="660" y="262"/>
                  </a:lnTo>
                  <a:lnTo>
                    <a:pt x="652" y="268"/>
                  </a:lnTo>
                  <a:lnTo>
                    <a:pt x="644" y="272"/>
                  </a:lnTo>
                  <a:lnTo>
                    <a:pt x="632" y="276"/>
                  </a:lnTo>
                  <a:lnTo>
                    <a:pt x="628" y="302"/>
                  </a:lnTo>
                  <a:lnTo>
                    <a:pt x="628" y="302"/>
                  </a:lnTo>
                  <a:lnTo>
                    <a:pt x="626" y="302"/>
                  </a:lnTo>
                  <a:lnTo>
                    <a:pt x="618" y="318"/>
                  </a:lnTo>
                  <a:lnTo>
                    <a:pt x="618" y="320"/>
                  </a:lnTo>
                  <a:lnTo>
                    <a:pt x="616" y="320"/>
                  </a:lnTo>
                  <a:lnTo>
                    <a:pt x="616" y="320"/>
                  </a:lnTo>
                  <a:lnTo>
                    <a:pt x="536" y="334"/>
                  </a:lnTo>
                  <a:lnTo>
                    <a:pt x="536" y="334"/>
                  </a:lnTo>
                  <a:lnTo>
                    <a:pt x="534" y="334"/>
                  </a:lnTo>
                  <a:lnTo>
                    <a:pt x="534" y="334"/>
                  </a:lnTo>
                  <a:lnTo>
                    <a:pt x="510" y="308"/>
                  </a:lnTo>
                  <a:lnTo>
                    <a:pt x="518" y="302"/>
                  </a:lnTo>
                  <a:lnTo>
                    <a:pt x="508" y="290"/>
                  </a:lnTo>
                  <a:lnTo>
                    <a:pt x="498" y="282"/>
                  </a:lnTo>
                  <a:lnTo>
                    <a:pt x="496" y="280"/>
                  </a:lnTo>
                  <a:lnTo>
                    <a:pt x="496" y="280"/>
                  </a:lnTo>
                  <a:lnTo>
                    <a:pt x="496" y="280"/>
                  </a:lnTo>
                  <a:lnTo>
                    <a:pt x="496" y="278"/>
                  </a:lnTo>
                  <a:lnTo>
                    <a:pt x="492" y="258"/>
                  </a:lnTo>
                  <a:lnTo>
                    <a:pt x="470" y="258"/>
                  </a:lnTo>
                  <a:lnTo>
                    <a:pt x="470" y="258"/>
                  </a:lnTo>
                  <a:lnTo>
                    <a:pt x="452" y="246"/>
                  </a:lnTo>
                  <a:lnTo>
                    <a:pt x="388" y="236"/>
                  </a:lnTo>
                  <a:lnTo>
                    <a:pt x="336" y="234"/>
                  </a:lnTo>
                  <a:lnTo>
                    <a:pt x="334" y="234"/>
                  </a:lnTo>
                  <a:lnTo>
                    <a:pt x="334" y="234"/>
                  </a:lnTo>
                  <a:lnTo>
                    <a:pt x="332" y="234"/>
                  </a:lnTo>
                  <a:lnTo>
                    <a:pt x="330" y="232"/>
                  </a:lnTo>
                  <a:lnTo>
                    <a:pt x="298" y="164"/>
                  </a:lnTo>
                  <a:lnTo>
                    <a:pt x="298" y="164"/>
                  </a:lnTo>
                  <a:lnTo>
                    <a:pt x="286" y="146"/>
                  </a:lnTo>
                  <a:lnTo>
                    <a:pt x="258" y="110"/>
                  </a:lnTo>
                  <a:lnTo>
                    <a:pt x="258" y="110"/>
                  </a:lnTo>
                  <a:lnTo>
                    <a:pt x="230" y="76"/>
                  </a:lnTo>
                  <a:lnTo>
                    <a:pt x="216" y="62"/>
                  </a:lnTo>
                  <a:lnTo>
                    <a:pt x="170" y="18"/>
                  </a:lnTo>
                  <a:lnTo>
                    <a:pt x="164" y="14"/>
                  </a:lnTo>
                  <a:lnTo>
                    <a:pt x="108" y="12"/>
                  </a:lnTo>
                  <a:lnTo>
                    <a:pt x="106" y="12"/>
                  </a:lnTo>
                  <a:lnTo>
                    <a:pt x="106" y="10"/>
                  </a:lnTo>
                  <a:lnTo>
                    <a:pt x="106" y="10"/>
                  </a:lnTo>
                  <a:lnTo>
                    <a:pt x="94" y="6"/>
                  </a:lnTo>
                  <a:lnTo>
                    <a:pt x="80" y="0"/>
                  </a:lnTo>
                  <a:lnTo>
                    <a:pt x="80" y="0"/>
                  </a:lnTo>
                  <a:lnTo>
                    <a:pt x="76" y="0"/>
                  </a:lnTo>
                  <a:lnTo>
                    <a:pt x="70" y="0"/>
                  </a:lnTo>
                  <a:lnTo>
                    <a:pt x="54" y="4"/>
                  </a:lnTo>
                  <a:lnTo>
                    <a:pt x="34" y="12"/>
                  </a:lnTo>
                  <a:lnTo>
                    <a:pt x="8" y="24"/>
                  </a:lnTo>
                  <a:lnTo>
                    <a:pt x="6" y="26"/>
                  </a:lnTo>
                  <a:lnTo>
                    <a:pt x="8" y="36"/>
                  </a:lnTo>
                  <a:lnTo>
                    <a:pt x="8" y="36"/>
                  </a:lnTo>
                  <a:lnTo>
                    <a:pt x="8" y="38"/>
                  </a:lnTo>
                  <a:lnTo>
                    <a:pt x="8" y="38"/>
                  </a:lnTo>
                  <a:lnTo>
                    <a:pt x="8" y="38"/>
                  </a:lnTo>
                  <a:lnTo>
                    <a:pt x="2" y="52"/>
                  </a:lnTo>
                  <a:lnTo>
                    <a:pt x="2" y="52"/>
                  </a:lnTo>
                  <a:lnTo>
                    <a:pt x="0" y="52"/>
                  </a:lnTo>
                  <a:lnTo>
                    <a:pt x="0" y="62"/>
                  </a:lnTo>
                  <a:lnTo>
                    <a:pt x="0" y="62"/>
                  </a:lnTo>
                  <a:lnTo>
                    <a:pt x="0" y="72"/>
                  </a:lnTo>
                  <a:lnTo>
                    <a:pt x="4" y="82"/>
                  </a:lnTo>
                  <a:lnTo>
                    <a:pt x="10" y="86"/>
                  </a:lnTo>
                  <a:lnTo>
                    <a:pt x="22" y="86"/>
                  </a:lnTo>
                  <a:lnTo>
                    <a:pt x="32" y="88"/>
                  </a:lnTo>
                  <a:lnTo>
                    <a:pt x="36" y="86"/>
                  </a:lnTo>
                  <a:lnTo>
                    <a:pt x="36" y="86"/>
                  </a:lnTo>
                  <a:lnTo>
                    <a:pt x="38" y="76"/>
                  </a:lnTo>
                  <a:lnTo>
                    <a:pt x="42" y="70"/>
                  </a:lnTo>
                  <a:lnTo>
                    <a:pt x="50" y="70"/>
                  </a:lnTo>
                  <a:lnTo>
                    <a:pt x="78" y="78"/>
                  </a:lnTo>
                  <a:lnTo>
                    <a:pt x="84" y="80"/>
                  </a:lnTo>
                  <a:lnTo>
                    <a:pt x="74" y="94"/>
                  </a:lnTo>
                  <a:lnTo>
                    <a:pt x="74" y="114"/>
                  </a:lnTo>
                  <a:lnTo>
                    <a:pt x="74" y="114"/>
                  </a:lnTo>
                  <a:lnTo>
                    <a:pt x="76" y="118"/>
                  </a:lnTo>
                  <a:lnTo>
                    <a:pt x="80" y="124"/>
                  </a:lnTo>
                  <a:lnTo>
                    <a:pt x="96" y="140"/>
                  </a:lnTo>
                  <a:lnTo>
                    <a:pt x="96" y="140"/>
                  </a:lnTo>
                  <a:lnTo>
                    <a:pt x="108" y="148"/>
                  </a:lnTo>
                  <a:lnTo>
                    <a:pt x="116" y="150"/>
                  </a:lnTo>
                  <a:lnTo>
                    <a:pt x="120" y="150"/>
                  </a:lnTo>
                  <a:lnTo>
                    <a:pt x="124" y="148"/>
                  </a:lnTo>
                  <a:lnTo>
                    <a:pt x="138" y="134"/>
                  </a:lnTo>
                  <a:lnTo>
                    <a:pt x="148" y="128"/>
                  </a:lnTo>
                  <a:lnTo>
                    <a:pt x="148" y="128"/>
                  </a:lnTo>
                  <a:lnTo>
                    <a:pt x="148" y="128"/>
                  </a:lnTo>
                  <a:lnTo>
                    <a:pt x="170" y="124"/>
                  </a:lnTo>
                  <a:lnTo>
                    <a:pt x="176" y="110"/>
                  </a:lnTo>
                  <a:lnTo>
                    <a:pt x="194" y="100"/>
                  </a:lnTo>
                  <a:lnTo>
                    <a:pt x="212" y="110"/>
                  </a:lnTo>
                  <a:lnTo>
                    <a:pt x="212" y="110"/>
                  </a:lnTo>
                  <a:lnTo>
                    <a:pt x="214" y="110"/>
                  </a:lnTo>
                  <a:lnTo>
                    <a:pt x="230" y="138"/>
                  </a:lnTo>
                  <a:lnTo>
                    <a:pt x="236" y="156"/>
                  </a:lnTo>
                  <a:lnTo>
                    <a:pt x="236" y="158"/>
                  </a:lnTo>
                  <a:lnTo>
                    <a:pt x="232" y="182"/>
                  </a:lnTo>
                  <a:lnTo>
                    <a:pt x="238" y="196"/>
                  </a:lnTo>
                  <a:lnTo>
                    <a:pt x="238" y="198"/>
                  </a:lnTo>
                  <a:lnTo>
                    <a:pt x="234" y="216"/>
                  </a:lnTo>
                  <a:lnTo>
                    <a:pt x="234" y="232"/>
                  </a:lnTo>
                  <a:lnTo>
                    <a:pt x="234" y="232"/>
                  </a:lnTo>
                  <a:lnTo>
                    <a:pt x="240" y="250"/>
                  </a:lnTo>
                  <a:lnTo>
                    <a:pt x="242" y="258"/>
                  </a:lnTo>
                  <a:lnTo>
                    <a:pt x="240" y="272"/>
                  </a:lnTo>
                  <a:lnTo>
                    <a:pt x="240" y="272"/>
                  </a:lnTo>
                  <a:lnTo>
                    <a:pt x="240" y="274"/>
                  </a:lnTo>
                  <a:lnTo>
                    <a:pt x="232" y="284"/>
                  </a:lnTo>
                  <a:lnTo>
                    <a:pt x="232" y="286"/>
                  </a:lnTo>
                  <a:lnTo>
                    <a:pt x="232" y="286"/>
                  </a:lnTo>
                  <a:lnTo>
                    <a:pt x="232" y="286"/>
                  </a:lnTo>
                  <a:lnTo>
                    <a:pt x="224" y="294"/>
                  </a:lnTo>
                  <a:lnTo>
                    <a:pt x="222" y="312"/>
                  </a:lnTo>
                  <a:lnTo>
                    <a:pt x="228" y="330"/>
                  </a:lnTo>
                  <a:lnTo>
                    <a:pt x="228" y="330"/>
                  </a:lnTo>
                  <a:lnTo>
                    <a:pt x="228" y="332"/>
                  </a:lnTo>
                  <a:lnTo>
                    <a:pt x="228" y="332"/>
                  </a:lnTo>
                  <a:lnTo>
                    <a:pt x="228" y="332"/>
                  </a:lnTo>
                  <a:lnTo>
                    <a:pt x="222" y="360"/>
                  </a:lnTo>
                  <a:lnTo>
                    <a:pt x="218" y="364"/>
                  </a:lnTo>
                  <a:lnTo>
                    <a:pt x="218" y="364"/>
                  </a:lnTo>
                  <a:lnTo>
                    <a:pt x="214" y="366"/>
                  </a:lnTo>
                  <a:lnTo>
                    <a:pt x="206" y="364"/>
                  </a:lnTo>
                  <a:lnTo>
                    <a:pt x="206" y="364"/>
                  </a:lnTo>
                  <a:lnTo>
                    <a:pt x="198" y="356"/>
                  </a:lnTo>
                  <a:lnTo>
                    <a:pt x="190" y="358"/>
                  </a:lnTo>
                  <a:lnTo>
                    <a:pt x="180" y="370"/>
                  </a:lnTo>
                  <a:lnTo>
                    <a:pt x="168" y="402"/>
                  </a:lnTo>
                  <a:lnTo>
                    <a:pt x="168" y="404"/>
                  </a:lnTo>
                  <a:lnTo>
                    <a:pt x="168" y="404"/>
                  </a:lnTo>
                  <a:lnTo>
                    <a:pt x="156" y="414"/>
                  </a:lnTo>
                  <a:lnTo>
                    <a:pt x="154" y="414"/>
                  </a:lnTo>
                  <a:lnTo>
                    <a:pt x="148" y="414"/>
                  </a:lnTo>
                  <a:lnTo>
                    <a:pt x="136" y="434"/>
                  </a:lnTo>
                  <a:lnTo>
                    <a:pt x="142" y="446"/>
                  </a:lnTo>
                  <a:lnTo>
                    <a:pt x="144" y="446"/>
                  </a:lnTo>
                  <a:lnTo>
                    <a:pt x="160" y="466"/>
                  </a:lnTo>
                  <a:lnTo>
                    <a:pt x="160" y="468"/>
                  </a:lnTo>
                  <a:lnTo>
                    <a:pt x="160" y="474"/>
                  </a:lnTo>
                  <a:lnTo>
                    <a:pt x="178" y="476"/>
                  </a:lnTo>
                  <a:lnTo>
                    <a:pt x="180" y="492"/>
                  </a:lnTo>
                  <a:lnTo>
                    <a:pt x="180" y="494"/>
                  </a:lnTo>
                  <a:lnTo>
                    <a:pt x="182" y="512"/>
                  </a:lnTo>
                  <a:lnTo>
                    <a:pt x="188" y="516"/>
                  </a:lnTo>
                  <a:lnTo>
                    <a:pt x="204" y="512"/>
                  </a:lnTo>
                  <a:lnTo>
                    <a:pt x="218" y="502"/>
                  </a:lnTo>
                  <a:lnTo>
                    <a:pt x="222" y="502"/>
                  </a:lnTo>
                  <a:lnTo>
                    <a:pt x="226" y="528"/>
                  </a:lnTo>
                  <a:lnTo>
                    <a:pt x="234" y="538"/>
                  </a:lnTo>
                  <a:lnTo>
                    <a:pt x="236" y="540"/>
                  </a:lnTo>
                  <a:lnTo>
                    <a:pt x="242" y="550"/>
                  </a:lnTo>
                  <a:lnTo>
                    <a:pt x="254" y="560"/>
                  </a:lnTo>
                  <a:lnTo>
                    <a:pt x="254" y="560"/>
                  </a:lnTo>
                  <a:lnTo>
                    <a:pt x="258" y="562"/>
                  </a:lnTo>
                  <a:lnTo>
                    <a:pt x="262" y="562"/>
                  </a:lnTo>
                  <a:lnTo>
                    <a:pt x="266" y="564"/>
                  </a:lnTo>
                  <a:lnTo>
                    <a:pt x="274" y="560"/>
                  </a:lnTo>
                  <a:lnTo>
                    <a:pt x="274" y="560"/>
                  </a:lnTo>
                  <a:lnTo>
                    <a:pt x="282" y="558"/>
                  </a:lnTo>
                  <a:lnTo>
                    <a:pt x="292" y="554"/>
                  </a:lnTo>
                  <a:lnTo>
                    <a:pt x="296" y="552"/>
                  </a:lnTo>
                  <a:lnTo>
                    <a:pt x="308" y="552"/>
                  </a:lnTo>
                  <a:lnTo>
                    <a:pt x="308" y="552"/>
                  </a:lnTo>
                  <a:lnTo>
                    <a:pt x="312" y="552"/>
                  </a:lnTo>
                  <a:lnTo>
                    <a:pt x="316" y="554"/>
                  </a:lnTo>
                  <a:lnTo>
                    <a:pt x="332" y="544"/>
                  </a:lnTo>
                  <a:lnTo>
                    <a:pt x="334" y="544"/>
                  </a:lnTo>
                  <a:lnTo>
                    <a:pt x="334" y="546"/>
                  </a:lnTo>
                  <a:lnTo>
                    <a:pt x="336" y="544"/>
                  </a:lnTo>
                  <a:lnTo>
                    <a:pt x="338" y="546"/>
                  </a:lnTo>
                  <a:lnTo>
                    <a:pt x="338" y="546"/>
                  </a:lnTo>
                  <a:lnTo>
                    <a:pt x="344" y="556"/>
                  </a:lnTo>
                  <a:lnTo>
                    <a:pt x="346" y="562"/>
                  </a:lnTo>
                  <a:lnTo>
                    <a:pt x="354" y="574"/>
                  </a:lnTo>
                  <a:lnTo>
                    <a:pt x="360" y="576"/>
                  </a:lnTo>
                  <a:lnTo>
                    <a:pt x="360" y="576"/>
                  </a:lnTo>
                  <a:lnTo>
                    <a:pt x="362" y="576"/>
                  </a:lnTo>
                  <a:lnTo>
                    <a:pt x="360" y="574"/>
                  </a:lnTo>
                  <a:lnTo>
                    <a:pt x="360" y="574"/>
                  </a:lnTo>
                  <a:lnTo>
                    <a:pt x="360" y="570"/>
                  </a:lnTo>
                  <a:lnTo>
                    <a:pt x="360" y="566"/>
                  </a:lnTo>
                  <a:lnTo>
                    <a:pt x="360" y="566"/>
                  </a:lnTo>
                  <a:lnTo>
                    <a:pt x="364" y="564"/>
                  </a:lnTo>
                  <a:lnTo>
                    <a:pt x="370" y="562"/>
                  </a:lnTo>
                  <a:lnTo>
                    <a:pt x="398" y="562"/>
                  </a:lnTo>
                  <a:lnTo>
                    <a:pt x="400" y="562"/>
                  </a:lnTo>
                  <a:lnTo>
                    <a:pt x="402" y="562"/>
                  </a:lnTo>
                  <a:lnTo>
                    <a:pt x="402" y="562"/>
                  </a:lnTo>
                  <a:lnTo>
                    <a:pt x="402" y="562"/>
                  </a:lnTo>
                  <a:lnTo>
                    <a:pt x="412" y="580"/>
                  </a:lnTo>
                  <a:lnTo>
                    <a:pt x="410" y="588"/>
                  </a:lnTo>
                  <a:lnTo>
                    <a:pt x="410" y="588"/>
                  </a:lnTo>
                  <a:lnTo>
                    <a:pt x="422" y="590"/>
                  </a:lnTo>
                  <a:lnTo>
                    <a:pt x="422" y="590"/>
                  </a:lnTo>
                  <a:lnTo>
                    <a:pt x="422" y="590"/>
                  </a:lnTo>
                  <a:lnTo>
                    <a:pt x="422" y="588"/>
                  </a:lnTo>
                  <a:lnTo>
                    <a:pt x="422" y="586"/>
                  </a:lnTo>
                  <a:lnTo>
                    <a:pt x="426" y="584"/>
                  </a:lnTo>
                  <a:lnTo>
                    <a:pt x="454" y="602"/>
                  </a:lnTo>
                  <a:lnTo>
                    <a:pt x="454" y="602"/>
                  </a:lnTo>
                  <a:lnTo>
                    <a:pt x="456" y="608"/>
                  </a:lnTo>
                  <a:lnTo>
                    <a:pt x="458" y="612"/>
                  </a:lnTo>
                  <a:lnTo>
                    <a:pt x="458" y="624"/>
                  </a:lnTo>
                  <a:lnTo>
                    <a:pt x="468" y="626"/>
                  </a:lnTo>
                  <a:lnTo>
                    <a:pt x="474" y="616"/>
                  </a:lnTo>
                  <a:lnTo>
                    <a:pt x="474" y="616"/>
                  </a:lnTo>
                  <a:lnTo>
                    <a:pt x="470" y="608"/>
                  </a:lnTo>
                  <a:lnTo>
                    <a:pt x="470" y="602"/>
                  </a:lnTo>
                  <a:lnTo>
                    <a:pt x="470" y="602"/>
                  </a:lnTo>
                  <a:lnTo>
                    <a:pt x="472" y="598"/>
                  </a:lnTo>
                  <a:lnTo>
                    <a:pt x="474" y="596"/>
                  </a:lnTo>
                  <a:lnTo>
                    <a:pt x="478" y="594"/>
                  </a:lnTo>
                  <a:lnTo>
                    <a:pt x="478" y="594"/>
                  </a:lnTo>
                  <a:lnTo>
                    <a:pt x="478" y="592"/>
                  </a:lnTo>
                  <a:lnTo>
                    <a:pt x="480" y="590"/>
                  </a:lnTo>
                  <a:lnTo>
                    <a:pt x="486" y="590"/>
                  </a:lnTo>
                  <a:lnTo>
                    <a:pt x="486" y="590"/>
                  </a:lnTo>
                  <a:lnTo>
                    <a:pt x="490" y="594"/>
                  </a:lnTo>
                  <a:lnTo>
                    <a:pt x="492" y="598"/>
                  </a:lnTo>
                  <a:lnTo>
                    <a:pt x="496" y="614"/>
                  </a:lnTo>
                  <a:lnTo>
                    <a:pt x="496" y="616"/>
                  </a:lnTo>
                  <a:lnTo>
                    <a:pt x="498" y="618"/>
                  </a:lnTo>
                  <a:lnTo>
                    <a:pt x="498" y="618"/>
                  </a:lnTo>
                  <a:lnTo>
                    <a:pt x="502" y="622"/>
                  </a:lnTo>
                  <a:lnTo>
                    <a:pt x="510" y="626"/>
                  </a:lnTo>
                  <a:lnTo>
                    <a:pt x="510" y="626"/>
                  </a:lnTo>
                  <a:lnTo>
                    <a:pt x="512" y="626"/>
                  </a:lnTo>
                  <a:lnTo>
                    <a:pt x="538" y="652"/>
                  </a:lnTo>
                  <a:lnTo>
                    <a:pt x="538" y="652"/>
                  </a:lnTo>
                  <a:lnTo>
                    <a:pt x="550" y="648"/>
                  </a:lnTo>
                  <a:lnTo>
                    <a:pt x="548" y="644"/>
                  </a:lnTo>
                  <a:lnTo>
                    <a:pt x="548" y="644"/>
                  </a:lnTo>
                  <a:lnTo>
                    <a:pt x="544" y="638"/>
                  </a:lnTo>
                  <a:lnTo>
                    <a:pt x="544" y="634"/>
                  </a:lnTo>
                  <a:lnTo>
                    <a:pt x="544" y="634"/>
                  </a:lnTo>
                  <a:lnTo>
                    <a:pt x="544" y="630"/>
                  </a:lnTo>
                  <a:lnTo>
                    <a:pt x="546" y="626"/>
                  </a:lnTo>
                  <a:lnTo>
                    <a:pt x="556" y="618"/>
                  </a:lnTo>
                  <a:lnTo>
                    <a:pt x="570" y="606"/>
                  </a:lnTo>
                  <a:lnTo>
                    <a:pt x="586" y="616"/>
                  </a:lnTo>
                  <a:lnTo>
                    <a:pt x="588" y="616"/>
                  </a:lnTo>
                  <a:lnTo>
                    <a:pt x="592" y="598"/>
                  </a:lnTo>
                  <a:lnTo>
                    <a:pt x="592" y="596"/>
                  </a:lnTo>
                  <a:lnTo>
                    <a:pt x="594" y="594"/>
                  </a:lnTo>
                  <a:lnTo>
                    <a:pt x="608" y="596"/>
                  </a:lnTo>
                  <a:lnTo>
                    <a:pt x="608" y="596"/>
                  </a:lnTo>
                  <a:lnTo>
                    <a:pt x="610" y="600"/>
                  </a:lnTo>
                  <a:lnTo>
                    <a:pt x="612" y="606"/>
                  </a:lnTo>
                  <a:lnTo>
                    <a:pt x="612" y="606"/>
                  </a:lnTo>
                  <a:lnTo>
                    <a:pt x="610" y="610"/>
                  </a:lnTo>
                  <a:lnTo>
                    <a:pt x="606" y="616"/>
                  </a:lnTo>
                  <a:lnTo>
                    <a:pt x="610" y="618"/>
                  </a:lnTo>
                  <a:lnTo>
                    <a:pt x="610" y="618"/>
                  </a:lnTo>
                  <a:lnTo>
                    <a:pt x="620" y="622"/>
                  </a:lnTo>
                  <a:lnTo>
                    <a:pt x="628" y="626"/>
                  </a:lnTo>
                  <a:lnTo>
                    <a:pt x="630" y="626"/>
                  </a:lnTo>
                  <a:lnTo>
                    <a:pt x="630" y="626"/>
                  </a:lnTo>
                  <a:lnTo>
                    <a:pt x="640" y="630"/>
                  </a:lnTo>
                  <a:lnTo>
                    <a:pt x="648" y="630"/>
                  </a:lnTo>
                  <a:lnTo>
                    <a:pt x="636" y="572"/>
                  </a:lnTo>
                  <a:lnTo>
                    <a:pt x="636" y="572"/>
                  </a:lnTo>
                  <a:lnTo>
                    <a:pt x="630" y="568"/>
                  </a:lnTo>
                  <a:lnTo>
                    <a:pt x="624" y="562"/>
                  </a:lnTo>
                  <a:lnTo>
                    <a:pt x="614" y="546"/>
                  </a:lnTo>
                  <a:lnTo>
                    <a:pt x="614" y="546"/>
                  </a:lnTo>
                  <a:lnTo>
                    <a:pt x="610" y="538"/>
                  </a:lnTo>
                  <a:lnTo>
                    <a:pt x="612" y="528"/>
                  </a:lnTo>
                  <a:lnTo>
                    <a:pt x="616" y="518"/>
                  </a:lnTo>
                  <a:lnTo>
                    <a:pt x="624" y="506"/>
                  </a:lnTo>
                  <a:lnTo>
                    <a:pt x="624" y="506"/>
                  </a:lnTo>
                  <a:lnTo>
                    <a:pt x="636" y="494"/>
                  </a:lnTo>
                  <a:lnTo>
                    <a:pt x="650" y="482"/>
                  </a:lnTo>
                  <a:lnTo>
                    <a:pt x="650" y="482"/>
                  </a:lnTo>
                  <a:lnTo>
                    <a:pt x="650" y="482"/>
                  </a:lnTo>
                  <a:lnTo>
                    <a:pt x="662" y="482"/>
                  </a:lnTo>
                  <a:lnTo>
                    <a:pt x="662" y="482"/>
                  </a:lnTo>
                  <a:lnTo>
                    <a:pt x="672" y="486"/>
                  </a:lnTo>
                  <a:lnTo>
                    <a:pt x="692" y="486"/>
                  </a:lnTo>
                  <a:lnTo>
                    <a:pt x="692" y="486"/>
                  </a:lnTo>
                  <a:lnTo>
                    <a:pt x="698" y="482"/>
                  </a:lnTo>
                  <a:lnTo>
                    <a:pt x="704" y="476"/>
                  </a:lnTo>
                  <a:lnTo>
                    <a:pt x="714" y="452"/>
                  </a:lnTo>
                  <a:lnTo>
                    <a:pt x="714" y="452"/>
                  </a:lnTo>
                  <a:lnTo>
                    <a:pt x="718" y="442"/>
                  </a:lnTo>
                  <a:lnTo>
                    <a:pt x="718" y="426"/>
                  </a:lnTo>
                  <a:lnTo>
                    <a:pt x="716" y="382"/>
                  </a:lnTo>
                  <a:lnTo>
                    <a:pt x="716" y="382"/>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4" name="Freeform 30"/>
            <p:cNvSpPr/>
            <p:nvPr/>
          </p:nvSpPr>
          <p:spPr bwMode="auto">
            <a:xfrm>
              <a:off x="4530725" y="3279094"/>
              <a:ext cx="688975" cy="431800"/>
            </a:xfrm>
            <a:custGeom>
              <a:avLst/>
              <a:gdLst>
                <a:gd name="T0" fmla="*/ 396 w 434"/>
                <a:gd name="T1" fmla="*/ 8 h 272"/>
                <a:gd name="T2" fmla="*/ 358 w 434"/>
                <a:gd name="T3" fmla="*/ 12 h 272"/>
                <a:gd name="T4" fmla="*/ 314 w 434"/>
                <a:gd name="T5" fmla="*/ 0 h 272"/>
                <a:gd name="T6" fmla="*/ 272 w 434"/>
                <a:gd name="T7" fmla="*/ 60 h 272"/>
                <a:gd name="T8" fmla="*/ 246 w 434"/>
                <a:gd name="T9" fmla="*/ 64 h 272"/>
                <a:gd name="T10" fmla="*/ 218 w 434"/>
                <a:gd name="T11" fmla="*/ 60 h 272"/>
                <a:gd name="T12" fmla="*/ 208 w 434"/>
                <a:gd name="T13" fmla="*/ 2 h 272"/>
                <a:gd name="T14" fmla="*/ 150 w 434"/>
                <a:gd name="T15" fmla="*/ 20 h 272"/>
                <a:gd name="T16" fmla="*/ 144 w 434"/>
                <a:gd name="T17" fmla="*/ 0 h 272"/>
                <a:gd name="T18" fmla="*/ 118 w 434"/>
                <a:gd name="T19" fmla="*/ 20 h 272"/>
                <a:gd name="T20" fmla="*/ 102 w 434"/>
                <a:gd name="T21" fmla="*/ 24 h 272"/>
                <a:gd name="T22" fmla="*/ 12 w 434"/>
                <a:gd name="T23" fmla="*/ 128 h 272"/>
                <a:gd name="T24" fmla="*/ 22 w 434"/>
                <a:gd name="T25" fmla="*/ 152 h 272"/>
                <a:gd name="T26" fmla="*/ 20 w 434"/>
                <a:gd name="T27" fmla="*/ 156 h 272"/>
                <a:gd name="T28" fmla="*/ 24 w 434"/>
                <a:gd name="T29" fmla="*/ 172 h 272"/>
                <a:gd name="T30" fmla="*/ 34 w 434"/>
                <a:gd name="T31" fmla="*/ 206 h 272"/>
                <a:gd name="T32" fmla="*/ 0 w 434"/>
                <a:gd name="T33" fmla="*/ 236 h 272"/>
                <a:gd name="T34" fmla="*/ 18 w 434"/>
                <a:gd name="T35" fmla="*/ 248 h 272"/>
                <a:gd name="T36" fmla="*/ 18 w 434"/>
                <a:gd name="T37" fmla="*/ 252 h 272"/>
                <a:gd name="T38" fmla="*/ 64 w 434"/>
                <a:gd name="T39" fmla="*/ 272 h 272"/>
                <a:gd name="T40" fmla="*/ 92 w 434"/>
                <a:gd name="T41" fmla="*/ 230 h 272"/>
                <a:gd name="T42" fmla="*/ 118 w 434"/>
                <a:gd name="T43" fmla="*/ 242 h 272"/>
                <a:gd name="T44" fmla="*/ 118 w 434"/>
                <a:gd name="T45" fmla="*/ 244 h 272"/>
                <a:gd name="T46" fmla="*/ 118 w 434"/>
                <a:gd name="T47" fmla="*/ 260 h 272"/>
                <a:gd name="T48" fmla="*/ 148 w 434"/>
                <a:gd name="T49" fmla="*/ 264 h 272"/>
                <a:gd name="T50" fmla="*/ 170 w 434"/>
                <a:gd name="T51" fmla="*/ 256 h 272"/>
                <a:gd name="T52" fmla="*/ 184 w 434"/>
                <a:gd name="T53" fmla="*/ 252 h 272"/>
                <a:gd name="T54" fmla="*/ 202 w 434"/>
                <a:gd name="T55" fmla="*/ 258 h 272"/>
                <a:gd name="T56" fmla="*/ 214 w 434"/>
                <a:gd name="T57" fmla="*/ 248 h 272"/>
                <a:gd name="T58" fmla="*/ 220 w 434"/>
                <a:gd name="T59" fmla="*/ 242 h 272"/>
                <a:gd name="T60" fmla="*/ 230 w 434"/>
                <a:gd name="T61" fmla="*/ 228 h 272"/>
                <a:gd name="T62" fmla="*/ 250 w 434"/>
                <a:gd name="T63" fmla="*/ 212 h 272"/>
                <a:gd name="T64" fmla="*/ 258 w 434"/>
                <a:gd name="T65" fmla="*/ 216 h 272"/>
                <a:gd name="T66" fmla="*/ 268 w 434"/>
                <a:gd name="T67" fmla="*/ 176 h 272"/>
                <a:gd name="T68" fmla="*/ 280 w 434"/>
                <a:gd name="T69" fmla="*/ 172 h 272"/>
                <a:gd name="T70" fmla="*/ 298 w 434"/>
                <a:gd name="T71" fmla="*/ 156 h 272"/>
                <a:gd name="T72" fmla="*/ 296 w 434"/>
                <a:gd name="T73" fmla="*/ 138 h 272"/>
                <a:gd name="T74" fmla="*/ 296 w 434"/>
                <a:gd name="T75" fmla="*/ 122 h 272"/>
                <a:gd name="T76" fmla="*/ 302 w 434"/>
                <a:gd name="T77" fmla="*/ 120 h 272"/>
                <a:gd name="T78" fmla="*/ 322 w 434"/>
                <a:gd name="T79" fmla="*/ 112 h 272"/>
                <a:gd name="T80" fmla="*/ 336 w 434"/>
                <a:gd name="T81" fmla="*/ 102 h 272"/>
                <a:gd name="T82" fmla="*/ 328 w 434"/>
                <a:gd name="T83" fmla="*/ 94 h 272"/>
                <a:gd name="T84" fmla="*/ 330 w 434"/>
                <a:gd name="T85" fmla="*/ 86 h 272"/>
                <a:gd name="T86" fmla="*/ 334 w 434"/>
                <a:gd name="T87" fmla="*/ 86 h 272"/>
                <a:gd name="T88" fmla="*/ 404 w 434"/>
                <a:gd name="T89" fmla="*/ 40 h 272"/>
                <a:gd name="T90" fmla="*/ 428 w 434"/>
                <a:gd name="T91" fmla="*/ 48 h 272"/>
                <a:gd name="T92" fmla="*/ 424 w 434"/>
                <a:gd name="T93" fmla="*/ 28 h 272"/>
                <a:gd name="T94" fmla="*/ 432 w 434"/>
                <a:gd name="T95" fmla="*/ 12 h 272"/>
                <a:gd name="T96" fmla="*/ 424 w 434"/>
                <a:gd name="T97" fmla="*/ 14 h 272"/>
                <a:gd name="T98" fmla="*/ 404 w 434"/>
                <a:gd name="T99" fmla="*/ 16 h 272"/>
                <a:gd name="T100" fmla="*/ 400 w 434"/>
                <a:gd name="T101" fmla="*/ 8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34" h="272">
                  <a:moveTo>
                    <a:pt x="396" y="8"/>
                  </a:moveTo>
                  <a:lnTo>
                    <a:pt x="396" y="8"/>
                  </a:lnTo>
                  <a:lnTo>
                    <a:pt x="396" y="8"/>
                  </a:lnTo>
                  <a:lnTo>
                    <a:pt x="394" y="12"/>
                  </a:lnTo>
                  <a:lnTo>
                    <a:pt x="388" y="14"/>
                  </a:lnTo>
                  <a:lnTo>
                    <a:pt x="358" y="12"/>
                  </a:lnTo>
                  <a:lnTo>
                    <a:pt x="358" y="12"/>
                  </a:lnTo>
                  <a:lnTo>
                    <a:pt x="330" y="6"/>
                  </a:lnTo>
                  <a:lnTo>
                    <a:pt x="314" y="0"/>
                  </a:lnTo>
                  <a:lnTo>
                    <a:pt x="270" y="42"/>
                  </a:lnTo>
                  <a:lnTo>
                    <a:pt x="272" y="60"/>
                  </a:lnTo>
                  <a:lnTo>
                    <a:pt x="272" y="60"/>
                  </a:lnTo>
                  <a:lnTo>
                    <a:pt x="268" y="62"/>
                  </a:lnTo>
                  <a:lnTo>
                    <a:pt x="268" y="62"/>
                  </a:lnTo>
                  <a:lnTo>
                    <a:pt x="246" y="64"/>
                  </a:lnTo>
                  <a:lnTo>
                    <a:pt x="228" y="62"/>
                  </a:lnTo>
                  <a:lnTo>
                    <a:pt x="222" y="62"/>
                  </a:lnTo>
                  <a:lnTo>
                    <a:pt x="218" y="60"/>
                  </a:lnTo>
                  <a:lnTo>
                    <a:pt x="214" y="56"/>
                  </a:lnTo>
                  <a:lnTo>
                    <a:pt x="212" y="52"/>
                  </a:lnTo>
                  <a:lnTo>
                    <a:pt x="208" y="2"/>
                  </a:lnTo>
                  <a:lnTo>
                    <a:pt x="168" y="0"/>
                  </a:lnTo>
                  <a:lnTo>
                    <a:pt x="152" y="36"/>
                  </a:lnTo>
                  <a:lnTo>
                    <a:pt x="150" y="20"/>
                  </a:lnTo>
                  <a:lnTo>
                    <a:pt x="150" y="20"/>
                  </a:lnTo>
                  <a:lnTo>
                    <a:pt x="148" y="6"/>
                  </a:lnTo>
                  <a:lnTo>
                    <a:pt x="144" y="0"/>
                  </a:lnTo>
                  <a:lnTo>
                    <a:pt x="128" y="8"/>
                  </a:lnTo>
                  <a:lnTo>
                    <a:pt x="120" y="18"/>
                  </a:lnTo>
                  <a:lnTo>
                    <a:pt x="118" y="20"/>
                  </a:lnTo>
                  <a:lnTo>
                    <a:pt x="118" y="20"/>
                  </a:lnTo>
                  <a:lnTo>
                    <a:pt x="102" y="24"/>
                  </a:lnTo>
                  <a:lnTo>
                    <a:pt x="102" y="24"/>
                  </a:lnTo>
                  <a:lnTo>
                    <a:pt x="78" y="48"/>
                  </a:lnTo>
                  <a:lnTo>
                    <a:pt x="56" y="70"/>
                  </a:lnTo>
                  <a:lnTo>
                    <a:pt x="12" y="128"/>
                  </a:lnTo>
                  <a:lnTo>
                    <a:pt x="22" y="148"/>
                  </a:lnTo>
                  <a:lnTo>
                    <a:pt x="22" y="152"/>
                  </a:lnTo>
                  <a:lnTo>
                    <a:pt x="22" y="152"/>
                  </a:lnTo>
                  <a:lnTo>
                    <a:pt x="20" y="152"/>
                  </a:lnTo>
                  <a:lnTo>
                    <a:pt x="20" y="152"/>
                  </a:lnTo>
                  <a:lnTo>
                    <a:pt x="20" y="156"/>
                  </a:lnTo>
                  <a:lnTo>
                    <a:pt x="20" y="160"/>
                  </a:lnTo>
                  <a:lnTo>
                    <a:pt x="24" y="172"/>
                  </a:lnTo>
                  <a:lnTo>
                    <a:pt x="24" y="172"/>
                  </a:lnTo>
                  <a:lnTo>
                    <a:pt x="32" y="188"/>
                  </a:lnTo>
                  <a:lnTo>
                    <a:pt x="34" y="198"/>
                  </a:lnTo>
                  <a:lnTo>
                    <a:pt x="34" y="206"/>
                  </a:lnTo>
                  <a:lnTo>
                    <a:pt x="34" y="208"/>
                  </a:lnTo>
                  <a:lnTo>
                    <a:pt x="0" y="228"/>
                  </a:lnTo>
                  <a:lnTo>
                    <a:pt x="0" y="236"/>
                  </a:lnTo>
                  <a:lnTo>
                    <a:pt x="16" y="244"/>
                  </a:lnTo>
                  <a:lnTo>
                    <a:pt x="16" y="244"/>
                  </a:lnTo>
                  <a:lnTo>
                    <a:pt x="18" y="248"/>
                  </a:lnTo>
                  <a:lnTo>
                    <a:pt x="18" y="248"/>
                  </a:lnTo>
                  <a:lnTo>
                    <a:pt x="18" y="248"/>
                  </a:lnTo>
                  <a:lnTo>
                    <a:pt x="18" y="252"/>
                  </a:lnTo>
                  <a:lnTo>
                    <a:pt x="22" y="256"/>
                  </a:lnTo>
                  <a:lnTo>
                    <a:pt x="36" y="264"/>
                  </a:lnTo>
                  <a:lnTo>
                    <a:pt x="64" y="272"/>
                  </a:lnTo>
                  <a:lnTo>
                    <a:pt x="74" y="266"/>
                  </a:lnTo>
                  <a:lnTo>
                    <a:pt x="84" y="252"/>
                  </a:lnTo>
                  <a:lnTo>
                    <a:pt x="92" y="230"/>
                  </a:lnTo>
                  <a:lnTo>
                    <a:pt x="114" y="238"/>
                  </a:lnTo>
                  <a:lnTo>
                    <a:pt x="118" y="240"/>
                  </a:lnTo>
                  <a:lnTo>
                    <a:pt x="118" y="242"/>
                  </a:lnTo>
                  <a:lnTo>
                    <a:pt x="118" y="242"/>
                  </a:lnTo>
                  <a:lnTo>
                    <a:pt x="118" y="244"/>
                  </a:lnTo>
                  <a:lnTo>
                    <a:pt x="118" y="244"/>
                  </a:lnTo>
                  <a:lnTo>
                    <a:pt x="116" y="250"/>
                  </a:lnTo>
                  <a:lnTo>
                    <a:pt x="116" y="256"/>
                  </a:lnTo>
                  <a:lnTo>
                    <a:pt x="118" y="260"/>
                  </a:lnTo>
                  <a:lnTo>
                    <a:pt x="124" y="264"/>
                  </a:lnTo>
                  <a:lnTo>
                    <a:pt x="148" y="264"/>
                  </a:lnTo>
                  <a:lnTo>
                    <a:pt x="148" y="264"/>
                  </a:lnTo>
                  <a:lnTo>
                    <a:pt x="160" y="260"/>
                  </a:lnTo>
                  <a:lnTo>
                    <a:pt x="170" y="256"/>
                  </a:lnTo>
                  <a:lnTo>
                    <a:pt x="170" y="256"/>
                  </a:lnTo>
                  <a:lnTo>
                    <a:pt x="172" y="252"/>
                  </a:lnTo>
                  <a:lnTo>
                    <a:pt x="176" y="252"/>
                  </a:lnTo>
                  <a:lnTo>
                    <a:pt x="184" y="252"/>
                  </a:lnTo>
                  <a:lnTo>
                    <a:pt x="184" y="252"/>
                  </a:lnTo>
                  <a:lnTo>
                    <a:pt x="198" y="256"/>
                  </a:lnTo>
                  <a:lnTo>
                    <a:pt x="202" y="258"/>
                  </a:lnTo>
                  <a:lnTo>
                    <a:pt x="208" y="264"/>
                  </a:lnTo>
                  <a:lnTo>
                    <a:pt x="212" y="250"/>
                  </a:lnTo>
                  <a:lnTo>
                    <a:pt x="214" y="248"/>
                  </a:lnTo>
                  <a:lnTo>
                    <a:pt x="216" y="248"/>
                  </a:lnTo>
                  <a:lnTo>
                    <a:pt x="216" y="248"/>
                  </a:lnTo>
                  <a:lnTo>
                    <a:pt x="220" y="242"/>
                  </a:lnTo>
                  <a:lnTo>
                    <a:pt x="224" y="236"/>
                  </a:lnTo>
                  <a:lnTo>
                    <a:pt x="224" y="236"/>
                  </a:lnTo>
                  <a:lnTo>
                    <a:pt x="230" y="228"/>
                  </a:lnTo>
                  <a:lnTo>
                    <a:pt x="238" y="220"/>
                  </a:lnTo>
                  <a:lnTo>
                    <a:pt x="248" y="214"/>
                  </a:lnTo>
                  <a:lnTo>
                    <a:pt x="250" y="212"/>
                  </a:lnTo>
                  <a:lnTo>
                    <a:pt x="250" y="214"/>
                  </a:lnTo>
                  <a:lnTo>
                    <a:pt x="252" y="214"/>
                  </a:lnTo>
                  <a:lnTo>
                    <a:pt x="258" y="216"/>
                  </a:lnTo>
                  <a:lnTo>
                    <a:pt x="258" y="216"/>
                  </a:lnTo>
                  <a:lnTo>
                    <a:pt x="260" y="216"/>
                  </a:lnTo>
                  <a:lnTo>
                    <a:pt x="268" y="176"/>
                  </a:lnTo>
                  <a:lnTo>
                    <a:pt x="268" y="176"/>
                  </a:lnTo>
                  <a:lnTo>
                    <a:pt x="280" y="172"/>
                  </a:lnTo>
                  <a:lnTo>
                    <a:pt x="280" y="172"/>
                  </a:lnTo>
                  <a:lnTo>
                    <a:pt x="290" y="166"/>
                  </a:lnTo>
                  <a:lnTo>
                    <a:pt x="296" y="160"/>
                  </a:lnTo>
                  <a:lnTo>
                    <a:pt x="298" y="156"/>
                  </a:lnTo>
                  <a:lnTo>
                    <a:pt x="300" y="150"/>
                  </a:lnTo>
                  <a:lnTo>
                    <a:pt x="296" y="138"/>
                  </a:lnTo>
                  <a:lnTo>
                    <a:pt x="296" y="138"/>
                  </a:lnTo>
                  <a:lnTo>
                    <a:pt x="294" y="128"/>
                  </a:lnTo>
                  <a:lnTo>
                    <a:pt x="296" y="122"/>
                  </a:lnTo>
                  <a:lnTo>
                    <a:pt x="296" y="122"/>
                  </a:lnTo>
                  <a:lnTo>
                    <a:pt x="298" y="120"/>
                  </a:lnTo>
                  <a:lnTo>
                    <a:pt x="302" y="120"/>
                  </a:lnTo>
                  <a:lnTo>
                    <a:pt x="302" y="120"/>
                  </a:lnTo>
                  <a:lnTo>
                    <a:pt x="310" y="120"/>
                  </a:lnTo>
                  <a:lnTo>
                    <a:pt x="320" y="124"/>
                  </a:lnTo>
                  <a:lnTo>
                    <a:pt x="322" y="112"/>
                  </a:lnTo>
                  <a:lnTo>
                    <a:pt x="322" y="110"/>
                  </a:lnTo>
                  <a:lnTo>
                    <a:pt x="322" y="108"/>
                  </a:lnTo>
                  <a:lnTo>
                    <a:pt x="336" y="102"/>
                  </a:lnTo>
                  <a:lnTo>
                    <a:pt x="338" y="96"/>
                  </a:lnTo>
                  <a:lnTo>
                    <a:pt x="330" y="96"/>
                  </a:lnTo>
                  <a:lnTo>
                    <a:pt x="328" y="94"/>
                  </a:lnTo>
                  <a:lnTo>
                    <a:pt x="328" y="90"/>
                  </a:lnTo>
                  <a:lnTo>
                    <a:pt x="328" y="88"/>
                  </a:lnTo>
                  <a:lnTo>
                    <a:pt x="330" y="86"/>
                  </a:lnTo>
                  <a:lnTo>
                    <a:pt x="332" y="86"/>
                  </a:lnTo>
                  <a:lnTo>
                    <a:pt x="334" y="86"/>
                  </a:lnTo>
                  <a:lnTo>
                    <a:pt x="334" y="86"/>
                  </a:lnTo>
                  <a:lnTo>
                    <a:pt x="342" y="84"/>
                  </a:lnTo>
                  <a:lnTo>
                    <a:pt x="352" y="76"/>
                  </a:lnTo>
                  <a:lnTo>
                    <a:pt x="404" y="40"/>
                  </a:lnTo>
                  <a:lnTo>
                    <a:pt x="404" y="40"/>
                  </a:lnTo>
                  <a:lnTo>
                    <a:pt x="420" y="48"/>
                  </a:lnTo>
                  <a:lnTo>
                    <a:pt x="428" y="48"/>
                  </a:lnTo>
                  <a:lnTo>
                    <a:pt x="424" y="30"/>
                  </a:lnTo>
                  <a:lnTo>
                    <a:pt x="424" y="28"/>
                  </a:lnTo>
                  <a:lnTo>
                    <a:pt x="424" y="28"/>
                  </a:lnTo>
                  <a:lnTo>
                    <a:pt x="424" y="28"/>
                  </a:lnTo>
                  <a:lnTo>
                    <a:pt x="434" y="12"/>
                  </a:lnTo>
                  <a:lnTo>
                    <a:pt x="432" y="12"/>
                  </a:lnTo>
                  <a:lnTo>
                    <a:pt x="426" y="12"/>
                  </a:lnTo>
                  <a:lnTo>
                    <a:pt x="426" y="14"/>
                  </a:lnTo>
                  <a:lnTo>
                    <a:pt x="424" y="14"/>
                  </a:lnTo>
                  <a:lnTo>
                    <a:pt x="408" y="16"/>
                  </a:lnTo>
                  <a:lnTo>
                    <a:pt x="404" y="16"/>
                  </a:lnTo>
                  <a:lnTo>
                    <a:pt x="404" y="16"/>
                  </a:lnTo>
                  <a:lnTo>
                    <a:pt x="404" y="16"/>
                  </a:lnTo>
                  <a:lnTo>
                    <a:pt x="404" y="12"/>
                  </a:lnTo>
                  <a:lnTo>
                    <a:pt x="400" y="8"/>
                  </a:lnTo>
                  <a:lnTo>
                    <a:pt x="396" y="8"/>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5" name="Freeform 31"/>
            <p:cNvSpPr/>
            <p:nvPr/>
          </p:nvSpPr>
          <p:spPr bwMode="auto">
            <a:xfrm>
              <a:off x="5175250" y="3996644"/>
              <a:ext cx="107950" cy="95250"/>
            </a:xfrm>
            <a:custGeom>
              <a:avLst/>
              <a:gdLst>
                <a:gd name="T0" fmla="*/ 62 w 68"/>
                <a:gd name="T1" fmla="*/ 32 h 60"/>
                <a:gd name="T2" fmla="*/ 68 w 68"/>
                <a:gd name="T3" fmla="*/ 24 h 60"/>
                <a:gd name="T4" fmla="*/ 68 w 68"/>
                <a:gd name="T5" fmla="*/ 24 h 60"/>
                <a:gd name="T6" fmla="*/ 68 w 68"/>
                <a:gd name="T7" fmla="*/ 24 h 60"/>
                <a:gd name="T8" fmla="*/ 68 w 68"/>
                <a:gd name="T9" fmla="*/ 24 h 60"/>
                <a:gd name="T10" fmla="*/ 48 w 68"/>
                <a:gd name="T11" fmla="*/ 8 h 60"/>
                <a:gd name="T12" fmla="*/ 48 w 68"/>
                <a:gd name="T13" fmla="*/ 8 h 60"/>
                <a:gd name="T14" fmla="*/ 40 w 68"/>
                <a:gd name="T15" fmla="*/ 4 h 60"/>
                <a:gd name="T16" fmla="*/ 34 w 68"/>
                <a:gd name="T17" fmla="*/ 0 h 60"/>
                <a:gd name="T18" fmla="*/ 28 w 68"/>
                <a:gd name="T19" fmla="*/ 0 h 60"/>
                <a:gd name="T20" fmla="*/ 22 w 68"/>
                <a:gd name="T21" fmla="*/ 0 h 60"/>
                <a:gd name="T22" fmla="*/ 14 w 68"/>
                <a:gd name="T23" fmla="*/ 2 h 60"/>
                <a:gd name="T24" fmla="*/ 14 w 68"/>
                <a:gd name="T25" fmla="*/ 20 h 60"/>
                <a:gd name="T26" fmla="*/ 14 w 68"/>
                <a:gd name="T27" fmla="*/ 20 h 60"/>
                <a:gd name="T28" fmla="*/ 10 w 68"/>
                <a:gd name="T29" fmla="*/ 28 h 60"/>
                <a:gd name="T30" fmla="*/ 4 w 68"/>
                <a:gd name="T31" fmla="*/ 36 h 60"/>
                <a:gd name="T32" fmla="*/ 0 w 68"/>
                <a:gd name="T33" fmla="*/ 40 h 60"/>
                <a:gd name="T34" fmla="*/ 8 w 68"/>
                <a:gd name="T35" fmla="*/ 48 h 60"/>
                <a:gd name="T36" fmla="*/ 10 w 68"/>
                <a:gd name="T37" fmla="*/ 48 h 60"/>
                <a:gd name="T38" fmla="*/ 12 w 68"/>
                <a:gd name="T39" fmla="*/ 56 h 60"/>
                <a:gd name="T40" fmla="*/ 22 w 68"/>
                <a:gd name="T41" fmla="*/ 60 h 60"/>
                <a:gd name="T42" fmla="*/ 22 w 68"/>
                <a:gd name="T43" fmla="*/ 60 h 60"/>
                <a:gd name="T44" fmla="*/ 28 w 68"/>
                <a:gd name="T45" fmla="*/ 56 h 60"/>
                <a:gd name="T46" fmla="*/ 34 w 68"/>
                <a:gd name="T47" fmla="*/ 54 h 60"/>
                <a:gd name="T48" fmla="*/ 52 w 68"/>
                <a:gd name="T49" fmla="*/ 58 h 60"/>
                <a:gd name="T50" fmla="*/ 52 w 68"/>
                <a:gd name="T51" fmla="*/ 52 h 60"/>
                <a:gd name="T52" fmla="*/ 52 w 68"/>
                <a:gd name="T53" fmla="*/ 52 h 60"/>
                <a:gd name="T54" fmla="*/ 54 w 68"/>
                <a:gd name="T55" fmla="*/ 44 h 60"/>
                <a:gd name="T56" fmla="*/ 56 w 68"/>
                <a:gd name="T57" fmla="*/ 38 h 60"/>
                <a:gd name="T58" fmla="*/ 58 w 68"/>
                <a:gd name="T59" fmla="*/ 34 h 60"/>
                <a:gd name="T60" fmla="*/ 62 w 68"/>
                <a:gd name="T61" fmla="*/ 32 h 60"/>
                <a:gd name="T62" fmla="*/ 62 w 68"/>
                <a:gd name="T63" fmla="*/ 32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8" h="60">
                  <a:moveTo>
                    <a:pt x="62" y="32"/>
                  </a:moveTo>
                  <a:lnTo>
                    <a:pt x="68" y="24"/>
                  </a:lnTo>
                  <a:lnTo>
                    <a:pt x="68" y="24"/>
                  </a:lnTo>
                  <a:lnTo>
                    <a:pt x="68" y="24"/>
                  </a:lnTo>
                  <a:lnTo>
                    <a:pt x="68" y="24"/>
                  </a:lnTo>
                  <a:lnTo>
                    <a:pt x="48" y="8"/>
                  </a:lnTo>
                  <a:lnTo>
                    <a:pt x="48" y="8"/>
                  </a:lnTo>
                  <a:lnTo>
                    <a:pt x="40" y="4"/>
                  </a:lnTo>
                  <a:lnTo>
                    <a:pt x="34" y="0"/>
                  </a:lnTo>
                  <a:lnTo>
                    <a:pt x="28" y="0"/>
                  </a:lnTo>
                  <a:lnTo>
                    <a:pt x="22" y="0"/>
                  </a:lnTo>
                  <a:lnTo>
                    <a:pt x="14" y="2"/>
                  </a:lnTo>
                  <a:lnTo>
                    <a:pt x="14" y="20"/>
                  </a:lnTo>
                  <a:lnTo>
                    <a:pt x="14" y="20"/>
                  </a:lnTo>
                  <a:lnTo>
                    <a:pt x="10" y="28"/>
                  </a:lnTo>
                  <a:lnTo>
                    <a:pt x="4" y="36"/>
                  </a:lnTo>
                  <a:lnTo>
                    <a:pt x="0" y="40"/>
                  </a:lnTo>
                  <a:lnTo>
                    <a:pt x="8" y="48"/>
                  </a:lnTo>
                  <a:lnTo>
                    <a:pt x="10" y="48"/>
                  </a:lnTo>
                  <a:lnTo>
                    <a:pt x="12" y="56"/>
                  </a:lnTo>
                  <a:lnTo>
                    <a:pt x="22" y="60"/>
                  </a:lnTo>
                  <a:lnTo>
                    <a:pt x="22" y="60"/>
                  </a:lnTo>
                  <a:lnTo>
                    <a:pt x="28" y="56"/>
                  </a:lnTo>
                  <a:lnTo>
                    <a:pt x="34" y="54"/>
                  </a:lnTo>
                  <a:lnTo>
                    <a:pt x="52" y="58"/>
                  </a:lnTo>
                  <a:lnTo>
                    <a:pt x="52" y="52"/>
                  </a:lnTo>
                  <a:lnTo>
                    <a:pt x="52" y="52"/>
                  </a:lnTo>
                  <a:lnTo>
                    <a:pt x="54" y="44"/>
                  </a:lnTo>
                  <a:lnTo>
                    <a:pt x="56" y="38"/>
                  </a:lnTo>
                  <a:lnTo>
                    <a:pt x="58" y="34"/>
                  </a:lnTo>
                  <a:lnTo>
                    <a:pt x="62" y="32"/>
                  </a:lnTo>
                  <a:lnTo>
                    <a:pt x="62" y="32"/>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6" name="Freeform 32"/>
            <p:cNvSpPr/>
            <p:nvPr/>
          </p:nvSpPr>
          <p:spPr bwMode="auto">
            <a:xfrm>
              <a:off x="4670425" y="3631519"/>
              <a:ext cx="600075" cy="463550"/>
            </a:xfrm>
            <a:custGeom>
              <a:avLst/>
              <a:gdLst>
                <a:gd name="T0" fmla="*/ 258 w 378"/>
                <a:gd name="T1" fmla="*/ 78 h 292"/>
                <a:gd name="T2" fmla="*/ 240 w 378"/>
                <a:gd name="T3" fmla="*/ 46 h 292"/>
                <a:gd name="T4" fmla="*/ 204 w 378"/>
                <a:gd name="T5" fmla="*/ 38 h 292"/>
                <a:gd name="T6" fmla="*/ 194 w 378"/>
                <a:gd name="T7" fmla="*/ 28 h 292"/>
                <a:gd name="T8" fmla="*/ 166 w 378"/>
                <a:gd name="T9" fmla="*/ 16 h 292"/>
                <a:gd name="T10" fmla="*/ 164 w 378"/>
                <a:gd name="T11" fmla="*/ 0 h 292"/>
                <a:gd name="T12" fmla="*/ 148 w 378"/>
                <a:gd name="T13" fmla="*/ 12 h 292"/>
                <a:gd name="T14" fmla="*/ 140 w 378"/>
                <a:gd name="T15" fmla="*/ 26 h 292"/>
                <a:gd name="T16" fmla="*/ 126 w 378"/>
                <a:gd name="T17" fmla="*/ 46 h 292"/>
                <a:gd name="T18" fmla="*/ 120 w 378"/>
                <a:gd name="T19" fmla="*/ 52 h 292"/>
                <a:gd name="T20" fmla="*/ 108 w 378"/>
                <a:gd name="T21" fmla="*/ 42 h 292"/>
                <a:gd name="T22" fmla="*/ 96 w 378"/>
                <a:gd name="T23" fmla="*/ 38 h 292"/>
                <a:gd name="T24" fmla="*/ 76 w 378"/>
                <a:gd name="T25" fmla="*/ 46 h 292"/>
                <a:gd name="T26" fmla="*/ 32 w 378"/>
                <a:gd name="T27" fmla="*/ 50 h 292"/>
                <a:gd name="T28" fmla="*/ 20 w 378"/>
                <a:gd name="T29" fmla="*/ 32 h 292"/>
                <a:gd name="T30" fmla="*/ 4 w 378"/>
                <a:gd name="T31" fmla="*/ 34 h 292"/>
                <a:gd name="T32" fmla="*/ 2 w 378"/>
                <a:gd name="T33" fmla="*/ 36 h 292"/>
                <a:gd name="T34" fmla="*/ 8 w 378"/>
                <a:gd name="T35" fmla="*/ 42 h 292"/>
                <a:gd name="T36" fmla="*/ 10 w 378"/>
                <a:gd name="T37" fmla="*/ 42 h 292"/>
                <a:gd name="T38" fmla="*/ 40 w 378"/>
                <a:gd name="T39" fmla="*/ 76 h 292"/>
                <a:gd name="T40" fmla="*/ 98 w 378"/>
                <a:gd name="T41" fmla="*/ 96 h 292"/>
                <a:gd name="T42" fmla="*/ 118 w 378"/>
                <a:gd name="T43" fmla="*/ 128 h 292"/>
                <a:gd name="T44" fmla="*/ 140 w 378"/>
                <a:gd name="T45" fmla="*/ 158 h 292"/>
                <a:gd name="T46" fmla="*/ 152 w 378"/>
                <a:gd name="T47" fmla="*/ 162 h 292"/>
                <a:gd name="T48" fmla="*/ 182 w 378"/>
                <a:gd name="T49" fmla="*/ 142 h 292"/>
                <a:gd name="T50" fmla="*/ 200 w 378"/>
                <a:gd name="T51" fmla="*/ 146 h 292"/>
                <a:gd name="T52" fmla="*/ 198 w 378"/>
                <a:gd name="T53" fmla="*/ 152 h 292"/>
                <a:gd name="T54" fmla="*/ 168 w 378"/>
                <a:gd name="T55" fmla="*/ 186 h 292"/>
                <a:gd name="T56" fmla="*/ 166 w 378"/>
                <a:gd name="T57" fmla="*/ 194 h 292"/>
                <a:gd name="T58" fmla="*/ 152 w 378"/>
                <a:gd name="T59" fmla="*/ 222 h 292"/>
                <a:gd name="T60" fmla="*/ 166 w 378"/>
                <a:gd name="T61" fmla="*/ 246 h 292"/>
                <a:gd name="T62" fmla="*/ 178 w 378"/>
                <a:gd name="T63" fmla="*/ 254 h 292"/>
                <a:gd name="T64" fmla="*/ 194 w 378"/>
                <a:gd name="T65" fmla="*/ 270 h 292"/>
                <a:gd name="T66" fmla="*/ 204 w 378"/>
                <a:gd name="T67" fmla="*/ 262 h 292"/>
                <a:gd name="T68" fmla="*/ 214 w 378"/>
                <a:gd name="T69" fmla="*/ 264 h 292"/>
                <a:gd name="T70" fmla="*/ 230 w 378"/>
                <a:gd name="T71" fmla="*/ 278 h 292"/>
                <a:gd name="T72" fmla="*/ 238 w 378"/>
                <a:gd name="T73" fmla="*/ 286 h 292"/>
                <a:gd name="T74" fmla="*/ 248 w 378"/>
                <a:gd name="T75" fmla="*/ 284 h 292"/>
                <a:gd name="T76" fmla="*/ 304 w 378"/>
                <a:gd name="T77" fmla="*/ 286 h 292"/>
                <a:gd name="T78" fmla="*/ 312 w 378"/>
                <a:gd name="T79" fmla="*/ 272 h 292"/>
                <a:gd name="T80" fmla="*/ 316 w 378"/>
                <a:gd name="T81" fmla="*/ 262 h 292"/>
                <a:gd name="T82" fmla="*/ 324 w 378"/>
                <a:gd name="T83" fmla="*/ 248 h 292"/>
                <a:gd name="T84" fmla="*/ 324 w 378"/>
                <a:gd name="T85" fmla="*/ 232 h 292"/>
                <a:gd name="T86" fmla="*/ 330 w 378"/>
                <a:gd name="T87" fmla="*/ 226 h 292"/>
                <a:gd name="T88" fmla="*/ 348 w 378"/>
                <a:gd name="T89" fmla="*/ 222 h 292"/>
                <a:gd name="T90" fmla="*/ 378 w 378"/>
                <a:gd name="T91" fmla="*/ 238 h 292"/>
                <a:gd name="T92" fmla="*/ 362 w 378"/>
                <a:gd name="T93" fmla="*/ 196 h 292"/>
                <a:gd name="T94" fmla="*/ 348 w 378"/>
                <a:gd name="T95" fmla="*/ 194 h 292"/>
                <a:gd name="T96" fmla="*/ 312 w 378"/>
                <a:gd name="T97" fmla="*/ 172 h 292"/>
                <a:gd name="T98" fmla="*/ 292 w 378"/>
                <a:gd name="T99" fmla="*/ 146 h 292"/>
                <a:gd name="T100" fmla="*/ 270 w 378"/>
                <a:gd name="T101" fmla="*/ 94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78" h="292">
                  <a:moveTo>
                    <a:pt x="264" y="86"/>
                  </a:moveTo>
                  <a:lnTo>
                    <a:pt x="264" y="86"/>
                  </a:lnTo>
                  <a:lnTo>
                    <a:pt x="258" y="78"/>
                  </a:lnTo>
                  <a:lnTo>
                    <a:pt x="252" y="70"/>
                  </a:lnTo>
                  <a:lnTo>
                    <a:pt x="240" y="46"/>
                  </a:lnTo>
                  <a:lnTo>
                    <a:pt x="240" y="46"/>
                  </a:lnTo>
                  <a:lnTo>
                    <a:pt x="226" y="44"/>
                  </a:lnTo>
                  <a:lnTo>
                    <a:pt x="214" y="42"/>
                  </a:lnTo>
                  <a:lnTo>
                    <a:pt x="204" y="38"/>
                  </a:lnTo>
                  <a:lnTo>
                    <a:pt x="198" y="34"/>
                  </a:lnTo>
                  <a:lnTo>
                    <a:pt x="198" y="34"/>
                  </a:lnTo>
                  <a:lnTo>
                    <a:pt x="194" y="28"/>
                  </a:lnTo>
                  <a:lnTo>
                    <a:pt x="188" y="24"/>
                  </a:lnTo>
                  <a:lnTo>
                    <a:pt x="170" y="18"/>
                  </a:lnTo>
                  <a:lnTo>
                    <a:pt x="166" y="16"/>
                  </a:lnTo>
                  <a:lnTo>
                    <a:pt x="170" y="2"/>
                  </a:lnTo>
                  <a:lnTo>
                    <a:pt x="168" y="2"/>
                  </a:lnTo>
                  <a:lnTo>
                    <a:pt x="164" y="0"/>
                  </a:lnTo>
                  <a:lnTo>
                    <a:pt x="164" y="0"/>
                  </a:lnTo>
                  <a:lnTo>
                    <a:pt x="152" y="8"/>
                  </a:lnTo>
                  <a:lnTo>
                    <a:pt x="148" y="12"/>
                  </a:lnTo>
                  <a:lnTo>
                    <a:pt x="144" y="16"/>
                  </a:lnTo>
                  <a:lnTo>
                    <a:pt x="144" y="16"/>
                  </a:lnTo>
                  <a:lnTo>
                    <a:pt x="140" y="26"/>
                  </a:lnTo>
                  <a:lnTo>
                    <a:pt x="132" y="32"/>
                  </a:lnTo>
                  <a:lnTo>
                    <a:pt x="132" y="32"/>
                  </a:lnTo>
                  <a:lnTo>
                    <a:pt x="126" y="46"/>
                  </a:lnTo>
                  <a:lnTo>
                    <a:pt x="124" y="50"/>
                  </a:lnTo>
                  <a:lnTo>
                    <a:pt x="120" y="52"/>
                  </a:lnTo>
                  <a:lnTo>
                    <a:pt x="120" y="52"/>
                  </a:lnTo>
                  <a:lnTo>
                    <a:pt x="118" y="52"/>
                  </a:lnTo>
                  <a:lnTo>
                    <a:pt x="116" y="48"/>
                  </a:lnTo>
                  <a:lnTo>
                    <a:pt x="108" y="42"/>
                  </a:lnTo>
                  <a:lnTo>
                    <a:pt x="108" y="42"/>
                  </a:lnTo>
                  <a:lnTo>
                    <a:pt x="102" y="40"/>
                  </a:lnTo>
                  <a:lnTo>
                    <a:pt x="96" y="38"/>
                  </a:lnTo>
                  <a:lnTo>
                    <a:pt x="88" y="40"/>
                  </a:lnTo>
                  <a:lnTo>
                    <a:pt x="88" y="40"/>
                  </a:lnTo>
                  <a:lnTo>
                    <a:pt x="76" y="46"/>
                  </a:lnTo>
                  <a:lnTo>
                    <a:pt x="62" y="50"/>
                  </a:lnTo>
                  <a:lnTo>
                    <a:pt x="32" y="50"/>
                  </a:lnTo>
                  <a:lnTo>
                    <a:pt x="32" y="50"/>
                  </a:lnTo>
                  <a:lnTo>
                    <a:pt x="26" y="44"/>
                  </a:lnTo>
                  <a:lnTo>
                    <a:pt x="22" y="38"/>
                  </a:lnTo>
                  <a:lnTo>
                    <a:pt x="20" y="32"/>
                  </a:lnTo>
                  <a:lnTo>
                    <a:pt x="20" y="22"/>
                  </a:lnTo>
                  <a:lnTo>
                    <a:pt x="8" y="18"/>
                  </a:lnTo>
                  <a:lnTo>
                    <a:pt x="4" y="34"/>
                  </a:lnTo>
                  <a:lnTo>
                    <a:pt x="4" y="34"/>
                  </a:lnTo>
                  <a:lnTo>
                    <a:pt x="4" y="36"/>
                  </a:lnTo>
                  <a:lnTo>
                    <a:pt x="2" y="36"/>
                  </a:lnTo>
                  <a:lnTo>
                    <a:pt x="0" y="40"/>
                  </a:lnTo>
                  <a:lnTo>
                    <a:pt x="8" y="42"/>
                  </a:lnTo>
                  <a:lnTo>
                    <a:pt x="8" y="42"/>
                  </a:lnTo>
                  <a:lnTo>
                    <a:pt x="10" y="42"/>
                  </a:lnTo>
                  <a:lnTo>
                    <a:pt x="10" y="42"/>
                  </a:lnTo>
                  <a:lnTo>
                    <a:pt x="10" y="42"/>
                  </a:lnTo>
                  <a:lnTo>
                    <a:pt x="28" y="66"/>
                  </a:lnTo>
                  <a:lnTo>
                    <a:pt x="40" y="76"/>
                  </a:lnTo>
                  <a:lnTo>
                    <a:pt x="40" y="76"/>
                  </a:lnTo>
                  <a:lnTo>
                    <a:pt x="68" y="86"/>
                  </a:lnTo>
                  <a:lnTo>
                    <a:pt x="98" y="96"/>
                  </a:lnTo>
                  <a:lnTo>
                    <a:pt x="98" y="96"/>
                  </a:lnTo>
                  <a:lnTo>
                    <a:pt x="104" y="102"/>
                  </a:lnTo>
                  <a:lnTo>
                    <a:pt x="112" y="112"/>
                  </a:lnTo>
                  <a:lnTo>
                    <a:pt x="118" y="128"/>
                  </a:lnTo>
                  <a:lnTo>
                    <a:pt x="124" y="150"/>
                  </a:lnTo>
                  <a:lnTo>
                    <a:pt x="124" y="150"/>
                  </a:lnTo>
                  <a:lnTo>
                    <a:pt x="140" y="158"/>
                  </a:lnTo>
                  <a:lnTo>
                    <a:pt x="146" y="162"/>
                  </a:lnTo>
                  <a:lnTo>
                    <a:pt x="152" y="162"/>
                  </a:lnTo>
                  <a:lnTo>
                    <a:pt x="152" y="162"/>
                  </a:lnTo>
                  <a:lnTo>
                    <a:pt x="180" y="144"/>
                  </a:lnTo>
                  <a:lnTo>
                    <a:pt x="180" y="144"/>
                  </a:lnTo>
                  <a:lnTo>
                    <a:pt x="182" y="142"/>
                  </a:lnTo>
                  <a:lnTo>
                    <a:pt x="184" y="144"/>
                  </a:lnTo>
                  <a:lnTo>
                    <a:pt x="198" y="146"/>
                  </a:lnTo>
                  <a:lnTo>
                    <a:pt x="200" y="146"/>
                  </a:lnTo>
                  <a:lnTo>
                    <a:pt x="200" y="150"/>
                  </a:lnTo>
                  <a:lnTo>
                    <a:pt x="198" y="152"/>
                  </a:lnTo>
                  <a:lnTo>
                    <a:pt x="198" y="152"/>
                  </a:lnTo>
                  <a:lnTo>
                    <a:pt x="192" y="174"/>
                  </a:lnTo>
                  <a:lnTo>
                    <a:pt x="186" y="186"/>
                  </a:lnTo>
                  <a:lnTo>
                    <a:pt x="168" y="186"/>
                  </a:lnTo>
                  <a:lnTo>
                    <a:pt x="168" y="186"/>
                  </a:lnTo>
                  <a:lnTo>
                    <a:pt x="168" y="186"/>
                  </a:lnTo>
                  <a:lnTo>
                    <a:pt x="166" y="194"/>
                  </a:lnTo>
                  <a:lnTo>
                    <a:pt x="164" y="202"/>
                  </a:lnTo>
                  <a:lnTo>
                    <a:pt x="152" y="222"/>
                  </a:lnTo>
                  <a:lnTo>
                    <a:pt x="152" y="222"/>
                  </a:lnTo>
                  <a:lnTo>
                    <a:pt x="148" y="228"/>
                  </a:lnTo>
                  <a:lnTo>
                    <a:pt x="148" y="234"/>
                  </a:lnTo>
                  <a:lnTo>
                    <a:pt x="166" y="246"/>
                  </a:lnTo>
                  <a:lnTo>
                    <a:pt x="166" y="246"/>
                  </a:lnTo>
                  <a:lnTo>
                    <a:pt x="172" y="252"/>
                  </a:lnTo>
                  <a:lnTo>
                    <a:pt x="178" y="254"/>
                  </a:lnTo>
                  <a:lnTo>
                    <a:pt x="182" y="254"/>
                  </a:lnTo>
                  <a:lnTo>
                    <a:pt x="186" y="266"/>
                  </a:lnTo>
                  <a:lnTo>
                    <a:pt x="194" y="270"/>
                  </a:lnTo>
                  <a:lnTo>
                    <a:pt x="200" y="266"/>
                  </a:lnTo>
                  <a:lnTo>
                    <a:pt x="200" y="266"/>
                  </a:lnTo>
                  <a:lnTo>
                    <a:pt x="204" y="262"/>
                  </a:lnTo>
                  <a:lnTo>
                    <a:pt x="208" y="262"/>
                  </a:lnTo>
                  <a:lnTo>
                    <a:pt x="208" y="262"/>
                  </a:lnTo>
                  <a:lnTo>
                    <a:pt x="214" y="264"/>
                  </a:lnTo>
                  <a:lnTo>
                    <a:pt x="218" y="266"/>
                  </a:lnTo>
                  <a:lnTo>
                    <a:pt x="224" y="270"/>
                  </a:lnTo>
                  <a:lnTo>
                    <a:pt x="230" y="278"/>
                  </a:lnTo>
                  <a:lnTo>
                    <a:pt x="230" y="278"/>
                  </a:lnTo>
                  <a:lnTo>
                    <a:pt x="236" y="286"/>
                  </a:lnTo>
                  <a:lnTo>
                    <a:pt x="238" y="286"/>
                  </a:lnTo>
                  <a:lnTo>
                    <a:pt x="238" y="286"/>
                  </a:lnTo>
                  <a:lnTo>
                    <a:pt x="242" y="284"/>
                  </a:lnTo>
                  <a:lnTo>
                    <a:pt x="248" y="284"/>
                  </a:lnTo>
                  <a:lnTo>
                    <a:pt x="264" y="288"/>
                  </a:lnTo>
                  <a:lnTo>
                    <a:pt x="284" y="292"/>
                  </a:lnTo>
                  <a:lnTo>
                    <a:pt x="304" y="286"/>
                  </a:lnTo>
                  <a:lnTo>
                    <a:pt x="312" y="282"/>
                  </a:lnTo>
                  <a:lnTo>
                    <a:pt x="318" y="278"/>
                  </a:lnTo>
                  <a:lnTo>
                    <a:pt x="312" y="272"/>
                  </a:lnTo>
                  <a:lnTo>
                    <a:pt x="312" y="272"/>
                  </a:lnTo>
                  <a:lnTo>
                    <a:pt x="312" y="268"/>
                  </a:lnTo>
                  <a:lnTo>
                    <a:pt x="316" y="262"/>
                  </a:lnTo>
                  <a:lnTo>
                    <a:pt x="316" y="262"/>
                  </a:lnTo>
                  <a:lnTo>
                    <a:pt x="322" y="256"/>
                  </a:lnTo>
                  <a:lnTo>
                    <a:pt x="324" y="248"/>
                  </a:lnTo>
                  <a:lnTo>
                    <a:pt x="324" y="238"/>
                  </a:lnTo>
                  <a:lnTo>
                    <a:pt x="324" y="238"/>
                  </a:lnTo>
                  <a:lnTo>
                    <a:pt x="324" y="232"/>
                  </a:lnTo>
                  <a:lnTo>
                    <a:pt x="326" y="230"/>
                  </a:lnTo>
                  <a:lnTo>
                    <a:pt x="326" y="230"/>
                  </a:lnTo>
                  <a:lnTo>
                    <a:pt x="330" y="226"/>
                  </a:lnTo>
                  <a:lnTo>
                    <a:pt x="340" y="222"/>
                  </a:lnTo>
                  <a:lnTo>
                    <a:pt x="340" y="222"/>
                  </a:lnTo>
                  <a:lnTo>
                    <a:pt x="348" y="222"/>
                  </a:lnTo>
                  <a:lnTo>
                    <a:pt x="356" y="226"/>
                  </a:lnTo>
                  <a:lnTo>
                    <a:pt x="366" y="230"/>
                  </a:lnTo>
                  <a:lnTo>
                    <a:pt x="378" y="238"/>
                  </a:lnTo>
                  <a:lnTo>
                    <a:pt x="372" y="222"/>
                  </a:lnTo>
                  <a:lnTo>
                    <a:pt x="364" y="210"/>
                  </a:lnTo>
                  <a:lnTo>
                    <a:pt x="362" y="196"/>
                  </a:lnTo>
                  <a:lnTo>
                    <a:pt x="348" y="194"/>
                  </a:lnTo>
                  <a:lnTo>
                    <a:pt x="348" y="194"/>
                  </a:lnTo>
                  <a:lnTo>
                    <a:pt x="348" y="194"/>
                  </a:lnTo>
                  <a:lnTo>
                    <a:pt x="348" y="194"/>
                  </a:lnTo>
                  <a:lnTo>
                    <a:pt x="348" y="194"/>
                  </a:lnTo>
                  <a:lnTo>
                    <a:pt x="312" y="172"/>
                  </a:lnTo>
                  <a:lnTo>
                    <a:pt x="294" y="170"/>
                  </a:lnTo>
                  <a:lnTo>
                    <a:pt x="294" y="166"/>
                  </a:lnTo>
                  <a:lnTo>
                    <a:pt x="292" y="146"/>
                  </a:lnTo>
                  <a:lnTo>
                    <a:pt x="292" y="146"/>
                  </a:lnTo>
                  <a:lnTo>
                    <a:pt x="276" y="106"/>
                  </a:lnTo>
                  <a:lnTo>
                    <a:pt x="270" y="94"/>
                  </a:lnTo>
                  <a:lnTo>
                    <a:pt x="264" y="86"/>
                  </a:lnTo>
                  <a:lnTo>
                    <a:pt x="264" y="86"/>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7" name="Freeform 33"/>
            <p:cNvSpPr/>
            <p:nvPr/>
          </p:nvSpPr>
          <p:spPr bwMode="auto">
            <a:xfrm>
              <a:off x="4356100" y="2745694"/>
              <a:ext cx="558800" cy="796925"/>
            </a:xfrm>
            <a:custGeom>
              <a:avLst/>
              <a:gdLst>
                <a:gd name="T0" fmla="*/ 312 w 352"/>
                <a:gd name="T1" fmla="*/ 144 h 502"/>
                <a:gd name="T2" fmla="*/ 272 w 352"/>
                <a:gd name="T3" fmla="*/ 120 h 502"/>
                <a:gd name="T4" fmla="*/ 280 w 352"/>
                <a:gd name="T5" fmla="*/ 94 h 502"/>
                <a:gd name="T6" fmla="*/ 234 w 352"/>
                <a:gd name="T7" fmla="*/ 76 h 502"/>
                <a:gd name="T8" fmla="*/ 234 w 352"/>
                <a:gd name="T9" fmla="*/ 36 h 502"/>
                <a:gd name="T10" fmla="*/ 224 w 352"/>
                <a:gd name="T11" fmla="*/ 40 h 502"/>
                <a:gd name="T12" fmla="*/ 206 w 352"/>
                <a:gd name="T13" fmla="*/ 8 h 502"/>
                <a:gd name="T14" fmla="*/ 178 w 352"/>
                <a:gd name="T15" fmla="*/ 16 h 502"/>
                <a:gd name="T16" fmla="*/ 146 w 352"/>
                <a:gd name="T17" fmla="*/ 64 h 502"/>
                <a:gd name="T18" fmla="*/ 118 w 352"/>
                <a:gd name="T19" fmla="*/ 76 h 502"/>
                <a:gd name="T20" fmla="*/ 92 w 352"/>
                <a:gd name="T21" fmla="*/ 70 h 502"/>
                <a:gd name="T22" fmla="*/ 76 w 352"/>
                <a:gd name="T23" fmla="*/ 100 h 502"/>
                <a:gd name="T24" fmla="*/ 48 w 352"/>
                <a:gd name="T25" fmla="*/ 92 h 502"/>
                <a:gd name="T26" fmla="*/ 34 w 352"/>
                <a:gd name="T27" fmla="*/ 64 h 502"/>
                <a:gd name="T28" fmla="*/ 16 w 352"/>
                <a:gd name="T29" fmla="*/ 96 h 502"/>
                <a:gd name="T30" fmla="*/ 8 w 352"/>
                <a:gd name="T31" fmla="*/ 108 h 502"/>
                <a:gd name="T32" fmla="*/ 30 w 352"/>
                <a:gd name="T33" fmla="*/ 168 h 502"/>
                <a:gd name="T34" fmla="*/ 30 w 352"/>
                <a:gd name="T35" fmla="*/ 196 h 502"/>
                <a:gd name="T36" fmla="*/ 42 w 352"/>
                <a:gd name="T37" fmla="*/ 224 h 502"/>
                <a:gd name="T38" fmla="*/ 48 w 352"/>
                <a:gd name="T39" fmla="*/ 240 h 502"/>
                <a:gd name="T40" fmla="*/ 38 w 352"/>
                <a:gd name="T41" fmla="*/ 284 h 502"/>
                <a:gd name="T42" fmla="*/ 8 w 352"/>
                <a:gd name="T43" fmla="*/ 332 h 502"/>
                <a:gd name="T44" fmla="*/ 48 w 352"/>
                <a:gd name="T45" fmla="*/ 378 h 502"/>
                <a:gd name="T46" fmla="*/ 32 w 352"/>
                <a:gd name="T47" fmla="*/ 416 h 502"/>
                <a:gd name="T48" fmla="*/ 20 w 352"/>
                <a:gd name="T49" fmla="*/ 450 h 502"/>
                <a:gd name="T50" fmla="*/ 12 w 352"/>
                <a:gd name="T51" fmla="*/ 466 h 502"/>
                <a:gd name="T52" fmla="*/ 26 w 352"/>
                <a:gd name="T53" fmla="*/ 482 h 502"/>
                <a:gd name="T54" fmla="*/ 28 w 352"/>
                <a:gd name="T55" fmla="*/ 488 h 502"/>
                <a:gd name="T56" fmla="*/ 30 w 352"/>
                <a:gd name="T57" fmla="*/ 492 h 502"/>
                <a:gd name="T58" fmla="*/ 94 w 352"/>
                <a:gd name="T59" fmla="*/ 496 h 502"/>
                <a:gd name="T60" fmla="*/ 114 w 352"/>
                <a:gd name="T61" fmla="*/ 464 h 502"/>
                <a:gd name="T62" fmla="*/ 208 w 352"/>
                <a:gd name="T63" fmla="*/ 352 h 502"/>
                <a:gd name="T64" fmla="*/ 240 w 352"/>
                <a:gd name="T65" fmla="*/ 332 h 502"/>
                <a:gd name="T66" fmla="*/ 234 w 352"/>
                <a:gd name="T67" fmla="*/ 312 h 502"/>
                <a:gd name="T68" fmla="*/ 218 w 352"/>
                <a:gd name="T69" fmla="*/ 296 h 502"/>
                <a:gd name="T70" fmla="*/ 180 w 352"/>
                <a:gd name="T71" fmla="*/ 276 h 502"/>
                <a:gd name="T72" fmla="*/ 170 w 352"/>
                <a:gd name="T73" fmla="*/ 242 h 502"/>
                <a:gd name="T74" fmla="*/ 116 w 352"/>
                <a:gd name="T75" fmla="*/ 228 h 502"/>
                <a:gd name="T76" fmla="*/ 98 w 352"/>
                <a:gd name="T77" fmla="*/ 218 h 502"/>
                <a:gd name="T78" fmla="*/ 98 w 352"/>
                <a:gd name="T79" fmla="*/ 202 h 502"/>
                <a:gd name="T80" fmla="*/ 118 w 352"/>
                <a:gd name="T81" fmla="*/ 180 h 502"/>
                <a:gd name="T82" fmla="*/ 114 w 352"/>
                <a:gd name="T83" fmla="*/ 158 h 502"/>
                <a:gd name="T84" fmla="*/ 134 w 352"/>
                <a:gd name="T85" fmla="*/ 148 h 502"/>
                <a:gd name="T86" fmla="*/ 148 w 352"/>
                <a:gd name="T87" fmla="*/ 140 h 502"/>
                <a:gd name="T88" fmla="*/ 148 w 352"/>
                <a:gd name="T89" fmla="*/ 118 h 502"/>
                <a:gd name="T90" fmla="*/ 172 w 352"/>
                <a:gd name="T91" fmla="*/ 120 h 502"/>
                <a:gd name="T92" fmla="*/ 214 w 352"/>
                <a:gd name="T93" fmla="*/ 144 h 502"/>
                <a:gd name="T94" fmla="*/ 204 w 352"/>
                <a:gd name="T95" fmla="*/ 154 h 502"/>
                <a:gd name="T96" fmla="*/ 226 w 352"/>
                <a:gd name="T97" fmla="*/ 168 h 502"/>
                <a:gd name="T98" fmla="*/ 236 w 352"/>
                <a:gd name="T99" fmla="*/ 180 h 502"/>
                <a:gd name="T100" fmla="*/ 252 w 352"/>
                <a:gd name="T101" fmla="*/ 220 h 502"/>
                <a:gd name="T102" fmla="*/ 314 w 352"/>
                <a:gd name="T103" fmla="*/ 236 h 502"/>
                <a:gd name="T104" fmla="*/ 336 w 352"/>
                <a:gd name="T105" fmla="*/ 188 h 502"/>
                <a:gd name="T106" fmla="*/ 352 w 352"/>
                <a:gd name="T107" fmla="*/ 176 h 502"/>
                <a:gd name="T108" fmla="*/ 326 w 352"/>
                <a:gd name="T109" fmla="*/ 156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52" h="502">
                  <a:moveTo>
                    <a:pt x="324" y="152"/>
                  </a:moveTo>
                  <a:lnTo>
                    <a:pt x="318" y="148"/>
                  </a:lnTo>
                  <a:lnTo>
                    <a:pt x="318" y="148"/>
                  </a:lnTo>
                  <a:lnTo>
                    <a:pt x="316" y="148"/>
                  </a:lnTo>
                  <a:lnTo>
                    <a:pt x="312" y="144"/>
                  </a:lnTo>
                  <a:lnTo>
                    <a:pt x="290" y="136"/>
                  </a:lnTo>
                  <a:lnTo>
                    <a:pt x="284" y="136"/>
                  </a:lnTo>
                  <a:lnTo>
                    <a:pt x="280" y="138"/>
                  </a:lnTo>
                  <a:lnTo>
                    <a:pt x="270" y="122"/>
                  </a:lnTo>
                  <a:lnTo>
                    <a:pt x="272" y="120"/>
                  </a:lnTo>
                  <a:lnTo>
                    <a:pt x="278" y="112"/>
                  </a:lnTo>
                  <a:lnTo>
                    <a:pt x="278" y="104"/>
                  </a:lnTo>
                  <a:lnTo>
                    <a:pt x="278" y="102"/>
                  </a:lnTo>
                  <a:lnTo>
                    <a:pt x="282" y="96"/>
                  </a:lnTo>
                  <a:lnTo>
                    <a:pt x="280" y="94"/>
                  </a:lnTo>
                  <a:lnTo>
                    <a:pt x="268" y="92"/>
                  </a:lnTo>
                  <a:lnTo>
                    <a:pt x="268" y="92"/>
                  </a:lnTo>
                  <a:lnTo>
                    <a:pt x="246" y="88"/>
                  </a:lnTo>
                  <a:lnTo>
                    <a:pt x="246" y="88"/>
                  </a:lnTo>
                  <a:lnTo>
                    <a:pt x="234" y="76"/>
                  </a:lnTo>
                  <a:lnTo>
                    <a:pt x="234" y="76"/>
                  </a:lnTo>
                  <a:lnTo>
                    <a:pt x="230" y="68"/>
                  </a:lnTo>
                  <a:lnTo>
                    <a:pt x="228" y="64"/>
                  </a:lnTo>
                  <a:lnTo>
                    <a:pt x="234" y="48"/>
                  </a:lnTo>
                  <a:lnTo>
                    <a:pt x="234" y="36"/>
                  </a:lnTo>
                  <a:lnTo>
                    <a:pt x="234" y="32"/>
                  </a:lnTo>
                  <a:lnTo>
                    <a:pt x="228" y="40"/>
                  </a:lnTo>
                  <a:lnTo>
                    <a:pt x="226" y="40"/>
                  </a:lnTo>
                  <a:lnTo>
                    <a:pt x="226" y="42"/>
                  </a:lnTo>
                  <a:lnTo>
                    <a:pt x="224" y="40"/>
                  </a:lnTo>
                  <a:lnTo>
                    <a:pt x="222" y="40"/>
                  </a:lnTo>
                  <a:lnTo>
                    <a:pt x="210" y="30"/>
                  </a:lnTo>
                  <a:lnTo>
                    <a:pt x="208" y="28"/>
                  </a:lnTo>
                  <a:lnTo>
                    <a:pt x="208" y="26"/>
                  </a:lnTo>
                  <a:lnTo>
                    <a:pt x="206" y="8"/>
                  </a:lnTo>
                  <a:lnTo>
                    <a:pt x="200" y="0"/>
                  </a:lnTo>
                  <a:lnTo>
                    <a:pt x="188" y="0"/>
                  </a:lnTo>
                  <a:lnTo>
                    <a:pt x="180" y="14"/>
                  </a:lnTo>
                  <a:lnTo>
                    <a:pt x="180" y="16"/>
                  </a:lnTo>
                  <a:lnTo>
                    <a:pt x="178" y="16"/>
                  </a:lnTo>
                  <a:lnTo>
                    <a:pt x="160" y="12"/>
                  </a:lnTo>
                  <a:lnTo>
                    <a:pt x="156" y="30"/>
                  </a:lnTo>
                  <a:lnTo>
                    <a:pt x="156" y="48"/>
                  </a:lnTo>
                  <a:lnTo>
                    <a:pt x="156" y="48"/>
                  </a:lnTo>
                  <a:lnTo>
                    <a:pt x="146" y="64"/>
                  </a:lnTo>
                  <a:lnTo>
                    <a:pt x="146" y="66"/>
                  </a:lnTo>
                  <a:lnTo>
                    <a:pt x="144" y="66"/>
                  </a:lnTo>
                  <a:lnTo>
                    <a:pt x="142" y="66"/>
                  </a:lnTo>
                  <a:lnTo>
                    <a:pt x="130" y="68"/>
                  </a:lnTo>
                  <a:lnTo>
                    <a:pt x="118" y="76"/>
                  </a:lnTo>
                  <a:lnTo>
                    <a:pt x="118" y="78"/>
                  </a:lnTo>
                  <a:lnTo>
                    <a:pt x="118" y="78"/>
                  </a:lnTo>
                  <a:lnTo>
                    <a:pt x="116" y="78"/>
                  </a:lnTo>
                  <a:lnTo>
                    <a:pt x="114" y="78"/>
                  </a:lnTo>
                  <a:lnTo>
                    <a:pt x="92" y="70"/>
                  </a:lnTo>
                  <a:lnTo>
                    <a:pt x="90" y="78"/>
                  </a:lnTo>
                  <a:lnTo>
                    <a:pt x="90" y="80"/>
                  </a:lnTo>
                  <a:lnTo>
                    <a:pt x="80" y="96"/>
                  </a:lnTo>
                  <a:lnTo>
                    <a:pt x="80" y="96"/>
                  </a:lnTo>
                  <a:lnTo>
                    <a:pt x="76" y="100"/>
                  </a:lnTo>
                  <a:lnTo>
                    <a:pt x="74" y="100"/>
                  </a:lnTo>
                  <a:lnTo>
                    <a:pt x="64" y="100"/>
                  </a:lnTo>
                  <a:lnTo>
                    <a:pt x="50" y="94"/>
                  </a:lnTo>
                  <a:lnTo>
                    <a:pt x="48" y="92"/>
                  </a:lnTo>
                  <a:lnTo>
                    <a:pt x="48" y="92"/>
                  </a:lnTo>
                  <a:lnTo>
                    <a:pt x="48" y="90"/>
                  </a:lnTo>
                  <a:lnTo>
                    <a:pt x="46" y="72"/>
                  </a:lnTo>
                  <a:lnTo>
                    <a:pt x="42" y="56"/>
                  </a:lnTo>
                  <a:lnTo>
                    <a:pt x="38" y="52"/>
                  </a:lnTo>
                  <a:lnTo>
                    <a:pt x="34" y="64"/>
                  </a:lnTo>
                  <a:lnTo>
                    <a:pt x="34" y="64"/>
                  </a:lnTo>
                  <a:lnTo>
                    <a:pt x="34" y="64"/>
                  </a:lnTo>
                  <a:lnTo>
                    <a:pt x="24" y="76"/>
                  </a:lnTo>
                  <a:lnTo>
                    <a:pt x="16" y="96"/>
                  </a:lnTo>
                  <a:lnTo>
                    <a:pt x="16" y="96"/>
                  </a:lnTo>
                  <a:lnTo>
                    <a:pt x="16" y="96"/>
                  </a:lnTo>
                  <a:lnTo>
                    <a:pt x="16" y="96"/>
                  </a:lnTo>
                  <a:lnTo>
                    <a:pt x="14" y="96"/>
                  </a:lnTo>
                  <a:lnTo>
                    <a:pt x="8" y="108"/>
                  </a:lnTo>
                  <a:lnTo>
                    <a:pt x="8" y="108"/>
                  </a:lnTo>
                  <a:lnTo>
                    <a:pt x="6" y="114"/>
                  </a:lnTo>
                  <a:lnTo>
                    <a:pt x="0" y="122"/>
                  </a:lnTo>
                  <a:lnTo>
                    <a:pt x="6" y="140"/>
                  </a:lnTo>
                  <a:lnTo>
                    <a:pt x="30" y="168"/>
                  </a:lnTo>
                  <a:lnTo>
                    <a:pt x="30" y="168"/>
                  </a:lnTo>
                  <a:lnTo>
                    <a:pt x="38" y="184"/>
                  </a:lnTo>
                  <a:lnTo>
                    <a:pt x="38" y="186"/>
                  </a:lnTo>
                  <a:lnTo>
                    <a:pt x="36" y="188"/>
                  </a:lnTo>
                  <a:lnTo>
                    <a:pt x="36" y="188"/>
                  </a:lnTo>
                  <a:lnTo>
                    <a:pt x="30" y="196"/>
                  </a:lnTo>
                  <a:lnTo>
                    <a:pt x="28" y="196"/>
                  </a:lnTo>
                  <a:lnTo>
                    <a:pt x="12" y="200"/>
                  </a:lnTo>
                  <a:lnTo>
                    <a:pt x="14" y="212"/>
                  </a:lnTo>
                  <a:lnTo>
                    <a:pt x="26" y="220"/>
                  </a:lnTo>
                  <a:lnTo>
                    <a:pt x="42" y="224"/>
                  </a:lnTo>
                  <a:lnTo>
                    <a:pt x="48" y="240"/>
                  </a:lnTo>
                  <a:lnTo>
                    <a:pt x="48" y="240"/>
                  </a:lnTo>
                  <a:lnTo>
                    <a:pt x="48" y="240"/>
                  </a:lnTo>
                  <a:lnTo>
                    <a:pt x="48" y="240"/>
                  </a:lnTo>
                  <a:lnTo>
                    <a:pt x="48" y="240"/>
                  </a:lnTo>
                  <a:lnTo>
                    <a:pt x="44" y="268"/>
                  </a:lnTo>
                  <a:lnTo>
                    <a:pt x="44" y="268"/>
                  </a:lnTo>
                  <a:lnTo>
                    <a:pt x="44" y="268"/>
                  </a:lnTo>
                  <a:lnTo>
                    <a:pt x="38" y="280"/>
                  </a:lnTo>
                  <a:lnTo>
                    <a:pt x="38" y="284"/>
                  </a:lnTo>
                  <a:lnTo>
                    <a:pt x="36" y="284"/>
                  </a:lnTo>
                  <a:lnTo>
                    <a:pt x="16" y="286"/>
                  </a:lnTo>
                  <a:lnTo>
                    <a:pt x="16" y="294"/>
                  </a:lnTo>
                  <a:lnTo>
                    <a:pt x="10" y="312"/>
                  </a:lnTo>
                  <a:lnTo>
                    <a:pt x="8" y="332"/>
                  </a:lnTo>
                  <a:lnTo>
                    <a:pt x="12" y="344"/>
                  </a:lnTo>
                  <a:lnTo>
                    <a:pt x="36" y="358"/>
                  </a:lnTo>
                  <a:lnTo>
                    <a:pt x="38" y="360"/>
                  </a:lnTo>
                  <a:lnTo>
                    <a:pt x="48" y="376"/>
                  </a:lnTo>
                  <a:lnTo>
                    <a:pt x="48" y="378"/>
                  </a:lnTo>
                  <a:lnTo>
                    <a:pt x="48" y="378"/>
                  </a:lnTo>
                  <a:lnTo>
                    <a:pt x="48" y="380"/>
                  </a:lnTo>
                  <a:lnTo>
                    <a:pt x="34" y="408"/>
                  </a:lnTo>
                  <a:lnTo>
                    <a:pt x="32" y="416"/>
                  </a:lnTo>
                  <a:lnTo>
                    <a:pt x="32" y="416"/>
                  </a:lnTo>
                  <a:lnTo>
                    <a:pt x="24" y="434"/>
                  </a:lnTo>
                  <a:lnTo>
                    <a:pt x="20" y="448"/>
                  </a:lnTo>
                  <a:lnTo>
                    <a:pt x="20" y="450"/>
                  </a:lnTo>
                  <a:lnTo>
                    <a:pt x="20" y="450"/>
                  </a:lnTo>
                  <a:lnTo>
                    <a:pt x="20" y="450"/>
                  </a:lnTo>
                  <a:lnTo>
                    <a:pt x="14" y="456"/>
                  </a:lnTo>
                  <a:lnTo>
                    <a:pt x="12" y="462"/>
                  </a:lnTo>
                  <a:lnTo>
                    <a:pt x="12" y="462"/>
                  </a:lnTo>
                  <a:lnTo>
                    <a:pt x="12" y="464"/>
                  </a:lnTo>
                  <a:lnTo>
                    <a:pt x="12" y="466"/>
                  </a:lnTo>
                  <a:lnTo>
                    <a:pt x="14" y="468"/>
                  </a:lnTo>
                  <a:lnTo>
                    <a:pt x="22" y="476"/>
                  </a:lnTo>
                  <a:lnTo>
                    <a:pt x="22" y="476"/>
                  </a:lnTo>
                  <a:lnTo>
                    <a:pt x="22" y="476"/>
                  </a:lnTo>
                  <a:lnTo>
                    <a:pt x="26" y="482"/>
                  </a:lnTo>
                  <a:lnTo>
                    <a:pt x="26" y="482"/>
                  </a:lnTo>
                  <a:lnTo>
                    <a:pt x="26" y="482"/>
                  </a:lnTo>
                  <a:lnTo>
                    <a:pt x="28" y="484"/>
                  </a:lnTo>
                  <a:lnTo>
                    <a:pt x="28" y="484"/>
                  </a:lnTo>
                  <a:lnTo>
                    <a:pt x="28" y="488"/>
                  </a:lnTo>
                  <a:lnTo>
                    <a:pt x="28" y="488"/>
                  </a:lnTo>
                  <a:lnTo>
                    <a:pt x="28" y="488"/>
                  </a:lnTo>
                  <a:lnTo>
                    <a:pt x="28" y="488"/>
                  </a:lnTo>
                  <a:lnTo>
                    <a:pt x="28" y="488"/>
                  </a:lnTo>
                  <a:lnTo>
                    <a:pt x="30" y="492"/>
                  </a:lnTo>
                  <a:lnTo>
                    <a:pt x="36" y="496"/>
                  </a:lnTo>
                  <a:lnTo>
                    <a:pt x="66" y="502"/>
                  </a:lnTo>
                  <a:lnTo>
                    <a:pt x="66" y="502"/>
                  </a:lnTo>
                  <a:lnTo>
                    <a:pt x="80" y="500"/>
                  </a:lnTo>
                  <a:lnTo>
                    <a:pt x="94" y="496"/>
                  </a:lnTo>
                  <a:lnTo>
                    <a:pt x="94" y="496"/>
                  </a:lnTo>
                  <a:lnTo>
                    <a:pt x="108" y="492"/>
                  </a:lnTo>
                  <a:lnTo>
                    <a:pt x="122" y="492"/>
                  </a:lnTo>
                  <a:lnTo>
                    <a:pt x="122" y="486"/>
                  </a:lnTo>
                  <a:lnTo>
                    <a:pt x="114" y="464"/>
                  </a:lnTo>
                  <a:lnTo>
                    <a:pt x="112" y="464"/>
                  </a:lnTo>
                  <a:lnTo>
                    <a:pt x="114" y="464"/>
                  </a:lnTo>
                  <a:lnTo>
                    <a:pt x="158" y="400"/>
                  </a:lnTo>
                  <a:lnTo>
                    <a:pt x="208" y="352"/>
                  </a:lnTo>
                  <a:lnTo>
                    <a:pt x="208" y="352"/>
                  </a:lnTo>
                  <a:lnTo>
                    <a:pt x="224" y="348"/>
                  </a:lnTo>
                  <a:lnTo>
                    <a:pt x="232" y="338"/>
                  </a:lnTo>
                  <a:lnTo>
                    <a:pt x="232" y="338"/>
                  </a:lnTo>
                  <a:lnTo>
                    <a:pt x="232" y="338"/>
                  </a:lnTo>
                  <a:lnTo>
                    <a:pt x="240" y="332"/>
                  </a:lnTo>
                  <a:lnTo>
                    <a:pt x="250" y="328"/>
                  </a:lnTo>
                  <a:lnTo>
                    <a:pt x="246" y="324"/>
                  </a:lnTo>
                  <a:lnTo>
                    <a:pt x="234" y="312"/>
                  </a:lnTo>
                  <a:lnTo>
                    <a:pt x="234" y="312"/>
                  </a:lnTo>
                  <a:lnTo>
                    <a:pt x="234" y="312"/>
                  </a:lnTo>
                  <a:lnTo>
                    <a:pt x="226" y="302"/>
                  </a:lnTo>
                  <a:lnTo>
                    <a:pt x="226" y="300"/>
                  </a:lnTo>
                  <a:lnTo>
                    <a:pt x="226" y="300"/>
                  </a:lnTo>
                  <a:lnTo>
                    <a:pt x="230" y="294"/>
                  </a:lnTo>
                  <a:lnTo>
                    <a:pt x="218" y="296"/>
                  </a:lnTo>
                  <a:lnTo>
                    <a:pt x="196" y="292"/>
                  </a:lnTo>
                  <a:lnTo>
                    <a:pt x="196" y="292"/>
                  </a:lnTo>
                  <a:lnTo>
                    <a:pt x="186" y="284"/>
                  </a:lnTo>
                  <a:lnTo>
                    <a:pt x="182" y="280"/>
                  </a:lnTo>
                  <a:lnTo>
                    <a:pt x="180" y="276"/>
                  </a:lnTo>
                  <a:lnTo>
                    <a:pt x="180" y="276"/>
                  </a:lnTo>
                  <a:lnTo>
                    <a:pt x="176" y="256"/>
                  </a:lnTo>
                  <a:lnTo>
                    <a:pt x="174" y="238"/>
                  </a:lnTo>
                  <a:lnTo>
                    <a:pt x="174" y="238"/>
                  </a:lnTo>
                  <a:lnTo>
                    <a:pt x="170" y="242"/>
                  </a:lnTo>
                  <a:lnTo>
                    <a:pt x="164" y="244"/>
                  </a:lnTo>
                  <a:lnTo>
                    <a:pt x="146" y="240"/>
                  </a:lnTo>
                  <a:lnTo>
                    <a:pt x="136" y="232"/>
                  </a:lnTo>
                  <a:lnTo>
                    <a:pt x="122" y="228"/>
                  </a:lnTo>
                  <a:lnTo>
                    <a:pt x="116" y="228"/>
                  </a:lnTo>
                  <a:lnTo>
                    <a:pt x="116" y="228"/>
                  </a:lnTo>
                  <a:lnTo>
                    <a:pt x="110" y="226"/>
                  </a:lnTo>
                  <a:lnTo>
                    <a:pt x="104" y="224"/>
                  </a:lnTo>
                  <a:lnTo>
                    <a:pt x="104" y="224"/>
                  </a:lnTo>
                  <a:lnTo>
                    <a:pt x="98" y="218"/>
                  </a:lnTo>
                  <a:lnTo>
                    <a:pt x="96" y="214"/>
                  </a:lnTo>
                  <a:lnTo>
                    <a:pt x="96" y="214"/>
                  </a:lnTo>
                  <a:lnTo>
                    <a:pt x="96" y="210"/>
                  </a:lnTo>
                  <a:lnTo>
                    <a:pt x="96" y="206"/>
                  </a:lnTo>
                  <a:lnTo>
                    <a:pt x="98" y="202"/>
                  </a:lnTo>
                  <a:lnTo>
                    <a:pt x="102" y="200"/>
                  </a:lnTo>
                  <a:lnTo>
                    <a:pt x="102" y="200"/>
                  </a:lnTo>
                  <a:lnTo>
                    <a:pt x="110" y="192"/>
                  </a:lnTo>
                  <a:lnTo>
                    <a:pt x="118" y="180"/>
                  </a:lnTo>
                  <a:lnTo>
                    <a:pt x="118" y="180"/>
                  </a:lnTo>
                  <a:lnTo>
                    <a:pt x="116" y="176"/>
                  </a:lnTo>
                  <a:lnTo>
                    <a:pt x="114" y="170"/>
                  </a:lnTo>
                  <a:lnTo>
                    <a:pt x="112" y="164"/>
                  </a:lnTo>
                  <a:lnTo>
                    <a:pt x="114" y="160"/>
                  </a:lnTo>
                  <a:lnTo>
                    <a:pt x="114" y="158"/>
                  </a:lnTo>
                  <a:lnTo>
                    <a:pt x="114" y="158"/>
                  </a:lnTo>
                  <a:lnTo>
                    <a:pt x="116" y="156"/>
                  </a:lnTo>
                  <a:lnTo>
                    <a:pt x="120" y="152"/>
                  </a:lnTo>
                  <a:lnTo>
                    <a:pt x="134" y="148"/>
                  </a:lnTo>
                  <a:lnTo>
                    <a:pt x="134" y="148"/>
                  </a:lnTo>
                  <a:lnTo>
                    <a:pt x="136" y="142"/>
                  </a:lnTo>
                  <a:lnTo>
                    <a:pt x="138" y="140"/>
                  </a:lnTo>
                  <a:lnTo>
                    <a:pt x="150" y="140"/>
                  </a:lnTo>
                  <a:lnTo>
                    <a:pt x="148" y="140"/>
                  </a:lnTo>
                  <a:lnTo>
                    <a:pt x="148" y="140"/>
                  </a:lnTo>
                  <a:lnTo>
                    <a:pt x="142" y="136"/>
                  </a:lnTo>
                  <a:lnTo>
                    <a:pt x="140" y="132"/>
                  </a:lnTo>
                  <a:lnTo>
                    <a:pt x="140" y="128"/>
                  </a:lnTo>
                  <a:lnTo>
                    <a:pt x="142" y="122"/>
                  </a:lnTo>
                  <a:lnTo>
                    <a:pt x="148" y="118"/>
                  </a:lnTo>
                  <a:lnTo>
                    <a:pt x="148" y="118"/>
                  </a:lnTo>
                  <a:lnTo>
                    <a:pt x="154" y="116"/>
                  </a:lnTo>
                  <a:lnTo>
                    <a:pt x="160" y="116"/>
                  </a:lnTo>
                  <a:lnTo>
                    <a:pt x="166" y="118"/>
                  </a:lnTo>
                  <a:lnTo>
                    <a:pt x="172" y="120"/>
                  </a:lnTo>
                  <a:lnTo>
                    <a:pt x="190" y="134"/>
                  </a:lnTo>
                  <a:lnTo>
                    <a:pt x="208" y="134"/>
                  </a:lnTo>
                  <a:lnTo>
                    <a:pt x="214" y="138"/>
                  </a:lnTo>
                  <a:lnTo>
                    <a:pt x="214" y="144"/>
                  </a:lnTo>
                  <a:lnTo>
                    <a:pt x="214" y="144"/>
                  </a:lnTo>
                  <a:lnTo>
                    <a:pt x="214" y="150"/>
                  </a:lnTo>
                  <a:lnTo>
                    <a:pt x="210" y="152"/>
                  </a:lnTo>
                  <a:lnTo>
                    <a:pt x="210" y="152"/>
                  </a:lnTo>
                  <a:lnTo>
                    <a:pt x="206" y="152"/>
                  </a:lnTo>
                  <a:lnTo>
                    <a:pt x="204" y="154"/>
                  </a:lnTo>
                  <a:lnTo>
                    <a:pt x="202" y="160"/>
                  </a:lnTo>
                  <a:lnTo>
                    <a:pt x="210" y="180"/>
                  </a:lnTo>
                  <a:lnTo>
                    <a:pt x="210" y="180"/>
                  </a:lnTo>
                  <a:lnTo>
                    <a:pt x="218" y="170"/>
                  </a:lnTo>
                  <a:lnTo>
                    <a:pt x="226" y="168"/>
                  </a:lnTo>
                  <a:lnTo>
                    <a:pt x="226" y="168"/>
                  </a:lnTo>
                  <a:lnTo>
                    <a:pt x="230" y="168"/>
                  </a:lnTo>
                  <a:lnTo>
                    <a:pt x="234" y="172"/>
                  </a:lnTo>
                  <a:lnTo>
                    <a:pt x="234" y="172"/>
                  </a:lnTo>
                  <a:lnTo>
                    <a:pt x="236" y="180"/>
                  </a:lnTo>
                  <a:lnTo>
                    <a:pt x="240" y="190"/>
                  </a:lnTo>
                  <a:lnTo>
                    <a:pt x="240" y="190"/>
                  </a:lnTo>
                  <a:lnTo>
                    <a:pt x="242" y="202"/>
                  </a:lnTo>
                  <a:lnTo>
                    <a:pt x="246" y="210"/>
                  </a:lnTo>
                  <a:lnTo>
                    <a:pt x="252" y="220"/>
                  </a:lnTo>
                  <a:lnTo>
                    <a:pt x="252" y="220"/>
                  </a:lnTo>
                  <a:lnTo>
                    <a:pt x="264" y="236"/>
                  </a:lnTo>
                  <a:lnTo>
                    <a:pt x="268" y="248"/>
                  </a:lnTo>
                  <a:lnTo>
                    <a:pt x="300" y="244"/>
                  </a:lnTo>
                  <a:lnTo>
                    <a:pt x="314" y="236"/>
                  </a:lnTo>
                  <a:lnTo>
                    <a:pt x="326" y="220"/>
                  </a:lnTo>
                  <a:lnTo>
                    <a:pt x="332" y="204"/>
                  </a:lnTo>
                  <a:lnTo>
                    <a:pt x="332" y="204"/>
                  </a:lnTo>
                  <a:lnTo>
                    <a:pt x="332" y="204"/>
                  </a:lnTo>
                  <a:lnTo>
                    <a:pt x="336" y="188"/>
                  </a:lnTo>
                  <a:lnTo>
                    <a:pt x="336" y="186"/>
                  </a:lnTo>
                  <a:lnTo>
                    <a:pt x="336" y="184"/>
                  </a:lnTo>
                  <a:lnTo>
                    <a:pt x="338" y="184"/>
                  </a:lnTo>
                  <a:lnTo>
                    <a:pt x="350" y="176"/>
                  </a:lnTo>
                  <a:lnTo>
                    <a:pt x="352" y="176"/>
                  </a:lnTo>
                  <a:lnTo>
                    <a:pt x="350" y="174"/>
                  </a:lnTo>
                  <a:lnTo>
                    <a:pt x="330" y="168"/>
                  </a:lnTo>
                  <a:lnTo>
                    <a:pt x="330" y="168"/>
                  </a:lnTo>
                  <a:lnTo>
                    <a:pt x="330" y="168"/>
                  </a:lnTo>
                  <a:lnTo>
                    <a:pt x="326" y="156"/>
                  </a:lnTo>
                  <a:lnTo>
                    <a:pt x="324" y="152"/>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8" name="Freeform 34"/>
            <p:cNvSpPr/>
            <p:nvPr/>
          </p:nvSpPr>
          <p:spPr bwMode="auto">
            <a:xfrm>
              <a:off x="4102100" y="3510869"/>
              <a:ext cx="587375" cy="581025"/>
            </a:xfrm>
            <a:custGeom>
              <a:avLst/>
              <a:gdLst>
                <a:gd name="T0" fmla="*/ 20 w 370"/>
                <a:gd name="T1" fmla="*/ 146 h 366"/>
                <a:gd name="T2" fmla="*/ 0 w 370"/>
                <a:gd name="T3" fmla="*/ 182 h 366"/>
                <a:gd name="T4" fmla="*/ 10 w 370"/>
                <a:gd name="T5" fmla="*/ 210 h 366"/>
                <a:gd name="T6" fmla="*/ 30 w 370"/>
                <a:gd name="T7" fmla="*/ 222 h 366"/>
                <a:gd name="T8" fmla="*/ 54 w 370"/>
                <a:gd name="T9" fmla="*/ 276 h 366"/>
                <a:gd name="T10" fmla="*/ 82 w 370"/>
                <a:gd name="T11" fmla="*/ 290 h 366"/>
                <a:gd name="T12" fmla="*/ 86 w 370"/>
                <a:gd name="T13" fmla="*/ 290 h 366"/>
                <a:gd name="T14" fmla="*/ 152 w 370"/>
                <a:gd name="T15" fmla="*/ 302 h 366"/>
                <a:gd name="T16" fmla="*/ 204 w 370"/>
                <a:gd name="T17" fmla="*/ 306 h 366"/>
                <a:gd name="T18" fmla="*/ 214 w 370"/>
                <a:gd name="T19" fmla="*/ 312 h 366"/>
                <a:gd name="T20" fmla="*/ 214 w 370"/>
                <a:gd name="T21" fmla="*/ 332 h 366"/>
                <a:gd name="T22" fmla="*/ 234 w 370"/>
                <a:gd name="T23" fmla="*/ 342 h 366"/>
                <a:gd name="T24" fmla="*/ 250 w 370"/>
                <a:gd name="T25" fmla="*/ 338 h 366"/>
                <a:gd name="T26" fmla="*/ 266 w 370"/>
                <a:gd name="T27" fmla="*/ 350 h 366"/>
                <a:gd name="T28" fmla="*/ 280 w 370"/>
                <a:gd name="T29" fmla="*/ 364 h 366"/>
                <a:gd name="T30" fmla="*/ 290 w 370"/>
                <a:gd name="T31" fmla="*/ 360 h 366"/>
                <a:gd name="T32" fmla="*/ 314 w 370"/>
                <a:gd name="T33" fmla="*/ 358 h 366"/>
                <a:gd name="T34" fmla="*/ 326 w 370"/>
                <a:gd name="T35" fmla="*/ 342 h 366"/>
                <a:gd name="T36" fmla="*/ 342 w 370"/>
                <a:gd name="T37" fmla="*/ 332 h 366"/>
                <a:gd name="T38" fmla="*/ 342 w 370"/>
                <a:gd name="T39" fmla="*/ 326 h 366"/>
                <a:gd name="T40" fmla="*/ 344 w 370"/>
                <a:gd name="T41" fmla="*/ 306 h 366"/>
                <a:gd name="T42" fmla="*/ 328 w 370"/>
                <a:gd name="T43" fmla="*/ 294 h 366"/>
                <a:gd name="T44" fmla="*/ 310 w 370"/>
                <a:gd name="T45" fmla="*/ 296 h 366"/>
                <a:gd name="T46" fmla="*/ 302 w 370"/>
                <a:gd name="T47" fmla="*/ 294 h 366"/>
                <a:gd name="T48" fmla="*/ 302 w 370"/>
                <a:gd name="T49" fmla="*/ 286 h 366"/>
                <a:gd name="T50" fmla="*/ 282 w 370"/>
                <a:gd name="T51" fmla="*/ 262 h 366"/>
                <a:gd name="T52" fmla="*/ 272 w 370"/>
                <a:gd name="T53" fmla="*/ 244 h 366"/>
                <a:gd name="T54" fmla="*/ 298 w 370"/>
                <a:gd name="T55" fmla="*/ 240 h 366"/>
                <a:gd name="T56" fmla="*/ 296 w 370"/>
                <a:gd name="T57" fmla="*/ 216 h 366"/>
                <a:gd name="T58" fmla="*/ 300 w 370"/>
                <a:gd name="T59" fmla="*/ 210 h 366"/>
                <a:gd name="T60" fmla="*/ 318 w 370"/>
                <a:gd name="T61" fmla="*/ 200 h 366"/>
                <a:gd name="T62" fmla="*/ 312 w 370"/>
                <a:gd name="T63" fmla="*/ 178 h 366"/>
                <a:gd name="T64" fmla="*/ 318 w 370"/>
                <a:gd name="T65" fmla="*/ 162 h 366"/>
                <a:gd name="T66" fmla="*/ 338 w 370"/>
                <a:gd name="T67" fmla="*/ 166 h 366"/>
                <a:gd name="T68" fmla="*/ 340 w 370"/>
                <a:gd name="T69" fmla="*/ 168 h 366"/>
                <a:gd name="T70" fmla="*/ 370 w 370"/>
                <a:gd name="T71" fmla="*/ 162 h 366"/>
                <a:gd name="T72" fmla="*/ 348 w 370"/>
                <a:gd name="T73" fmla="*/ 128 h 366"/>
                <a:gd name="T74" fmla="*/ 302 w 370"/>
                <a:gd name="T75" fmla="*/ 126 h 366"/>
                <a:gd name="T76" fmla="*/ 302 w 370"/>
                <a:gd name="T77" fmla="*/ 126 h 366"/>
                <a:gd name="T78" fmla="*/ 280 w 370"/>
                <a:gd name="T79" fmla="*/ 110 h 366"/>
                <a:gd name="T80" fmla="*/ 260 w 370"/>
                <a:gd name="T81" fmla="*/ 78 h 366"/>
                <a:gd name="T82" fmla="*/ 292 w 370"/>
                <a:gd name="T83" fmla="*/ 44 h 366"/>
                <a:gd name="T84" fmla="*/ 258 w 370"/>
                <a:gd name="T85" fmla="*/ 22 h 366"/>
                <a:gd name="T86" fmla="*/ 226 w 370"/>
                <a:gd name="T87" fmla="*/ 28 h 366"/>
                <a:gd name="T88" fmla="*/ 196 w 370"/>
                <a:gd name="T89" fmla="*/ 14 h 366"/>
                <a:gd name="T90" fmla="*/ 188 w 370"/>
                <a:gd name="T91" fmla="*/ 6 h 366"/>
                <a:gd name="T92" fmla="*/ 188 w 370"/>
                <a:gd name="T93" fmla="*/ 6 h 366"/>
                <a:gd name="T94" fmla="*/ 186 w 370"/>
                <a:gd name="T95" fmla="*/ 0 h 366"/>
                <a:gd name="T96" fmla="*/ 182 w 370"/>
                <a:gd name="T97" fmla="*/ 28 h 366"/>
                <a:gd name="T98" fmla="*/ 182 w 370"/>
                <a:gd name="T99" fmla="*/ 36 h 366"/>
                <a:gd name="T100" fmla="*/ 184 w 370"/>
                <a:gd name="T101" fmla="*/ 46 h 366"/>
                <a:gd name="T102" fmla="*/ 184 w 370"/>
                <a:gd name="T103" fmla="*/ 68 h 366"/>
                <a:gd name="T104" fmla="*/ 172 w 370"/>
                <a:gd name="T105" fmla="*/ 78 h 366"/>
                <a:gd name="T106" fmla="*/ 170 w 370"/>
                <a:gd name="T107" fmla="*/ 98 h 366"/>
                <a:gd name="T108" fmla="*/ 98 w 370"/>
                <a:gd name="T109" fmla="*/ 106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70" h="366">
                  <a:moveTo>
                    <a:pt x="82" y="120"/>
                  </a:moveTo>
                  <a:lnTo>
                    <a:pt x="80" y="120"/>
                  </a:lnTo>
                  <a:lnTo>
                    <a:pt x="20" y="146"/>
                  </a:lnTo>
                  <a:lnTo>
                    <a:pt x="2" y="162"/>
                  </a:lnTo>
                  <a:lnTo>
                    <a:pt x="2" y="162"/>
                  </a:lnTo>
                  <a:lnTo>
                    <a:pt x="0" y="182"/>
                  </a:lnTo>
                  <a:lnTo>
                    <a:pt x="2" y="196"/>
                  </a:lnTo>
                  <a:lnTo>
                    <a:pt x="4" y="206"/>
                  </a:lnTo>
                  <a:lnTo>
                    <a:pt x="10" y="210"/>
                  </a:lnTo>
                  <a:lnTo>
                    <a:pt x="28" y="222"/>
                  </a:lnTo>
                  <a:lnTo>
                    <a:pt x="30" y="222"/>
                  </a:lnTo>
                  <a:lnTo>
                    <a:pt x="30" y="222"/>
                  </a:lnTo>
                  <a:lnTo>
                    <a:pt x="34" y="252"/>
                  </a:lnTo>
                  <a:lnTo>
                    <a:pt x="34" y="252"/>
                  </a:lnTo>
                  <a:lnTo>
                    <a:pt x="54" y="276"/>
                  </a:lnTo>
                  <a:lnTo>
                    <a:pt x="60" y="282"/>
                  </a:lnTo>
                  <a:lnTo>
                    <a:pt x="66" y="286"/>
                  </a:lnTo>
                  <a:lnTo>
                    <a:pt x="82" y="290"/>
                  </a:lnTo>
                  <a:lnTo>
                    <a:pt x="86" y="290"/>
                  </a:lnTo>
                  <a:lnTo>
                    <a:pt x="86" y="290"/>
                  </a:lnTo>
                  <a:lnTo>
                    <a:pt x="86" y="290"/>
                  </a:lnTo>
                  <a:lnTo>
                    <a:pt x="92" y="296"/>
                  </a:lnTo>
                  <a:lnTo>
                    <a:pt x="104" y="300"/>
                  </a:lnTo>
                  <a:lnTo>
                    <a:pt x="152" y="302"/>
                  </a:lnTo>
                  <a:lnTo>
                    <a:pt x="152" y="302"/>
                  </a:lnTo>
                  <a:lnTo>
                    <a:pt x="194" y="304"/>
                  </a:lnTo>
                  <a:lnTo>
                    <a:pt x="204" y="306"/>
                  </a:lnTo>
                  <a:lnTo>
                    <a:pt x="210" y="310"/>
                  </a:lnTo>
                  <a:lnTo>
                    <a:pt x="210" y="310"/>
                  </a:lnTo>
                  <a:lnTo>
                    <a:pt x="214" y="312"/>
                  </a:lnTo>
                  <a:lnTo>
                    <a:pt x="214" y="318"/>
                  </a:lnTo>
                  <a:lnTo>
                    <a:pt x="214" y="332"/>
                  </a:lnTo>
                  <a:lnTo>
                    <a:pt x="214" y="332"/>
                  </a:lnTo>
                  <a:lnTo>
                    <a:pt x="214" y="342"/>
                  </a:lnTo>
                  <a:lnTo>
                    <a:pt x="216" y="346"/>
                  </a:lnTo>
                  <a:lnTo>
                    <a:pt x="234" y="342"/>
                  </a:lnTo>
                  <a:lnTo>
                    <a:pt x="234" y="342"/>
                  </a:lnTo>
                  <a:lnTo>
                    <a:pt x="242" y="340"/>
                  </a:lnTo>
                  <a:lnTo>
                    <a:pt x="250" y="338"/>
                  </a:lnTo>
                  <a:lnTo>
                    <a:pt x="256" y="340"/>
                  </a:lnTo>
                  <a:lnTo>
                    <a:pt x="258" y="342"/>
                  </a:lnTo>
                  <a:lnTo>
                    <a:pt x="266" y="350"/>
                  </a:lnTo>
                  <a:lnTo>
                    <a:pt x="266" y="350"/>
                  </a:lnTo>
                  <a:lnTo>
                    <a:pt x="278" y="362"/>
                  </a:lnTo>
                  <a:lnTo>
                    <a:pt x="280" y="364"/>
                  </a:lnTo>
                  <a:lnTo>
                    <a:pt x="282" y="366"/>
                  </a:lnTo>
                  <a:lnTo>
                    <a:pt x="282" y="366"/>
                  </a:lnTo>
                  <a:lnTo>
                    <a:pt x="290" y="360"/>
                  </a:lnTo>
                  <a:lnTo>
                    <a:pt x="298" y="350"/>
                  </a:lnTo>
                  <a:lnTo>
                    <a:pt x="300" y="348"/>
                  </a:lnTo>
                  <a:lnTo>
                    <a:pt x="314" y="358"/>
                  </a:lnTo>
                  <a:lnTo>
                    <a:pt x="324" y="350"/>
                  </a:lnTo>
                  <a:lnTo>
                    <a:pt x="324" y="350"/>
                  </a:lnTo>
                  <a:lnTo>
                    <a:pt x="326" y="342"/>
                  </a:lnTo>
                  <a:lnTo>
                    <a:pt x="330" y="338"/>
                  </a:lnTo>
                  <a:lnTo>
                    <a:pt x="334" y="334"/>
                  </a:lnTo>
                  <a:lnTo>
                    <a:pt x="342" y="332"/>
                  </a:lnTo>
                  <a:lnTo>
                    <a:pt x="346" y="330"/>
                  </a:lnTo>
                  <a:lnTo>
                    <a:pt x="344" y="328"/>
                  </a:lnTo>
                  <a:lnTo>
                    <a:pt x="342" y="326"/>
                  </a:lnTo>
                  <a:lnTo>
                    <a:pt x="342" y="326"/>
                  </a:lnTo>
                  <a:lnTo>
                    <a:pt x="344" y="306"/>
                  </a:lnTo>
                  <a:lnTo>
                    <a:pt x="344" y="306"/>
                  </a:lnTo>
                  <a:lnTo>
                    <a:pt x="338" y="300"/>
                  </a:lnTo>
                  <a:lnTo>
                    <a:pt x="334" y="296"/>
                  </a:lnTo>
                  <a:lnTo>
                    <a:pt x="328" y="294"/>
                  </a:lnTo>
                  <a:lnTo>
                    <a:pt x="320" y="294"/>
                  </a:lnTo>
                  <a:lnTo>
                    <a:pt x="320" y="294"/>
                  </a:lnTo>
                  <a:lnTo>
                    <a:pt x="310" y="296"/>
                  </a:lnTo>
                  <a:lnTo>
                    <a:pt x="306" y="296"/>
                  </a:lnTo>
                  <a:lnTo>
                    <a:pt x="302" y="294"/>
                  </a:lnTo>
                  <a:lnTo>
                    <a:pt x="302" y="294"/>
                  </a:lnTo>
                  <a:lnTo>
                    <a:pt x="302" y="290"/>
                  </a:lnTo>
                  <a:lnTo>
                    <a:pt x="302" y="286"/>
                  </a:lnTo>
                  <a:lnTo>
                    <a:pt x="302" y="286"/>
                  </a:lnTo>
                  <a:lnTo>
                    <a:pt x="292" y="272"/>
                  </a:lnTo>
                  <a:lnTo>
                    <a:pt x="282" y="262"/>
                  </a:lnTo>
                  <a:lnTo>
                    <a:pt x="282" y="262"/>
                  </a:lnTo>
                  <a:lnTo>
                    <a:pt x="278" y="256"/>
                  </a:lnTo>
                  <a:lnTo>
                    <a:pt x="274" y="250"/>
                  </a:lnTo>
                  <a:lnTo>
                    <a:pt x="272" y="244"/>
                  </a:lnTo>
                  <a:lnTo>
                    <a:pt x="274" y="238"/>
                  </a:lnTo>
                  <a:lnTo>
                    <a:pt x="274" y="236"/>
                  </a:lnTo>
                  <a:lnTo>
                    <a:pt x="298" y="240"/>
                  </a:lnTo>
                  <a:lnTo>
                    <a:pt x="296" y="226"/>
                  </a:lnTo>
                  <a:lnTo>
                    <a:pt x="296" y="226"/>
                  </a:lnTo>
                  <a:lnTo>
                    <a:pt x="296" y="216"/>
                  </a:lnTo>
                  <a:lnTo>
                    <a:pt x="298" y="212"/>
                  </a:lnTo>
                  <a:lnTo>
                    <a:pt x="300" y="210"/>
                  </a:lnTo>
                  <a:lnTo>
                    <a:pt x="300" y="210"/>
                  </a:lnTo>
                  <a:lnTo>
                    <a:pt x="304" y="206"/>
                  </a:lnTo>
                  <a:lnTo>
                    <a:pt x="310" y="204"/>
                  </a:lnTo>
                  <a:lnTo>
                    <a:pt x="318" y="200"/>
                  </a:lnTo>
                  <a:lnTo>
                    <a:pt x="318" y="196"/>
                  </a:lnTo>
                  <a:lnTo>
                    <a:pt x="318" y="196"/>
                  </a:lnTo>
                  <a:lnTo>
                    <a:pt x="312" y="178"/>
                  </a:lnTo>
                  <a:lnTo>
                    <a:pt x="312" y="170"/>
                  </a:lnTo>
                  <a:lnTo>
                    <a:pt x="312" y="166"/>
                  </a:lnTo>
                  <a:lnTo>
                    <a:pt x="318" y="162"/>
                  </a:lnTo>
                  <a:lnTo>
                    <a:pt x="318" y="162"/>
                  </a:lnTo>
                  <a:lnTo>
                    <a:pt x="324" y="162"/>
                  </a:lnTo>
                  <a:lnTo>
                    <a:pt x="338" y="166"/>
                  </a:lnTo>
                  <a:lnTo>
                    <a:pt x="338" y="166"/>
                  </a:lnTo>
                  <a:lnTo>
                    <a:pt x="340" y="166"/>
                  </a:lnTo>
                  <a:lnTo>
                    <a:pt x="340" y="168"/>
                  </a:lnTo>
                  <a:lnTo>
                    <a:pt x="340" y="168"/>
                  </a:lnTo>
                  <a:lnTo>
                    <a:pt x="356" y="186"/>
                  </a:lnTo>
                  <a:lnTo>
                    <a:pt x="370" y="162"/>
                  </a:lnTo>
                  <a:lnTo>
                    <a:pt x="370" y="162"/>
                  </a:lnTo>
                  <a:lnTo>
                    <a:pt x="356" y="140"/>
                  </a:lnTo>
                  <a:lnTo>
                    <a:pt x="348" y="128"/>
                  </a:lnTo>
                  <a:lnTo>
                    <a:pt x="336" y="136"/>
                  </a:lnTo>
                  <a:lnTo>
                    <a:pt x="334" y="134"/>
                  </a:lnTo>
                  <a:lnTo>
                    <a:pt x="302" y="126"/>
                  </a:lnTo>
                  <a:lnTo>
                    <a:pt x="302" y="126"/>
                  </a:lnTo>
                  <a:lnTo>
                    <a:pt x="302" y="126"/>
                  </a:lnTo>
                  <a:lnTo>
                    <a:pt x="302" y="126"/>
                  </a:lnTo>
                  <a:lnTo>
                    <a:pt x="292" y="122"/>
                  </a:lnTo>
                  <a:lnTo>
                    <a:pt x="286" y="116"/>
                  </a:lnTo>
                  <a:lnTo>
                    <a:pt x="280" y="110"/>
                  </a:lnTo>
                  <a:lnTo>
                    <a:pt x="278" y="106"/>
                  </a:lnTo>
                  <a:lnTo>
                    <a:pt x="260" y="96"/>
                  </a:lnTo>
                  <a:lnTo>
                    <a:pt x="260" y="78"/>
                  </a:lnTo>
                  <a:lnTo>
                    <a:pt x="294" y="58"/>
                  </a:lnTo>
                  <a:lnTo>
                    <a:pt x="294" y="58"/>
                  </a:lnTo>
                  <a:lnTo>
                    <a:pt x="292" y="44"/>
                  </a:lnTo>
                  <a:lnTo>
                    <a:pt x="286" y="30"/>
                  </a:lnTo>
                  <a:lnTo>
                    <a:pt x="282" y="18"/>
                  </a:lnTo>
                  <a:lnTo>
                    <a:pt x="258" y="22"/>
                  </a:lnTo>
                  <a:lnTo>
                    <a:pt x="258" y="22"/>
                  </a:lnTo>
                  <a:lnTo>
                    <a:pt x="242" y="26"/>
                  </a:lnTo>
                  <a:lnTo>
                    <a:pt x="226" y="28"/>
                  </a:lnTo>
                  <a:lnTo>
                    <a:pt x="200" y="22"/>
                  </a:lnTo>
                  <a:lnTo>
                    <a:pt x="200" y="14"/>
                  </a:lnTo>
                  <a:lnTo>
                    <a:pt x="196" y="14"/>
                  </a:lnTo>
                  <a:lnTo>
                    <a:pt x="190" y="10"/>
                  </a:lnTo>
                  <a:lnTo>
                    <a:pt x="188" y="6"/>
                  </a:lnTo>
                  <a:lnTo>
                    <a:pt x="188" y="6"/>
                  </a:lnTo>
                  <a:lnTo>
                    <a:pt x="188" y="6"/>
                  </a:lnTo>
                  <a:lnTo>
                    <a:pt x="188" y="6"/>
                  </a:lnTo>
                  <a:lnTo>
                    <a:pt x="188" y="6"/>
                  </a:lnTo>
                  <a:lnTo>
                    <a:pt x="186" y="2"/>
                  </a:lnTo>
                  <a:lnTo>
                    <a:pt x="186" y="2"/>
                  </a:lnTo>
                  <a:lnTo>
                    <a:pt x="186" y="0"/>
                  </a:lnTo>
                  <a:lnTo>
                    <a:pt x="186" y="0"/>
                  </a:lnTo>
                  <a:lnTo>
                    <a:pt x="184" y="22"/>
                  </a:lnTo>
                  <a:lnTo>
                    <a:pt x="182" y="28"/>
                  </a:lnTo>
                  <a:lnTo>
                    <a:pt x="182" y="28"/>
                  </a:lnTo>
                  <a:lnTo>
                    <a:pt x="180" y="34"/>
                  </a:lnTo>
                  <a:lnTo>
                    <a:pt x="182" y="36"/>
                  </a:lnTo>
                  <a:lnTo>
                    <a:pt x="182" y="36"/>
                  </a:lnTo>
                  <a:lnTo>
                    <a:pt x="184" y="40"/>
                  </a:lnTo>
                  <a:lnTo>
                    <a:pt x="184" y="46"/>
                  </a:lnTo>
                  <a:lnTo>
                    <a:pt x="182" y="50"/>
                  </a:lnTo>
                  <a:lnTo>
                    <a:pt x="180" y="54"/>
                  </a:lnTo>
                  <a:lnTo>
                    <a:pt x="184" y="68"/>
                  </a:lnTo>
                  <a:lnTo>
                    <a:pt x="182" y="68"/>
                  </a:lnTo>
                  <a:lnTo>
                    <a:pt x="182" y="70"/>
                  </a:lnTo>
                  <a:lnTo>
                    <a:pt x="172" y="78"/>
                  </a:lnTo>
                  <a:lnTo>
                    <a:pt x="172" y="96"/>
                  </a:lnTo>
                  <a:lnTo>
                    <a:pt x="170" y="98"/>
                  </a:lnTo>
                  <a:lnTo>
                    <a:pt x="170" y="98"/>
                  </a:lnTo>
                  <a:lnTo>
                    <a:pt x="148" y="106"/>
                  </a:lnTo>
                  <a:lnTo>
                    <a:pt x="132" y="110"/>
                  </a:lnTo>
                  <a:lnTo>
                    <a:pt x="98" y="106"/>
                  </a:lnTo>
                  <a:lnTo>
                    <a:pt x="82" y="120"/>
                  </a:lnTo>
                  <a:lnTo>
                    <a:pt x="82" y="120"/>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9" name="Freeform 35"/>
            <p:cNvSpPr/>
            <p:nvPr/>
          </p:nvSpPr>
          <p:spPr bwMode="auto">
            <a:xfrm>
              <a:off x="5207000" y="4752294"/>
              <a:ext cx="168275" cy="406400"/>
            </a:xfrm>
            <a:custGeom>
              <a:avLst/>
              <a:gdLst>
                <a:gd name="T0" fmla="*/ 80 w 106"/>
                <a:gd name="T1" fmla="*/ 0 h 256"/>
                <a:gd name="T2" fmla="*/ 80 w 106"/>
                <a:gd name="T3" fmla="*/ 0 h 256"/>
                <a:gd name="T4" fmla="*/ 62 w 106"/>
                <a:gd name="T5" fmla="*/ 14 h 256"/>
                <a:gd name="T6" fmla="*/ 46 w 106"/>
                <a:gd name="T7" fmla="*/ 32 h 256"/>
                <a:gd name="T8" fmla="*/ 34 w 106"/>
                <a:gd name="T9" fmla="*/ 50 h 256"/>
                <a:gd name="T10" fmla="*/ 24 w 106"/>
                <a:gd name="T11" fmla="*/ 70 h 256"/>
                <a:gd name="T12" fmla="*/ 24 w 106"/>
                <a:gd name="T13" fmla="*/ 70 h 256"/>
                <a:gd name="T14" fmla="*/ 10 w 106"/>
                <a:gd name="T15" fmla="*/ 98 h 256"/>
                <a:gd name="T16" fmla="*/ 4 w 106"/>
                <a:gd name="T17" fmla="*/ 104 h 256"/>
                <a:gd name="T18" fmla="*/ 0 w 106"/>
                <a:gd name="T19" fmla="*/ 108 h 256"/>
                <a:gd name="T20" fmla="*/ 6 w 106"/>
                <a:gd name="T21" fmla="*/ 152 h 256"/>
                <a:gd name="T22" fmla="*/ 6 w 106"/>
                <a:gd name="T23" fmla="*/ 154 h 256"/>
                <a:gd name="T24" fmla="*/ 6 w 106"/>
                <a:gd name="T25" fmla="*/ 154 h 256"/>
                <a:gd name="T26" fmla="*/ 2 w 106"/>
                <a:gd name="T27" fmla="*/ 184 h 256"/>
                <a:gd name="T28" fmla="*/ 2 w 106"/>
                <a:gd name="T29" fmla="*/ 184 h 256"/>
                <a:gd name="T30" fmla="*/ 2 w 106"/>
                <a:gd name="T31" fmla="*/ 196 h 256"/>
                <a:gd name="T32" fmla="*/ 2 w 106"/>
                <a:gd name="T33" fmla="*/ 200 h 256"/>
                <a:gd name="T34" fmla="*/ 4 w 106"/>
                <a:gd name="T35" fmla="*/ 202 h 256"/>
                <a:gd name="T36" fmla="*/ 36 w 106"/>
                <a:gd name="T37" fmla="*/ 224 h 256"/>
                <a:gd name="T38" fmla="*/ 36 w 106"/>
                <a:gd name="T39" fmla="*/ 224 h 256"/>
                <a:gd name="T40" fmla="*/ 38 w 106"/>
                <a:gd name="T41" fmla="*/ 224 h 256"/>
                <a:gd name="T42" fmla="*/ 38 w 106"/>
                <a:gd name="T43" fmla="*/ 226 h 256"/>
                <a:gd name="T44" fmla="*/ 38 w 106"/>
                <a:gd name="T45" fmla="*/ 226 h 256"/>
                <a:gd name="T46" fmla="*/ 38 w 106"/>
                <a:gd name="T47" fmla="*/ 226 h 256"/>
                <a:gd name="T48" fmla="*/ 42 w 106"/>
                <a:gd name="T49" fmla="*/ 236 h 256"/>
                <a:gd name="T50" fmla="*/ 50 w 106"/>
                <a:gd name="T51" fmla="*/ 248 h 256"/>
                <a:gd name="T52" fmla="*/ 50 w 106"/>
                <a:gd name="T53" fmla="*/ 248 h 256"/>
                <a:gd name="T54" fmla="*/ 56 w 106"/>
                <a:gd name="T55" fmla="*/ 252 h 256"/>
                <a:gd name="T56" fmla="*/ 62 w 106"/>
                <a:gd name="T57" fmla="*/ 256 h 256"/>
                <a:gd name="T58" fmla="*/ 66 w 106"/>
                <a:gd name="T59" fmla="*/ 204 h 256"/>
                <a:gd name="T60" fmla="*/ 66 w 106"/>
                <a:gd name="T61" fmla="*/ 202 h 256"/>
                <a:gd name="T62" fmla="*/ 90 w 106"/>
                <a:gd name="T63" fmla="*/ 146 h 256"/>
                <a:gd name="T64" fmla="*/ 98 w 106"/>
                <a:gd name="T65" fmla="*/ 80 h 256"/>
                <a:gd name="T66" fmla="*/ 98 w 106"/>
                <a:gd name="T67" fmla="*/ 78 h 256"/>
                <a:gd name="T68" fmla="*/ 98 w 106"/>
                <a:gd name="T69" fmla="*/ 78 h 256"/>
                <a:gd name="T70" fmla="*/ 106 w 106"/>
                <a:gd name="T71" fmla="*/ 60 h 256"/>
                <a:gd name="T72" fmla="*/ 100 w 106"/>
                <a:gd name="T73" fmla="*/ 44 h 256"/>
                <a:gd name="T74" fmla="*/ 100 w 106"/>
                <a:gd name="T75" fmla="*/ 44 h 256"/>
                <a:gd name="T76" fmla="*/ 98 w 106"/>
                <a:gd name="T77" fmla="*/ 44 h 256"/>
                <a:gd name="T78" fmla="*/ 98 w 106"/>
                <a:gd name="T79" fmla="*/ 24 h 256"/>
                <a:gd name="T80" fmla="*/ 98 w 106"/>
                <a:gd name="T81" fmla="*/ 22 h 256"/>
                <a:gd name="T82" fmla="*/ 98 w 106"/>
                <a:gd name="T83" fmla="*/ 22 h 256"/>
                <a:gd name="T84" fmla="*/ 102 w 106"/>
                <a:gd name="T85" fmla="*/ 16 h 256"/>
                <a:gd name="T86" fmla="*/ 106 w 106"/>
                <a:gd name="T87" fmla="*/ 12 h 256"/>
                <a:gd name="T88" fmla="*/ 80 w 106"/>
                <a:gd name="T89" fmla="*/ 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6" h="256">
                  <a:moveTo>
                    <a:pt x="80" y="0"/>
                  </a:moveTo>
                  <a:lnTo>
                    <a:pt x="80" y="0"/>
                  </a:lnTo>
                  <a:lnTo>
                    <a:pt x="62" y="14"/>
                  </a:lnTo>
                  <a:lnTo>
                    <a:pt x="46" y="32"/>
                  </a:lnTo>
                  <a:lnTo>
                    <a:pt x="34" y="50"/>
                  </a:lnTo>
                  <a:lnTo>
                    <a:pt x="24" y="70"/>
                  </a:lnTo>
                  <a:lnTo>
                    <a:pt x="24" y="70"/>
                  </a:lnTo>
                  <a:lnTo>
                    <a:pt x="10" y="98"/>
                  </a:lnTo>
                  <a:lnTo>
                    <a:pt x="4" y="104"/>
                  </a:lnTo>
                  <a:lnTo>
                    <a:pt x="0" y="108"/>
                  </a:lnTo>
                  <a:lnTo>
                    <a:pt x="6" y="152"/>
                  </a:lnTo>
                  <a:lnTo>
                    <a:pt x="6" y="154"/>
                  </a:lnTo>
                  <a:lnTo>
                    <a:pt x="6" y="154"/>
                  </a:lnTo>
                  <a:lnTo>
                    <a:pt x="2" y="184"/>
                  </a:lnTo>
                  <a:lnTo>
                    <a:pt x="2" y="184"/>
                  </a:lnTo>
                  <a:lnTo>
                    <a:pt x="2" y="196"/>
                  </a:lnTo>
                  <a:lnTo>
                    <a:pt x="2" y="200"/>
                  </a:lnTo>
                  <a:lnTo>
                    <a:pt x="4" y="202"/>
                  </a:lnTo>
                  <a:lnTo>
                    <a:pt x="36" y="224"/>
                  </a:lnTo>
                  <a:lnTo>
                    <a:pt x="36" y="224"/>
                  </a:lnTo>
                  <a:lnTo>
                    <a:pt x="38" y="224"/>
                  </a:lnTo>
                  <a:lnTo>
                    <a:pt x="38" y="226"/>
                  </a:lnTo>
                  <a:lnTo>
                    <a:pt x="38" y="226"/>
                  </a:lnTo>
                  <a:lnTo>
                    <a:pt x="38" y="226"/>
                  </a:lnTo>
                  <a:lnTo>
                    <a:pt x="42" y="236"/>
                  </a:lnTo>
                  <a:lnTo>
                    <a:pt x="50" y="248"/>
                  </a:lnTo>
                  <a:lnTo>
                    <a:pt x="50" y="248"/>
                  </a:lnTo>
                  <a:lnTo>
                    <a:pt x="56" y="252"/>
                  </a:lnTo>
                  <a:lnTo>
                    <a:pt x="62" y="256"/>
                  </a:lnTo>
                  <a:lnTo>
                    <a:pt x="66" y="204"/>
                  </a:lnTo>
                  <a:lnTo>
                    <a:pt x="66" y="202"/>
                  </a:lnTo>
                  <a:lnTo>
                    <a:pt x="90" y="146"/>
                  </a:lnTo>
                  <a:lnTo>
                    <a:pt x="98" y="80"/>
                  </a:lnTo>
                  <a:lnTo>
                    <a:pt x="98" y="78"/>
                  </a:lnTo>
                  <a:lnTo>
                    <a:pt x="98" y="78"/>
                  </a:lnTo>
                  <a:lnTo>
                    <a:pt x="106" y="60"/>
                  </a:lnTo>
                  <a:lnTo>
                    <a:pt x="100" y="44"/>
                  </a:lnTo>
                  <a:lnTo>
                    <a:pt x="100" y="44"/>
                  </a:lnTo>
                  <a:lnTo>
                    <a:pt x="98" y="44"/>
                  </a:lnTo>
                  <a:lnTo>
                    <a:pt x="98" y="24"/>
                  </a:lnTo>
                  <a:lnTo>
                    <a:pt x="98" y="22"/>
                  </a:lnTo>
                  <a:lnTo>
                    <a:pt x="98" y="22"/>
                  </a:lnTo>
                  <a:lnTo>
                    <a:pt x="102" y="16"/>
                  </a:lnTo>
                  <a:lnTo>
                    <a:pt x="106" y="12"/>
                  </a:lnTo>
                  <a:lnTo>
                    <a:pt x="80" y="0"/>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0" name="Freeform 36"/>
            <p:cNvSpPr/>
            <p:nvPr/>
          </p:nvSpPr>
          <p:spPr bwMode="auto">
            <a:xfrm>
              <a:off x="3968750" y="5473019"/>
              <a:ext cx="254000" cy="222250"/>
            </a:xfrm>
            <a:custGeom>
              <a:avLst/>
              <a:gdLst>
                <a:gd name="T0" fmla="*/ 72 w 160"/>
                <a:gd name="T1" fmla="*/ 14 h 140"/>
                <a:gd name="T2" fmla="*/ 70 w 160"/>
                <a:gd name="T3" fmla="*/ 18 h 140"/>
                <a:gd name="T4" fmla="*/ 70 w 160"/>
                <a:gd name="T5" fmla="*/ 18 h 140"/>
                <a:gd name="T6" fmla="*/ 68 w 160"/>
                <a:gd name="T7" fmla="*/ 20 h 140"/>
                <a:gd name="T8" fmla="*/ 36 w 160"/>
                <a:gd name="T9" fmla="*/ 28 h 140"/>
                <a:gd name="T10" fmla="*/ 38 w 160"/>
                <a:gd name="T11" fmla="*/ 32 h 140"/>
                <a:gd name="T12" fmla="*/ 48 w 160"/>
                <a:gd name="T13" fmla="*/ 44 h 140"/>
                <a:gd name="T14" fmla="*/ 48 w 160"/>
                <a:gd name="T15" fmla="*/ 44 h 140"/>
                <a:gd name="T16" fmla="*/ 44 w 160"/>
                <a:gd name="T17" fmla="*/ 46 h 140"/>
                <a:gd name="T18" fmla="*/ 30 w 160"/>
                <a:gd name="T19" fmla="*/ 54 h 140"/>
                <a:gd name="T20" fmla="*/ 6 w 160"/>
                <a:gd name="T21" fmla="*/ 72 h 140"/>
                <a:gd name="T22" fmla="*/ 6 w 160"/>
                <a:gd name="T23" fmla="*/ 72 h 140"/>
                <a:gd name="T24" fmla="*/ 2 w 160"/>
                <a:gd name="T25" fmla="*/ 80 h 140"/>
                <a:gd name="T26" fmla="*/ 0 w 160"/>
                <a:gd name="T27" fmla="*/ 92 h 140"/>
                <a:gd name="T28" fmla="*/ 4 w 160"/>
                <a:gd name="T29" fmla="*/ 108 h 140"/>
                <a:gd name="T30" fmla="*/ 10 w 160"/>
                <a:gd name="T31" fmla="*/ 126 h 140"/>
                <a:gd name="T32" fmla="*/ 34 w 160"/>
                <a:gd name="T33" fmla="*/ 128 h 140"/>
                <a:gd name="T34" fmla="*/ 36 w 160"/>
                <a:gd name="T35" fmla="*/ 128 h 140"/>
                <a:gd name="T36" fmla="*/ 36 w 160"/>
                <a:gd name="T37" fmla="*/ 128 h 140"/>
                <a:gd name="T38" fmla="*/ 60 w 160"/>
                <a:gd name="T39" fmla="*/ 140 h 140"/>
                <a:gd name="T40" fmla="*/ 86 w 160"/>
                <a:gd name="T41" fmla="*/ 136 h 140"/>
                <a:gd name="T42" fmla="*/ 86 w 160"/>
                <a:gd name="T43" fmla="*/ 136 h 140"/>
                <a:gd name="T44" fmla="*/ 94 w 160"/>
                <a:gd name="T45" fmla="*/ 132 h 140"/>
                <a:gd name="T46" fmla="*/ 102 w 160"/>
                <a:gd name="T47" fmla="*/ 126 h 140"/>
                <a:gd name="T48" fmla="*/ 112 w 160"/>
                <a:gd name="T49" fmla="*/ 118 h 140"/>
                <a:gd name="T50" fmla="*/ 122 w 160"/>
                <a:gd name="T51" fmla="*/ 106 h 140"/>
                <a:gd name="T52" fmla="*/ 124 w 160"/>
                <a:gd name="T53" fmla="*/ 106 h 140"/>
                <a:gd name="T54" fmla="*/ 126 w 160"/>
                <a:gd name="T55" fmla="*/ 104 h 140"/>
                <a:gd name="T56" fmla="*/ 136 w 160"/>
                <a:gd name="T57" fmla="*/ 100 h 140"/>
                <a:gd name="T58" fmla="*/ 134 w 160"/>
                <a:gd name="T59" fmla="*/ 66 h 140"/>
                <a:gd name="T60" fmla="*/ 134 w 160"/>
                <a:gd name="T61" fmla="*/ 66 h 140"/>
                <a:gd name="T62" fmla="*/ 148 w 160"/>
                <a:gd name="T63" fmla="*/ 44 h 140"/>
                <a:gd name="T64" fmla="*/ 148 w 160"/>
                <a:gd name="T65" fmla="*/ 44 h 140"/>
                <a:gd name="T66" fmla="*/ 148 w 160"/>
                <a:gd name="T67" fmla="*/ 44 h 140"/>
                <a:gd name="T68" fmla="*/ 160 w 160"/>
                <a:gd name="T69" fmla="*/ 34 h 140"/>
                <a:gd name="T70" fmla="*/ 160 w 160"/>
                <a:gd name="T71" fmla="*/ 34 h 140"/>
                <a:gd name="T72" fmla="*/ 160 w 160"/>
                <a:gd name="T73" fmla="*/ 22 h 140"/>
                <a:gd name="T74" fmla="*/ 158 w 160"/>
                <a:gd name="T75" fmla="*/ 14 h 140"/>
                <a:gd name="T76" fmla="*/ 156 w 160"/>
                <a:gd name="T77" fmla="*/ 10 h 140"/>
                <a:gd name="T78" fmla="*/ 156 w 160"/>
                <a:gd name="T79" fmla="*/ 10 h 140"/>
                <a:gd name="T80" fmla="*/ 152 w 160"/>
                <a:gd name="T81" fmla="*/ 2 h 140"/>
                <a:gd name="T82" fmla="*/ 146 w 160"/>
                <a:gd name="T83" fmla="*/ 0 h 140"/>
                <a:gd name="T84" fmla="*/ 146 w 160"/>
                <a:gd name="T85" fmla="*/ 12 h 140"/>
                <a:gd name="T86" fmla="*/ 126 w 160"/>
                <a:gd name="T87" fmla="*/ 8 h 140"/>
                <a:gd name="T88" fmla="*/ 116 w 160"/>
                <a:gd name="T89" fmla="*/ 14 h 140"/>
                <a:gd name="T90" fmla="*/ 114 w 160"/>
                <a:gd name="T91" fmla="*/ 14 h 140"/>
                <a:gd name="T92" fmla="*/ 114 w 160"/>
                <a:gd name="T93" fmla="*/ 14 h 140"/>
                <a:gd name="T94" fmla="*/ 72 w 160"/>
                <a:gd name="T95" fmla="*/ 14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0" h="140">
                  <a:moveTo>
                    <a:pt x="72" y="14"/>
                  </a:moveTo>
                  <a:lnTo>
                    <a:pt x="70" y="18"/>
                  </a:lnTo>
                  <a:lnTo>
                    <a:pt x="70" y="18"/>
                  </a:lnTo>
                  <a:lnTo>
                    <a:pt x="68" y="20"/>
                  </a:lnTo>
                  <a:lnTo>
                    <a:pt x="36" y="28"/>
                  </a:lnTo>
                  <a:lnTo>
                    <a:pt x="38" y="32"/>
                  </a:lnTo>
                  <a:lnTo>
                    <a:pt x="48" y="44"/>
                  </a:lnTo>
                  <a:lnTo>
                    <a:pt x="48" y="44"/>
                  </a:lnTo>
                  <a:lnTo>
                    <a:pt x="44" y="46"/>
                  </a:lnTo>
                  <a:lnTo>
                    <a:pt x="30" y="54"/>
                  </a:lnTo>
                  <a:lnTo>
                    <a:pt x="6" y="72"/>
                  </a:lnTo>
                  <a:lnTo>
                    <a:pt x="6" y="72"/>
                  </a:lnTo>
                  <a:lnTo>
                    <a:pt x="2" y="80"/>
                  </a:lnTo>
                  <a:lnTo>
                    <a:pt x="0" y="92"/>
                  </a:lnTo>
                  <a:lnTo>
                    <a:pt x="4" y="108"/>
                  </a:lnTo>
                  <a:lnTo>
                    <a:pt x="10" y="126"/>
                  </a:lnTo>
                  <a:lnTo>
                    <a:pt x="34" y="128"/>
                  </a:lnTo>
                  <a:lnTo>
                    <a:pt x="36" y="128"/>
                  </a:lnTo>
                  <a:lnTo>
                    <a:pt x="36" y="128"/>
                  </a:lnTo>
                  <a:lnTo>
                    <a:pt x="60" y="140"/>
                  </a:lnTo>
                  <a:lnTo>
                    <a:pt x="86" y="136"/>
                  </a:lnTo>
                  <a:lnTo>
                    <a:pt x="86" y="136"/>
                  </a:lnTo>
                  <a:lnTo>
                    <a:pt x="94" y="132"/>
                  </a:lnTo>
                  <a:lnTo>
                    <a:pt x="102" y="126"/>
                  </a:lnTo>
                  <a:lnTo>
                    <a:pt x="112" y="118"/>
                  </a:lnTo>
                  <a:lnTo>
                    <a:pt x="122" y="106"/>
                  </a:lnTo>
                  <a:lnTo>
                    <a:pt x="124" y="106"/>
                  </a:lnTo>
                  <a:lnTo>
                    <a:pt x="126" y="104"/>
                  </a:lnTo>
                  <a:lnTo>
                    <a:pt x="136" y="100"/>
                  </a:lnTo>
                  <a:lnTo>
                    <a:pt x="134" y="66"/>
                  </a:lnTo>
                  <a:lnTo>
                    <a:pt x="134" y="66"/>
                  </a:lnTo>
                  <a:lnTo>
                    <a:pt x="148" y="44"/>
                  </a:lnTo>
                  <a:lnTo>
                    <a:pt x="148" y="44"/>
                  </a:lnTo>
                  <a:lnTo>
                    <a:pt x="148" y="44"/>
                  </a:lnTo>
                  <a:lnTo>
                    <a:pt x="160" y="34"/>
                  </a:lnTo>
                  <a:lnTo>
                    <a:pt x="160" y="34"/>
                  </a:lnTo>
                  <a:lnTo>
                    <a:pt x="160" y="22"/>
                  </a:lnTo>
                  <a:lnTo>
                    <a:pt x="158" y="14"/>
                  </a:lnTo>
                  <a:lnTo>
                    <a:pt x="156" y="10"/>
                  </a:lnTo>
                  <a:lnTo>
                    <a:pt x="156" y="10"/>
                  </a:lnTo>
                  <a:lnTo>
                    <a:pt x="152" y="2"/>
                  </a:lnTo>
                  <a:lnTo>
                    <a:pt x="146" y="0"/>
                  </a:lnTo>
                  <a:lnTo>
                    <a:pt x="146" y="12"/>
                  </a:lnTo>
                  <a:lnTo>
                    <a:pt x="126" y="8"/>
                  </a:lnTo>
                  <a:lnTo>
                    <a:pt x="116" y="14"/>
                  </a:lnTo>
                  <a:lnTo>
                    <a:pt x="114" y="14"/>
                  </a:lnTo>
                  <a:lnTo>
                    <a:pt x="114" y="14"/>
                  </a:lnTo>
                  <a:lnTo>
                    <a:pt x="72" y="14"/>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cxnSp>
        <p:nvCxnSpPr>
          <p:cNvPr id="41" name="直接连接符 40"/>
          <p:cNvCxnSpPr/>
          <p:nvPr/>
        </p:nvCxnSpPr>
        <p:spPr>
          <a:xfrm>
            <a:off x="5152073" y="987574"/>
            <a:ext cx="0" cy="3616081"/>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2" name="组合 41"/>
          <p:cNvGrpSpPr/>
          <p:nvPr/>
        </p:nvGrpSpPr>
        <p:grpSpPr>
          <a:xfrm>
            <a:off x="5543328" y="2816197"/>
            <a:ext cx="2629072" cy="695063"/>
            <a:chOff x="8509753" y="2844225"/>
            <a:chExt cx="3505429" cy="926750"/>
          </a:xfrm>
        </p:grpSpPr>
        <p:sp>
          <p:nvSpPr>
            <p:cNvPr id="43" name="文本框 337"/>
            <p:cNvSpPr txBox="1"/>
            <p:nvPr/>
          </p:nvSpPr>
          <p:spPr>
            <a:xfrm>
              <a:off x="8509753" y="2844225"/>
              <a:ext cx="1105163" cy="636072"/>
            </a:xfrm>
            <a:prstGeom prst="rect">
              <a:avLst/>
            </a:prstGeom>
            <a:noFill/>
          </p:spPr>
          <p:txBody>
            <a:bodyPr wrap="square" rtlCol="0">
              <a:spAutoFit/>
            </a:bodyPr>
            <a:lstStyle/>
            <a:p>
              <a:r>
                <a:rPr lang="en-US" altLang="zh-CN" sz="2500" dirty="0">
                  <a:solidFill>
                    <a:schemeClr val="tx2"/>
                  </a:solidFill>
                  <a:latin typeface="微软雅黑" panose="020B0503020204020204" pitchFamily="34" charset="-122"/>
                  <a:ea typeface="微软雅黑" panose="020B0503020204020204" pitchFamily="34" charset="-122"/>
                </a:rPr>
                <a:t>03</a:t>
              </a:r>
              <a:endParaRPr lang="zh-CN" altLang="en-US" sz="2500" dirty="0">
                <a:solidFill>
                  <a:schemeClr val="tx2"/>
                </a:solidFill>
                <a:latin typeface="微软雅黑" panose="020B0503020204020204" pitchFamily="34" charset="-122"/>
                <a:ea typeface="微软雅黑" panose="020B0503020204020204" pitchFamily="34" charset="-122"/>
              </a:endParaRPr>
            </a:p>
          </p:txBody>
        </p:sp>
        <p:sp>
          <p:nvSpPr>
            <p:cNvPr id="44" name="文本框 338"/>
            <p:cNvSpPr txBox="1"/>
            <p:nvPr/>
          </p:nvSpPr>
          <p:spPr>
            <a:xfrm>
              <a:off x="9370050" y="2844226"/>
              <a:ext cx="2645132" cy="926749"/>
            </a:xfrm>
            <a:prstGeom prst="rect">
              <a:avLst/>
            </a:prstGeom>
            <a:noFill/>
          </p:spPr>
          <p:txBody>
            <a:bodyPr wrap="square" rtlCol="0">
              <a:spAutoFit/>
            </a:bodyPr>
            <a:lstStyle/>
            <a:p>
              <a:pPr>
                <a:spcBef>
                  <a:spcPts val="450"/>
                </a:spcBef>
              </a:pPr>
              <a:r>
                <a:rPr lang="zh-CN" altLang="en-US" sz="1500" dirty="0">
                  <a:solidFill>
                    <a:schemeClr val="tx2"/>
                  </a:solidFill>
                  <a:latin typeface="微软雅黑" panose="020B0503020204020204" pitchFamily="34" charset="-122"/>
                  <a:ea typeface="微软雅黑" panose="020B0503020204020204" pitchFamily="34" charset="-122"/>
                </a:rPr>
                <a:t>福建</a:t>
              </a:r>
              <a:endParaRPr lang="en-US" altLang="zh-CN" sz="1500" dirty="0">
                <a:solidFill>
                  <a:schemeClr val="tx2"/>
                </a:solidFill>
                <a:latin typeface="微软雅黑" panose="020B0503020204020204" pitchFamily="34" charset="-122"/>
                <a:ea typeface="微软雅黑" panose="020B0503020204020204" pitchFamily="34" charset="-122"/>
              </a:endParaRPr>
            </a:p>
            <a:p>
              <a:pPr>
                <a:spcBef>
                  <a:spcPts val="450"/>
                </a:spcBef>
              </a:pPr>
              <a:r>
                <a:rPr lang="zh-CN" altLang="en-US" sz="1000" dirty="0">
                  <a:solidFill>
                    <a:schemeClr val="accent1"/>
                  </a:solidFill>
                  <a:latin typeface="微软雅黑" panose="020B0503020204020204" pitchFamily="34" charset="-122"/>
                  <a:ea typeface="微软雅黑" panose="020B0503020204020204" pitchFamily="34" charset="-122"/>
                </a:rPr>
                <a:t>在此处添加文字，在此处添加文在此处添加文字字。</a:t>
              </a:r>
            </a:p>
          </p:txBody>
        </p:sp>
      </p:grpSp>
      <p:grpSp>
        <p:nvGrpSpPr>
          <p:cNvPr id="45" name="组合 44"/>
          <p:cNvGrpSpPr/>
          <p:nvPr/>
        </p:nvGrpSpPr>
        <p:grpSpPr>
          <a:xfrm>
            <a:off x="5546206" y="1952101"/>
            <a:ext cx="2554187" cy="695063"/>
            <a:chOff x="8513588" y="2844225"/>
            <a:chExt cx="3405582" cy="926750"/>
          </a:xfrm>
        </p:grpSpPr>
        <p:sp>
          <p:nvSpPr>
            <p:cNvPr id="46" name="文本框 340"/>
            <p:cNvSpPr txBox="1"/>
            <p:nvPr/>
          </p:nvSpPr>
          <p:spPr>
            <a:xfrm>
              <a:off x="8513588" y="2844225"/>
              <a:ext cx="1105162" cy="636072"/>
            </a:xfrm>
            <a:prstGeom prst="rect">
              <a:avLst/>
            </a:prstGeom>
            <a:noFill/>
          </p:spPr>
          <p:txBody>
            <a:bodyPr wrap="square" rtlCol="0">
              <a:spAutoFit/>
            </a:bodyPr>
            <a:lstStyle/>
            <a:p>
              <a:r>
                <a:rPr lang="en-US" altLang="zh-CN" sz="2500" dirty="0">
                  <a:latin typeface="微软雅黑" panose="020B0503020204020204" pitchFamily="34" charset="-122"/>
                  <a:ea typeface="微软雅黑" panose="020B0503020204020204" pitchFamily="34" charset="-122"/>
                </a:rPr>
                <a:t>02</a:t>
              </a:r>
              <a:endParaRPr lang="zh-CN" altLang="en-US" sz="2500" dirty="0">
                <a:latin typeface="微软雅黑" panose="020B0503020204020204" pitchFamily="34" charset="-122"/>
                <a:ea typeface="微软雅黑" panose="020B0503020204020204" pitchFamily="34" charset="-122"/>
              </a:endParaRPr>
            </a:p>
          </p:txBody>
        </p:sp>
        <p:sp>
          <p:nvSpPr>
            <p:cNvPr id="47" name="文本框 341"/>
            <p:cNvSpPr txBox="1"/>
            <p:nvPr/>
          </p:nvSpPr>
          <p:spPr>
            <a:xfrm>
              <a:off x="9370052" y="2844226"/>
              <a:ext cx="2549118" cy="926749"/>
            </a:xfrm>
            <a:prstGeom prst="rect">
              <a:avLst/>
            </a:prstGeom>
            <a:noFill/>
          </p:spPr>
          <p:txBody>
            <a:bodyPr wrap="square" rtlCol="0">
              <a:spAutoFit/>
            </a:bodyPr>
            <a:lstStyle/>
            <a:p>
              <a:pPr>
                <a:spcBef>
                  <a:spcPts val="450"/>
                </a:spcBef>
              </a:pPr>
              <a:r>
                <a:rPr lang="zh-CN" altLang="en-US" sz="1500" dirty="0">
                  <a:latin typeface="微软雅黑" panose="020B0503020204020204" pitchFamily="34" charset="-122"/>
                  <a:ea typeface="微软雅黑" panose="020B0503020204020204" pitchFamily="34" charset="-122"/>
                </a:rPr>
                <a:t>四川</a:t>
              </a:r>
              <a:endParaRPr lang="en-US" altLang="zh-CN" sz="1500" dirty="0">
                <a:latin typeface="微软雅黑" panose="020B0503020204020204" pitchFamily="34" charset="-122"/>
                <a:ea typeface="微软雅黑" panose="020B0503020204020204" pitchFamily="34" charset="-122"/>
              </a:endParaRPr>
            </a:p>
            <a:p>
              <a:pPr>
                <a:spcBef>
                  <a:spcPts val="450"/>
                </a:spcBef>
              </a:pPr>
              <a:r>
                <a:rPr lang="zh-CN" altLang="en-US" sz="1000" dirty="0">
                  <a:solidFill>
                    <a:schemeClr val="accent1"/>
                  </a:solidFill>
                  <a:latin typeface="微软雅黑" panose="020B0503020204020204" pitchFamily="34" charset="-122"/>
                  <a:ea typeface="微软雅黑" panose="020B0503020204020204" pitchFamily="34" charset="-122"/>
                </a:rPr>
                <a:t>在此处添加文字，在此处添加在此处添加文字文字。</a:t>
              </a:r>
            </a:p>
          </p:txBody>
        </p:sp>
      </p:grpSp>
      <p:grpSp>
        <p:nvGrpSpPr>
          <p:cNvPr id="48" name="组合 47"/>
          <p:cNvGrpSpPr/>
          <p:nvPr/>
        </p:nvGrpSpPr>
        <p:grpSpPr>
          <a:xfrm>
            <a:off x="5543328" y="1131589"/>
            <a:ext cx="2629072" cy="695062"/>
            <a:chOff x="8509753" y="2844225"/>
            <a:chExt cx="3505429" cy="926748"/>
          </a:xfrm>
        </p:grpSpPr>
        <p:sp>
          <p:nvSpPr>
            <p:cNvPr id="49" name="文本框 343"/>
            <p:cNvSpPr txBox="1"/>
            <p:nvPr/>
          </p:nvSpPr>
          <p:spPr>
            <a:xfrm>
              <a:off x="8509753" y="2844225"/>
              <a:ext cx="1105163" cy="636071"/>
            </a:xfrm>
            <a:prstGeom prst="rect">
              <a:avLst/>
            </a:prstGeom>
            <a:noFill/>
          </p:spPr>
          <p:txBody>
            <a:bodyPr wrap="square" rtlCol="0">
              <a:spAutoFit/>
            </a:bodyPr>
            <a:lstStyle/>
            <a:p>
              <a:r>
                <a:rPr lang="en-US" altLang="zh-CN" sz="2500" dirty="0">
                  <a:solidFill>
                    <a:schemeClr val="bg1"/>
                  </a:solidFill>
                  <a:latin typeface="微软雅黑" panose="020B0503020204020204" pitchFamily="34" charset="-122"/>
                  <a:ea typeface="微软雅黑" panose="020B0503020204020204" pitchFamily="34" charset="-122"/>
                </a:rPr>
                <a:t>01</a:t>
              </a:r>
              <a:endParaRPr lang="zh-CN" altLang="en-US" sz="2500" dirty="0">
                <a:solidFill>
                  <a:schemeClr val="bg1"/>
                </a:solidFill>
                <a:latin typeface="微软雅黑" panose="020B0503020204020204" pitchFamily="34" charset="-122"/>
                <a:ea typeface="微软雅黑" panose="020B0503020204020204" pitchFamily="34" charset="-122"/>
              </a:endParaRPr>
            </a:p>
          </p:txBody>
        </p:sp>
        <p:sp>
          <p:nvSpPr>
            <p:cNvPr id="50" name="文本框 344"/>
            <p:cNvSpPr txBox="1"/>
            <p:nvPr/>
          </p:nvSpPr>
          <p:spPr>
            <a:xfrm>
              <a:off x="9370050" y="2844226"/>
              <a:ext cx="2645132" cy="926747"/>
            </a:xfrm>
            <a:prstGeom prst="rect">
              <a:avLst/>
            </a:prstGeom>
            <a:noFill/>
          </p:spPr>
          <p:txBody>
            <a:bodyPr wrap="square" rtlCol="0">
              <a:spAutoFit/>
            </a:bodyPr>
            <a:lstStyle/>
            <a:p>
              <a:pPr>
                <a:spcBef>
                  <a:spcPts val="450"/>
                </a:spcBef>
              </a:pPr>
              <a:r>
                <a:rPr lang="zh-CN" altLang="en-US" sz="1500" dirty="0">
                  <a:solidFill>
                    <a:schemeClr val="bg1"/>
                  </a:solidFill>
                  <a:latin typeface="微软雅黑" panose="020B0503020204020204" pitchFamily="34" charset="-122"/>
                  <a:ea typeface="微软雅黑" panose="020B0503020204020204" pitchFamily="34" charset="-122"/>
                </a:rPr>
                <a:t>青海</a:t>
              </a:r>
              <a:endParaRPr lang="en-US" altLang="zh-CN" sz="1500" dirty="0">
                <a:solidFill>
                  <a:schemeClr val="bg1"/>
                </a:solidFill>
                <a:latin typeface="微软雅黑" panose="020B0503020204020204" pitchFamily="34" charset="-122"/>
                <a:ea typeface="微软雅黑" panose="020B0503020204020204" pitchFamily="34" charset="-122"/>
              </a:endParaRPr>
            </a:p>
            <a:p>
              <a:pPr>
                <a:spcBef>
                  <a:spcPts val="450"/>
                </a:spcBef>
              </a:pPr>
              <a:r>
                <a:rPr lang="zh-CN" altLang="en-US" sz="1000" dirty="0">
                  <a:solidFill>
                    <a:schemeClr val="accent1"/>
                  </a:solidFill>
                  <a:latin typeface="微软雅黑" panose="020B0503020204020204" pitchFamily="34" charset="-122"/>
                  <a:ea typeface="微软雅黑" panose="020B0503020204020204" pitchFamily="34" charset="-122"/>
                </a:rPr>
                <a:t>在此处添加文字，在此处添加文字在此处添加文字。</a:t>
              </a:r>
            </a:p>
          </p:txBody>
        </p:sp>
      </p:grpSp>
      <p:grpSp>
        <p:nvGrpSpPr>
          <p:cNvPr id="51" name="组合 50"/>
          <p:cNvGrpSpPr/>
          <p:nvPr/>
        </p:nvGrpSpPr>
        <p:grpSpPr>
          <a:xfrm>
            <a:off x="5580110" y="3680293"/>
            <a:ext cx="2592290" cy="695063"/>
            <a:chOff x="8558797" y="2844225"/>
            <a:chExt cx="3456387" cy="926750"/>
          </a:xfrm>
        </p:grpSpPr>
        <p:sp>
          <p:nvSpPr>
            <p:cNvPr id="52" name="文本框 346"/>
            <p:cNvSpPr txBox="1"/>
            <p:nvPr/>
          </p:nvSpPr>
          <p:spPr>
            <a:xfrm>
              <a:off x="8558797" y="2844225"/>
              <a:ext cx="1105161" cy="636072"/>
            </a:xfrm>
            <a:prstGeom prst="rect">
              <a:avLst/>
            </a:prstGeom>
            <a:noFill/>
          </p:spPr>
          <p:txBody>
            <a:bodyPr wrap="square" rtlCol="0">
              <a:spAutoFit/>
            </a:bodyPr>
            <a:lstStyle/>
            <a:p>
              <a:r>
                <a:rPr lang="en-US" altLang="zh-CN" sz="2500" dirty="0">
                  <a:solidFill>
                    <a:schemeClr val="bg2"/>
                  </a:solidFill>
                  <a:latin typeface="微软雅黑" panose="020B0503020204020204" pitchFamily="34" charset="-122"/>
                  <a:ea typeface="微软雅黑" panose="020B0503020204020204" pitchFamily="34" charset="-122"/>
                </a:rPr>
                <a:t>04</a:t>
              </a:r>
              <a:endParaRPr lang="zh-CN" altLang="en-US" sz="2500" dirty="0">
                <a:solidFill>
                  <a:schemeClr val="bg2"/>
                </a:solidFill>
                <a:latin typeface="微软雅黑" panose="020B0503020204020204" pitchFamily="34" charset="-122"/>
                <a:ea typeface="微软雅黑" panose="020B0503020204020204" pitchFamily="34" charset="-122"/>
              </a:endParaRPr>
            </a:p>
          </p:txBody>
        </p:sp>
        <p:sp>
          <p:nvSpPr>
            <p:cNvPr id="53" name="文本框 347"/>
            <p:cNvSpPr txBox="1"/>
            <p:nvPr/>
          </p:nvSpPr>
          <p:spPr>
            <a:xfrm>
              <a:off x="9370050" y="2844226"/>
              <a:ext cx="2645134" cy="926749"/>
            </a:xfrm>
            <a:prstGeom prst="rect">
              <a:avLst/>
            </a:prstGeom>
            <a:noFill/>
          </p:spPr>
          <p:txBody>
            <a:bodyPr wrap="square" rtlCol="0">
              <a:spAutoFit/>
            </a:bodyPr>
            <a:lstStyle/>
            <a:p>
              <a:pPr>
                <a:spcBef>
                  <a:spcPts val="450"/>
                </a:spcBef>
              </a:pPr>
              <a:r>
                <a:rPr lang="zh-CN" altLang="en-US" sz="1500" dirty="0">
                  <a:solidFill>
                    <a:schemeClr val="bg2"/>
                  </a:solidFill>
                  <a:latin typeface="微软雅黑" panose="020B0503020204020204" pitchFamily="34" charset="-122"/>
                  <a:ea typeface="微软雅黑" panose="020B0503020204020204" pitchFamily="34" charset="-122"/>
                </a:rPr>
                <a:t>山东</a:t>
              </a:r>
              <a:endParaRPr lang="en-US" altLang="zh-CN" sz="1500" dirty="0">
                <a:solidFill>
                  <a:schemeClr val="bg2"/>
                </a:solidFill>
                <a:latin typeface="微软雅黑" panose="020B0503020204020204" pitchFamily="34" charset="-122"/>
                <a:ea typeface="微软雅黑" panose="020B0503020204020204" pitchFamily="34" charset="-122"/>
              </a:endParaRPr>
            </a:p>
            <a:p>
              <a:pPr>
                <a:spcBef>
                  <a:spcPts val="450"/>
                </a:spcBef>
              </a:pPr>
              <a:r>
                <a:rPr lang="zh-CN" altLang="en-US" sz="1000" dirty="0">
                  <a:solidFill>
                    <a:schemeClr val="accent1"/>
                  </a:solidFill>
                  <a:latin typeface="微软雅黑" panose="020B0503020204020204" pitchFamily="34" charset="-122"/>
                  <a:ea typeface="微软雅黑" panose="020B0503020204020204" pitchFamily="34" charset="-122"/>
                </a:rPr>
                <a:t>在此处添加文字，在此处添加文在此处添加文字字。</a:t>
              </a:r>
            </a:p>
          </p:txBody>
        </p:sp>
      </p:grpSp>
      <p:grpSp>
        <p:nvGrpSpPr>
          <p:cNvPr id="54" name="组合 53"/>
          <p:cNvGrpSpPr/>
          <p:nvPr/>
        </p:nvGrpSpPr>
        <p:grpSpPr>
          <a:xfrm>
            <a:off x="1950915" y="2451095"/>
            <a:ext cx="549031" cy="388267"/>
            <a:chOff x="2601220" y="3268124"/>
            <a:chExt cx="732041" cy="517689"/>
          </a:xfrm>
        </p:grpSpPr>
        <p:sp>
          <p:nvSpPr>
            <p:cNvPr id="55" name="泪滴形 54"/>
            <p:cNvSpPr/>
            <p:nvPr/>
          </p:nvSpPr>
          <p:spPr>
            <a:xfrm rot="8100000">
              <a:off x="2721612" y="3268124"/>
              <a:ext cx="467244" cy="467244"/>
            </a:xfrm>
            <a:prstGeom prst="teardrop">
              <a:avLst>
                <a:gd name="adj" fmla="val 120766"/>
              </a:avLst>
            </a:prstGeom>
            <a:solidFill>
              <a:schemeClr val="bg1"/>
            </a:solidFill>
            <a:ln>
              <a:noFill/>
            </a:ln>
            <a:effectLst>
              <a:outerShdw blurRad="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微软雅黑" panose="020B0503020204020204" pitchFamily="34" charset="-122"/>
                <a:ea typeface="微软雅黑" panose="020B0503020204020204" pitchFamily="34" charset="-122"/>
              </a:endParaRPr>
            </a:p>
          </p:txBody>
        </p:sp>
        <p:sp>
          <p:nvSpPr>
            <p:cNvPr id="56" name="文本框 350"/>
            <p:cNvSpPr txBox="1"/>
            <p:nvPr/>
          </p:nvSpPr>
          <p:spPr>
            <a:xfrm>
              <a:off x="2601220" y="3334408"/>
              <a:ext cx="732041" cy="451405"/>
            </a:xfrm>
            <a:prstGeom prst="rect">
              <a:avLst/>
            </a:prstGeom>
            <a:noFill/>
          </p:spPr>
          <p:txBody>
            <a:bodyPr wrap="square" rtlCol="0">
              <a:spAutoFit/>
            </a:bodyPr>
            <a:lstStyle/>
            <a:p>
              <a:pPr algn="ctr"/>
              <a:r>
                <a:rPr lang="en-US" altLang="zh-CN" sz="1600" dirty="0">
                  <a:solidFill>
                    <a:schemeClr val="accent2"/>
                  </a:solidFill>
                  <a:latin typeface="微软雅黑" panose="020B0503020204020204" pitchFamily="34" charset="-122"/>
                  <a:ea typeface="微软雅黑" panose="020B0503020204020204" pitchFamily="34" charset="-122"/>
                </a:rPr>
                <a:t>01</a:t>
              </a:r>
              <a:endParaRPr lang="zh-CN" altLang="en-US" sz="1600" dirty="0">
                <a:solidFill>
                  <a:schemeClr val="accent2"/>
                </a:solidFill>
                <a:latin typeface="微软雅黑" panose="020B0503020204020204" pitchFamily="34" charset="-122"/>
                <a:ea typeface="微软雅黑" panose="020B0503020204020204" pitchFamily="34" charset="-122"/>
              </a:endParaRPr>
            </a:p>
          </p:txBody>
        </p:sp>
      </p:grpSp>
      <p:grpSp>
        <p:nvGrpSpPr>
          <p:cNvPr id="57" name="组合 56"/>
          <p:cNvGrpSpPr/>
          <p:nvPr/>
        </p:nvGrpSpPr>
        <p:grpSpPr>
          <a:xfrm>
            <a:off x="2516310" y="2965047"/>
            <a:ext cx="549031" cy="383403"/>
            <a:chOff x="3355080" y="3953396"/>
            <a:chExt cx="732041" cy="511204"/>
          </a:xfrm>
        </p:grpSpPr>
        <p:sp>
          <p:nvSpPr>
            <p:cNvPr id="58" name="泪滴形 57"/>
            <p:cNvSpPr/>
            <p:nvPr/>
          </p:nvSpPr>
          <p:spPr>
            <a:xfrm rot="8100000">
              <a:off x="3474452" y="3953396"/>
              <a:ext cx="467244" cy="467244"/>
            </a:xfrm>
            <a:prstGeom prst="teardrop">
              <a:avLst>
                <a:gd name="adj" fmla="val 120766"/>
              </a:avLst>
            </a:prstGeom>
            <a:solidFill>
              <a:schemeClr val="tx1"/>
            </a:solidFill>
            <a:ln>
              <a:noFill/>
            </a:ln>
            <a:effectLst>
              <a:outerShdw blurRad="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微软雅黑" panose="020B0503020204020204" pitchFamily="34" charset="-122"/>
                <a:ea typeface="微软雅黑" panose="020B0503020204020204" pitchFamily="34" charset="-122"/>
              </a:endParaRPr>
            </a:p>
          </p:txBody>
        </p:sp>
        <p:sp>
          <p:nvSpPr>
            <p:cNvPr id="59" name="文本框 353"/>
            <p:cNvSpPr txBox="1"/>
            <p:nvPr/>
          </p:nvSpPr>
          <p:spPr>
            <a:xfrm>
              <a:off x="3355080" y="4013195"/>
              <a:ext cx="732041" cy="451405"/>
            </a:xfrm>
            <a:prstGeom prst="rect">
              <a:avLst/>
            </a:prstGeom>
            <a:noFill/>
          </p:spPr>
          <p:txBody>
            <a:bodyPr wrap="square" rtlCol="0">
              <a:spAutoFit/>
            </a:bodyPr>
            <a:lstStyle/>
            <a:p>
              <a:pPr algn="ctr"/>
              <a:r>
                <a:rPr lang="en-US" altLang="zh-CN" sz="1600" dirty="0">
                  <a:solidFill>
                    <a:schemeClr val="accent2"/>
                  </a:solidFill>
                  <a:latin typeface="微软雅黑" panose="020B0503020204020204" pitchFamily="34" charset="-122"/>
                  <a:ea typeface="微软雅黑" panose="020B0503020204020204" pitchFamily="34" charset="-122"/>
                </a:rPr>
                <a:t>02</a:t>
              </a:r>
              <a:endParaRPr lang="zh-CN" altLang="en-US" sz="1600" dirty="0">
                <a:solidFill>
                  <a:schemeClr val="accent2"/>
                </a:solidFill>
                <a:latin typeface="微软雅黑" panose="020B0503020204020204" pitchFamily="34" charset="-122"/>
                <a:ea typeface="微软雅黑" panose="020B0503020204020204" pitchFamily="34" charset="-122"/>
              </a:endParaRPr>
            </a:p>
          </p:txBody>
        </p:sp>
      </p:grpSp>
      <p:grpSp>
        <p:nvGrpSpPr>
          <p:cNvPr id="60" name="组合 59"/>
          <p:cNvGrpSpPr/>
          <p:nvPr/>
        </p:nvGrpSpPr>
        <p:grpSpPr>
          <a:xfrm>
            <a:off x="3852496" y="3290657"/>
            <a:ext cx="549031" cy="378697"/>
            <a:chOff x="5136661" y="4387548"/>
            <a:chExt cx="732041" cy="504930"/>
          </a:xfrm>
        </p:grpSpPr>
        <p:sp>
          <p:nvSpPr>
            <p:cNvPr id="61" name="泪滴形 60"/>
            <p:cNvSpPr/>
            <p:nvPr/>
          </p:nvSpPr>
          <p:spPr>
            <a:xfrm rot="8100000">
              <a:off x="5272640" y="4387548"/>
              <a:ext cx="467244" cy="467244"/>
            </a:xfrm>
            <a:prstGeom prst="teardrop">
              <a:avLst>
                <a:gd name="adj" fmla="val 120766"/>
              </a:avLst>
            </a:prstGeom>
            <a:solidFill>
              <a:schemeClr val="tx2"/>
            </a:solidFill>
            <a:ln>
              <a:noFill/>
            </a:ln>
            <a:effectLst>
              <a:outerShdw blurRad="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微软雅黑" panose="020B0503020204020204" pitchFamily="34" charset="-122"/>
                <a:ea typeface="微软雅黑" panose="020B0503020204020204" pitchFamily="34" charset="-122"/>
              </a:endParaRPr>
            </a:p>
          </p:txBody>
        </p:sp>
        <p:sp>
          <p:nvSpPr>
            <p:cNvPr id="62" name="文本框 356"/>
            <p:cNvSpPr txBox="1"/>
            <p:nvPr/>
          </p:nvSpPr>
          <p:spPr>
            <a:xfrm>
              <a:off x="5136661" y="4441072"/>
              <a:ext cx="732041" cy="451406"/>
            </a:xfrm>
            <a:prstGeom prst="rect">
              <a:avLst/>
            </a:prstGeom>
            <a:noFill/>
          </p:spPr>
          <p:txBody>
            <a:bodyPr wrap="square" rtlCol="0">
              <a:spAutoFit/>
            </a:bodyPr>
            <a:lstStyle/>
            <a:p>
              <a:pPr algn="ctr"/>
              <a:r>
                <a:rPr lang="en-US" altLang="zh-CN" sz="1600" dirty="0">
                  <a:solidFill>
                    <a:schemeClr val="accent2"/>
                  </a:solidFill>
                  <a:latin typeface="微软雅黑" panose="020B0503020204020204" pitchFamily="34" charset="-122"/>
                  <a:ea typeface="微软雅黑" panose="020B0503020204020204" pitchFamily="34" charset="-122"/>
                </a:rPr>
                <a:t>03</a:t>
              </a:r>
              <a:endParaRPr lang="zh-CN" altLang="en-US" sz="1600" dirty="0">
                <a:solidFill>
                  <a:schemeClr val="accent2"/>
                </a:solidFill>
                <a:latin typeface="微软雅黑" panose="020B0503020204020204" pitchFamily="34" charset="-122"/>
                <a:ea typeface="微软雅黑" panose="020B0503020204020204" pitchFamily="34" charset="-122"/>
              </a:endParaRPr>
            </a:p>
          </p:txBody>
        </p:sp>
      </p:grpSp>
      <p:grpSp>
        <p:nvGrpSpPr>
          <p:cNvPr id="63" name="组合 62"/>
          <p:cNvGrpSpPr/>
          <p:nvPr/>
        </p:nvGrpSpPr>
        <p:grpSpPr>
          <a:xfrm>
            <a:off x="3701013" y="2274220"/>
            <a:ext cx="549031" cy="391861"/>
            <a:chOff x="4934683" y="3032290"/>
            <a:chExt cx="732041" cy="522481"/>
          </a:xfrm>
        </p:grpSpPr>
        <p:sp>
          <p:nvSpPr>
            <p:cNvPr id="64" name="泪滴形 63"/>
            <p:cNvSpPr/>
            <p:nvPr/>
          </p:nvSpPr>
          <p:spPr>
            <a:xfrm rot="8100000">
              <a:off x="5065474" y="3032290"/>
              <a:ext cx="467244" cy="467244"/>
            </a:xfrm>
            <a:prstGeom prst="teardrop">
              <a:avLst>
                <a:gd name="adj" fmla="val 120766"/>
              </a:avLst>
            </a:prstGeom>
            <a:solidFill>
              <a:schemeClr val="bg2"/>
            </a:solidFill>
            <a:ln>
              <a:noFill/>
            </a:ln>
            <a:effectLst>
              <a:outerShdw blurRad="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微软雅黑" panose="020B0503020204020204" pitchFamily="34" charset="-122"/>
                <a:ea typeface="微软雅黑" panose="020B0503020204020204" pitchFamily="34" charset="-122"/>
              </a:endParaRPr>
            </a:p>
          </p:txBody>
        </p:sp>
        <p:sp>
          <p:nvSpPr>
            <p:cNvPr id="65" name="文本框 359"/>
            <p:cNvSpPr txBox="1"/>
            <p:nvPr/>
          </p:nvSpPr>
          <p:spPr>
            <a:xfrm>
              <a:off x="4934683" y="3103366"/>
              <a:ext cx="732041" cy="451405"/>
            </a:xfrm>
            <a:prstGeom prst="rect">
              <a:avLst/>
            </a:prstGeom>
            <a:noFill/>
          </p:spPr>
          <p:txBody>
            <a:bodyPr wrap="square" rtlCol="0">
              <a:spAutoFit/>
            </a:bodyPr>
            <a:lstStyle/>
            <a:p>
              <a:pPr algn="ctr"/>
              <a:r>
                <a:rPr lang="en-US" altLang="zh-CN" sz="1600" dirty="0">
                  <a:solidFill>
                    <a:schemeClr val="accent2"/>
                  </a:solidFill>
                  <a:latin typeface="微软雅黑" panose="020B0503020204020204" pitchFamily="34" charset="-122"/>
                  <a:ea typeface="微软雅黑" panose="020B0503020204020204" pitchFamily="34" charset="-122"/>
                </a:rPr>
                <a:t>04</a:t>
              </a:r>
              <a:endParaRPr lang="zh-CN" altLang="en-US" sz="1600" dirty="0">
                <a:solidFill>
                  <a:schemeClr val="accent2"/>
                </a:solidFill>
                <a:latin typeface="微软雅黑" panose="020B0503020204020204" pitchFamily="34" charset="-122"/>
                <a:ea typeface="微软雅黑" panose="020B0503020204020204" pitchFamily="34" charset="-122"/>
              </a:endParaRPr>
            </a:p>
          </p:txBody>
        </p:sp>
      </p:gr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fade">
                                      <p:cBhvr>
                                        <p:cTn id="13" dur="500"/>
                                        <p:tgtEl>
                                          <p:spTgt spid="54"/>
                                        </p:tgtEl>
                                      </p:cBhvr>
                                    </p:animEffect>
                                    <p:anim calcmode="lin" valueType="num">
                                      <p:cBhvr>
                                        <p:cTn id="14" dur="500" fill="hold"/>
                                        <p:tgtEl>
                                          <p:spTgt spid="54"/>
                                        </p:tgtEl>
                                        <p:attrNameLst>
                                          <p:attrName>ppt_x</p:attrName>
                                        </p:attrNameLst>
                                      </p:cBhvr>
                                      <p:tavLst>
                                        <p:tav tm="0">
                                          <p:val>
                                            <p:strVal val="#ppt_x"/>
                                          </p:val>
                                        </p:tav>
                                        <p:tav tm="100000">
                                          <p:val>
                                            <p:strVal val="#ppt_x"/>
                                          </p:val>
                                        </p:tav>
                                      </p:tavLst>
                                    </p:anim>
                                    <p:anim calcmode="lin" valueType="num">
                                      <p:cBhvr>
                                        <p:cTn id="15" dur="500" fill="hold"/>
                                        <p:tgtEl>
                                          <p:spTgt spid="54"/>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fade">
                                      <p:cBhvr>
                                        <p:cTn id="19" dur="500"/>
                                        <p:tgtEl>
                                          <p:spTgt spid="57"/>
                                        </p:tgtEl>
                                      </p:cBhvr>
                                    </p:animEffect>
                                    <p:anim calcmode="lin" valueType="num">
                                      <p:cBhvr>
                                        <p:cTn id="20" dur="500" fill="hold"/>
                                        <p:tgtEl>
                                          <p:spTgt spid="57"/>
                                        </p:tgtEl>
                                        <p:attrNameLst>
                                          <p:attrName>ppt_x</p:attrName>
                                        </p:attrNameLst>
                                      </p:cBhvr>
                                      <p:tavLst>
                                        <p:tav tm="0">
                                          <p:val>
                                            <p:strVal val="#ppt_x"/>
                                          </p:val>
                                        </p:tav>
                                        <p:tav tm="100000">
                                          <p:val>
                                            <p:strVal val="#ppt_x"/>
                                          </p:val>
                                        </p:tav>
                                      </p:tavLst>
                                    </p:anim>
                                    <p:anim calcmode="lin" valueType="num">
                                      <p:cBhvr>
                                        <p:cTn id="21" dur="500" fill="hold"/>
                                        <p:tgtEl>
                                          <p:spTgt spid="5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500"/>
                                        <p:tgtEl>
                                          <p:spTgt spid="60"/>
                                        </p:tgtEl>
                                      </p:cBhvr>
                                    </p:animEffect>
                                    <p:anim calcmode="lin" valueType="num">
                                      <p:cBhvr>
                                        <p:cTn id="26" dur="500" fill="hold"/>
                                        <p:tgtEl>
                                          <p:spTgt spid="60"/>
                                        </p:tgtEl>
                                        <p:attrNameLst>
                                          <p:attrName>ppt_x</p:attrName>
                                        </p:attrNameLst>
                                      </p:cBhvr>
                                      <p:tavLst>
                                        <p:tav tm="0">
                                          <p:val>
                                            <p:strVal val="#ppt_x"/>
                                          </p:val>
                                        </p:tav>
                                        <p:tav tm="100000">
                                          <p:val>
                                            <p:strVal val="#ppt_x"/>
                                          </p:val>
                                        </p:tav>
                                      </p:tavLst>
                                    </p:anim>
                                    <p:anim calcmode="lin" valueType="num">
                                      <p:cBhvr>
                                        <p:cTn id="27" dur="500" fill="hold"/>
                                        <p:tgtEl>
                                          <p:spTgt spid="60"/>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63"/>
                                        </p:tgtEl>
                                        <p:attrNameLst>
                                          <p:attrName>style.visibility</p:attrName>
                                        </p:attrNameLst>
                                      </p:cBhvr>
                                      <p:to>
                                        <p:strVal val="visible"/>
                                      </p:to>
                                    </p:set>
                                    <p:animEffect transition="in" filter="fade">
                                      <p:cBhvr>
                                        <p:cTn id="31" dur="500"/>
                                        <p:tgtEl>
                                          <p:spTgt spid="63"/>
                                        </p:tgtEl>
                                      </p:cBhvr>
                                    </p:animEffect>
                                    <p:anim calcmode="lin" valueType="num">
                                      <p:cBhvr>
                                        <p:cTn id="32" dur="500" fill="hold"/>
                                        <p:tgtEl>
                                          <p:spTgt spid="63"/>
                                        </p:tgtEl>
                                        <p:attrNameLst>
                                          <p:attrName>ppt_x</p:attrName>
                                        </p:attrNameLst>
                                      </p:cBhvr>
                                      <p:tavLst>
                                        <p:tav tm="0">
                                          <p:val>
                                            <p:strVal val="#ppt_x"/>
                                          </p:val>
                                        </p:tav>
                                        <p:tav tm="100000">
                                          <p:val>
                                            <p:strVal val="#ppt_x"/>
                                          </p:val>
                                        </p:tav>
                                      </p:tavLst>
                                    </p:anim>
                                    <p:anim calcmode="lin" valueType="num">
                                      <p:cBhvr>
                                        <p:cTn id="33" dur="500" fill="hold"/>
                                        <p:tgtEl>
                                          <p:spTgt spid="63"/>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22" presetClass="entr" presetSubtype="4" fill="hold"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wipe(down)">
                                      <p:cBhvr>
                                        <p:cTn id="37" dur="500"/>
                                        <p:tgtEl>
                                          <p:spTgt spid="41"/>
                                        </p:tgtEl>
                                      </p:cBhvr>
                                    </p:animEffect>
                                  </p:childTnLst>
                                </p:cTn>
                              </p:par>
                            </p:childTnLst>
                          </p:cTn>
                        </p:par>
                        <p:par>
                          <p:cTn id="38" fill="hold">
                            <p:stCondLst>
                              <p:cond delay="3000"/>
                            </p:stCondLst>
                            <p:childTnLst>
                              <p:par>
                                <p:cTn id="39" presetID="2" presetClass="entr" presetSubtype="2" fill="hold" nodeType="afterEffect">
                                  <p:stCondLst>
                                    <p:cond delay="0"/>
                                  </p:stCondLst>
                                  <p:childTnLst>
                                    <p:set>
                                      <p:cBhvr>
                                        <p:cTn id="40" dur="1" fill="hold">
                                          <p:stCondLst>
                                            <p:cond delay="0"/>
                                          </p:stCondLst>
                                        </p:cTn>
                                        <p:tgtEl>
                                          <p:spTgt spid="48"/>
                                        </p:tgtEl>
                                        <p:attrNameLst>
                                          <p:attrName>style.visibility</p:attrName>
                                        </p:attrNameLst>
                                      </p:cBhvr>
                                      <p:to>
                                        <p:strVal val="visible"/>
                                      </p:to>
                                    </p:set>
                                    <p:anim calcmode="lin" valueType="num">
                                      <p:cBhvr additive="base">
                                        <p:cTn id="41" dur="500" fill="hold"/>
                                        <p:tgtEl>
                                          <p:spTgt spid="48"/>
                                        </p:tgtEl>
                                        <p:attrNameLst>
                                          <p:attrName>ppt_x</p:attrName>
                                        </p:attrNameLst>
                                      </p:cBhvr>
                                      <p:tavLst>
                                        <p:tav tm="0">
                                          <p:val>
                                            <p:strVal val="1+#ppt_w/2"/>
                                          </p:val>
                                        </p:tav>
                                        <p:tav tm="100000">
                                          <p:val>
                                            <p:strVal val="#ppt_x"/>
                                          </p:val>
                                        </p:tav>
                                      </p:tavLst>
                                    </p:anim>
                                    <p:anim calcmode="lin" valueType="num">
                                      <p:cBhvr additive="base">
                                        <p:cTn id="42" dur="500" fill="hold"/>
                                        <p:tgtEl>
                                          <p:spTgt spid="48"/>
                                        </p:tgtEl>
                                        <p:attrNameLst>
                                          <p:attrName>ppt_y</p:attrName>
                                        </p:attrNameLst>
                                      </p:cBhvr>
                                      <p:tavLst>
                                        <p:tav tm="0">
                                          <p:val>
                                            <p:strVal val="#ppt_y"/>
                                          </p:val>
                                        </p:tav>
                                        <p:tav tm="100000">
                                          <p:val>
                                            <p:strVal val="#ppt_y"/>
                                          </p:val>
                                        </p:tav>
                                      </p:tavLst>
                                    </p:anim>
                                  </p:childTnLst>
                                </p:cTn>
                              </p:par>
                            </p:childTnLst>
                          </p:cTn>
                        </p:par>
                        <p:par>
                          <p:cTn id="43" fill="hold">
                            <p:stCondLst>
                              <p:cond delay="3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4000"/>
                            </p:stCondLst>
                            <p:childTnLst>
                              <p:par>
                                <p:cTn id="49" presetID="2" presetClass="entr" presetSubtype="2" fill="hold" nodeType="after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additive="base">
                                        <p:cTn id="51" dur="500" fill="hold"/>
                                        <p:tgtEl>
                                          <p:spTgt spid="42"/>
                                        </p:tgtEl>
                                        <p:attrNameLst>
                                          <p:attrName>ppt_x</p:attrName>
                                        </p:attrNameLst>
                                      </p:cBhvr>
                                      <p:tavLst>
                                        <p:tav tm="0">
                                          <p:val>
                                            <p:strVal val="1+#ppt_w/2"/>
                                          </p:val>
                                        </p:tav>
                                        <p:tav tm="100000">
                                          <p:val>
                                            <p:strVal val="#ppt_x"/>
                                          </p:val>
                                        </p:tav>
                                      </p:tavLst>
                                    </p:anim>
                                    <p:anim calcmode="lin" valueType="num">
                                      <p:cBhvr additive="base">
                                        <p:cTn id="52" dur="500" fill="hold"/>
                                        <p:tgtEl>
                                          <p:spTgt spid="42"/>
                                        </p:tgtEl>
                                        <p:attrNameLst>
                                          <p:attrName>ppt_y</p:attrName>
                                        </p:attrNameLst>
                                      </p:cBhvr>
                                      <p:tavLst>
                                        <p:tav tm="0">
                                          <p:val>
                                            <p:strVal val="#ppt_y"/>
                                          </p:val>
                                        </p:tav>
                                        <p:tav tm="100000">
                                          <p:val>
                                            <p:strVal val="#ppt_y"/>
                                          </p:val>
                                        </p:tav>
                                      </p:tavLst>
                                    </p:anim>
                                  </p:childTnLst>
                                </p:cTn>
                              </p:par>
                            </p:childTnLst>
                          </p:cTn>
                        </p:par>
                        <p:par>
                          <p:cTn id="53" fill="hold">
                            <p:stCondLst>
                              <p:cond delay="4500"/>
                            </p:stCondLst>
                            <p:childTnLst>
                              <p:par>
                                <p:cTn id="54" presetID="2" presetClass="entr" presetSubtype="2" fill="hold" nodeType="afterEffect">
                                  <p:stCondLst>
                                    <p:cond delay="0"/>
                                  </p:stCondLst>
                                  <p:childTnLst>
                                    <p:set>
                                      <p:cBhvr>
                                        <p:cTn id="55" dur="1" fill="hold">
                                          <p:stCondLst>
                                            <p:cond delay="0"/>
                                          </p:stCondLst>
                                        </p:cTn>
                                        <p:tgtEl>
                                          <p:spTgt spid="51"/>
                                        </p:tgtEl>
                                        <p:attrNameLst>
                                          <p:attrName>style.visibility</p:attrName>
                                        </p:attrNameLst>
                                      </p:cBhvr>
                                      <p:to>
                                        <p:strVal val="visible"/>
                                      </p:to>
                                    </p:set>
                                    <p:anim calcmode="lin" valueType="num">
                                      <p:cBhvr additive="base">
                                        <p:cTn id="56" dur="500" fill="hold"/>
                                        <p:tgtEl>
                                          <p:spTgt spid="51"/>
                                        </p:tgtEl>
                                        <p:attrNameLst>
                                          <p:attrName>ppt_x</p:attrName>
                                        </p:attrNameLst>
                                      </p:cBhvr>
                                      <p:tavLst>
                                        <p:tav tm="0">
                                          <p:val>
                                            <p:strVal val="1+#ppt_w/2"/>
                                          </p:val>
                                        </p:tav>
                                        <p:tav tm="100000">
                                          <p:val>
                                            <p:strVal val="#ppt_x"/>
                                          </p:val>
                                        </p:tav>
                                      </p:tavLst>
                                    </p:anim>
                                    <p:anim calcmode="lin" valueType="num">
                                      <p:cBhvr additive="base">
                                        <p:cTn id="57" dur="500" fill="hold"/>
                                        <p:tgtEl>
                                          <p:spTgt spid="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4"/>
          <p:cNvSpPr/>
          <p:nvPr/>
        </p:nvSpPr>
        <p:spPr bwMode="auto">
          <a:xfrm>
            <a:off x="2605217" y="1491630"/>
            <a:ext cx="2535654" cy="2527605"/>
          </a:xfrm>
          <a:prstGeom prst="ellipse">
            <a:avLst/>
          </a:prstGeom>
          <a:noFill/>
          <a:ln w="12700" cap="flat" cmpd="sng" algn="ctr">
            <a:solidFill>
              <a:schemeClr val="tx2"/>
            </a:solidFill>
            <a:prstDash val="solid"/>
          </a:ln>
          <a:effectLst/>
        </p:spPr>
        <p:txBody>
          <a:bodyPr lIns="75520" tIns="37760" rIns="75520" bIns="37760" anchor="ctr"/>
          <a:lstStyle/>
          <a:p>
            <a:pPr algn="ctr">
              <a:defRPr/>
            </a:pPr>
            <a:endParaRPr lang="zh-CN" altLang="en-US" kern="0" dirty="0">
              <a:solidFill>
                <a:sysClr val="window" lastClr="FFFFFF"/>
              </a:solidFill>
              <a:latin typeface="微软雅黑" panose="020B0503020204020204" pitchFamily="34" charset="-122"/>
              <a:ea typeface="微软雅黑" panose="020B0503020204020204" pitchFamily="34" charset="-122"/>
            </a:endParaRPr>
          </a:p>
        </p:txBody>
      </p:sp>
      <p:sp>
        <p:nvSpPr>
          <p:cNvPr id="6" name="椭圆 5"/>
          <p:cNvSpPr/>
          <p:nvPr/>
        </p:nvSpPr>
        <p:spPr bwMode="auto">
          <a:xfrm>
            <a:off x="4003314" y="1491630"/>
            <a:ext cx="2536758" cy="2527605"/>
          </a:xfrm>
          <a:prstGeom prst="ellipse">
            <a:avLst/>
          </a:prstGeom>
          <a:noFill/>
          <a:ln w="12700" cap="flat" cmpd="sng" algn="ctr">
            <a:solidFill>
              <a:schemeClr val="tx2"/>
            </a:solidFill>
            <a:prstDash val="solid"/>
          </a:ln>
          <a:effectLst/>
        </p:spPr>
        <p:txBody>
          <a:bodyPr lIns="75520" tIns="37760" rIns="75520" bIns="37760" anchor="ctr"/>
          <a:lstStyle/>
          <a:p>
            <a:pPr algn="ctr">
              <a:defRPr/>
            </a:pPr>
            <a:endParaRPr lang="zh-CN" altLang="en-US" kern="0" dirty="0">
              <a:solidFill>
                <a:sysClr val="window" lastClr="FFFFFF"/>
              </a:solidFill>
              <a:latin typeface="微软雅黑" panose="020B0503020204020204" pitchFamily="34" charset="-122"/>
              <a:ea typeface="微软雅黑" panose="020B0503020204020204" pitchFamily="34" charset="-122"/>
            </a:endParaRPr>
          </a:p>
        </p:txBody>
      </p:sp>
      <p:cxnSp>
        <p:nvCxnSpPr>
          <p:cNvPr id="7" name="直接连接符 6"/>
          <p:cNvCxnSpPr>
            <a:cxnSpLocks noChangeShapeType="1"/>
          </p:cNvCxnSpPr>
          <p:nvPr/>
        </p:nvCxnSpPr>
        <p:spPr bwMode="auto">
          <a:xfrm>
            <a:off x="3301473" y="2108683"/>
            <a:ext cx="397231" cy="185885"/>
          </a:xfrm>
          <a:prstGeom prst="line">
            <a:avLst/>
          </a:prstGeom>
          <a:noFill/>
          <a:ln w="12700" algn="ctr">
            <a:solidFill>
              <a:schemeClr val="bg1"/>
            </a:solidFill>
            <a:round/>
            <a:headEnd type="none" w="med" len="med"/>
            <a:tailEnd type="arrow" w="med" len="med"/>
          </a:ln>
        </p:spPr>
      </p:cxnSp>
      <p:cxnSp>
        <p:nvCxnSpPr>
          <p:cNvPr id="8" name="直接连接符 7"/>
          <p:cNvCxnSpPr>
            <a:cxnSpLocks noChangeShapeType="1"/>
          </p:cNvCxnSpPr>
          <p:nvPr/>
        </p:nvCxnSpPr>
        <p:spPr bwMode="auto">
          <a:xfrm>
            <a:off x="3089616" y="2679538"/>
            <a:ext cx="410472" cy="0"/>
          </a:xfrm>
          <a:prstGeom prst="line">
            <a:avLst/>
          </a:prstGeom>
          <a:noFill/>
          <a:ln w="12700" algn="ctr">
            <a:solidFill>
              <a:schemeClr val="tx1"/>
            </a:solidFill>
            <a:round/>
            <a:headEnd type="none" w="med" len="med"/>
            <a:tailEnd type="arrow" w="med" len="med"/>
          </a:ln>
        </p:spPr>
      </p:cxnSp>
      <p:cxnSp>
        <p:nvCxnSpPr>
          <p:cNvPr id="9" name="直接连接符 8"/>
          <p:cNvCxnSpPr>
            <a:cxnSpLocks noChangeShapeType="1"/>
          </p:cNvCxnSpPr>
          <p:nvPr/>
        </p:nvCxnSpPr>
        <p:spPr bwMode="auto">
          <a:xfrm flipV="1">
            <a:off x="3301473" y="3049109"/>
            <a:ext cx="410472" cy="216684"/>
          </a:xfrm>
          <a:prstGeom prst="line">
            <a:avLst/>
          </a:prstGeom>
          <a:noFill/>
          <a:ln w="12700" algn="ctr">
            <a:solidFill>
              <a:schemeClr val="bg2"/>
            </a:solidFill>
            <a:round/>
            <a:headEnd type="none" w="med" len="med"/>
            <a:tailEnd type="arrow" w="med" len="med"/>
          </a:ln>
        </p:spPr>
      </p:cxnSp>
      <p:cxnSp>
        <p:nvCxnSpPr>
          <p:cNvPr id="10" name="直接连接符 9"/>
          <p:cNvCxnSpPr>
            <a:cxnSpLocks noChangeShapeType="1"/>
          </p:cNvCxnSpPr>
          <p:nvPr/>
        </p:nvCxnSpPr>
        <p:spPr bwMode="auto">
          <a:xfrm flipH="1" flipV="1">
            <a:off x="5498444" y="3040310"/>
            <a:ext cx="410472" cy="216684"/>
          </a:xfrm>
          <a:prstGeom prst="line">
            <a:avLst/>
          </a:prstGeom>
          <a:noFill/>
          <a:ln w="12700" algn="ctr">
            <a:solidFill>
              <a:schemeClr val="tx2"/>
            </a:solidFill>
            <a:round/>
            <a:headEnd type="none" w="med" len="med"/>
            <a:tailEnd type="arrow" w="med" len="med"/>
          </a:ln>
        </p:spPr>
      </p:cxnSp>
      <p:cxnSp>
        <p:nvCxnSpPr>
          <p:cNvPr id="11" name="直接连接符 10"/>
          <p:cNvCxnSpPr>
            <a:cxnSpLocks noChangeShapeType="1"/>
          </p:cNvCxnSpPr>
          <p:nvPr/>
        </p:nvCxnSpPr>
        <p:spPr bwMode="auto">
          <a:xfrm flipH="1">
            <a:off x="5703680" y="2677339"/>
            <a:ext cx="410472" cy="0"/>
          </a:xfrm>
          <a:prstGeom prst="line">
            <a:avLst/>
          </a:prstGeom>
          <a:noFill/>
          <a:ln w="12700" algn="ctr">
            <a:solidFill>
              <a:schemeClr val="bg2"/>
            </a:solidFill>
            <a:round/>
            <a:headEnd type="none" w="med" len="med"/>
            <a:tailEnd type="arrow" w="med" len="med"/>
          </a:ln>
        </p:spPr>
      </p:cxnSp>
      <p:cxnSp>
        <p:nvCxnSpPr>
          <p:cNvPr id="12" name="直接连接符 11"/>
          <p:cNvCxnSpPr>
            <a:cxnSpLocks noChangeShapeType="1"/>
          </p:cNvCxnSpPr>
          <p:nvPr/>
        </p:nvCxnSpPr>
        <p:spPr bwMode="auto">
          <a:xfrm flipH="1">
            <a:off x="5511685" y="2108683"/>
            <a:ext cx="397231" cy="185885"/>
          </a:xfrm>
          <a:prstGeom prst="line">
            <a:avLst/>
          </a:prstGeom>
          <a:noFill/>
          <a:ln w="12700" algn="ctr">
            <a:solidFill>
              <a:schemeClr val="tx1"/>
            </a:solidFill>
            <a:round/>
            <a:headEnd type="none" w="med" len="med"/>
            <a:tailEnd type="arrow" w="med" len="med"/>
          </a:ln>
        </p:spPr>
      </p:cxnSp>
      <p:sp>
        <p:nvSpPr>
          <p:cNvPr id="13" name="Oval 19"/>
          <p:cNvSpPr>
            <a:spLocks noChangeArrowheads="1"/>
          </p:cNvSpPr>
          <p:nvPr/>
        </p:nvSpPr>
        <p:spPr bwMode="auto">
          <a:xfrm>
            <a:off x="2617353" y="1551026"/>
            <a:ext cx="689637" cy="687446"/>
          </a:xfrm>
          <a:prstGeom prst="ellipse">
            <a:avLst/>
          </a:pr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2"/>
              </a:solidFill>
              <a:latin typeface="微软雅黑" panose="020B0503020204020204" pitchFamily="34" charset="-122"/>
              <a:ea typeface="微软雅黑" panose="020B0503020204020204" pitchFamily="34" charset="-122"/>
            </a:endParaRPr>
          </a:p>
        </p:txBody>
      </p:sp>
      <p:sp>
        <p:nvSpPr>
          <p:cNvPr id="14" name="Oval 19"/>
          <p:cNvSpPr>
            <a:spLocks noChangeArrowheads="1"/>
          </p:cNvSpPr>
          <p:nvPr/>
        </p:nvSpPr>
        <p:spPr bwMode="auto">
          <a:xfrm>
            <a:off x="5873607" y="1562025"/>
            <a:ext cx="689636" cy="688547"/>
          </a:xfrm>
          <a:prstGeom prst="ellipse">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2"/>
              </a:solidFill>
              <a:latin typeface="微软雅黑" panose="020B0503020204020204" pitchFamily="34" charset="-122"/>
              <a:ea typeface="微软雅黑" panose="020B0503020204020204" pitchFamily="34" charset="-122"/>
            </a:endParaRPr>
          </a:p>
        </p:txBody>
      </p:sp>
      <p:sp>
        <p:nvSpPr>
          <p:cNvPr id="15" name="Oval 19"/>
          <p:cNvSpPr>
            <a:spLocks noChangeArrowheads="1"/>
          </p:cNvSpPr>
          <p:nvPr/>
        </p:nvSpPr>
        <p:spPr bwMode="auto">
          <a:xfrm>
            <a:off x="6186978" y="2360563"/>
            <a:ext cx="690740" cy="688547"/>
          </a:xfrm>
          <a:prstGeom prst="ellipse">
            <a:avLst/>
          </a:prstGeom>
          <a:solidFill>
            <a:schemeClr val="bg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2"/>
              </a:solidFill>
              <a:latin typeface="微软雅黑" panose="020B0503020204020204" pitchFamily="34" charset="-122"/>
              <a:ea typeface="微软雅黑" panose="020B0503020204020204" pitchFamily="34" charset="-122"/>
            </a:endParaRPr>
          </a:p>
        </p:txBody>
      </p:sp>
      <p:sp>
        <p:nvSpPr>
          <p:cNvPr id="16" name="Oval 19"/>
          <p:cNvSpPr>
            <a:spLocks noChangeArrowheads="1"/>
          </p:cNvSpPr>
          <p:nvPr/>
        </p:nvSpPr>
        <p:spPr bwMode="auto">
          <a:xfrm>
            <a:off x="5907812" y="3150302"/>
            <a:ext cx="690740" cy="688547"/>
          </a:xfrm>
          <a:prstGeom prst="ellipse">
            <a:avLst/>
          </a:prstGeom>
          <a:solidFill>
            <a:schemeClr val="tx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2"/>
              </a:solidFill>
              <a:latin typeface="微软雅黑" panose="020B0503020204020204" pitchFamily="34" charset="-122"/>
              <a:ea typeface="微软雅黑" panose="020B0503020204020204" pitchFamily="34" charset="-122"/>
            </a:endParaRPr>
          </a:p>
        </p:txBody>
      </p:sp>
      <p:sp>
        <p:nvSpPr>
          <p:cNvPr id="17" name="Oval 19"/>
          <p:cNvSpPr>
            <a:spLocks noChangeArrowheads="1"/>
          </p:cNvSpPr>
          <p:nvPr/>
        </p:nvSpPr>
        <p:spPr bwMode="auto">
          <a:xfrm>
            <a:off x="2308397" y="2334166"/>
            <a:ext cx="690740" cy="688547"/>
          </a:xfrm>
          <a:prstGeom prst="ellipse">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2"/>
              </a:solidFill>
              <a:latin typeface="微软雅黑" panose="020B0503020204020204" pitchFamily="34" charset="-122"/>
              <a:ea typeface="微软雅黑" panose="020B0503020204020204" pitchFamily="34" charset="-122"/>
            </a:endParaRPr>
          </a:p>
        </p:txBody>
      </p:sp>
      <p:sp>
        <p:nvSpPr>
          <p:cNvPr id="18" name="Oval 19"/>
          <p:cNvSpPr>
            <a:spLocks noChangeArrowheads="1"/>
          </p:cNvSpPr>
          <p:nvPr/>
        </p:nvSpPr>
        <p:spPr bwMode="auto">
          <a:xfrm>
            <a:off x="2590872" y="3145902"/>
            <a:ext cx="690740" cy="688547"/>
          </a:xfrm>
          <a:prstGeom prst="ellipse">
            <a:avLst/>
          </a:prstGeom>
          <a:solidFill>
            <a:schemeClr val="bg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2"/>
              </a:solidFill>
              <a:latin typeface="微软雅黑" panose="020B0503020204020204" pitchFamily="34" charset="-122"/>
              <a:ea typeface="微软雅黑" panose="020B0503020204020204" pitchFamily="34" charset="-122"/>
            </a:endParaRPr>
          </a:p>
        </p:txBody>
      </p:sp>
      <p:sp>
        <p:nvSpPr>
          <p:cNvPr id="19" name="Oval 19"/>
          <p:cNvSpPr>
            <a:spLocks noChangeArrowheads="1"/>
          </p:cNvSpPr>
          <p:nvPr/>
        </p:nvSpPr>
        <p:spPr bwMode="auto">
          <a:xfrm>
            <a:off x="3902414" y="1984719"/>
            <a:ext cx="1393066" cy="1388644"/>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00" dirty="0">
              <a:solidFill>
                <a:srgbClr val="7F7F7F"/>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675510" y="1635340"/>
            <a:ext cx="1768225" cy="781585"/>
            <a:chOff x="1256119" y="1638320"/>
            <a:chExt cx="1923767" cy="781585"/>
          </a:xfrm>
        </p:grpSpPr>
        <p:sp>
          <p:nvSpPr>
            <p:cNvPr id="21" name="TextBox 73"/>
            <p:cNvSpPr txBox="1"/>
            <p:nvPr/>
          </p:nvSpPr>
          <p:spPr>
            <a:xfrm>
              <a:off x="1256119" y="1958240"/>
              <a:ext cx="1923767" cy="461665"/>
            </a:xfrm>
            <a:prstGeom prst="rect">
              <a:avLst/>
            </a:prstGeom>
            <a:noFill/>
          </p:spPr>
          <p:txBody>
            <a:bodyPr wrap="square" lIns="0" tIns="0" rtlCol="0" anchor="t">
              <a:spAutoFit/>
            </a:bodyPr>
            <a:lstStyle/>
            <a:p>
              <a:r>
                <a:rPr lang="zh-CN" altLang="en-US" sz="900" dirty="0">
                  <a:solidFill>
                    <a:schemeClr val="accent1"/>
                  </a:solidFill>
                  <a:latin typeface="微软雅黑" panose="020B0503020204020204" pitchFamily="34" charset="-122"/>
                  <a:ea typeface="微软雅黑" panose="020B0503020204020204" pitchFamily="34" charset="-122"/>
                </a:rPr>
                <a:t>单击此处添加文本单击此处添加</a:t>
              </a:r>
              <a:endParaRPr lang="en-US" altLang="zh-CN" sz="900" dirty="0">
                <a:solidFill>
                  <a:schemeClr val="accent1"/>
                </a:solidFill>
                <a:latin typeface="微软雅黑" panose="020B0503020204020204" pitchFamily="34" charset="-122"/>
                <a:ea typeface="微软雅黑" panose="020B0503020204020204" pitchFamily="34" charset="-122"/>
              </a:endParaRPr>
            </a:p>
            <a:p>
              <a:r>
                <a:rPr lang="zh-CN" altLang="en-US" sz="900" dirty="0">
                  <a:solidFill>
                    <a:schemeClr val="accent1"/>
                  </a:solidFill>
                  <a:latin typeface="微软雅黑" panose="020B0503020204020204" pitchFamily="34" charset="-122"/>
                  <a:ea typeface="微软雅黑" panose="020B0503020204020204" pitchFamily="34" charset="-122"/>
                </a:rPr>
                <a:t>单击此处添加文本单击此处添加</a:t>
              </a:r>
              <a:endParaRPr lang="en-US" altLang="zh-CN" sz="900" dirty="0">
                <a:solidFill>
                  <a:schemeClr val="accent1"/>
                </a:solidFill>
                <a:latin typeface="微软雅黑" panose="020B0503020204020204" pitchFamily="34" charset="-122"/>
                <a:ea typeface="微软雅黑" panose="020B0503020204020204" pitchFamily="34" charset="-122"/>
              </a:endParaRPr>
            </a:p>
            <a:p>
              <a:r>
                <a:rPr lang="zh-CN" altLang="en-US" sz="900" dirty="0">
                  <a:solidFill>
                    <a:schemeClr val="accent1"/>
                  </a:solidFill>
                  <a:latin typeface="微软雅黑" panose="020B0503020204020204" pitchFamily="34" charset="-122"/>
                  <a:ea typeface="微软雅黑" panose="020B0503020204020204" pitchFamily="34" charset="-122"/>
                </a:rPr>
                <a:t>单击此处添加文本单击此处添加</a:t>
              </a:r>
              <a:endParaRPr lang="en-US" altLang="zh-CN" sz="900" dirty="0">
                <a:solidFill>
                  <a:schemeClr val="accent1"/>
                </a:solidFill>
                <a:latin typeface="微软雅黑" panose="020B0503020204020204" pitchFamily="34" charset="-122"/>
                <a:ea typeface="微软雅黑" panose="020B0503020204020204" pitchFamily="34" charset="-122"/>
              </a:endParaRPr>
            </a:p>
          </p:txBody>
        </p:sp>
        <p:sp>
          <p:nvSpPr>
            <p:cNvPr id="22" name="TextBox 74"/>
            <p:cNvSpPr txBox="1"/>
            <p:nvPr/>
          </p:nvSpPr>
          <p:spPr>
            <a:xfrm>
              <a:off x="1572548" y="1638320"/>
              <a:ext cx="892934" cy="246221"/>
            </a:xfrm>
            <a:prstGeom prst="rect">
              <a:avLst/>
            </a:prstGeom>
            <a:noFill/>
          </p:spPr>
          <p:txBody>
            <a:bodyPr wrap="none" lIns="0" tIns="0" rIns="0" bIns="0" rtlCol="0" anchor="t">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标题文字</a:t>
              </a:r>
              <a:endParaRPr lang="en-US" sz="1600" dirty="0">
                <a:solidFill>
                  <a:schemeClr val="bg1"/>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675510" y="3022388"/>
            <a:ext cx="1768225" cy="781585"/>
            <a:chOff x="1256119" y="1638320"/>
            <a:chExt cx="1923767" cy="781585"/>
          </a:xfrm>
        </p:grpSpPr>
        <p:sp>
          <p:nvSpPr>
            <p:cNvPr id="24" name="TextBox 76"/>
            <p:cNvSpPr txBox="1"/>
            <p:nvPr/>
          </p:nvSpPr>
          <p:spPr>
            <a:xfrm>
              <a:off x="1256119" y="1958240"/>
              <a:ext cx="1923767" cy="461665"/>
            </a:xfrm>
            <a:prstGeom prst="rect">
              <a:avLst/>
            </a:prstGeom>
            <a:noFill/>
          </p:spPr>
          <p:txBody>
            <a:bodyPr wrap="square" lIns="0" tIns="0" rtlCol="0" anchor="t">
              <a:spAutoFit/>
            </a:bodyPr>
            <a:lstStyle/>
            <a:p>
              <a:r>
                <a:rPr lang="zh-CN" altLang="en-US" sz="900" dirty="0">
                  <a:solidFill>
                    <a:schemeClr val="accent1"/>
                  </a:solidFill>
                  <a:latin typeface="微软雅黑" panose="020B0503020204020204" pitchFamily="34" charset="-122"/>
                  <a:ea typeface="微软雅黑" panose="020B0503020204020204" pitchFamily="34" charset="-122"/>
                </a:rPr>
                <a:t>单击此处添加文本单击此处添加</a:t>
              </a:r>
              <a:endParaRPr lang="en-US" altLang="zh-CN" sz="900" dirty="0">
                <a:solidFill>
                  <a:schemeClr val="accent1"/>
                </a:solidFill>
                <a:latin typeface="微软雅黑" panose="020B0503020204020204" pitchFamily="34" charset="-122"/>
                <a:ea typeface="微软雅黑" panose="020B0503020204020204" pitchFamily="34" charset="-122"/>
              </a:endParaRPr>
            </a:p>
            <a:p>
              <a:r>
                <a:rPr lang="zh-CN" altLang="en-US" sz="900" dirty="0">
                  <a:solidFill>
                    <a:schemeClr val="accent1"/>
                  </a:solidFill>
                  <a:latin typeface="微软雅黑" panose="020B0503020204020204" pitchFamily="34" charset="-122"/>
                  <a:ea typeface="微软雅黑" panose="020B0503020204020204" pitchFamily="34" charset="-122"/>
                </a:rPr>
                <a:t>单击此处添加文本单击此处添加</a:t>
              </a:r>
              <a:endParaRPr lang="en-US" altLang="zh-CN" sz="900" dirty="0">
                <a:solidFill>
                  <a:schemeClr val="accent1"/>
                </a:solidFill>
                <a:latin typeface="微软雅黑" panose="020B0503020204020204" pitchFamily="34" charset="-122"/>
                <a:ea typeface="微软雅黑" panose="020B0503020204020204" pitchFamily="34" charset="-122"/>
              </a:endParaRPr>
            </a:p>
            <a:p>
              <a:r>
                <a:rPr lang="zh-CN" altLang="en-US" sz="900" dirty="0">
                  <a:solidFill>
                    <a:schemeClr val="accent1"/>
                  </a:solidFill>
                  <a:latin typeface="微软雅黑" panose="020B0503020204020204" pitchFamily="34" charset="-122"/>
                  <a:ea typeface="微软雅黑" panose="020B0503020204020204" pitchFamily="34" charset="-122"/>
                </a:rPr>
                <a:t>单击此处添加文本单击此处添加</a:t>
              </a:r>
              <a:endParaRPr lang="en-US" altLang="zh-CN" sz="900" dirty="0">
                <a:solidFill>
                  <a:schemeClr val="accent1"/>
                </a:solidFill>
                <a:latin typeface="微软雅黑" panose="020B0503020204020204" pitchFamily="34" charset="-122"/>
                <a:ea typeface="微软雅黑" panose="020B0503020204020204" pitchFamily="34" charset="-122"/>
              </a:endParaRPr>
            </a:p>
          </p:txBody>
        </p:sp>
        <p:sp>
          <p:nvSpPr>
            <p:cNvPr id="25" name="TextBox 77"/>
            <p:cNvSpPr txBox="1"/>
            <p:nvPr/>
          </p:nvSpPr>
          <p:spPr>
            <a:xfrm>
              <a:off x="1572548" y="1638320"/>
              <a:ext cx="892934" cy="246221"/>
            </a:xfrm>
            <a:prstGeom prst="rect">
              <a:avLst/>
            </a:prstGeom>
            <a:noFill/>
          </p:spPr>
          <p:txBody>
            <a:bodyPr wrap="none" lIns="0" tIns="0" rIns="0" bIns="0" rtlCol="0" anchor="t">
              <a:spAutoFit/>
            </a:bodyPr>
            <a:lstStyle/>
            <a:p>
              <a:pPr algn="ctr"/>
              <a:r>
                <a:rPr lang="zh-CN" altLang="en-US" sz="1600" dirty="0">
                  <a:latin typeface="微软雅黑" panose="020B0503020204020204" pitchFamily="34" charset="-122"/>
                  <a:ea typeface="微软雅黑" panose="020B0503020204020204" pitchFamily="34" charset="-122"/>
                </a:rPr>
                <a:t>标题文字</a:t>
              </a:r>
              <a:endParaRPr lang="en-US" sz="1600" dirty="0">
                <a:latin typeface="微软雅黑" panose="020B0503020204020204" pitchFamily="34" charset="-122"/>
                <a:ea typeface="微软雅黑" panose="020B0503020204020204" pitchFamily="34" charset="-122"/>
              </a:endParaRPr>
            </a:p>
          </p:txBody>
        </p:sp>
      </p:grpSp>
      <p:grpSp>
        <p:nvGrpSpPr>
          <p:cNvPr id="29" name="组合 28"/>
          <p:cNvGrpSpPr/>
          <p:nvPr/>
        </p:nvGrpSpPr>
        <p:grpSpPr>
          <a:xfrm>
            <a:off x="6908231" y="1635340"/>
            <a:ext cx="1768225" cy="781585"/>
            <a:chOff x="1256119" y="1638320"/>
            <a:chExt cx="1923767" cy="781585"/>
          </a:xfrm>
        </p:grpSpPr>
        <p:sp>
          <p:nvSpPr>
            <p:cNvPr id="30" name="TextBox 79"/>
            <p:cNvSpPr txBox="1"/>
            <p:nvPr/>
          </p:nvSpPr>
          <p:spPr>
            <a:xfrm>
              <a:off x="1256119" y="1958240"/>
              <a:ext cx="1923767" cy="461665"/>
            </a:xfrm>
            <a:prstGeom prst="rect">
              <a:avLst/>
            </a:prstGeom>
            <a:noFill/>
          </p:spPr>
          <p:txBody>
            <a:bodyPr wrap="square" lIns="0" tIns="0" rtlCol="0" anchor="t">
              <a:spAutoFit/>
            </a:bodyPr>
            <a:lstStyle/>
            <a:p>
              <a:r>
                <a:rPr lang="zh-CN" altLang="en-US" sz="900" dirty="0">
                  <a:solidFill>
                    <a:schemeClr val="accent1"/>
                  </a:solidFill>
                  <a:latin typeface="微软雅黑" panose="020B0503020204020204" pitchFamily="34" charset="-122"/>
                  <a:ea typeface="微软雅黑" panose="020B0503020204020204" pitchFamily="34" charset="-122"/>
                </a:rPr>
                <a:t>单击此处添加文本单击此处添加</a:t>
              </a:r>
              <a:endParaRPr lang="en-US" altLang="zh-CN" sz="900" dirty="0">
                <a:solidFill>
                  <a:schemeClr val="accent1"/>
                </a:solidFill>
                <a:latin typeface="微软雅黑" panose="020B0503020204020204" pitchFamily="34" charset="-122"/>
                <a:ea typeface="微软雅黑" panose="020B0503020204020204" pitchFamily="34" charset="-122"/>
              </a:endParaRPr>
            </a:p>
            <a:p>
              <a:r>
                <a:rPr lang="zh-CN" altLang="en-US" sz="900" dirty="0">
                  <a:solidFill>
                    <a:schemeClr val="accent1"/>
                  </a:solidFill>
                  <a:latin typeface="微软雅黑" panose="020B0503020204020204" pitchFamily="34" charset="-122"/>
                  <a:ea typeface="微软雅黑" panose="020B0503020204020204" pitchFamily="34" charset="-122"/>
                </a:rPr>
                <a:t>单击此处添加文本单击此处添加</a:t>
              </a:r>
              <a:endParaRPr lang="en-US" altLang="zh-CN" sz="900" dirty="0">
                <a:solidFill>
                  <a:schemeClr val="accent1"/>
                </a:solidFill>
                <a:latin typeface="微软雅黑" panose="020B0503020204020204" pitchFamily="34" charset="-122"/>
                <a:ea typeface="微软雅黑" panose="020B0503020204020204" pitchFamily="34" charset="-122"/>
              </a:endParaRPr>
            </a:p>
            <a:p>
              <a:r>
                <a:rPr lang="zh-CN" altLang="en-US" sz="900" dirty="0">
                  <a:solidFill>
                    <a:schemeClr val="accent1"/>
                  </a:solidFill>
                  <a:latin typeface="微软雅黑" panose="020B0503020204020204" pitchFamily="34" charset="-122"/>
                  <a:ea typeface="微软雅黑" panose="020B0503020204020204" pitchFamily="34" charset="-122"/>
                </a:rPr>
                <a:t>单击此处添加文本单击此处添加</a:t>
              </a:r>
              <a:endParaRPr lang="en-US" altLang="zh-CN" sz="900" dirty="0">
                <a:solidFill>
                  <a:schemeClr val="accent1"/>
                </a:solidFill>
                <a:latin typeface="微软雅黑" panose="020B0503020204020204" pitchFamily="34" charset="-122"/>
                <a:ea typeface="微软雅黑" panose="020B0503020204020204" pitchFamily="34" charset="-122"/>
              </a:endParaRPr>
            </a:p>
          </p:txBody>
        </p:sp>
        <p:sp>
          <p:nvSpPr>
            <p:cNvPr id="31" name="TextBox 80"/>
            <p:cNvSpPr txBox="1"/>
            <p:nvPr/>
          </p:nvSpPr>
          <p:spPr>
            <a:xfrm>
              <a:off x="1572548" y="1638320"/>
              <a:ext cx="892934" cy="246221"/>
            </a:xfrm>
            <a:prstGeom prst="rect">
              <a:avLst/>
            </a:prstGeom>
            <a:noFill/>
          </p:spPr>
          <p:txBody>
            <a:bodyPr wrap="none" lIns="0" tIns="0" rIns="0" bIns="0" rtlCol="0" anchor="t">
              <a:spAutoFit/>
            </a:bodyPr>
            <a:lstStyle/>
            <a:p>
              <a:pPr algn="ctr"/>
              <a:r>
                <a:rPr lang="zh-CN" altLang="en-US" sz="1600" dirty="0">
                  <a:solidFill>
                    <a:schemeClr val="bg2"/>
                  </a:solidFill>
                  <a:latin typeface="微软雅黑" panose="020B0503020204020204" pitchFamily="34" charset="-122"/>
                  <a:ea typeface="微软雅黑" panose="020B0503020204020204" pitchFamily="34" charset="-122"/>
                </a:rPr>
                <a:t>标题文字</a:t>
              </a:r>
              <a:endParaRPr lang="en-US" sz="1600" dirty="0">
                <a:solidFill>
                  <a:schemeClr val="bg2"/>
                </a:solidFill>
                <a:latin typeface="微软雅黑" panose="020B0503020204020204" pitchFamily="34" charset="-122"/>
                <a:ea typeface="微软雅黑" panose="020B0503020204020204" pitchFamily="34" charset="-122"/>
              </a:endParaRPr>
            </a:p>
          </p:txBody>
        </p:sp>
      </p:grpSp>
      <p:grpSp>
        <p:nvGrpSpPr>
          <p:cNvPr id="32" name="组合 31"/>
          <p:cNvGrpSpPr/>
          <p:nvPr/>
        </p:nvGrpSpPr>
        <p:grpSpPr>
          <a:xfrm>
            <a:off x="6908231" y="3022388"/>
            <a:ext cx="1768225" cy="781585"/>
            <a:chOff x="1256119" y="1638320"/>
            <a:chExt cx="1923767" cy="781585"/>
          </a:xfrm>
        </p:grpSpPr>
        <p:sp>
          <p:nvSpPr>
            <p:cNvPr id="33" name="TextBox 82"/>
            <p:cNvSpPr txBox="1"/>
            <p:nvPr/>
          </p:nvSpPr>
          <p:spPr>
            <a:xfrm>
              <a:off x="1256119" y="1958240"/>
              <a:ext cx="1923767" cy="461665"/>
            </a:xfrm>
            <a:prstGeom prst="rect">
              <a:avLst/>
            </a:prstGeom>
            <a:noFill/>
          </p:spPr>
          <p:txBody>
            <a:bodyPr wrap="square" lIns="0" tIns="0" rtlCol="0" anchor="t">
              <a:spAutoFit/>
            </a:bodyPr>
            <a:lstStyle/>
            <a:p>
              <a:r>
                <a:rPr lang="zh-CN" altLang="en-US" sz="900" dirty="0">
                  <a:solidFill>
                    <a:schemeClr val="accent1"/>
                  </a:solidFill>
                  <a:latin typeface="微软雅黑" panose="020B0503020204020204" pitchFamily="34" charset="-122"/>
                  <a:ea typeface="微软雅黑" panose="020B0503020204020204" pitchFamily="34" charset="-122"/>
                </a:rPr>
                <a:t>单击此处添加文本单击此处添加</a:t>
              </a:r>
              <a:endParaRPr lang="en-US" altLang="zh-CN" sz="900" dirty="0">
                <a:solidFill>
                  <a:schemeClr val="accent1"/>
                </a:solidFill>
                <a:latin typeface="微软雅黑" panose="020B0503020204020204" pitchFamily="34" charset="-122"/>
                <a:ea typeface="微软雅黑" panose="020B0503020204020204" pitchFamily="34" charset="-122"/>
              </a:endParaRPr>
            </a:p>
            <a:p>
              <a:r>
                <a:rPr lang="zh-CN" altLang="en-US" sz="900" dirty="0">
                  <a:solidFill>
                    <a:schemeClr val="accent1"/>
                  </a:solidFill>
                  <a:latin typeface="微软雅黑" panose="020B0503020204020204" pitchFamily="34" charset="-122"/>
                  <a:ea typeface="微软雅黑" panose="020B0503020204020204" pitchFamily="34" charset="-122"/>
                </a:rPr>
                <a:t>单击此处添加文本单击此处添加</a:t>
              </a:r>
              <a:endParaRPr lang="en-US" altLang="zh-CN" sz="900" dirty="0">
                <a:solidFill>
                  <a:schemeClr val="accent1"/>
                </a:solidFill>
                <a:latin typeface="微软雅黑" panose="020B0503020204020204" pitchFamily="34" charset="-122"/>
                <a:ea typeface="微软雅黑" panose="020B0503020204020204" pitchFamily="34" charset="-122"/>
              </a:endParaRPr>
            </a:p>
            <a:p>
              <a:r>
                <a:rPr lang="zh-CN" altLang="en-US" sz="900" dirty="0">
                  <a:solidFill>
                    <a:schemeClr val="accent1"/>
                  </a:solidFill>
                  <a:latin typeface="微软雅黑" panose="020B0503020204020204" pitchFamily="34" charset="-122"/>
                  <a:ea typeface="微软雅黑" panose="020B0503020204020204" pitchFamily="34" charset="-122"/>
                </a:rPr>
                <a:t>单击此处添加文本单击此处添加</a:t>
              </a:r>
              <a:endParaRPr lang="en-US" altLang="zh-CN" sz="900" dirty="0">
                <a:solidFill>
                  <a:schemeClr val="accent1"/>
                </a:solidFill>
                <a:latin typeface="微软雅黑" panose="020B0503020204020204" pitchFamily="34" charset="-122"/>
                <a:ea typeface="微软雅黑" panose="020B0503020204020204" pitchFamily="34" charset="-122"/>
              </a:endParaRPr>
            </a:p>
          </p:txBody>
        </p:sp>
        <p:sp>
          <p:nvSpPr>
            <p:cNvPr id="34" name="TextBox 83"/>
            <p:cNvSpPr txBox="1"/>
            <p:nvPr/>
          </p:nvSpPr>
          <p:spPr>
            <a:xfrm>
              <a:off x="1572548" y="1638320"/>
              <a:ext cx="892934" cy="246221"/>
            </a:xfrm>
            <a:prstGeom prst="rect">
              <a:avLst/>
            </a:prstGeom>
            <a:noFill/>
          </p:spPr>
          <p:txBody>
            <a:bodyPr wrap="none" lIns="0" tIns="0" rIns="0" bIns="0" rtlCol="0" anchor="t">
              <a:spAutoFit/>
            </a:bodyPr>
            <a:lstStyle/>
            <a:p>
              <a:pPr algn="ctr"/>
              <a:r>
                <a:rPr lang="zh-CN" altLang="en-US" sz="1600" dirty="0">
                  <a:solidFill>
                    <a:schemeClr val="tx2"/>
                  </a:solidFill>
                  <a:latin typeface="微软雅黑" panose="020B0503020204020204" pitchFamily="34" charset="-122"/>
                  <a:ea typeface="微软雅黑" panose="020B0503020204020204" pitchFamily="34" charset="-122"/>
                </a:rPr>
                <a:t>标题文字</a:t>
              </a:r>
              <a:endParaRPr lang="en-US" sz="1600" dirty="0">
                <a:solidFill>
                  <a:schemeClr val="tx2"/>
                </a:solidFill>
                <a:latin typeface="微软雅黑" panose="020B0503020204020204" pitchFamily="34" charset="-122"/>
                <a:ea typeface="微软雅黑" panose="020B0503020204020204" pitchFamily="34" charset="-122"/>
              </a:endParaRPr>
            </a:p>
          </p:txBody>
        </p:sp>
      </p:grpSp>
      <p:sp>
        <p:nvSpPr>
          <p:cNvPr id="35" name="TextBox 84"/>
          <p:cNvSpPr txBox="1"/>
          <p:nvPr/>
        </p:nvSpPr>
        <p:spPr>
          <a:xfrm>
            <a:off x="4273735" y="2365251"/>
            <a:ext cx="669640" cy="657985"/>
          </a:xfrm>
          <a:prstGeom prst="rect">
            <a:avLst/>
          </a:prstGeom>
          <a:noFill/>
        </p:spPr>
        <p:txBody>
          <a:bodyPr wrap="none" lIns="102982" tIns="51491" rIns="102982" bIns="51491" rtlCol="0">
            <a:spAutoFit/>
          </a:bodyPr>
          <a:lstStyle/>
          <a:p>
            <a:r>
              <a:rPr lang="zh-CN" altLang="en-US" sz="1800" dirty="0">
                <a:solidFill>
                  <a:schemeClr val="accent2"/>
                </a:solidFill>
                <a:latin typeface="微软雅黑" panose="020B0503020204020204" pitchFamily="34" charset="-122"/>
                <a:ea typeface="微软雅黑" panose="020B0503020204020204" pitchFamily="34" charset="-122"/>
              </a:rPr>
              <a:t>标题</a:t>
            </a:r>
            <a:endParaRPr lang="en-US" altLang="zh-CN" sz="1800" dirty="0">
              <a:solidFill>
                <a:schemeClr val="accent2"/>
              </a:solidFill>
              <a:latin typeface="微软雅黑" panose="020B0503020204020204" pitchFamily="34" charset="-122"/>
              <a:ea typeface="微软雅黑" panose="020B0503020204020204" pitchFamily="34" charset="-122"/>
            </a:endParaRPr>
          </a:p>
          <a:p>
            <a:r>
              <a:rPr lang="zh-CN" altLang="en-US" sz="1800" dirty="0">
                <a:solidFill>
                  <a:schemeClr val="accent2"/>
                </a:solidFill>
                <a:latin typeface="微软雅黑" panose="020B0503020204020204" pitchFamily="34" charset="-122"/>
                <a:ea typeface="微软雅黑" panose="020B0503020204020204" pitchFamily="34" charset="-122"/>
              </a:rPr>
              <a:t>文字</a:t>
            </a:r>
          </a:p>
        </p:txBody>
      </p:sp>
      <p:sp>
        <p:nvSpPr>
          <p:cNvPr id="36" name="TextBox 85"/>
          <p:cNvSpPr txBox="1"/>
          <p:nvPr/>
        </p:nvSpPr>
        <p:spPr>
          <a:xfrm>
            <a:off x="2710873" y="1667707"/>
            <a:ext cx="515752" cy="473320"/>
          </a:xfrm>
          <a:prstGeom prst="rect">
            <a:avLst/>
          </a:prstGeom>
          <a:noFill/>
        </p:spPr>
        <p:txBody>
          <a:bodyPr wrap="none" lIns="102982" tIns="51491" rIns="102982" bIns="51491" rtlCol="0">
            <a:spAutoFit/>
          </a:bodyPr>
          <a:lstStyle/>
          <a:p>
            <a:r>
              <a:rPr lang="zh-CN" altLang="en-US" sz="1200" dirty="0">
                <a:solidFill>
                  <a:schemeClr val="accent2"/>
                </a:solidFill>
                <a:latin typeface="微软雅黑" panose="020B0503020204020204" pitchFamily="34" charset="-122"/>
                <a:ea typeface="微软雅黑" panose="020B0503020204020204" pitchFamily="34" charset="-122"/>
              </a:rPr>
              <a:t>标题</a:t>
            </a:r>
            <a:endParaRPr lang="en-US" altLang="zh-CN" sz="1200" dirty="0">
              <a:solidFill>
                <a:schemeClr val="accent2"/>
              </a:solidFill>
              <a:latin typeface="微软雅黑" panose="020B0503020204020204" pitchFamily="34" charset="-122"/>
              <a:ea typeface="微软雅黑" panose="020B0503020204020204" pitchFamily="34" charset="-122"/>
            </a:endParaRPr>
          </a:p>
          <a:p>
            <a:r>
              <a:rPr lang="zh-CN" altLang="en-US" sz="1200" dirty="0">
                <a:solidFill>
                  <a:schemeClr val="accent2"/>
                </a:solidFill>
                <a:latin typeface="微软雅黑" panose="020B0503020204020204" pitchFamily="34" charset="-122"/>
                <a:ea typeface="微软雅黑" panose="020B0503020204020204" pitchFamily="34" charset="-122"/>
              </a:rPr>
              <a:t>文字</a:t>
            </a:r>
          </a:p>
        </p:txBody>
      </p:sp>
      <p:sp>
        <p:nvSpPr>
          <p:cNvPr id="37" name="TextBox 86"/>
          <p:cNvSpPr txBox="1"/>
          <p:nvPr/>
        </p:nvSpPr>
        <p:spPr>
          <a:xfrm>
            <a:off x="2376157" y="2447277"/>
            <a:ext cx="515752" cy="473320"/>
          </a:xfrm>
          <a:prstGeom prst="rect">
            <a:avLst/>
          </a:prstGeom>
          <a:noFill/>
        </p:spPr>
        <p:txBody>
          <a:bodyPr wrap="none" lIns="102982" tIns="51491" rIns="102982" bIns="51491" rtlCol="0">
            <a:spAutoFit/>
          </a:bodyPr>
          <a:lstStyle/>
          <a:p>
            <a:r>
              <a:rPr lang="zh-CN" altLang="en-US" sz="1200" dirty="0">
                <a:solidFill>
                  <a:schemeClr val="accent2"/>
                </a:solidFill>
                <a:latin typeface="微软雅黑" panose="020B0503020204020204" pitchFamily="34" charset="-122"/>
                <a:ea typeface="微软雅黑" panose="020B0503020204020204" pitchFamily="34" charset="-122"/>
              </a:rPr>
              <a:t>标题</a:t>
            </a:r>
            <a:endParaRPr lang="en-US" altLang="zh-CN" sz="1200" dirty="0">
              <a:solidFill>
                <a:schemeClr val="accent2"/>
              </a:solidFill>
              <a:latin typeface="微软雅黑" panose="020B0503020204020204" pitchFamily="34" charset="-122"/>
              <a:ea typeface="微软雅黑" panose="020B0503020204020204" pitchFamily="34" charset="-122"/>
            </a:endParaRPr>
          </a:p>
          <a:p>
            <a:r>
              <a:rPr lang="zh-CN" altLang="en-US" sz="1200" dirty="0">
                <a:solidFill>
                  <a:schemeClr val="accent2"/>
                </a:solidFill>
                <a:latin typeface="微软雅黑" panose="020B0503020204020204" pitchFamily="34" charset="-122"/>
                <a:ea typeface="微软雅黑" panose="020B0503020204020204" pitchFamily="34" charset="-122"/>
              </a:rPr>
              <a:t>文字</a:t>
            </a:r>
          </a:p>
        </p:txBody>
      </p:sp>
      <p:sp>
        <p:nvSpPr>
          <p:cNvPr id="38" name="TextBox 87"/>
          <p:cNvSpPr txBox="1"/>
          <p:nvPr/>
        </p:nvSpPr>
        <p:spPr>
          <a:xfrm>
            <a:off x="2658249" y="3265793"/>
            <a:ext cx="515752" cy="473320"/>
          </a:xfrm>
          <a:prstGeom prst="rect">
            <a:avLst/>
          </a:prstGeom>
          <a:noFill/>
        </p:spPr>
        <p:txBody>
          <a:bodyPr wrap="none" lIns="102982" tIns="51491" rIns="102982" bIns="51491" rtlCol="0">
            <a:spAutoFit/>
          </a:bodyPr>
          <a:lstStyle/>
          <a:p>
            <a:r>
              <a:rPr lang="zh-CN" altLang="en-US" sz="1200" dirty="0">
                <a:solidFill>
                  <a:schemeClr val="accent2"/>
                </a:solidFill>
                <a:latin typeface="微软雅黑" panose="020B0503020204020204" pitchFamily="34" charset="-122"/>
                <a:ea typeface="微软雅黑" panose="020B0503020204020204" pitchFamily="34" charset="-122"/>
              </a:rPr>
              <a:t>标题</a:t>
            </a:r>
            <a:endParaRPr lang="en-US" altLang="zh-CN" sz="1200" dirty="0">
              <a:solidFill>
                <a:schemeClr val="accent2"/>
              </a:solidFill>
              <a:latin typeface="微软雅黑" panose="020B0503020204020204" pitchFamily="34" charset="-122"/>
              <a:ea typeface="微软雅黑" panose="020B0503020204020204" pitchFamily="34" charset="-122"/>
            </a:endParaRPr>
          </a:p>
          <a:p>
            <a:r>
              <a:rPr lang="zh-CN" altLang="en-US" sz="1200" dirty="0">
                <a:solidFill>
                  <a:schemeClr val="accent2"/>
                </a:solidFill>
                <a:latin typeface="微软雅黑" panose="020B0503020204020204" pitchFamily="34" charset="-122"/>
                <a:ea typeface="微软雅黑" panose="020B0503020204020204" pitchFamily="34" charset="-122"/>
              </a:rPr>
              <a:t>文字</a:t>
            </a:r>
          </a:p>
        </p:txBody>
      </p:sp>
      <p:sp>
        <p:nvSpPr>
          <p:cNvPr id="39" name="TextBox 88"/>
          <p:cNvSpPr txBox="1"/>
          <p:nvPr/>
        </p:nvSpPr>
        <p:spPr>
          <a:xfrm>
            <a:off x="5960549" y="1667707"/>
            <a:ext cx="515752" cy="473320"/>
          </a:xfrm>
          <a:prstGeom prst="rect">
            <a:avLst/>
          </a:prstGeom>
          <a:noFill/>
        </p:spPr>
        <p:txBody>
          <a:bodyPr wrap="none" lIns="102982" tIns="51491" rIns="102982" bIns="51491" rtlCol="0">
            <a:spAutoFit/>
          </a:bodyPr>
          <a:lstStyle/>
          <a:p>
            <a:r>
              <a:rPr lang="zh-CN" altLang="en-US" sz="1200" dirty="0">
                <a:solidFill>
                  <a:schemeClr val="accent2"/>
                </a:solidFill>
                <a:latin typeface="微软雅黑" panose="020B0503020204020204" pitchFamily="34" charset="-122"/>
                <a:ea typeface="微软雅黑" panose="020B0503020204020204" pitchFamily="34" charset="-122"/>
              </a:rPr>
              <a:t>标题</a:t>
            </a:r>
            <a:endParaRPr lang="en-US" altLang="zh-CN" sz="1200" dirty="0">
              <a:solidFill>
                <a:schemeClr val="accent2"/>
              </a:solidFill>
              <a:latin typeface="微软雅黑" panose="020B0503020204020204" pitchFamily="34" charset="-122"/>
              <a:ea typeface="微软雅黑" panose="020B0503020204020204" pitchFamily="34" charset="-122"/>
            </a:endParaRPr>
          </a:p>
          <a:p>
            <a:r>
              <a:rPr lang="zh-CN" altLang="en-US" sz="1200" dirty="0">
                <a:solidFill>
                  <a:schemeClr val="accent2"/>
                </a:solidFill>
                <a:latin typeface="微软雅黑" panose="020B0503020204020204" pitchFamily="34" charset="-122"/>
                <a:ea typeface="微软雅黑" panose="020B0503020204020204" pitchFamily="34" charset="-122"/>
              </a:rPr>
              <a:t>文字</a:t>
            </a:r>
          </a:p>
        </p:txBody>
      </p:sp>
      <p:sp>
        <p:nvSpPr>
          <p:cNvPr id="40" name="TextBox 89"/>
          <p:cNvSpPr txBox="1"/>
          <p:nvPr/>
        </p:nvSpPr>
        <p:spPr>
          <a:xfrm>
            <a:off x="6285633" y="2447277"/>
            <a:ext cx="515752" cy="473320"/>
          </a:xfrm>
          <a:prstGeom prst="rect">
            <a:avLst/>
          </a:prstGeom>
          <a:noFill/>
        </p:spPr>
        <p:txBody>
          <a:bodyPr wrap="none" lIns="102982" tIns="51491" rIns="102982" bIns="51491" rtlCol="0">
            <a:spAutoFit/>
          </a:bodyPr>
          <a:lstStyle/>
          <a:p>
            <a:r>
              <a:rPr lang="zh-CN" altLang="en-US" sz="1200" dirty="0">
                <a:solidFill>
                  <a:schemeClr val="accent2"/>
                </a:solidFill>
                <a:latin typeface="微软雅黑" panose="020B0503020204020204" pitchFamily="34" charset="-122"/>
                <a:ea typeface="微软雅黑" panose="020B0503020204020204" pitchFamily="34" charset="-122"/>
              </a:rPr>
              <a:t>标题</a:t>
            </a:r>
            <a:endParaRPr lang="en-US" altLang="zh-CN" sz="1200" dirty="0">
              <a:solidFill>
                <a:schemeClr val="accent2"/>
              </a:solidFill>
              <a:latin typeface="微软雅黑" panose="020B0503020204020204" pitchFamily="34" charset="-122"/>
              <a:ea typeface="微软雅黑" panose="020B0503020204020204" pitchFamily="34" charset="-122"/>
            </a:endParaRPr>
          </a:p>
          <a:p>
            <a:r>
              <a:rPr lang="zh-CN" altLang="en-US" sz="1200" dirty="0">
                <a:solidFill>
                  <a:schemeClr val="accent2"/>
                </a:solidFill>
                <a:latin typeface="微软雅黑" panose="020B0503020204020204" pitchFamily="34" charset="-122"/>
                <a:ea typeface="微软雅黑" panose="020B0503020204020204" pitchFamily="34" charset="-122"/>
              </a:rPr>
              <a:t>文字</a:t>
            </a:r>
          </a:p>
        </p:txBody>
      </p:sp>
      <p:sp>
        <p:nvSpPr>
          <p:cNvPr id="41" name="TextBox 90"/>
          <p:cNvSpPr txBox="1"/>
          <p:nvPr/>
        </p:nvSpPr>
        <p:spPr>
          <a:xfrm>
            <a:off x="6004586" y="3265793"/>
            <a:ext cx="515752" cy="473320"/>
          </a:xfrm>
          <a:prstGeom prst="rect">
            <a:avLst/>
          </a:prstGeom>
          <a:noFill/>
        </p:spPr>
        <p:txBody>
          <a:bodyPr wrap="none" lIns="102982" tIns="51491" rIns="102982" bIns="51491" rtlCol="0">
            <a:spAutoFit/>
          </a:bodyPr>
          <a:lstStyle/>
          <a:p>
            <a:r>
              <a:rPr lang="zh-CN" altLang="en-US" sz="1200" dirty="0">
                <a:solidFill>
                  <a:schemeClr val="accent2"/>
                </a:solidFill>
                <a:latin typeface="微软雅黑" panose="020B0503020204020204" pitchFamily="34" charset="-122"/>
                <a:ea typeface="微软雅黑" panose="020B0503020204020204" pitchFamily="34" charset="-122"/>
              </a:rPr>
              <a:t>标题</a:t>
            </a:r>
            <a:endParaRPr lang="en-US" altLang="zh-CN" sz="1200" dirty="0">
              <a:solidFill>
                <a:schemeClr val="accent2"/>
              </a:solidFill>
              <a:latin typeface="微软雅黑" panose="020B0503020204020204" pitchFamily="34" charset="-122"/>
              <a:ea typeface="微软雅黑" panose="020B0503020204020204" pitchFamily="34" charset="-122"/>
            </a:endParaRPr>
          </a:p>
          <a:p>
            <a:r>
              <a:rPr lang="zh-CN" altLang="en-US" sz="1200" dirty="0">
                <a:solidFill>
                  <a:schemeClr val="accent2"/>
                </a:solidFill>
                <a:latin typeface="微软雅黑" panose="020B0503020204020204" pitchFamily="34" charset="-122"/>
                <a:ea typeface="微软雅黑" panose="020B0503020204020204" pitchFamily="34" charset="-122"/>
              </a:rPr>
              <a:t>文字</a:t>
            </a:r>
          </a:p>
        </p:txBody>
      </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7"/>
                                        </p:tgtEl>
                                        <p:attrNameLst>
                                          <p:attrName>style.visibility</p:attrName>
                                        </p:attrNameLst>
                                      </p:cBhvr>
                                      <p:to>
                                        <p:strVal val="visible"/>
                                      </p:to>
                                    </p:set>
                                    <p:anim calcmode="lin" valueType="num">
                                      <p:cBhvr>
                                        <p:cTn id="22" dur="500" fill="hold"/>
                                        <p:tgtEl>
                                          <p:spTgt spid="37"/>
                                        </p:tgtEl>
                                        <p:attrNameLst>
                                          <p:attrName>ppt_w</p:attrName>
                                        </p:attrNameLst>
                                      </p:cBhvr>
                                      <p:tavLst>
                                        <p:tav tm="0">
                                          <p:val>
                                            <p:fltVal val="0"/>
                                          </p:val>
                                        </p:tav>
                                        <p:tav tm="100000">
                                          <p:val>
                                            <p:strVal val="#ppt_w"/>
                                          </p:val>
                                        </p:tav>
                                      </p:tavLst>
                                    </p:anim>
                                    <p:anim calcmode="lin" valueType="num">
                                      <p:cBhvr>
                                        <p:cTn id="23" dur="500" fill="hold"/>
                                        <p:tgtEl>
                                          <p:spTgt spid="37"/>
                                        </p:tgtEl>
                                        <p:attrNameLst>
                                          <p:attrName>ppt_h</p:attrName>
                                        </p:attrNameLst>
                                      </p:cBhvr>
                                      <p:tavLst>
                                        <p:tav tm="0">
                                          <p:val>
                                            <p:fltVal val="0"/>
                                          </p:val>
                                        </p:tav>
                                        <p:tav tm="100000">
                                          <p:val>
                                            <p:strVal val="#ppt_h"/>
                                          </p:val>
                                        </p:tav>
                                      </p:tavLst>
                                    </p:anim>
                                    <p:animEffect transition="in" filter="fade">
                                      <p:cBhvr>
                                        <p:cTn id="24" dur="500"/>
                                        <p:tgtEl>
                                          <p:spTgt spid="3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p:cTn id="27" dur="500" fill="hold"/>
                                        <p:tgtEl>
                                          <p:spTgt spid="38"/>
                                        </p:tgtEl>
                                        <p:attrNameLst>
                                          <p:attrName>ppt_w</p:attrName>
                                        </p:attrNameLst>
                                      </p:cBhvr>
                                      <p:tavLst>
                                        <p:tav tm="0">
                                          <p:val>
                                            <p:fltVal val="0"/>
                                          </p:val>
                                        </p:tav>
                                        <p:tav tm="100000">
                                          <p:val>
                                            <p:strVal val="#ppt_w"/>
                                          </p:val>
                                        </p:tav>
                                      </p:tavLst>
                                    </p:anim>
                                    <p:anim calcmode="lin" valueType="num">
                                      <p:cBhvr>
                                        <p:cTn id="28" dur="500" fill="hold"/>
                                        <p:tgtEl>
                                          <p:spTgt spid="38"/>
                                        </p:tgtEl>
                                        <p:attrNameLst>
                                          <p:attrName>ppt_h</p:attrName>
                                        </p:attrNameLst>
                                      </p:cBhvr>
                                      <p:tavLst>
                                        <p:tav tm="0">
                                          <p:val>
                                            <p:fltVal val="0"/>
                                          </p:val>
                                        </p:tav>
                                        <p:tav tm="100000">
                                          <p:val>
                                            <p:strVal val="#ppt_h"/>
                                          </p:val>
                                        </p:tav>
                                      </p:tavLst>
                                    </p:anim>
                                    <p:animEffect transition="in" filter="fade">
                                      <p:cBhvr>
                                        <p:cTn id="29" dur="500"/>
                                        <p:tgtEl>
                                          <p:spTgt spid="3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p:cTn id="32" dur="500" fill="hold"/>
                                        <p:tgtEl>
                                          <p:spTgt spid="39"/>
                                        </p:tgtEl>
                                        <p:attrNameLst>
                                          <p:attrName>ppt_w</p:attrName>
                                        </p:attrNameLst>
                                      </p:cBhvr>
                                      <p:tavLst>
                                        <p:tav tm="0">
                                          <p:val>
                                            <p:fltVal val="0"/>
                                          </p:val>
                                        </p:tav>
                                        <p:tav tm="100000">
                                          <p:val>
                                            <p:strVal val="#ppt_w"/>
                                          </p:val>
                                        </p:tav>
                                      </p:tavLst>
                                    </p:anim>
                                    <p:anim calcmode="lin" valueType="num">
                                      <p:cBhvr>
                                        <p:cTn id="33" dur="500" fill="hold"/>
                                        <p:tgtEl>
                                          <p:spTgt spid="39"/>
                                        </p:tgtEl>
                                        <p:attrNameLst>
                                          <p:attrName>ppt_h</p:attrName>
                                        </p:attrNameLst>
                                      </p:cBhvr>
                                      <p:tavLst>
                                        <p:tav tm="0">
                                          <p:val>
                                            <p:fltVal val="0"/>
                                          </p:val>
                                        </p:tav>
                                        <p:tav tm="100000">
                                          <p:val>
                                            <p:strVal val="#ppt_h"/>
                                          </p:val>
                                        </p:tav>
                                      </p:tavLst>
                                    </p:anim>
                                    <p:animEffect transition="in" filter="fade">
                                      <p:cBhvr>
                                        <p:cTn id="34" dur="500"/>
                                        <p:tgtEl>
                                          <p:spTgt spid="39"/>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p:cTn id="42" dur="500" fill="hold"/>
                                        <p:tgtEl>
                                          <p:spTgt spid="41"/>
                                        </p:tgtEl>
                                        <p:attrNameLst>
                                          <p:attrName>ppt_w</p:attrName>
                                        </p:attrNameLst>
                                      </p:cBhvr>
                                      <p:tavLst>
                                        <p:tav tm="0">
                                          <p:val>
                                            <p:fltVal val="0"/>
                                          </p:val>
                                        </p:tav>
                                        <p:tav tm="100000">
                                          <p:val>
                                            <p:strVal val="#ppt_w"/>
                                          </p:val>
                                        </p:tav>
                                      </p:tavLst>
                                    </p:anim>
                                    <p:anim calcmode="lin" valueType="num">
                                      <p:cBhvr>
                                        <p:cTn id="43" dur="500" fill="hold"/>
                                        <p:tgtEl>
                                          <p:spTgt spid="41"/>
                                        </p:tgtEl>
                                        <p:attrNameLst>
                                          <p:attrName>ppt_h</p:attrName>
                                        </p:attrNameLst>
                                      </p:cBhvr>
                                      <p:tavLst>
                                        <p:tav tm="0">
                                          <p:val>
                                            <p:fltVal val="0"/>
                                          </p:val>
                                        </p:tav>
                                        <p:tav tm="100000">
                                          <p:val>
                                            <p:strVal val="#ppt_h"/>
                                          </p:val>
                                        </p:tav>
                                      </p:tavLst>
                                    </p:anim>
                                    <p:animEffect transition="in" filter="fade">
                                      <p:cBhvr>
                                        <p:cTn id="44" dur="500"/>
                                        <p:tgtEl>
                                          <p:spTgt spid="4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p:cTn id="47" dur="500" fill="hold"/>
                                        <p:tgtEl>
                                          <p:spTgt spid="5"/>
                                        </p:tgtEl>
                                        <p:attrNameLst>
                                          <p:attrName>ppt_w</p:attrName>
                                        </p:attrNameLst>
                                      </p:cBhvr>
                                      <p:tavLst>
                                        <p:tav tm="0">
                                          <p:val>
                                            <p:fltVal val="0"/>
                                          </p:val>
                                        </p:tav>
                                        <p:tav tm="100000">
                                          <p:val>
                                            <p:strVal val="#ppt_w"/>
                                          </p:val>
                                        </p:tav>
                                      </p:tavLst>
                                    </p:anim>
                                    <p:anim calcmode="lin" valueType="num">
                                      <p:cBhvr>
                                        <p:cTn id="48" dur="500" fill="hold"/>
                                        <p:tgtEl>
                                          <p:spTgt spid="5"/>
                                        </p:tgtEl>
                                        <p:attrNameLst>
                                          <p:attrName>ppt_h</p:attrName>
                                        </p:attrNameLst>
                                      </p:cBhvr>
                                      <p:tavLst>
                                        <p:tav tm="0">
                                          <p:val>
                                            <p:fltVal val="0"/>
                                          </p:val>
                                        </p:tav>
                                        <p:tav tm="100000">
                                          <p:val>
                                            <p:strVal val="#ppt_h"/>
                                          </p:val>
                                        </p:tav>
                                      </p:tavLst>
                                    </p:anim>
                                    <p:animEffect transition="in" filter="fade">
                                      <p:cBhvr>
                                        <p:cTn id="49" dur="500"/>
                                        <p:tgtEl>
                                          <p:spTgt spid="5"/>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
                                        </p:tgtEl>
                                        <p:attrNameLst>
                                          <p:attrName>style.visibility</p:attrName>
                                        </p:attrNameLst>
                                      </p:cBhvr>
                                      <p:to>
                                        <p:strVal val="visible"/>
                                      </p:to>
                                    </p:set>
                                    <p:anim calcmode="lin" valueType="num">
                                      <p:cBhvr>
                                        <p:cTn id="52" dur="500" fill="hold"/>
                                        <p:tgtEl>
                                          <p:spTgt spid="6"/>
                                        </p:tgtEl>
                                        <p:attrNameLst>
                                          <p:attrName>ppt_w</p:attrName>
                                        </p:attrNameLst>
                                      </p:cBhvr>
                                      <p:tavLst>
                                        <p:tav tm="0">
                                          <p:val>
                                            <p:fltVal val="0"/>
                                          </p:val>
                                        </p:tav>
                                        <p:tav tm="100000">
                                          <p:val>
                                            <p:strVal val="#ppt_w"/>
                                          </p:val>
                                        </p:tav>
                                      </p:tavLst>
                                    </p:anim>
                                    <p:anim calcmode="lin" valueType="num">
                                      <p:cBhvr>
                                        <p:cTn id="53" dur="500" fill="hold"/>
                                        <p:tgtEl>
                                          <p:spTgt spid="6"/>
                                        </p:tgtEl>
                                        <p:attrNameLst>
                                          <p:attrName>ppt_h</p:attrName>
                                        </p:attrNameLst>
                                      </p:cBhvr>
                                      <p:tavLst>
                                        <p:tav tm="0">
                                          <p:val>
                                            <p:fltVal val="0"/>
                                          </p:val>
                                        </p:tav>
                                        <p:tav tm="100000">
                                          <p:val>
                                            <p:strVal val="#ppt_h"/>
                                          </p:val>
                                        </p:tav>
                                      </p:tavLst>
                                    </p:anim>
                                    <p:animEffect transition="in" filter="fade">
                                      <p:cBhvr>
                                        <p:cTn id="54" dur="500"/>
                                        <p:tgtEl>
                                          <p:spTgt spid="6"/>
                                        </p:tgtEl>
                                      </p:cBhvr>
                                    </p:animEffect>
                                  </p:childTnLst>
                                </p:cTn>
                              </p:par>
                              <p:par>
                                <p:cTn id="55" presetID="53" presetClass="entr" presetSubtype="16" fill="hold" nodeType="with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p:cTn id="57" dur="500" fill="hold"/>
                                        <p:tgtEl>
                                          <p:spTgt spid="7"/>
                                        </p:tgtEl>
                                        <p:attrNameLst>
                                          <p:attrName>ppt_w</p:attrName>
                                        </p:attrNameLst>
                                      </p:cBhvr>
                                      <p:tavLst>
                                        <p:tav tm="0">
                                          <p:val>
                                            <p:fltVal val="0"/>
                                          </p:val>
                                        </p:tav>
                                        <p:tav tm="100000">
                                          <p:val>
                                            <p:strVal val="#ppt_w"/>
                                          </p:val>
                                        </p:tav>
                                      </p:tavLst>
                                    </p:anim>
                                    <p:anim calcmode="lin" valueType="num">
                                      <p:cBhvr>
                                        <p:cTn id="58" dur="500" fill="hold"/>
                                        <p:tgtEl>
                                          <p:spTgt spid="7"/>
                                        </p:tgtEl>
                                        <p:attrNameLst>
                                          <p:attrName>ppt_h</p:attrName>
                                        </p:attrNameLst>
                                      </p:cBhvr>
                                      <p:tavLst>
                                        <p:tav tm="0">
                                          <p:val>
                                            <p:fltVal val="0"/>
                                          </p:val>
                                        </p:tav>
                                        <p:tav tm="100000">
                                          <p:val>
                                            <p:strVal val="#ppt_h"/>
                                          </p:val>
                                        </p:tav>
                                      </p:tavLst>
                                    </p:anim>
                                    <p:animEffect transition="in" filter="fade">
                                      <p:cBhvr>
                                        <p:cTn id="59" dur="500"/>
                                        <p:tgtEl>
                                          <p:spTgt spid="7"/>
                                        </p:tgtEl>
                                      </p:cBhvr>
                                    </p:animEffect>
                                  </p:childTnLst>
                                </p:cTn>
                              </p:par>
                              <p:par>
                                <p:cTn id="60" presetID="53" presetClass="entr" presetSubtype="16" fill="hold" nodeType="withEffect">
                                  <p:stCondLst>
                                    <p:cond delay="0"/>
                                  </p:stCondLst>
                                  <p:childTnLst>
                                    <p:set>
                                      <p:cBhvr>
                                        <p:cTn id="61" dur="1" fill="hold">
                                          <p:stCondLst>
                                            <p:cond delay="0"/>
                                          </p:stCondLst>
                                        </p:cTn>
                                        <p:tgtEl>
                                          <p:spTgt spid="8"/>
                                        </p:tgtEl>
                                        <p:attrNameLst>
                                          <p:attrName>style.visibility</p:attrName>
                                        </p:attrNameLst>
                                      </p:cBhvr>
                                      <p:to>
                                        <p:strVal val="visible"/>
                                      </p:to>
                                    </p:set>
                                    <p:anim calcmode="lin" valueType="num">
                                      <p:cBhvr>
                                        <p:cTn id="62" dur="500" fill="hold"/>
                                        <p:tgtEl>
                                          <p:spTgt spid="8"/>
                                        </p:tgtEl>
                                        <p:attrNameLst>
                                          <p:attrName>ppt_w</p:attrName>
                                        </p:attrNameLst>
                                      </p:cBhvr>
                                      <p:tavLst>
                                        <p:tav tm="0">
                                          <p:val>
                                            <p:fltVal val="0"/>
                                          </p:val>
                                        </p:tav>
                                        <p:tav tm="100000">
                                          <p:val>
                                            <p:strVal val="#ppt_w"/>
                                          </p:val>
                                        </p:tav>
                                      </p:tavLst>
                                    </p:anim>
                                    <p:anim calcmode="lin" valueType="num">
                                      <p:cBhvr>
                                        <p:cTn id="63" dur="500" fill="hold"/>
                                        <p:tgtEl>
                                          <p:spTgt spid="8"/>
                                        </p:tgtEl>
                                        <p:attrNameLst>
                                          <p:attrName>ppt_h</p:attrName>
                                        </p:attrNameLst>
                                      </p:cBhvr>
                                      <p:tavLst>
                                        <p:tav tm="0">
                                          <p:val>
                                            <p:fltVal val="0"/>
                                          </p:val>
                                        </p:tav>
                                        <p:tav tm="100000">
                                          <p:val>
                                            <p:strVal val="#ppt_h"/>
                                          </p:val>
                                        </p:tav>
                                      </p:tavLst>
                                    </p:anim>
                                    <p:animEffect transition="in" filter="fade">
                                      <p:cBhvr>
                                        <p:cTn id="64" dur="500"/>
                                        <p:tgtEl>
                                          <p:spTgt spid="8"/>
                                        </p:tgtEl>
                                      </p:cBhvr>
                                    </p:animEffect>
                                  </p:childTnLst>
                                </p:cTn>
                              </p:par>
                              <p:par>
                                <p:cTn id="65" presetID="53" presetClass="entr" presetSubtype="16" fill="hold" nodeType="with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p:cTn id="67" dur="500" fill="hold"/>
                                        <p:tgtEl>
                                          <p:spTgt spid="9"/>
                                        </p:tgtEl>
                                        <p:attrNameLst>
                                          <p:attrName>ppt_w</p:attrName>
                                        </p:attrNameLst>
                                      </p:cBhvr>
                                      <p:tavLst>
                                        <p:tav tm="0">
                                          <p:val>
                                            <p:fltVal val="0"/>
                                          </p:val>
                                        </p:tav>
                                        <p:tav tm="100000">
                                          <p:val>
                                            <p:strVal val="#ppt_w"/>
                                          </p:val>
                                        </p:tav>
                                      </p:tavLst>
                                    </p:anim>
                                    <p:anim calcmode="lin" valueType="num">
                                      <p:cBhvr>
                                        <p:cTn id="68" dur="500" fill="hold"/>
                                        <p:tgtEl>
                                          <p:spTgt spid="9"/>
                                        </p:tgtEl>
                                        <p:attrNameLst>
                                          <p:attrName>ppt_h</p:attrName>
                                        </p:attrNameLst>
                                      </p:cBhvr>
                                      <p:tavLst>
                                        <p:tav tm="0">
                                          <p:val>
                                            <p:fltVal val="0"/>
                                          </p:val>
                                        </p:tav>
                                        <p:tav tm="100000">
                                          <p:val>
                                            <p:strVal val="#ppt_h"/>
                                          </p:val>
                                        </p:tav>
                                      </p:tavLst>
                                    </p:anim>
                                    <p:animEffect transition="in" filter="fade">
                                      <p:cBhvr>
                                        <p:cTn id="69" dur="500"/>
                                        <p:tgtEl>
                                          <p:spTgt spid="9"/>
                                        </p:tgtEl>
                                      </p:cBhvr>
                                    </p:animEffect>
                                  </p:childTnLst>
                                </p:cTn>
                              </p:par>
                              <p:par>
                                <p:cTn id="70" presetID="53" presetClass="entr" presetSubtype="16" fill="hold" nodeType="withEffect">
                                  <p:stCondLst>
                                    <p:cond delay="0"/>
                                  </p:stCondLst>
                                  <p:childTnLst>
                                    <p:set>
                                      <p:cBhvr>
                                        <p:cTn id="71" dur="1" fill="hold">
                                          <p:stCondLst>
                                            <p:cond delay="0"/>
                                          </p:stCondLst>
                                        </p:cTn>
                                        <p:tgtEl>
                                          <p:spTgt spid="10"/>
                                        </p:tgtEl>
                                        <p:attrNameLst>
                                          <p:attrName>style.visibility</p:attrName>
                                        </p:attrNameLst>
                                      </p:cBhvr>
                                      <p:to>
                                        <p:strVal val="visible"/>
                                      </p:to>
                                    </p:set>
                                    <p:anim calcmode="lin" valueType="num">
                                      <p:cBhvr>
                                        <p:cTn id="72" dur="500" fill="hold"/>
                                        <p:tgtEl>
                                          <p:spTgt spid="10"/>
                                        </p:tgtEl>
                                        <p:attrNameLst>
                                          <p:attrName>ppt_w</p:attrName>
                                        </p:attrNameLst>
                                      </p:cBhvr>
                                      <p:tavLst>
                                        <p:tav tm="0">
                                          <p:val>
                                            <p:fltVal val="0"/>
                                          </p:val>
                                        </p:tav>
                                        <p:tav tm="100000">
                                          <p:val>
                                            <p:strVal val="#ppt_w"/>
                                          </p:val>
                                        </p:tav>
                                      </p:tavLst>
                                    </p:anim>
                                    <p:anim calcmode="lin" valueType="num">
                                      <p:cBhvr>
                                        <p:cTn id="73" dur="500" fill="hold"/>
                                        <p:tgtEl>
                                          <p:spTgt spid="10"/>
                                        </p:tgtEl>
                                        <p:attrNameLst>
                                          <p:attrName>ppt_h</p:attrName>
                                        </p:attrNameLst>
                                      </p:cBhvr>
                                      <p:tavLst>
                                        <p:tav tm="0">
                                          <p:val>
                                            <p:fltVal val="0"/>
                                          </p:val>
                                        </p:tav>
                                        <p:tav tm="100000">
                                          <p:val>
                                            <p:strVal val="#ppt_h"/>
                                          </p:val>
                                        </p:tav>
                                      </p:tavLst>
                                    </p:anim>
                                    <p:animEffect transition="in" filter="fade">
                                      <p:cBhvr>
                                        <p:cTn id="74" dur="500"/>
                                        <p:tgtEl>
                                          <p:spTgt spid="10"/>
                                        </p:tgtEl>
                                      </p:cBhvr>
                                    </p:animEffect>
                                  </p:childTnLst>
                                </p:cTn>
                              </p:par>
                              <p:par>
                                <p:cTn id="75" presetID="53" presetClass="entr" presetSubtype="16" fill="hold" nodeType="withEffect">
                                  <p:stCondLst>
                                    <p:cond delay="0"/>
                                  </p:stCondLst>
                                  <p:childTnLst>
                                    <p:set>
                                      <p:cBhvr>
                                        <p:cTn id="76" dur="1" fill="hold">
                                          <p:stCondLst>
                                            <p:cond delay="0"/>
                                          </p:stCondLst>
                                        </p:cTn>
                                        <p:tgtEl>
                                          <p:spTgt spid="11"/>
                                        </p:tgtEl>
                                        <p:attrNameLst>
                                          <p:attrName>style.visibility</p:attrName>
                                        </p:attrNameLst>
                                      </p:cBhvr>
                                      <p:to>
                                        <p:strVal val="visible"/>
                                      </p:to>
                                    </p:set>
                                    <p:anim calcmode="lin" valueType="num">
                                      <p:cBhvr>
                                        <p:cTn id="77" dur="500" fill="hold"/>
                                        <p:tgtEl>
                                          <p:spTgt spid="11"/>
                                        </p:tgtEl>
                                        <p:attrNameLst>
                                          <p:attrName>ppt_w</p:attrName>
                                        </p:attrNameLst>
                                      </p:cBhvr>
                                      <p:tavLst>
                                        <p:tav tm="0">
                                          <p:val>
                                            <p:fltVal val="0"/>
                                          </p:val>
                                        </p:tav>
                                        <p:tav tm="100000">
                                          <p:val>
                                            <p:strVal val="#ppt_w"/>
                                          </p:val>
                                        </p:tav>
                                      </p:tavLst>
                                    </p:anim>
                                    <p:anim calcmode="lin" valueType="num">
                                      <p:cBhvr>
                                        <p:cTn id="78" dur="500" fill="hold"/>
                                        <p:tgtEl>
                                          <p:spTgt spid="11"/>
                                        </p:tgtEl>
                                        <p:attrNameLst>
                                          <p:attrName>ppt_h</p:attrName>
                                        </p:attrNameLst>
                                      </p:cBhvr>
                                      <p:tavLst>
                                        <p:tav tm="0">
                                          <p:val>
                                            <p:fltVal val="0"/>
                                          </p:val>
                                        </p:tav>
                                        <p:tav tm="100000">
                                          <p:val>
                                            <p:strVal val="#ppt_h"/>
                                          </p:val>
                                        </p:tav>
                                      </p:tavLst>
                                    </p:anim>
                                    <p:animEffect transition="in" filter="fade">
                                      <p:cBhvr>
                                        <p:cTn id="79" dur="500"/>
                                        <p:tgtEl>
                                          <p:spTgt spid="11"/>
                                        </p:tgtEl>
                                      </p:cBhvr>
                                    </p:animEffect>
                                  </p:childTnLst>
                                </p:cTn>
                              </p:par>
                              <p:par>
                                <p:cTn id="80" presetID="53" presetClass="entr" presetSubtype="16" fill="hold" nodeType="withEffect">
                                  <p:stCondLst>
                                    <p:cond delay="0"/>
                                  </p:stCondLst>
                                  <p:childTnLst>
                                    <p:set>
                                      <p:cBhvr>
                                        <p:cTn id="81" dur="1" fill="hold">
                                          <p:stCondLst>
                                            <p:cond delay="0"/>
                                          </p:stCondLst>
                                        </p:cTn>
                                        <p:tgtEl>
                                          <p:spTgt spid="12"/>
                                        </p:tgtEl>
                                        <p:attrNameLst>
                                          <p:attrName>style.visibility</p:attrName>
                                        </p:attrNameLst>
                                      </p:cBhvr>
                                      <p:to>
                                        <p:strVal val="visible"/>
                                      </p:to>
                                    </p:set>
                                    <p:anim calcmode="lin" valueType="num">
                                      <p:cBhvr>
                                        <p:cTn id="82" dur="500" fill="hold"/>
                                        <p:tgtEl>
                                          <p:spTgt spid="12"/>
                                        </p:tgtEl>
                                        <p:attrNameLst>
                                          <p:attrName>ppt_w</p:attrName>
                                        </p:attrNameLst>
                                      </p:cBhvr>
                                      <p:tavLst>
                                        <p:tav tm="0">
                                          <p:val>
                                            <p:fltVal val="0"/>
                                          </p:val>
                                        </p:tav>
                                        <p:tav tm="100000">
                                          <p:val>
                                            <p:strVal val="#ppt_w"/>
                                          </p:val>
                                        </p:tav>
                                      </p:tavLst>
                                    </p:anim>
                                    <p:anim calcmode="lin" valueType="num">
                                      <p:cBhvr>
                                        <p:cTn id="83" dur="500" fill="hold"/>
                                        <p:tgtEl>
                                          <p:spTgt spid="12"/>
                                        </p:tgtEl>
                                        <p:attrNameLst>
                                          <p:attrName>ppt_h</p:attrName>
                                        </p:attrNameLst>
                                      </p:cBhvr>
                                      <p:tavLst>
                                        <p:tav tm="0">
                                          <p:val>
                                            <p:fltVal val="0"/>
                                          </p:val>
                                        </p:tav>
                                        <p:tav tm="100000">
                                          <p:val>
                                            <p:strVal val="#ppt_h"/>
                                          </p:val>
                                        </p:tav>
                                      </p:tavLst>
                                    </p:anim>
                                    <p:animEffect transition="in" filter="fade">
                                      <p:cBhvr>
                                        <p:cTn id="84" dur="500"/>
                                        <p:tgtEl>
                                          <p:spTgt spid="12"/>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13"/>
                                        </p:tgtEl>
                                        <p:attrNameLst>
                                          <p:attrName>style.visibility</p:attrName>
                                        </p:attrNameLst>
                                      </p:cBhvr>
                                      <p:to>
                                        <p:strVal val="visible"/>
                                      </p:to>
                                    </p:set>
                                    <p:anim calcmode="lin" valueType="num">
                                      <p:cBhvr>
                                        <p:cTn id="87" dur="500" fill="hold"/>
                                        <p:tgtEl>
                                          <p:spTgt spid="13"/>
                                        </p:tgtEl>
                                        <p:attrNameLst>
                                          <p:attrName>ppt_w</p:attrName>
                                        </p:attrNameLst>
                                      </p:cBhvr>
                                      <p:tavLst>
                                        <p:tav tm="0">
                                          <p:val>
                                            <p:fltVal val="0"/>
                                          </p:val>
                                        </p:tav>
                                        <p:tav tm="100000">
                                          <p:val>
                                            <p:strVal val="#ppt_w"/>
                                          </p:val>
                                        </p:tav>
                                      </p:tavLst>
                                    </p:anim>
                                    <p:anim calcmode="lin" valueType="num">
                                      <p:cBhvr>
                                        <p:cTn id="88" dur="500" fill="hold"/>
                                        <p:tgtEl>
                                          <p:spTgt spid="13"/>
                                        </p:tgtEl>
                                        <p:attrNameLst>
                                          <p:attrName>ppt_h</p:attrName>
                                        </p:attrNameLst>
                                      </p:cBhvr>
                                      <p:tavLst>
                                        <p:tav tm="0">
                                          <p:val>
                                            <p:fltVal val="0"/>
                                          </p:val>
                                        </p:tav>
                                        <p:tav tm="100000">
                                          <p:val>
                                            <p:strVal val="#ppt_h"/>
                                          </p:val>
                                        </p:tav>
                                      </p:tavLst>
                                    </p:anim>
                                    <p:animEffect transition="in" filter="fade">
                                      <p:cBhvr>
                                        <p:cTn id="89" dur="500"/>
                                        <p:tgtEl>
                                          <p:spTgt spid="13"/>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14"/>
                                        </p:tgtEl>
                                        <p:attrNameLst>
                                          <p:attrName>style.visibility</p:attrName>
                                        </p:attrNameLst>
                                      </p:cBhvr>
                                      <p:to>
                                        <p:strVal val="visible"/>
                                      </p:to>
                                    </p:set>
                                    <p:anim calcmode="lin" valueType="num">
                                      <p:cBhvr>
                                        <p:cTn id="92" dur="500" fill="hold"/>
                                        <p:tgtEl>
                                          <p:spTgt spid="14"/>
                                        </p:tgtEl>
                                        <p:attrNameLst>
                                          <p:attrName>ppt_w</p:attrName>
                                        </p:attrNameLst>
                                      </p:cBhvr>
                                      <p:tavLst>
                                        <p:tav tm="0">
                                          <p:val>
                                            <p:fltVal val="0"/>
                                          </p:val>
                                        </p:tav>
                                        <p:tav tm="100000">
                                          <p:val>
                                            <p:strVal val="#ppt_w"/>
                                          </p:val>
                                        </p:tav>
                                      </p:tavLst>
                                    </p:anim>
                                    <p:anim calcmode="lin" valueType="num">
                                      <p:cBhvr>
                                        <p:cTn id="93" dur="500" fill="hold"/>
                                        <p:tgtEl>
                                          <p:spTgt spid="14"/>
                                        </p:tgtEl>
                                        <p:attrNameLst>
                                          <p:attrName>ppt_h</p:attrName>
                                        </p:attrNameLst>
                                      </p:cBhvr>
                                      <p:tavLst>
                                        <p:tav tm="0">
                                          <p:val>
                                            <p:fltVal val="0"/>
                                          </p:val>
                                        </p:tav>
                                        <p:tav tm="100000">
                                          <p:val>
                                            <p:strVal val="#ppt_h"/>
                                          </p:val>
                                        </p:tav>
                                      </p:tavLst>
                                    </p:anim>
                                    <p:animEffect transition="in" filter="fade">
                                      <p:cBhvr>
                                        <p:cTn id="94" dur="500"/>
                                        <p:tgtEl>
                                          <p:spTgt spid="14"/>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15"/>
                                        </p:tgtEl>
                                        <p:attrNameLst>
                                          <p:attrName>style.visibility</p:attrName>
                                        </p:attrNameLst>
                                      </p:cBhvr>
                                      <p:to>
                                        <p:strVal val="visible"/>
                                      </p:to>
                                    </p:set>
                                    <p:anim calcmode="lin" valueType="num">
                                      <p:cBhvr>
                                        <p:cTn id="97" dur="500" fill="hold"/>
                                        <p:tgtEl>
                                          <p:spTgt spid="15"/>
                                        </p:tgtEl>
                                        <p:attrNameLst>
                                          <p:attrName>ppt_w</p:attrName>
                                        </p:attrNameLst>
                                      </p:cBhvr>
                                      <p:tavLst>
                                        <p:tav tm="0">
                                          <p:val>
                                            <p:fltVal val="0"/>
                                          </p:val>
                                        </p:tav>
                                        <p:tav tm="100000">
                                          <p:val>
                                            <p:strVal val="#ppt_w"/>
                                          </p:val>
                                        </p:tav>
                                      </p:tavLst>
                                    </p:anim>
                                    <p:anim calcmode="lin" valueType="num">
                                      <p:cBhvr>
                                        <p:cTn id="98" dur="500" fill="hold"/>
                                        <p:tgtEl>
                                          <p:spTgt spid="15"/>
                                        </p:tgtEl>
                                        <p:attrNameLst>
                                          <p:attrName>ppt_h</p:attrName>
                                        </p:attrNameLst>
                                      </p:cBhvr>
                                      <p:tavLst>
                                        <p:tav tm="0">
                                          <p:val>
                                            <p:fltVal val="0"/>
                                          </p:val>
                                        </p:tav>
                                        <p:tav tm="100000">
                                          <p:val>
                                            <p:strVal val="#ppt_h"/>
                                          </p:val>
                                        </p:tav>
                                      </p:tavLst>
                                    </p:anim>
                                    <p:animEffect transition="in" filter="fade">
                                      <p:cBhvr>
                                        <p:cTn id="99" dur="500"/>
                                        <p:tgtEl>
                                          <p:spTgt spid="15"/>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16"/>
                                        </p:tgtEl>
                                        <p:attrNameLst>
                                          <p:attrName>style.visibility</p:attrName>
                                        </p:attrNameLst>
                                      </p:cBhvr>
                                      <p:to>
                                        <p:strVal val="visible"/>
                                      </p:to>
                                    </p:set>
                                    <p:anim calcmode="lin" valueType="num">
                                      <p:cBhvr>
                                        <p:cTn id="102" dur="500" fill="hold"/>
                                        <p:tgtEl>
                                          <p:spTgt spid="16"/>
                                        </p:tgtEl>
                                        <p:attrNameLst>
                                          <p:attrName>ppt_w</p:attrName>
                                        </p:attrNameLst>
                                      </p:cBhvr>
                                      <p:tavLst>
                                        <p:tav tm="0">
                                          <p:val>
                                            <p:fltVal val="0"/>
                                          </p:val>
                                        </p:tav>
                                        <p:tav tm="100000">
                                          <p:val>
                                            <p:strVal val="#ppt_w"/>
                                          </p:val>
                                        </p:tav>
                                      </p:tavLst>
                                    </p:anim>
                                    <p:anim calcmode="lin" valueType="num">
                                      <p:cBhvr>
                                        <p:cTn id="103" dur="500" fill="hold"/>
                                        <p:tgtEl>
                                          <p:spTgt spid="16"/>
                                        </p:tgtEl>
                                        <p:attrNameLst>
                                          <p:attrName>ppt_h</p:attrName>
                                        </p:attrNameLst>
                                      </p:cBhvr>
                                      <p:tavLst>
                                        <p:tav tm="0">
                                          <p:val>
                                            <p:fltVal val="0"/>
                                          </p:val>
                                        </p:tav>
                                        <p:tav tm="100000">
                                          <p:val>
                                            <p:strVal val="#ppt_h"/>
                                          </p:val>
                                        </p:tav>
                                      </p:tavLst>
                                    </p:anim>
                                    <p:animEffect transition="in" filter="fade">
                                      <p:cBhvr>
                                        <p:cTn id="104" dur="500"/>
                                        <p:tgtEl>
                                          <p:spTgt spid="16"/>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17"/>
                                        </p:tgtEl>
                                        <p:attrNameLst>
                                          <p:attrName>style.visibility</p:attrName>
                                        </p:attrNameLst>
                                      </p:cBhvr>
                                      <p:to>
                                        <p:strVal val="visible"/>
                                      </p:to>
                                    </p:set>
                                    <p:anim calcmode="lin" valueType="num">
                                      <p:cBhvr>
                                        <p:cTn id="107" dur="500" fill="hold"/>
                                        <p:tgtEl>
                                          <p:spTgt spid="17"/>
                                        </p:tgtEl>
                                        <p:attrNameLst>
                                          <p:attrName>ppt_w</p:attrName>
                                        </p:attrNameLst>
                                      </p:cBhvr>
                                      <p:tavLst>
                                        <p:tav tm="0">
                                          <p:val>
                                            <p:fltVal val="0"/>
                                          </p:val>
                                        </p:tav>
                                        <p:tav tm="100000">
                                          <p:val>
                                            <p:strVal val="#ppt_w"/>
                                          </p:val>
                                        </p:tav>
                                      </p:tavLst>
                                    </p:anim>
                                    <p:anim calcmode="lin" valueType="num">
                                      <p:cBhvr>
                                        <p:cTn id="108" dur="500" fill="hold"/>
                                        <p:tgtEl>
                                          <p:spTgt spid="17"/>
                                        </p:tgtEl>
                                        <p:attrNameLst>
                                          <p:attrName>ppt_h</p:attrName>
                                        </p:attrNameLst>
                                      </p:cBhvr>
                                      <p:tavLst>
                                        <p:tav tm="0">
                                          <p:val>
                                            <p:fltVal val="0"/>
                                          </p:val>
                                        </p:tav>
                                        <p:tav tm="100000">
                                          <p:val>
                                            <p:strVal val="#ppt_h"/>
                                          </p:val>
                                        </p:tav>
                                      </p:tavLst>
                                    </p:anim>
                                    <p:animEffect transition="in" filter="fade">
                                      <p:cBhvr>
                                        <p:cTn id="109" dur="500"/>
                                        <p:tgtEl>
                                          <p:spTgt spid="17"/>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18"/>
                                        </p:tgtEl>
                                        <p:attrNameLst>
                                          <p:attrName>style.visibility</p:attrName>
                                        </p:attrNameLst>
                                      </p:cBhvr>
                                      <p:to>
                                        <p:strVal val="visible"/>
                                      </p:to>
                                    </p:set>
                                    <p:anim calcmode="lin" valueType="num">
                                      <p:cBhvr>
                                        <p:cTn id="112" dur="500" fill="hold"/>
                                        <p:tgtEl>
                                          <p:spTgt spid="18"/>
                                        </p:tgtEl>
                                        <p:attrNameLst>
                                          <p:attrName>ppt_w</p:attrName>
                                        </p:attrNameLst>
                                      </p:cBhvr>
                                      <p:tavLst>
                                        <p:tav tm="0">
                                          <p:val>
                                            <p:fltVal val="0"/>
                                          </p:val>
                                        </p:tav>
                                        <p:tav tm="100000">
                                          <p:val>
                                            <p:strVal val="#ppt_w"/>
                                          </p:val>
                                        </p:tav>
                                      </p:tavLst>
                                    </p:anim>
                                    <p:anim calcmode="lin" valueType="num">
                                      <p:cBhvr>
                                        <p:cTn id="113" dur="500" fill="hold"/>
                                        <p:tgtEl>
                                          <p:spTgt spid="18"/>
                                        </p:tgtEl>
                                        <p:attrNameLst>
                                          <p:attrName>ppt_h</p:attrName>
                                        </p:attrNameLst>
                                      </p:cBhvr>
                                      <p:tavLst>
                                        <p:tav tm="0">
                                          <p:val>
                                            <p:fltVal val="0"/>
                                          </p:val>
                                        </p:tav>
                                        <p:tav tm="100000">
                                          <p:val>
                                            <p:strVal val="#ppt_h"/>
                                          </p:val>
                                        </p:tav>
                                      </p:tavLst>
                                    </p:anim>
                                    <p:animEffect transition="in" filter="fade">
                                      <p:cBhvr>
                                        <p:cTn id="114" dur="500"/>
                                        <p:tgtEl>
                                          <p:spTgt spid="18"/>
                                        </p:tgtEl>
                                      </p:cBhvr>
                                    </p:animEffect>
                                  </p:childTnLst>
                                </p:cTn>
                              </p:par>
                              <p:par>
                                <p:cTn id="115" presetID="2" presetClass="entr" presetSubtype="8" fill="hold" nodeType="withEffect">
                                  <p:stCondLst>
                                    <p:cond delay="0"/>
                                  </p:stCondLst>
                                  <p:childTnLst>
                                    <p:set>
                                      <p:cBhvr>
                                        <p:cTn id="116" dur="1" fill="hold">
                                          <p:stCondLst>
                                            <p:cond delay="0"/>
                                          </p:stCondLst>
                                        </p:cTn>
                                        <p:tgtEl>
                                          <p:spTgt spid="20"/>
                                        </p:tgtEl>
                                        <p:attrNameLst>
                                          <p:attrName>style.visibility</p:attrName>
                                        </p:attrNameLst>
                                      </p:cBhvr>
                                      <p:to>
                                        <p:strVal val="visible"/>
                                      </p:to>
                                    </p:set>
                                    <p:anim calcmode="lin" valueType="num">
                                      <p:cBhvr additive="base">
                                        <p:cTn id="117" dur="500" fill="hold"/>
                                        <p:tgtEl>
                                          <p:spTgt spid="20"/>
                                        </p:tgtEl>
                                        <p:attrNameLst>
                                          <p:attrName>ppt_x</p:attrName>
                                        </p:attrNameLst>
                                      </p:cBhvr>
                                      <p:tavLst>
                                        <p:tav tm="0">
                                          <p:val>
                                            <p:strVal val="0-#ppt_w/2"/>
                                          </p:val>
                                        </p:tav>
                                        <p:tav tm="100000">
                                          <p:val>
                                            <p:strVal val="#ppt_x"/>
                                          </p:val>
                                        </p:tav>
                                      </p:tavLst>
                                    </p:anim>
                                    <p:anim calcmode="lin" valueType="num">
                                      <p:cBhvr additive="base">
                                        <p:cTn id="118" dur="500" fill="hold"/>
                                        <p:tgtEl>
                                          <p:spTgt spid="20"/>
                                        </p:tgtEl>
                                        <p:attrNameLst>
                                          <p:attrName>ppt_y</p:attrName>
                                        </p:attrNameLst>
                                      </p:cBhvr>
                                      <p:tavLst>
                                        <p:tav tm="0">
                                          <p:val>
                                            <p:strVal val="#ppt_y"/>
                                          </p:val>
                                        </p:tav>
                                        <p:tav tm="100000">
                                          <p:val>
                                            <p:strVal val="#ppt_y"/>
                                          </p:val>
                                        </p:tav>
                                      </p:tavLst>
                                    </p:anim>
                                  </p:childTnLst>
                                </p:cTn>
                              </p:par>
                              <p:par>
                                <p:cTn id="119" presetID="2" presetClass="entr" presetSubtype="8" fill="hold" nodeType="withEffect">
                                  <p:stCondLst>
                                    <p:cond delay="0"/>
                                  </p:stCondLst>
                                  <p:childTnLst>
                                    <p:set>
                                      <p:cBhvr>
                                        <p:cTn id="120" dur="1" fill="hold">
                                          <p:stCondLst>
                                            <p:cond delay="0"/>
                                          </p:stCondLst>
                                        </p:cTn>
                                        <p:tgtEl>
                                          <p:spTgt spid="23"/>
                                        </p:tgtEl>
                                        <p:attrNameLst>
                                          <p:attrName>style.visibility</p:attrName>
                                        </p:attrNameLst>
                                      </p:cBhvr>
                                      <p:to>
                                        <p:strVal val="visible"/>
                                      </p:to>
                                    </p:set>
                                    <p:anim calcmode="lin" valueType="num">
                                      <p:cBhvr additive="base">
                                        <p:cTn id="121" dur="500" fill="hold"/>
                                        <p:tgtEl>
                                          <p:spTgt spid="23"/>
                                        </p:tgtEl>
                                        <p:attrNameLst>
                                          <p:attrName>ppt_x</p:attrName>
                                        </p:attrNameLst>
                                      </p:cBhvr>
                                      <p:tavLst>
                                        <p:tav tm="0">
                                          <p:val>
                                            <p:strVal val="0-#ppt_w/2"/>
                                          </p:val>
                                        </p:tav>
                                        <p:tav tm="100000">
                                          <p:val>
                                            <p:strVal val="#ppt_x"/>
                                          </p:val>
                                        </p:tav>
                                      </p:tavLst>
                                    </p:anim>
                                    <p:anim calcmode="lin" valueType="num">
                                      <p:cBhvr additive="base">
                                        <p:cTn id="122" dur="500" fill="hold"/>
                                        <p:tgtEl>
                                          <p:spTgt spid="23"/>
                                        </p:tgtEl>
                                        <p:attrNameLst>
                                          <p:attrName>ppt_y</p:attrName>
                                        </p:attrNameLst>
                                      </p:cBhvr>
                                      <p:tavLst>
                                        <p:tav tm="0">
                                          <p:val>
                                            <p:strVal val="#ppt_y"/>
                                          </p:val>
                                        </p:tav>
                                        <p:tav tm="100000">
                                          <p:val>
                                            <p:strVal val="#ppt_y"/>
                                          </p:val>
                                        </p:tav>
                                      </p:tavLst>
                                    </p:anim>
                                  </p:childTnLst>
                                </p:cTn>
                              </p:par>
                              <p:par>
                                <p:cTn id="123" presetID="2" presetClass="entr" presetSubtype="2" fill="hold" nodeType="withEffect">
                                  <p:stCondLst>
                                    <p:cond delay="0"/>
                                  </p:stCondLst>
                                  <p:childTnLst>
                                    <p:set>
                                      <p:cBhvr>
                                        <p:cTn id="124" dur="1" fill="hold">
                                          <p:stCondLst>
                                            <p:cond delay="0"/>
                                          </p:stCondLst>
                                        </p:cTn>
                                        <p:tgtEl>
                                          <p:spTgt spid="29"/>
                                        </p:tgtEl>
                                        <p:attrNameLst>
                                          <p:attrName>style.visibility</p:attrName>
                                        </p:attrNameLst>
                                      </p:cBhvr>
                                      <p:to>
                                        <p:strVal val="visible"/>
                                      </p:to>
                                    </p:set>
                                    <p:anim calcmode="lin" valueType="num">
                                      <p:cBhvr additive="base">
                                        <p:cTn id="125" dur="500" fill="hold"/>
                                        <p:tgtEl>
                                          <p:spTgt spid="29"/>
                                        </p:tgtEl>
                                        <p:attrNameLst>
                                          <p:attrName>ppt_x</p:attrName>
                                        </p:attrNameLst>
                                      </p:cBhvr>
                                      <p:tavLst>
                                        <p:tav tm="0">
                                          <p:val>
                                            <p:strVal val="1+#ppt_w/2"/>
                                          </p:val>
                                        </p:tav>
                                        <p:tav tm="100000">
                                          <p:val>
                                            <p:strVal val="#ppt_x"/>
                                          </p:val>
                                        </p:tav>
                                      </p:tavLst>
                                    </p:anim>
                                    <p:anim calcmode="lin" valueType="num">
                                      <p:cBhvr additive="base">
                                        <p:cTn id="126" dur="500" fill="hold"/>
                                        <p:tgtEl>
                                          <p:spTgt spid="29"/>
                                        </p:tgtEl>
                                        <p:attrNameLst>
                                          <p:attrName>ppt_y</p:attrName>
                                        </p:attrNameLst>
                                      </p:cBhvr>
                                      <p:tavLst>
                                        <p:tav tm="0">
                                          <p:val>
                                            <p:strVal val="#ppt_y"/>
                                          </p:val>
                                        </p:tav>
                                        <p:tav tm="100000">
                                          <p:val>
                                            <p:strVal val="#ppt_y"/>
                                          </p:val>
                                        </p:tav>
                                      </p:tavLst>
                                    </p:anim>
                                  </p:childTnLst>
                                </p:cTn>
                              </p:par>
                              <p:par>
                                <p:cTn id="127" presetID="2" presetClass="entr" presetSubtype="2" fill="hold" nodeType="withEffect">
                                  <p:stCondLst>
                                    <p:cond delay="0"/>
                                  </p:stCondLst>
                                  <p:childTnLst>
                                    <p:set>
                                      <p:cBhvr>
                                        <p:cTn id="128" dur="1" fill="hold">
                                          <p:stCondLst>
                                            <p:cond delay="0"/>
                                          </p:stCondLst>
                                        </p:cTn>
                                        <p:tgtEl>
                                          <p:spTgt spid="32"/>
                                        </p:tgtEl>
                                        <p:attrNameLst>
                                          <p:attrName>style.visibility</p:attrName>
                                        </p:attrNameLst>
                                      </p:cBhvr>
                                      <p:to>
                                        <p:strVal val="visible"/>
                                      </p:to>
                                    </p:set>
                                    <p:anim calcmode="lin" valueType="num">
                                      <p:cBhvr additive="base">
                                        <p:cTn id="129" dur="500" fill="hold"/>
                                        <p:tgtEl>
                                          <p:spTgt spid="32"/>
                                        </p:tgtEl>
                                        <p:attrNameLst>
                                          <p:attrName>ppt_x</p:attrName>
                                        </p:attrNameLst>
                                      </p:cBhvr>
                                      <p:tavLst>
                                        <p:tav tm="0">
                                          <p:val>
                                            <p:strVal val="1+#ppt_w/2"/>
                                          </p:val>
                                        </p:tav>
                                        <p:tav tm="100000">
                                          <p:val>
                                            <p:strVal val="#ppt_x"/>
                                          </p:val>
                                        </p:tav>
                                      </p:tavLst>
                                    </p:anim>
                                    <p:anim calcmode="lin" valueType="num">
                                      <p:cBhvr additive="base">
                                        <p:cTn id="130"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p:bldP spid="14" grpId="0" animBg="1"/>
      <p:bldP spid="15" grpId="0" animBg="1"/>
      <p:bldP spid="16" grpId="0" animBg="1"/>
      <p:bldP spid="17" grpId="0" animBg="1"/>
      <p:bldP spid="18" grpId="0" animBg="1"/>
      <p:bldP spid="19" grpId="0" animBg="1"/>
      <p:bldP spid="35" grpId="0"/>
      <p:bldP spid="36" grpId="0"/>
      <p:bldP spid="37" grpId="0"/>
      <p:bldP spid="38" grpId="0"/>
      <p:bldP spid="39" grpId="0"/>
      <p:bldP spid="40" grpId="0"/>
      <p:bldP spid="4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screen"/>
          <a:stretch>
            <a:fillRect/>
          </a:stretch>
        </p:blipFill>
        <p:spPr>
          <a:xfrm>
            <a:off x="0" y="0"/>
            <a:ext cx="9144000" cy="5143500"/>
          </a:xfrm>
          <a:prstGeom prst="rect">
            <a:avLst/>
          </a:prstGeom>
        </p:spPr>
      </p:pic>
      <p:sp>
        <p:nvSpPr>
          <p:cNvPr id="3" name="文本框 2"/>
          <p:cNvSpPr txBox="1"/>
          <p:nvPr/>
        </p:nvSpPr>
        <p:spPr>
          <a:xfrm>
            <a:off x="979713" y="2210051"/>
            <a:ext cx="1325880" cy="783590"/>
          </a:xfrm>
          <a:prstGeom prst="rect">
            <a:avLst/>
          </a:prstGeom>
          <a:noFill/>
        </p:spPr>
        <p:txBody>
          <a:bodyPr wrap="none" rtlCol="0">
            <a:spAutoFit/>
          </a:bodyPr>
          <a:lstStyle/>
          <a:p>
            <a:r>
              <a:rPr lang="zh-CN" altLang="en-US" sz="4500" b="1" dirty="0">
                <a:solidFill>
                  <a:srgbClr val="970057"/>
                </a:solidFill>
                <a:latin typeface="微软雅黑" panose="020B0503020204020204" pitchFamily="34" charset="-122"/>
                <a:ea typeface="微软雅黑" panose="020B0503020204020204" pitchFamily="34" charset="-122"/>
              </a:rPr>
              <a:t>目录</a:t>
            </a:r>
          </a:p>
        </p:txBody>
      </p:sp>
      <p:sp>
        <p:nvSpPr>
          <p:cNvPr id="5" name="椭圆 4"/>
          <p:cNvSpPr/>
          <p:nvPr/>
        </p:nvSpPr>
        <p:spPr>
          <a:xfrm>
            <a:off x="853159" y="1796143"/>
            <a:ext cx="1545771" cy="1545771"/>
          </a:xfrm>
          <a:prstGeom prst="ellipse">
            <a:avLst/>
          </a:prstGeom>
          <a:noFill/>
          <a:ln>
            <a:solidFill>
              <a:srgbClr val="9700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圆角矩形 5"/>
          <p:cNvSpPr/>
          <p:nvPr/>
        </p:nvSpPr>
        <p:spPr>
          <a:xfrm>
            <a:off x="2852056" y="2024743"/>
            <a:ext cx="6291944" cy="1088571"/>
          </a:xfrm>
          <a:prstGeom prst="roundRect">
            <a:avLst>
              <a:gd name="adj" fmla="val 0"/>
            </a:avLst>
          </a:prstGeom>
          <a:solidFill>
            <a:srgbClr val="970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000" b="1" dirty="0">
                <a:solidFill>
                  <a:schemeClr val="accent2"/>
                </a:solidFill>
                <a:latin typeface="微软雅黑" panose="020B0503020204020204" pitchFamily="34" charset="-122"/>
                <a:ea typeface="微软雅黑" panose="020B0503020204020204" pitchFamily="34" charset="-122"/>
              </a:rPr>
              <a:t>第四部分</a:t>
            </a:r>
            <a:endParaRPr lang="en-US" altLang="zh-CN" sz="3000" b="1" dirty="0">
              <a:solidFill>
                <a:schemeClr val="accent2"/>
              </a:solidFill>
              <a:latin typeface="微软雅黑" panose="020B0503020204020204" pitchFamily="34" charset="-122"/>
              <a:ea typeface="微软雅黑" panose="020B0503020204020204" pitchFamily="34" charset="-122"/>
            </a:endParaRPr>
          </a:p>
          <a:p>
            <a:pPr algn="ctr"/>
            <a:r>
              <a:rPr lang="zh-CN" altLang="en-US" sz="3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75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500"/>
                            </p:stCondLst>
                            <p:childTnLst>
                              <p:par>
                                <p:cTn id="13" presetID="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P spid="6" grpId="0" bldLvl="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8"/>
          <p:cNvSpPr txBox="1"/>
          <p:nvPr/>
        </p:nvSpPr>
        <p:spPr>
          <a:xfrm>
            <a:off x="2138990" y="1373459"/>
            <a:ext cx="1483257" cy="343441"/>
          </a:xfrm>
          <a:prstGeom prst="rect">
            <a:avLst/>
          </a:prstGeom>
          <a:noFill/>
        </p:spPr>
        <p:txBody>
          <a:bodyPr wrap="none" lIns="77231" tIns="38615" rIns="77231" bIns="38615" rtlCol="0">
            <a:spAutoFit/>
          </a:bodyPr>
          <a:lstStyle/>
          <a:p>
            <a:r>
              <a:rPr lang="zh-CN" altLang="en-US" sz="1700" dirty="0">
                <a:solidFill>
                  <a:schemeClr val="accent1"/>
                </a:solidFill>
                <a:latin typeface="微软雅黑" panose="020B0503020204020204" pitchFamily="34" charset="-122"/>
                <a:ea typeface="微软雅黑" panose="020B0503020204020204" pitchFamily="34" charset="-122"/>
              </a:rPr>
              <a:t>点击添加标题</a:t>
            </a:r>
          </a:p>
        </p:txBody>
      </p:sp>
      <p:grpSp>
        <p:nvGrpSpPr>
          <p:cNvPr id="6" name="组合 5"/>
          <p:cNvGrpSpPr/>
          <p:nvPr/>
        </p:nvGrpSpPr>
        <p:grpSpPr>
          <a:xfrm>
            <a:off x="1429106" y="1896923"/>
            <a:ext cx="6434551" cy="397128"/>
            <a:chOff x="885641" y="1768388"/>
            <a:chExt cx="7617902" cy="469766"/>
          </a:xfrm>
        </p:grpSpPr>
        <p:grpSp>
          <p:nvGrpSpPr>
            <p:cNvPr id="7" name="组合 6"/>
            <p:cNvGrpSpPr/>
            <p:nvPr/>
          </p:nvGrpSpPr>
          <p:grpSpPr>
            <a:xfrm>
              <a:off x="885641" y="1768388"/>
              <a:ext cx="6782703" cy="469766"/>
              <a:chOff x="827584" y="1666788"/>
              <a:chExt cx="6782703" cy="469766"/>
            </a:xfrm>
          </p:grpSpPr>
          <p:sp>
            <p:nvSpPr>
              <p:cNvPr id="9" name="TextBox 72"/>
              <p:cNvSpPr txBox="1"/>
              <p:nvPr/>
            </p:nvSpPr>
            <p:spPr>
              <a:xfrm>
                <a:off x="827584" y="1741944"/>
                <a:ext cx="886654" cy="309461"/>
              </a:xfrm>
              <a:prstGeom prst="rect">
                <a:avLst/>
              </a:prstGeom>
              <a:noFill/>
            </p:spPr>
            <p:txBody>
              <a:bodyPr wrap="none" rtlCol="0">
                <a:spAutoFit/>
              </a:bodyPr>
              <a:lstStyle/>
              <a:p>
                <a:r>
                  <a:rPr lang="zh-CN" altLang="en-US" sz="1100" dirty="0">
                    <a:solidFill>
                      <a:schemeClr val="accent1"/>
                    </a:solidFill>
                    <a:latin typeface="微软雅黑" panose="020B0503020204020204" pitchFamily="34" charset="-122"/>
                    <a:ea typeface="微软雅黑" panose="020B0503020204020204" pitchFamily="34" charset="-122"/>
                  </a:rPr>
                  <a:t>添加标题</a:t>
                </a:r>
              </a:p>
            </p:txBody>
          </p:sp>
          <p:sp>
            <p:nvSpPr>
              <p:cNvPr id="10" name="右箭头 9"/>
              <p:cNvSpPr/>
              <p:nvPr/>
            </p:nvSpPr>
            <p:spPr>
              <a:xfrm>
                <a:off x="1735488" y="1666788"/>
                <a:ext cx="5874799" cy="469766"/>
              </a:xfrm>
              <a:prstGeom prst="rightArrow">
                <a:avLst/>
              </a:prstGeom>
              <a:solidFill>
                <a:schemeClr val="bg1"/>
              </a:solidFill>
              <a:ln>
                <a:noFill/>
              </a:ln>
            </p:spPr>
            <p:txBody>
              <a:bodyPr vert="horz" wrap="square" lIns="91440" tIns="45720" rIns="91440" bIns="45720" numCol="1" anchor="t" anchorCtr="0" compatLnSpc="1"/>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11" name="TextBox 74"/>
              <p:cNvSpPr txBox="1"/>
              <p:nvPr/>
            </p:nvSpPr>
            <p:spPr>
              <a:xfrm>
                <a:off x="1872613" y="1770973"/>
                <a:ext cx="1038478" cy="273053"/>
              </a:xfrm>
              <a:prstGeom prst="rect">
                <a:avLst/>
              </a:prstGeom>
              <a:noFill/>
            </p:spPr>
            <p:txBody>
              <a:bodyPr wrap="none" rtlCol="0">
                <a:spAutoFit/>
              </a:bodyPr>
              <a:lstStyle/>
              <a:p>
                <a:r>
                  <a:rPr lang="zh-CN" altLang="en-US" sz="900" dirty="0">
                    <a:solidFill>
                      <a:schemeClr val="accent2"/>
                    </a:solidFill>
                    <a:latin typeface="微软雅黑" panose="020B0503020204020204" pitchFamily="34" charset="-122"/>
                    <a:ea typeface="微软雅黑" panose="020B0503020204020204" pitchFamily="34" charset="-122"/>
                  </a:rPr>
                  <a:t>点击添加文字</a:t>
                </a:r>
              </a:p>
            </p:txBody>
          </p:sp>
        </p:grpSp>
        <p:sp>
          <p:nvSpPr>
            <p:cNvPr id="8" name="TextBox 71"/>
            <p:cNvSpPr txBox="1"/>
            <p:nvPr/>
          </p:nvSpPr>
          <p:spPr>
            <a:xfrm>
              <a:off x="7783895" y="1811931"/>
              <a:ext cx="719648" cy="400479"/>
            </a:xfrm>
            <a:prstGeom prst="rect">
              <a:avLst/>
            </a:prstGeom>
            <a:noFill/>
          </p:spPr>
          <p:txBody>
            <a:bodyPr wrap="none" rtlCol="0">
              <a:spAutoFit/>
            </a:bodyPr>
            <a:lstStyle/>
            <a:p>
              <a:r>
                <a:rPr lang="en-US" altLang="zh-CN" sz="1600" dirty="0">
                  <a:solidFill>
                    <a:schemeClr val="accent1"/>
                  </a:solidFill>
                  <a:latin typeface="微软雅黑" panose="020B0503020204020204" pitchFamily="34" charset="-122"/>
                  <a:ea typeface="微软雅黑" panose="020B0503020204020204" pitchFamily="34" charset="-122"/>
                </a:rPr>
                <a:t>95%</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grpSp>
      <p:grpSp>
        <p:nvGrpSpPr>
          <p:cNvPr id="12" name="组合 11"/>
          <p:cNvGrpSpPr/>
          <p:nvPr/>
        </p:nvGrpSpPr>
        <p:grpSpPr>
          <a:xfrm>
            <a:off x="1429106" y="2338013"/>
            <a:ext cx="4902094" cy="397128"/>
            <a:chOff x="885641" y="2301788"/>
            <a:chExt cx="5803617" cy="469766"/>
          </a:xfrm>
        </p:grpSpPr>
        <p:grpSp>
          <p:nvGrpSpPr>
            <p:cNvPr id="13" name="组合 12"/>
            <p:cNvGrpSpPr/>
            <p:nvPr/>
          </p:nvGrpSpPr>
          <p:grpSpPr>
            <a:xfrm>
              <a:off x="885641" y="2301788"/>
              <a:ext cx="5040560" cy="469766"/>
              <a:chOff x="827584" y="2189302"/>
              <a:chExt cx="5040560" cy="469766"/>
            </a:xfrm>
          </p:grpSpPr>
          <p:sp>
            <p:nvSpPr>
              <p:cNvPr id="15" name="TextBox 78"/>
              <p:cNvSpPr txBox="1"/>
              <p:nvPr/>
            </p:nvSpPr>
            <p:spPr>
              <a:xfrm>
                <a:off x="827584" y="2289857"/>
                <a:ext cx="886654" cy="309461"/>
              </a:xfrm>
              <a:prstGeom prst="rect">
                <a:avLst/>
              </a:prstGeom>
              <a:noFill/>
            </p:spPr>
            <p:txBody>
              <a:bodyPr wrap="none" rtlCol="0">
                <a:spAutoFit/>
              </a:bodyPr>
              <a:lstStyle/>
              <a:p>
                <a:r>
                  <a:rPr lang="zh-CN" altLang="en-US" sz="1100" dirty="0">
                    <a:solidFill>
                      <a:schemeClr val="accent1"/>
                    </a:solidFill>
                    <a:latin typeface="微软雅黑" panose="020B0503020204020204" pitchFamily="34" charset="-122"/>
                    <a:ea typeface="微软雅黑" panose="020B0503020204020204" pitchFamily="34" charset="-122"/>
                  </a:rPr>
                  <a:t>添加标题</a:t>
                </a:r>
              </a:p>
            </p:txBody>
          </p:sp>
          <p:sp>
            <p:nvSpPr>
              <p:cNvPr id="16" name="右箭头 15"/>
              <p:cNvSpPr/>
              <p:nvPr/>
            </p:nvSpPr>
            <p:spPr>
              <a:xfrm>
                <a:off x="1735488" y="2189302"/>
                <a:ext cx="4132656" cy="469766"/>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17" name="TextBox 80"/>
              <p:cNvSpPr txBox="1"/>
              <p:nvPr/>
            </p:nvSpPr>
            <p:spPr>
              <a:xfrm>
                <a:off x="1872613" y="2278974"/>
                <a:ext cx="1038478" cy="273053"/>
              </a:xfrm>
              <a:prstGeom prst="rect">
                <a:avLst/>
              </a:prstGeom>
              <a:noFill/>
            </p:spPr>
            <p:txBody>
              <a:bodyPr wrap="none" rtlCol="0">
                <a:spAutoFit/>
              </a:bodyPr>
              <a:lstStyle/>
              <a:p>
                <a:r>
                  <a:rPr lang="zh-CN" altLang="en-US" sz="900" dirty="0">
                    <a:solidFill>
                      <a:schemeClr val="accent2"/>
                    </a:solidFill>
                    <a:latin typeface="微软雅黑" panose="020B0503020204020204" pitchFamily="34" charset="-122"/>
                    <a:ea typeface="微软雅黑" panose="020B0503020204020204" pitchFamily="34" charset="-122"/>
                  </a:rPr>
                  <a:t>点击添加文字</a:t>
                </a:r>
              </a:p>
            </p:txBody>
          </p:sp>
        </p:grpSp>
        <p:sp>
          <p:nvSpPr>
            <p:cNvPr id="14" name="TextBox 77"/>
            <p:cNvSpPr txBox="1"/>
            <p:nvPr/>
          </p:nvSpPr>
          <p:spPr>
            <a:xfrm>
              <a:off x="5969610" y="2363474"/>
              <a:ext cx="719648" cy="400478"/>
            </a:xfrm>
            <a:prstGeom prst="rect">
              <a:avLst/>
            </a:prstGeom>
            <a:noFill/>
          </p:spPr>
          <p:txBody>
            <a:bodyPr wrap="none" rtlCol="0">
              <a:spAutoFit/>
            </a:bodyPr>
            <a:lstStyle/>
            <a:p>
              <a:r>
                <a:rPr lang="en-US" altLang="zh-CN" sz="1600" dirty="0">
                  <a:solidFill>
                    <a:schemeClr val="accent1"/>
                  </a:solidFill>
                  <a:latin typeface="微软雅黑" panose="020B0503020204020204" pitchFamily="34" charset="-122"/>
                  <a:ea typeface="微软雅黑" panose="020B0503020204020204" pitchFamily="34" charset="-122"/>
                </a:rPr>
                <a:t>75%</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1429107" y="2779103"/>
            <a:ext cx="5502815" cy="397128"/>
            <a:chOff x="885641" y="2835188"/>
            <a:chExt cx="6514815" cy="469766"/>
          </a:xfrm>
        </p:grpSpPr>
        <p:grpSp>
          <p:nvGrpSpPr>
            <p:cNvPr id="19" name="组合 18"/>
            <p:cNvGrpSpPr/>
            <p:nvPr/>
          </p:nvGrpSpPr>
          <p:grpSpPr>
            <a:xfrm>
              <a:off x="885641" y="2835188"/>
              <a:ext cx="5688632" cy="469766"/>
              <a:chOff x="827584" y="2682788"/>
              <a:chExt cx="5688632" cy="469766"/>
            </a:xfrm>
          </p:grpSpPr>
          <p:sp>
            <p:nvSpPr>
              <p:cNvPr id="21" name="TextBox 84"/>
              <p:cNvSpPr txBox="1"/>
              <p:nvPr/>
            </p:nvSpPr>
            <p:spPr>
              <a:xfrm>
                <a:off x="827584" y="2779716"/>
                <a:ext cx="886654" cy="309461"/>
              </a:xfrm>
              <a:prstGeom prst="rect">
                <a:avLst/>
              </a:prstGeom>
              <a:noFill/>
            </p:spPr>
            <p:txBody>
              <a:bodyPr wrap="none" rtlCol="0">
                <a:spAutoFit/>
              </a:bodyPr>
              <a:lstStyle/>
              <a:p>
                <a:r>
                  <a:rPr lang="zh-CN" altLang="en-US" sz="1100" dirty="0">
                    <a:solidFill>
                      <a:schemeClr val="accent1"/>
                    </a:solidFill>
                    <a:latin typeface="微软雅黑" panose="020B0503020204020204" pitchFamily="34" charset="-122"/>
                    <a:ea typeface="微软雅黑" panose="020B0503020204020204" pitchFamily="34" charset="-122"/>
                  </a:rPr>
                  <a:t>添加标题</a:t>
                </a:r>
              </a:p>
            </p:txBody>
          </p:sp>
          <p:sp>
            <p:nvSpPr>
              <p:cNvPr id="22" name="右箭头 21"/>
              <p:cNvSpPr/>
              <p:nvPr/>
            </p:nvSpPr>
            <p:spPr>
              <a:xfrm>
                <a:off x="1735488" y="2682788"/>
                <a:ext cx="4780728" cy="469766"/>
              </a:xfrm>
              <a:prstGeom prst="rightArrow">
                <a:avLst/>
              </a:prstGeom>
              <a:solidFill>
                <a:schemeClr val="bg2"/>
              </a:solidFill>
              <a:ln>
                <a:noFill/>
              </a:ln>
            </p:spPr>
            <p:txBody>
              <a:bodyPr vert="horz" wrap="square" lIns="91440" tIns="45720" rIns="91440" bIns="45720" numCol="1" anchor="t" anchorCtr="0" compatLnSpc="1"/>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23" name="TextBox 86"/>
              <p:cNvSpPr txBox="1"/>
              <p:nvPr/>
            </p:nvSpPr>
            <p:spPr>
              <a:xfrm>
                <a:off x="1872613" y="2772460"/>
                <a:ext cx="1038478" cy="273053"/>
              </a:xfrm>
              <a:prstGeom prst="rect">
                <a:avLst/>
              </a:prstGeom>
              <a:noFill/>
            </p:spPr>
            <p:txBody>
              <a:bodyPr wrap="none" rtlCol="0">
                <a:spAutoFit/>
              </a:bodyPr>
              <a:lstStyle/>
              <a:p>
                <a:r>
                  <a:rPr lang="zh-CN" altLang="en-US" sz="900" dirty="0">
                    <a:solidFill>
                      <a:schemeClr val="accent2"/>
                    </a:solidFill>
                    <a:latin typeface="微软雅黑" panose="020B0503020204020204" pitchFamily="34" charset="-122"/>
                    <a:ea typeface="微软雅黑" panose="020B0503020204020204" pitchFamily="34" charset="-122"/>
                  </a:rPr>
                  <a:t>点击添加文字</a:t>
                </a:r>
              </a:p>
            </p:txBody>
          </p:sp>
        </p:grpSp>
        <p:sp>
          <p:nvSpPr>
            <p:cNvPr id="20" name="TextBox 83"/>
            <p:cNvSpPr txBox="1"/>
            <p:nvPr/>
          </p:nvSpPr>
          <p:spPr>
            <a:xfrm>
              <a:off x="6680808" y="2900502"/>
              <a:ext cx="719648" cy="400478"/>
            </a:xfrm>
            <a:prstGeom prst="rect">
              <a:avLst/>
            </a:prstGeom>
            <a:noFill/>
          </p:spPr>
          <p:txBody>
            <a:bodyPr wrap="none" rtlCol="0">
              <a:spAutoFit/>
            </a:bodyPr>
            <a:lstStyle/>
            <a:p>
              <a:r>
                <a:rPr lang="en-US" altLang="zh-CN" sz="1600" dirty="0">
                  <a:solidFill>
                    <a:schemeClr val="accent1"/>
                  </a:solidFill>
                  <a:latin typeface="微软雅黑" panose="020B0503020204020204" pitchFamily="34" charset="-122"/>
                  <a:ea typeface="微软雅黑" panose="020B0503020204020204" pitchFamily="34" charset="-122"/>
                </a:rPr>
                <a:t>85%</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grpSp>
      <p:grpSp>
        <p:nvGrpSpPr>
          <p:cNvPr id="24" name="组合 23"/>
          <p:cNvGrpSpPr/>
          <p:nvPr/>
        </p:nvGrpSpPr>
        <p:grpSpPr>
          <a:xfrm>
            <a:off x="1429106" y="3220194"/>
            <a:ext cx="4215553" cy="397128"/>
            <a:chOff x="885641" y="3368588"/>
            <a:chExt cx="4990817" cy="469766"/>
          </a:xfrm>
        </p:grpSpPr>
        <p:grpSp>
          <p:nvGrpSpPr>
            <p:cNvPr id="25" name="组合 24"/>
            <p:cNvGrpSpPr/>
            <p:nvPr/>
          </p:nvGrpSpPr>
          <p:grpSpPr>
            <a:xfrm>
              <a:off x="885641" y="3368588"/>
              <a:ext cx="4176464" cy="469766"/>
              <a:chOff x="827584" y="3190788"/>
              <a:chExt cx="4176464" cy="469766"/>
            </a:xfrm>
          </p:grpSpPr>
          <p:sp>
            <p:nvSpPr>
              <p:cNvPr id="30" name="TextBox 90"/>
              <p:cNvSpPr txBox="1"/>
              <p:nvPr/>
            </p:nvSpPr>
            <p:spPr>
              <a:xfrm>
                <a:off x="827584" y="3288560"/>
                <a:ext cx="886654" cy="309461"/>
              </a:xfrm>
              <a:prstGeom prst="rect">
                <a:avLst/>
              </a:prstGeom>
              <a:noFill/>
            </p:spPr>
            <p:txBody>
              <a:bodyPr wrap="none" rtlCol="0">
                <a:spAutoFit/>
              </a:bodyPr>
              <a:lstStyle/>
              <a:p>
                <a:r>
                  <a:rPr lang="zh-CN" altLang="en-US" sz="1100" dirty="0">
                    <a:solidFill>
                      <a:schemeClr val="accent1"/>
                    </a:solidFill>
                    <a:latin typeface="微软雅黑" panose="020B0503020204020204" pitchFamily="34" charset="-122"/>
                    <a:ea typeface="微软雅黑" panose="020B0503020204020204" pitchFamily="34" charset="-122"/>
                  </a:rPr>
                  <a:t>添加标题</a:t>
                </a:r>
              </a:p>
            </p:txBody>
          </p:sp>
          <p:sp>
            <p:nvSpPr>
              <p:cNvPr id="31" name="右箭头 30"/>
              <p:cNvSpPr/>
              <p:nvPr/>
            </p:nvSpPr>
            <p:spPr>
              <a:xfrm>
                <a:off x="1735488" y="3190788"/>
                <a:ext cx="3268560" cy="469766"/>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32" name="TextBox 92"/>
              <p:cNvSpPr txBox="1"/>
              <p:nvPr/>
            </p:nvSpPr>
            <p:spPr>
              <a:xfrm>
                <a:off x="1872613" y="3280460"/>
                <a:ext cx="1038478" cy="273053"/>
              </a:xfrm>
              <a:prstGeom prst="rect">
                <a:avLst/>
              </a:prstGeom>
              <a:noFill/>
            </p:spPr>
            <p:txBody>
              <a:bodyPr wrap="none" rtlCol="0">
                <a:spAutoFit/>
              </a:bodyPr>
              <a:lstStyle/>
              <a:p>
                <a:r>
                  <a:rPr lang="zh-CN" altLang="en-US" sz="900" dirty="0">
                    <a:solidFill>
                      <a:schemeClr val="accent2"/>
                    </a:solidFill>
                    <a:latin typeface="微软雅黑" panose="020B0503020204020204" pitchFamily="34" charset="-122"/>
                    <a:ea typeface="微软雅黑" panose="020B0503020204020204" pitchFamily="34" charset="-122"/>
                  </a:rPr>
                  <a:t>点击添加文字</a:t>
                </a:r>
              </a:p>
            </p:txBody>
          </p:sp>
        </p:grpSp>
        <p:sp>
          <p:nvSpPr>
            <p:cNvPr id="29" name="TextBox 89"/>
            <p:cNvSpPr txBox="1"/>
            <p:nvPr/>
          </p:nvSpPr>
          <p:spPr>
            <a:xfrm>
              <a:off x="5156810" y="3437529"/>
              <a:ext cx="719648" cy="400478"/>
            </a:xfrm>
            <a:prstGeom prst="rect">
              <a:avLst/>
            </a:prstGeom>
            <a:noFill/>
          </p:spPr>
          <p:txBody>
            <a:bodyPr wrap="none" rtlCol="0">
              <a:spAutoFit/>
            </a:bodyPr>
            <a:lstStyle/>
            <a:p>
              <a:r>
                <a:rPr lang="en-US" altLang="zh-CN" sz="1600" dirty="0">
                  <a:solidFill>
                    <a:schemeClr val="accent1"/>
                  </a:solidFill>
                  <a:latin typeface="微软雅黑" panose="020B0503020204020204" pitchFamily="34" charset="-122"/>
                  <a:ea typeface="微软雅黑" panose="020B0503020204020204" pitchFamily="34" charset="-122"/>
                </a:rPr>
                <a:t>52%</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grpSp>
      <p:grpSp>
        <p:nvGrpSpPr>
          <p:cNvPr id="33" name="组合 32"/>
          <p:cNvGrpSpPr/>
          <p:nvPr/>
        </p:nvGrpSpPr>
        <p:grpSpPr>
          <a:xfrm>
            <a:off x="1429106" y="3661274"/>
            <a:ext cx="6130621" cy="397126"/>
            <a:chOff x="885641" y="3901988"/>
            <a:chExt cx="7258080" cy="469766"/>
          </a:xfrm>
        </p:grpSpPr>
        <p:grpSp>
          <p:nvGrpSpPr>
            <p:cNvPr id="34" name="组合 33"/>
            <p:cNvGrpSpPr/>
            <p:nvPr/>
          </p:nvGrpSpPr>
          <p:grpSpPr>
            <a:xfrm>
              <a:off x="885641" y="3901988"/>
              <a:ext cx="6336704" cy="469766"/>
              <a:chOff x="827584" y="3800388"/>
              <a:chExt cx="6336704" cy="469766"/>
            </a:xfrm>
          </p:grpSpPr>
          <p:sp>
            <p:nvSpPr>
              <p:cNvPr id="36" name="TextBox 96"/>
              <p:cNvSpPr txBox="1"/>
              <p:nvPr/>
            </p:nvSpPr>
            <p:spPr>
              <a:xfrm>
                <a:off x="827584" y="3933602"/>
                <a:ext cx="886655" cy="309461"/>
              </a:xfrm>
              <a:prstGeom prst="rect">
                <a:avLst/>
              </a:prstGeom>
              <a:noFill/>
            </p:spPr>
            <p:txBody>
              <a:bodyPr wrap="none" rtlCol="0">
                <a:spAutoFit/>
              </a:bodyPr>
              <a:lstStyle/>
              <a:p>
                <a:r>
                  <a:rPr lang="zh-CN" altLang="en-US" sz="1100" dirty="0">
                    <a:solidFill>
                      <a:schemeClr val="accent1"/>
                    </a:solidFill>
                    <a:latin typeface="微软雅黑" panose="020B0503020204020204" pitchFamily="34" charset="-122"/>
                    <a:ea typeface="微软雅黑" panose="020B0503020204020204" pitchFamily="34" charset="-122"/>
                  </a:rPr>
                  <a:t>添加标题</a:t>
                </a:r>
              </a:p>
            </p:txBody>
          </p:sp>
          <p:sp>
            <p:nvSpPr>
              <p:cNvPr id="37" name="右箭头 36"/>
              <p:cNvSpPr/>
              <p:nvPr/>
            </p:nvSpPr>
            <p:spPr>
              <a:xfrm>
                <a:off x="1735488" y="3800388"/>
                <a:ext cx="5428800" cy="469766"/>
              </a:xfrm>
              <a:prstGeom prst="rightArrow">
                <a:avLst/>
              </a:prstGeom>
              <a:solidFill>
                <a:schemeClr val="bg1"/>
              </a:solidFill>
              <a:ln>
                <a:noFill/>
              </a:ln>
            </p:spPr>
            <p:txBody>
              <a:bodyPr vert="horz" wrap="square" lIns="91440" tIns="45720" rIns="91440" bIns="45720" numCol="1" anchor="t" anchorCtr="0" compatLnSpc="1"/>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38" name="TextBox 98"/>
              <p:cNvSpPr txBox="1"/>
              <p:nvPr/>
            </p:nvSpPr>
            <p:spPr>
              <a:xfrm>
                <a:off x="1872613" y="3904573"/>
                <a:ext cx="1038479" cy="273054"/>
              </a:xfrm>
              <a:prstGeom prst="rect">
                <a:avLst/>
              </a:prstGeom>
              <a:noFill/>
            </p:spPr>
            <p:txBody>
              <a:bodyPr wrap="none" rtlCol="0">
                <a:spAutoFit/>
              </a:bodyPr>
              <a:lstStyle/>
              <a:p>
                <a:r>
                  <a:rPr lang="zh-CN" altLang="en-US" sz="900" dirty="0">
                    <a:solidFill>
                      <a:schemeClr val="accent2"/>
                    </a:solidFill>
                    <a:latin typeface="微软雅黑" panose="020B0503020204020204" pitchFamily="34" charset="-122"/>
                    <a:ea typeface="微软雅黑" panose="020B0503020204020204" pitchFamily="34" charset="-122"/>
                  </a:rPr>
                  <a:t>点击添加文字</a:t>
                </a:r>
              </a:p>
            </p:txBody>
          </p:sp>
        </p:grpSp>
        <p:sp>
          <p:nvSpPr>
            <p:cNvPr id="35" name="TextBox 95"/>
            <p:cNvSpPr txBox="1"/>
            <p:nvPr/>
          </p:nvSpPr>
          <p:spPr>
            <a:xfrm>
              <a:off x="7304923" y="3945530"/>
              <a:ext cx="838798" cy="400480"/>
            </a:xfrm>
            <a:prstGeom prst="rect">
              <a:avLst/>
            </a:prstGeom>
            <a:noFill/>
          </p:spPr>
          <p:txBody>
            <a:bodyPr wrap="square" rtlCol="0">
              <a:spAutoFit/>
            </a:bodyPr>
            <a:lstStyle/>
            <a:p>
              <a:r>
                <a:rPr lang="en-US" altLang="zh-CN" sz="1600" dirty="0">
                  <a:solidFill>
                    <a:schemeClr val="accent1"/>
                  </a:solidFill>
                  <a:latin typeface="微软雅黑" panose="020B0503020204020204" pitchFamily="34" charset="-122"/>
                  <a:ea typeface="微软雅黑" panose="020B0503020204020204" pitchFamily="34" charset="-122"/>
                </a:rPr>
                <a:t>87%</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gr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3000"/>
                                  </p:iterate>
                                  <p:childTnLst>
                                    <p:set>
                                      <p:cBhvr>
                                        <p:cTn id="6" dur="1" fill="hold">
                                          <p:stCondLst>
                                            <p:cond delay="0"/>
                                          </p:stCondLst>
                                        </p:cTn>
                                        <p:tgtEl>
                                          <p:spTgt spid="5"/>
                                        </p:tgtEl>
                                        <p:attrNameLst>
                                          <p:attrName>style.visibility</p:attrName>
                                        </p:attrNameLst>
                                      </p:cBhvr>
                                      <p:to>
                                        <p:strVal val="visible"/>
                                      </p:to>
                                    </p:set>
                                    <p:set>
                                      <p:cBhvr>
                                        <p:cTn id="7" dur="683" fill="hold">
                                          <p:stCondLst>
                                            <p:cond delay="0"/>
                                          </p:stCondLst>
                                        </p:cTn>
                                        <p:tgtEl>
                                          <p:spTgt spid="5"/>
                                        </p:tgtEl>
                                        <p:attrNameLst>
                                          <p:attrName>style.rotation</p:attrName>
                                        </p:attrNameLst>
                                      </p:cBhvr>
                                      <p:to>
                                        <p:strVal val="-45.0"/>
                                      </p:to>
                                    </p:set>
                                    <p:anim calcmode="lin" valueType="num">
                                      <p:cBhvr>
                                        <p:cTn id="8" dur="683" fill="hold">
                                          <p:stCondLst>
                                            <p:cond delay="683"/>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683"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234" decel="50000" autoRev="1" fill="hold">
                                          <p:stCondLst>
                                            <p:cond delay="683"/>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204" fill="hold">
                                          <p:stCondLst>
                                            <p:cond delay="1296"/>
                                          </p:stCondLst>
                                        </p:cTn>
                                        <p:tgtEl>
                                          <p:spTgt spid="5"/>
                                        </p:tgtEl>
                                        <p:attrNameLst>
                                          <p:attrName>ppt_y</p:attrName>
                                        </p:attrNameLst>
                                      </p:cBhvr>
                                      <p:tavLst>
                                        <p:tav tm="0">
                                          <p:val>
                                            <p:strVal val="#ppt_y-(0.354*#ppt_w-0.172*#ppt_h)"/>
                                          </p:val>
                                        </p:tav>
                                        <p:tav tm="100000">
                                          <p:val>
                                            <p:strVal val="#ppt_y"/>
                                          </p:val>
                                        </p:tav>
                                      </p:tavLst>
                                    </p:anim>
                                  </p:childTnLst>
                                </p:cTn>
                              </p:par>
                              <p:par>
                                <p:cTn id="12" presetID="12" presetClass="entr" presetSubtype="8" fill="hold" nodeType="withEffect">
                                  <p:stCondLst>
                                    <p:cond delay="125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1000"/>
                                        <p:tgtEl>
                                          <p:spTgt spid="6"/>
                                        </p:tgtEl>
                                        <p:attrNameLst>
                                          <p:attrName>ppt_x</p:attrName>
                                        </p:attrNameLst>
                                      </p:cBhvr>
                                      <p:tavLst>
                                        <p:tav tm="0">
                                          <p:val>
                                            <p:strVal val="#ppt_x-#ppt_w*1.125000"/>
                                          </p:val>
                                        </p:tav>
                                        <p:tav tm="100000">
                                          <p:val>
                                            <p:strVal val="#ppt_x"/>
                                          </p:val>
                                        </p:tav>
                                      </p:tavLst>
                                    </p:anim>
                                    <p:animEffect transition="in" filter="wipe(right)">
                                      <p:cBhvr>
                                        <p:cTn id="15" dur="1000"/>
                                        <p:tgtEl>
                                          <p:spTgt spid="6"/>
                                        </p:tgtEl>
                                      </p:cBhvr>
                                    </p:animEffect>
                                  </p:childTnLst>
                                </p:cTn>
                              </p:par>
                              <p:par>
                                <p:cTn id="16" presetID="12" presetClass="entr" presetSubtype="8" fill="hold" nodeType="withEffect">
                                  <p:stCondLst>
                                    <p:cond delay="150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1000"/>
                                        <p:tgtEl>
                                          <p:spTgt spid="12"/>
                                        </p:tgtEl>
                                        <p:attrNameLst>
                                          <p:attrName>ppt_x</p:attrName>
                                        </p:attrNameLst>
                                      </p:cBhvr>
                                      <p:tavLst>
                                        <p:tav tm="0">
                                          <p:val>
                                            <p:strVal val="#ppt_x-#ppt_w*1.125000"/>
                                          </p:val>
                                        </p:tav>
                                        <p:tav tm="100000">
                                          <p:val>
                                            <p:strVal val="#ppt_x"/>
                                          </p:val>
                                        </p:tav>
                                      </p:tavLst>
                                    </p:anim>
                                    <p:animEffect transition="in" filter="wipe(right)">
                                      <p:cBhvr>
                                        <p:cTn id="19" dur="1000"/>
                                        <p:tgtEl>
                                          <p:spTgt spid="12"/>
                                        </p:tgtEl>
                                      </p:cBhvr>
                                    </p:animEffect>
                                  </p:childTnLst>
                                </p:cTn>
                              </p:par>
                              <p:par>
                                <p:cTn id="20" presetID="12" presetClass="entr" presetSubtype="8" fill="hold" nodeType="withEffect">
                                  <p:stCondLst>
                                    <p:cond delay="170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1000"/>
                                        <p:tgtEl>
                                          <p:spTgt spid="18"/>
                                        </p:tgtEl>
                                        <p:attrNameLst>
                                          <p:attrName>ppt_x</p:attrName>
                                        </p:attrNameLst>
                                      </p:cBhvr>
                                      <p:tavLst>
                                        <p:tav tm="0">
                                          <p:val>
                                            <p:strVal val="#ppt_x-#ppt_w*1.125000"/>
                                          </p:val>
                                        </p:tav>
                                        <p:tav tm="100000">
                                          <p:val>
                                            <p:strVal val="#ppt_x"/>
                                          </p:val>
                                        </p:tav>
                                      </p:tavLst>
                                    </p:anim>
                                    <p:animEffect transition="in" filter="wipe(right)">
                                      <p:cBhvr>
                                        <p:cTn id="23" dur="1000"/>
                                        <p:tgtEl>
                                          <p:spTgt spid="18"/>
                                        </p:tgtEl>
                                      </p:cBhvr>
                                    </p:animEffect>
                                  </p:childTnLst>
                                </p:cTn>
                              </p:par>
                              <p:par>
                                <p:cTn id="24" presetID="12" presetClass="entr" presetSubtype="8" fill="hold" nodeType="withEffect">
                                  <p:stCondLst>
                                    <p:cond delay="2000"/>
                                  </p:stCondLst>
                                  <p:childTnLst>
                                    <p:set>
                                      <p:cBhvr>
                                        <p:cTn id="25" dur="1" fill="hold">
                                          <p:stCondLst>
                                            <p:cond delay="0"/>
                                          </p:stCondLst>
                                        </p:cTn>
                                        <p:tgtEl>
                                          <p:spTgt spid="24"/>
                                        </p:tgtEl>
                                        <p:attrNameLst>
                                          <p:attrName>style.visibility</p:attrName>
                                        </p:attrNameLst>
                                      </p:cBhvr>
                                      <p:to>
                                        <p:strVal val="visible"/>
                                      </p:to>
                                    </p:set>
                                    <p:anim calcmode="lin" valueType="num">
                                      <p:cBhvr additive="base">
                                        <p:cTn id="26" dur="1000"/>
                                        <p:tgtEl>
                                          <p:spTgt spid="24"/>
                                        </p:tgtEl>
                                        <p:attrNameLst>
                                          <p:attrName>ppt_x</p:attrName>
                                        </p:attrNameLst>
                                      </p:cBhvr>
                                      <p:tavLst>
                                        <p:tav tm="0">
                                          <p:val>
                                            <p:strVal val="#ppt_x-#ppt_w*1.125000"/>
                                          </p:val>
                                        </p:tav>
                                        <p:tav tm="100000">
                                          <p:val>
                                            <p:strVal val="#ppt_x"/>
                                          </p:val>
                                        </p:tav>
                                      </p:tavLst>
                                    </p:anim>
                                    <p:animEffect transition="in" filter="wipe(right)">
                                      <p:cBhvr>
                                        <p:cTn id="27" dur="1000"/>
                                        <p:tgtEl>
                                          <p:spTgt spid="24"/>
                                        </p:tgtEl>
                                      </p:cBhvr>
                                    </p:animEffect>
                                  </p:childTnLst>
                                </p:cTn>
                              </p:par>
                              <p:par>
                                <p:cTn id="28" presetID="12" presetClass="entr" presetSubtype="8" fill="hold" nodeType="withEffect">
                                  <p:stCondLst>
                                    <p:cond delay="2300"/>
                                  </p:stCondLst>
                                  <p:childTnLst>
                                    <p:set>
                                      <p:cBhvr>
                                        <p:cTn id="29" dur="1" fill="hold">
                                          <p:stCondLst>
                                            <p:cond delay="0"/>
                                          </p:stCondLst>
                                        </p:cTn>
                                        <p:tgtEl>
                                          <p:spTgt spid="33"/>
                                        </p:tgtEl>
                                        <p:attrNameLst>
                                          <p:attrName>style.visibility</p:attrName>
                                        </p:attrNameLst>
                                      </p:cBhvr>
                                      <p:to>
                                        <p:strVal val="visible"/>
                                      </p:to>
                                    </p:set>
                                    <p:anim calcmode="lin" valueType="num">
                                      <p:cBhvr additive="base">
                                        <p:cTn id="30" dur="1000"/>
                                        <p:tgtEl>
                                          <p:spTgt spid="33"/>
                                        </p:tgtEl>
                                        <p:attrNameLst>
                                          <p:attrName>ppt_x</p:attrName>
                                        </p:attrNameLst>
                                      </p:cBhvr>
                                      <p:tavLst>
                                        <p:tav tm="0">
                                          <p:val>
                                            <p:strVal val="#ppt_x-#ppt_w*1.125000"/>
                                          </p:val>
                                        </p:tav>
                                        <p:tav tm="100000">
                                          <p:val>
                                            <p:strVal val="#ppt_x"/>
                                          </p:val>
                                        </p:tav>
                                      </p:tavLst>
                                    </p:anim>
                                    <p:animEffect transition="in" filter="wipe(right)">
                                      <p:cBhvr>
                                        <p:cTn id="31"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9"/>
          <p:cNvSpPr/>
          <p:nvPr/>
        </p:nvSpPr>
        <p:spPr>
          <a:xfrm>
            <a:off x="2105710" y="2562149"/>
            <a:ext cx="4675914" cy="1558567"/>
          </a:xfrm>
          <a:custGeom>
            <a:avLst/>
            <a:gdLst>
              <a:gd name="connsiteX0" fmla="*/ 0 w 6234551"/>
              <a:gd name="connsiteY0" fmla="*/ 1750412 h 3500824"/>
              <a:gd name="connsiteX1" fmla="*/ 3117276 w 6234551"/>
              <a:gd name="connsiteY1" fmla="*/ 0 h 3500824"/>
              <a:gd name="connsiteX2" fmla="*/ 6234552 w 6234551"/>
              <a:gd name="connsiteY2" fmla="*/ 1750412 h 3500824"/>
              <a:gd name="connsiteX3" fmla="*/ 3117276 w 6234551"/>
              <a:gd name="connsiteY3" fmla="*/ 3500824 h 3500824"/>
              <a:gd name="connsiteX4" fmla="*/ 0 w 6234551"/>
              <a:gd name="connsiteY4" fmla="*/ 1750412 h 3500824"/>
              <a:gd name="connsiteX0-1" fmla="*/ 3117276 w 6234552"/>
              <a:gd name="connsiteY0-2" fmla="*/ 0 h 3500824"/>
              <a:gd name="connsiteX1-3" fmla="*/ 6234552 w 6234552"/>
              <a:gd name="connsiteY1-4" fmla="*/ 1750412 h 3500824"/>
              <a:gd name="connsiteX2-5" fmla="*/ 3117276 w 6234552"/>
              <a:gd name="connsiteY2-6" fmla="*/ 3500824 h 3500824"/>
              <a:gd name="connsiteX3-7" fmla="*/ 0 w 6234552"/>
              <a:gd name="connsiteY3-8" fmla="*/ 1750412 h 3500824"/>
              <a:gd name="connsiteX4-9" fmla="*/ 3208716 w 6234552"/>
              <a:gd name="connsiteY4-10" fmla="*/ 91440 h 3500824"/>
              <a:gd name="connsiteX0-11" fmla="*/ 3117276 w 6234552"/>
              <a:gd name="connsiteY0-12" fmla="*/ 0 h 3500824"/>
              <a:gd name="connsiteX1-13" fmla="*/ 6234552 w 6234552"/>
              <a:gd name="connsiteY1-14" fmla="*/ 1750412 h 3500824"/>
              <a:gd name="connsiteX2-15" fmla="*/ 3117276 w 6234552"/>
              <a:gd name="connsiteY2-16" fmla="*/ 3500824 h 3500824"/>
              <a:gd name="connsiteX3-17" fmla="*/ 0 w 6234552"/>
              <a:gd name="connsiteY3-18" fmla="*/ 1750412 h 3500824"/>
              <a:gd name="connsiteX0-19" fmla="*/ 6234552 w 6234552"/>
              <a:gd name="connsiteY0-20" fmla="*/ 0 h 1750412"/>
              <a:gd name="connsiteX1-21" fmla="*/ 3117276 w 6234552"/>
              <a:gd name="connsiteY1-22" fmla="*/ 1750412 h 1750412"/>
              <a:gd name="connsiteX2-23" fmla="*/ 0 w 6234552"/>
              <a:gd name="connsiteY2-24" fmla="*/ 0 h 1750412"/>
            </a:gdLst>
            <a:ahLst/>
            <a:cxnLst>
              <a:cxn ang="0">
                <a:pos x="connsiteX0-1" y="connsiteY0-2"/>
              </a:cxn>
              <a:cxn ang="0">
                <a:pos x="connsiteX1-3" y="connsiteY1-4"/>
              </a:cxn>
              <a:cxn ang="0">
                <a:pos x="connsiteX2-5" y="connsiteY2-6"/>
              </a:cxn>
            </a:cxnLst>
            <a:rect l="l" t="t" r="r" b="b"/>
            <a:pathLst>
              <a:path w="6234552" h="1750412">
                <a:moveTo>
                  <a:pt x="6234552" y="0"/>
                </a:moveTo>
                <a:cubicBezTo>
                  <a:pt x="6234552" y="966726"/>
                  <a:pt x="4838900" y="1750412"/>
                  <a:pt x="3117276" y="1750412"/>
                </a:cubicBezTo>
                <a:cubicBezTo>
                  <a:pt x="1395652" y="1750412"/>
                  <a:pt x="0" y="966726"/>
                  <a:pt x="0" y="0"/>
                </a:cubicBezTo>
              </a:path>
            </a:pathLst>
          </a:custGeom>
          <a:noFill/>
          <a:ln w="12700">
            <a:solidFill>
              <a:schemeClr val="accent3"/>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6" name="组合 5"/>
          <p:cNvGrpSpPr/>
          <p:nvPr/>
        </p:nvGrpSpPr>
        <p:grpSpPr>
          <a:xfrm>
            <a:off x="1619672" y="1488248"/>
            <a:ext cx="1304591" cy="1059614"/>
            <a:chOff x="3237545" y="4561747"/>
            <a:chExt cx="1146960" cy="1146960"/>
          </a:xfrm>
        </p:grpSpPr>
        <p:sp>
          <p:nvSpPr>
            <p:cNvPr id="7" name="圆角矩形 6"/>
            <p:cNvSpPr/>
            <p:nvPr/>
          </p:nvSpPr>
          <p:spPr>
            <a:xfrm>
              <a:off x="3237545" y="4561747"/>
              <a:ext cx="1146960" cy="1146960"/>
            </a:xfrm>
            <a:prstGeom prst="roundRect">
              <a:avLst>
                <a:gd name="adj" fmla="val 0"/>
              </a:avLst>
            </a:prstGeom>
            <a:noFill/>
            <a:ln w="317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8" name="圆角矩形 7"/>
            <p:cNvSpPr/>
            <p:nvPr/>
          </p:nvSpPr>
          <p:spPr>
            <a:xfrm>
              <a:off x="3305008" y="4637099"/>
              <a:ext cx="1012026" cy="996251"/>
            </a:xfrm>
            <a:prstGeom prst="roundRect">
              <a:avLst>
                <a:gd name="adj" fmla="val 0"/>
              </a:avLst>
            </a:prstGeom>
            <a:solidFill>
              <a:schemeClr val="bg1"/>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5963073" y="1488247"/>
            <a:ext cx="1304591" cy="1059614"/>
            <a:chOff x="3237546" y="4561746"/>
            <a:chExt cx="1146960" cy="1146960"/>
          </a:xfrm>
        </p:grpSpPr>
        <p:sp>
          <p:nvSpPr>
            <p:cNvPr id="10" name="圆角矩形 9"/>
            <p:cNvSpPr/>
            <p:nvPr/>
          </p:nvSpPr>
          <p:spPr>
            <a:xfrm>
              <a:off x="3237546" y="4561746"/>
              <a:ext cx="1146960" cy="1146960"/>
            </a:xfrm>
            <a:prstGeom prst="roundRect">
              <a:avLst>
                <a:gd name="adj" fmla="val 0"/>
              </a:avLst>
            </a:prstGeom>
            <a:noFill/>
            <a:ln w="317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11" name="圆角矩形 10"/>
            <p:cNvSpPr/>
            <p:nvPr/>
          </p:nvSpPr>
          <p:spPr>
            <a:xfrm>
              <a:off x="3305009" y="4637100"/>
              <a:ext cx="1012027" cy="996251"/>
            </a:xfrm>
            <a:prstGeom prst="roundRect">
              <a:avLst>
                <a:gd name="adj" fmla="val 0"/>
              </a:avLst>
            </a:prstGeom>
            <a:solidFill>
              <a:schemeClr val="tx1"/>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pitchFamily="34" charset="-122"/>
                <a:ea typeface="微软雅黑" panose="020B0503020204020204" pitchFamily="34" charset="-122"/>
              </a:endParaRPr>
            </a:p>
          </p:txBody>
        </p:sp>
      </p:grpSp>
      <p:cxnSp>
        <p:nvCxnSpPr>
          <p:cNvPr id="12" name="直接箭头连接符 11"/>
          <p:cNvCxnSpPr/>
          <p:nvPr/>
        </p:nvCxnSpPr>
        <p:spPr>
          <a:xfrm>
            <a:off x="3114929" y="2024876"/>
            <a:ext cx="2643188" cy="0"/>
          </a:xfrm>
          <a:prstGeom prst="straightConnector1">
            <a:avLst/>
          </a:prstGeom>
          <a:ln w="19050">
            <a:solidFill>
              <a:schemeClr val="accent3"/>
            </a:solidFill>
            <a:prstDash val="sysDot"/>
            <a:headEnd w="lg" len="lg"/>
            <a:tailEnd type="triangle" w="lg" len="lg"/>
          </a:ln>
        </p:spPr>
        <p:style>
          <a:lnRef idx="1">
            <a:schemeClr val="accent1"/>
          </a:lnRef>
          <a:fillRef idx="0">
            <a:schemeClr val="accent1"/>
          </a:fillRef>
          <a:effectRef idx="0">
            <a:schemeClr val="accent1"/>
          </a:effectRef>
          <a:fontRef idx="minor">
            <a:schemeClr val="tx1"/>
          </a:fontRef>
        </p:style>
      </p:cxnSp>
      <p:sp>
        <p:nvSpPr>
          <p:cNvPr id="13" name="椭圆 12"/>
          <p:cNvSpPr/>
          <p:nvPr/>
        </p:nvSpPr>
        <p:spPr>
          <a:xfrm>
            <a:off x="2426346" y="3161109"/>
            <a:ext cx="919089" cy="919089"/>
          </a:xfrm>
          <a:prstGeom prst="ellipse">
            <a:avLst/>
          </a:prstGeom>
          <a:solidFill>
            <a:schemeClr val="tx1"/>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400">
              <a:solidFill>
                <a:srgbClr val="FFFFFF"/>
              </a:solidFill>
              <a:latin typeface="微软雅黑" panose="020B0503020204020204" pitchFamily="34" charset="-122"/>
              <a:ea typeface="微软雅黑" panose="020B0503020204020204" pitchFamily="34" charset="-122"/>
            </a:endParaRPr>
          </a:p>
        </p:txBody>
      </p:sp>
      <p:sp>
        <p:nvSpPr>
          <p:cNvPr id="14" name="椭圆 13"/>
          <p:cNvSpPr/>
          <p:nvPr/>
        </p:nvSpPr>
        <p:spPr>
          <a:xfrm>
            <a:off x="5541900" y="3161109"/>
            <a:ext cx="919089" cy="919089"/>
          </a:xfrm>
          <a:prstGeom prst="ellipse">
            <a:avLst/>
          </a:prstGeom>
          <a:solidFill>
            <a:schemeClr val="tx2"/>
          </a:solidFill>
          <a:ln w="50800">
            <a:noFill/>
          </a:ln>
          <a:effectLst>
            <a:outerShdw blurRad="177800" dist="63500" dir="2700000" algn="tl"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400">
              <a:solidFill>
                <a:srgbClr val="FFFFFF"/>
              </a:solidFill>
              <a:latin typeface="微软雅黑" panose="020B0503020204020204" pitchFamily="34" charset="-122"/>
              <a:ea typeface="微软雅黑" panose="020B0503020204020204" pitchFamily="34" charset="-122"/>
            </a:endParaRPr>
          </a:p>
        </p:txBody>
      </p:sp>
      <p:sp>
        <p:nvSpPr>
          <p:cNvPr id="15" name="椭圆 14"/>
          <p:cNvSpPr/>
          <p:nvPr/>
        </p:nvSpPr>
        <p:spPr>
          <a:xfrm>
            <a:off x="3984123" y="3596877"/>
            <a:ext cx="919089" cy="919089"/>
          </a:xfrm>
          <a:prstGeom prst="ellipse">
            <a:avLst/>
          </a:prstGeom>
          <a:solidFill>
            <a:schemeClr val="bg2"/>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400">
              <a:solidFill>
                <a:schemeClr val="accent2"/>
              </a:solidFill>
              <a:latin typeface="微软雅黑" panose="020B0503020204020204" pitchFamily="34" charset="-122"/>
              <a:ea typeface="微软雅黑" panose="020B0503020204020204" pitchFamily="34" charset="-122"/>
            </a:endParaRPr>
          </a:p>
        </p:txBody>
      </p:sp>
      <p:sp>
        <p:nvSpPr>
          <p:cNvPr id="16" name="文本框 24"/>
          <p:cNvSpPr txBox="1"/>
          <p:nvPr/>
        </p:nvSpPr>
        <p:spPr>
          <a:xfrm>
            <a:off x="3872167" y="1632264"/>
            <a:ext cx="1143000" cy="346249"/>
          </a:xfrm>
          <a:prstGeom prst="rect">
            <a:avLst/>
          </a:prstGeom>
          <a:noFill/>
        </p:spPr>
        <p:txBody>
          <a:bodyPr wrap="square" lIns="68580" tIns="34290" rIns="68580" bIns="34290"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标题文字</a:t>
            </a:r>
          </a:p>
        </p:txBody>
      </p:sp>
      <p:sp>
        <p:nvSpPr>
          <p:cNvPr id="17" name="文本框 27"/>
          <p:cNvSpPr txBox="1"/>
          <p:nvPr/>
        </p:nvSpPr>
        <p:spPr>
          <a:xfrm>
            <a:off x="1818696" y="1776280"/>
            <a:ext cx="906534" cy="377026"/>
          </a:xfrm>
          <a:prstGeom prst="rect">
            <a:avLst/>
          </a:prstGeom>
          <a:noFill/>
        </p:spPr>
        <p:txBody>
          <a:bodyPr wrap="square" lIns="68580" tIns="34290" rIns="68580" bIns="34290" rtlCol="0">
            <a:spAutoFit/>
          </a:bodyPr>
          <a:lstStyle/>
          <a:p>
            <a:pPr algn="ctr"/>
            <a:r>
              <a:rPr lang="zh-CN" altLang="en-US" sz="2000" dirty="0">
                <a:solidFill>
                  <a:schemeClr val="accent2"/>
                </a:solidFill>
                <a:latin typeface="微软雅黑" panose="020B0503020204020204" pitchFamily="34" charset="-122"/>
                <a:ea typeface="微软雅黑" panose="020B0503020204020204" pitchFamily="34" charset="-122"/>
              </a:rPr>
              <a:t>标题</a:t>
            </a:r>
          </a:p>
        </p:txBody>
      </p:sp>
      <p:sp>
        <p:nvSpPr>
          <p:cNvPr id="18" name="文本框 30"/>
          <p:cNvSpPr txBox="1"/>
          <p:nvPr/>
        </p:nvSpPr>
        <p:spPr>
          <a:xfrm>
            <a:off x="6162096" y="1826366"/>
            <a:ext cx="906534" cy="377026"/>
          </a:xfrm>
          <a:prstGeom prst="rect">
            <a:avLst/>
          </a:prstGeom>
          <a:noFill/>
        </p:spPr>
        <p:txBody>
          <a:bodyPr wrap="square" lIns="68580" tIns="34290" rIns="68580" bIns="34290" rtlCol="0">
            <a:spAutoFit/>
          </a:bodyPr>
          <a:lstStyle/>
          <a:p>
            <a:pPr algn="ctr"/>
            <a:r>
              <a:rPr lang="zh-CN" altLang="en-US" sz="2000" dirty="0">
                <a:solidFill>
                  <a:schemeClr val="accent2"/>
                </a:solidFill>
                <a:latin typeface="微软雅黑" panose="020B0503020204020204" pitchFamily="34" charset="-122"/>
                <a:ea typeface="微软雅黑" panose="020B0503020204020204" pitchFamily="34" charset="-122"/>
              </a:rPr>
              <a:t>标题</a:t>
            </a:r>
          </a:p>
        </p:txBody>
      </p:sp>
      <p:sp>
        <p:nvSpPr>
          <p:cNvPr id="19" name="文本框 33"/>
          <p:cNvSpPr txBox="1"/>
          <p:nvPr/>
        </p:nvSpPr>
        <p:spPr>
          <a:xfrm>
            <a:off x="2499393" y="3446255"/>
            <a:ext cx="739605" cy="284693"/>
          </a:xfrm>
          <a:prstGeom prst="rect">
            <a:avLst/>
          </a:prstGeom>
          <a:noFill/>
        </p:spPr>
        <p:txBody>
          <a:bodyPr wrap="square" lIns="68580" tIns="34290" rIns="68580" bIns="34290" rtlCol="0">
            <a:spAutoFit/>
          </a:bodyPr>
          <a:lstStyle/>
          <a:p>
            <a:pPr algn="ctr"/>
            <a:r>
              <a:rPr lang="zh-CN" altLang="en-US" sz="1400" dirty="0">
                <a:solidFill>
                  <a:schemeClr val="accent2"/>
                </a:solidFill>
                <a:latin typeface="微软雅黑" panose="020B0503020204020204" pitchFamily="34" charset="-122"/>
                <a:ea typeface="微软雅黑" panose="020B0503020204020204" pitchFamily="34" charset="-122"/>
              </a:rPr>
              <a:t>标题</a:t>
            </a:r>
          </a:p>
        </p:txBody>
      </p:sp>
      <p:sp>
        <p:nvSpPr>
          <p:cNvPr id="20" name="文本框 34"/>
          <p:cNvSpPr txBox="1"/>
          <p:nvPr/>
        </p:nvSpPr>
        <p:spPr>
          <a:xfrm>
            <a:off x="4071483" y="3909081"/>
            <a:ext cx="739605" cy="284693"/>
          </a:xfrm>
          <a:prstGeom prst="rect">
            <a:avLst/>
          </a:prstGeom>
          <a:noFill/>
        </p:spPr>
        <p:txBody>
          <a:bodyPr wrap="square" lIns="68580" tIns="34290" rIns="68580" bIns="34290" rtlCol="0">
            <a:spAutoFit/>
          </a:bodyPr>
          <a:lstStyle/>
          <a:p>
            <a:pPr algn="ctr"/>
            <a:r>
              <a:rPr lang="zh-CN" altLang="en-US" sz="1400" dirty="0">
                <a:solidFill>
                  <a:schemeClr val="accent2"/>
                </a:solidFill>
                <a:latin typeface="微软雅黑" panose="020B0503020204020204" pitchFamily="34" charset="-122"/>
                <a:ea typeface="微软雅黑" panose="020B0503020204020204" pitchFamily="34" charset="-122"/>
              </a:rPr>
              <a:t>标题</a:t>
            </a:r>
          </a:p>
        </p:txBody>
      </p:sp>
      <p:sp>
        <p:nvSpPr>
          <p:cNvPr id="21" name="文本框 35"/>
          <p:cNvSpPr txBox="1"/>
          <p:nvPr/>
        </p:nvSpPr>
        <p:spPr>
          <a:xfrm>
            <a:off x="5631642" y="3477033"/>
            <a:ext cx="739605" cy="284693"/>
          </a:xfrm>
          <a:prstGeom prst="rect">
            <a:avLst/>
          </a:prstGeom>
          <a:noFill/>
        </p:spPr>
        <p:txBody>
          <a:bodyPr wrap="square" lIns="68580" tIns="34290" rIns="68580" bIns="34290" rtlCol="0">
            <a:spAutoFit/>
          </a:bodyPr>
          <a:lstStyle/>
          <a:p>
            <a:pPr algn="ctr"/>
            <a:r>
              <a:rPr lang="zh-CN" altLang="en-US" sz="1400" dirty="0">
                <a:solidFill>
                  <a:schemeClr val="accent2"/>
                </a:solidFill>
                <a:latin typeface="微软雅黑" panose="020B0503020204020204" pitchFamily="34" charset="-122"/>
                <a:ea typeface="微软雅黑" panose="020B0503020204020204" pitchFamily="34" charset="-122"/>
              </a:rPr>
              <a:t>标题</a:t>
            </a:r>
          </a:p>
        </p:txBody>
      </p:sp>
      <p:sp>
        <p:nvSpPr>
          <p:cNvPr id="22" name="矩形 1"/>
          <p:cNvSpPr>
            <a:spLocks noChangeArrowheads="1"/>
          </p:cNvSpPr>
          <p:nvPr/>
        </p:nvSpPr>
        <p:spPr bwMode="auto">
          <a:xfrm>
            <a:off x="3168506" y="2280336"/>
            <a:ext cx="2571305"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50000"/>
              </a:lnSpc>
            </a:pPr>
            <a:r>
              <a:rPr lang="zh-CN" altLang="en-US" sz="10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单击添加文本单击添加文本单击添加文本单击添加文本单击添加文本单击添加文本单击添加文本单击添加文本单击添加文本</a:t>
            </a:r>
          </a:p>
        </p:txBody>
      </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60000" fill="hold" nodeType="afterEffect" p14:presetBounceEnd="40000">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14:bounceEnd="40000">
                                          <p:cBhvr additive="base">
                                            <p:cTn id="7" dur="500" fill="hold"/>
                                            <p:tgtEl>
                                              <p:spTgt spid="6"/>
                                            </p:tgtEl>
                                            <p:attrNameLst>
                                              <p:attrName>ppt_x</p:attrName>
                                            </p:attrNameLst>
                                          </p:cBhvr>
                                          <p:tavLst>
                                            <p:tav tm="0">
                                              <p:val>
                                                <p:strVal val="#ppt_x"/>
                                              </p:val>
                                            </p:tav>
                                            <p:tav tm="100000">
                                              <p:val>
                                                <p:strVal val="#ppt_x"/>
                                              </p:val>
                                            </p:tav>
                                          </p:tavLst>
                                        </p:anim>
                                        <p:anim calcmode="lin" valueType="num" p14:bounceEnd="40000">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accel="60000" fill="hold" nodeType="withEffect" p14:presetBounceEnd="40000">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14:bounceEnd="40000">
                                          <p:cBhvr additive="base">
                                            <p:cTn id="11" dur="500" fill="hold"/>
                                            <p:tgtEl>
                                              <p:spTgt spid="9"/>
                                            </p:tgtEl>
                                            <p:attrNameLst>
                                              <p:attrName>ppt_x</p:attrName>
                                            </p:attrNameLst>
                                          </p:cBhvr>
                                          <p:tavLst>
                                            <p:tav tm="0">
                                              <p:val>
                                                <p:strVal val="#ppt_x"/>
                                              </p:val>
                                            </p:tav>
                                            <p:tav tm="100000">
                                              <p:val>
                                                <p:strVal val="#ppt_x"/>
                                              </p:val>
                                            </p:tav>
                                          </p:tavLst>
                                        </p:anim>
                                        <p:anim calcmode="lin" valueType="num" p14:bounceEnd="40000">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53" presetClass="entr" presetSubtype="16" fill="hold" grpId="0" nodeType="afterEffect">
                                      <p:stCondLst>
                                        <p:cond delay="0"/>
                                      </p:stCondLst>
                                      <p:iterate type="lt">
                                        <p:tmPct val="10000"/>
                                      </p:iterate>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childTnLst>
                              </p:cTn>
                            </p:par>
                            <p:par>
                              <p:cTn id="19" fill="hold">
                                <p:stCondLst>
                                  <p:cond delay="1049"/>
                                </p:stCondLst>
                                <p:childTnLst>
                                  <p:par>
                                    <p:cTn id="20" presetID="22" presetClass="entr" presetSubtype="8"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1000"/>
                                            <p:tgtEl>
                                              <p:spTgt spid="5"/>
                                            </p:tgtEl>
                                          </p:cBhvr>
                                        </p:animEffect>
                                      </p:childTnLst>
                                    </p:cTn>
                                  </p:par>
                                </p:childTnLst>
                              </p:cTn>
                            </p:par>
                            <p:par>
                              <p:cTn id="23" fill="hold">
                                <p:stCondLst>
                                  <p:cond delay="2049"/>
                                </p:stCondLst>
                                <p:childTnLst>
                                  <p:par>
                                    <p:cTn id="24" presetID="53" presetClass="entr" presetSubtype="16" fill="hold" grpId="0" nodeType="afterEffect">
                                      <p:stCondLst>
                                        <p:cond delay="0"/>
                                      </p:stCondLst>
                                      <p:iterate type="lt">
                                        <p:tmPct val="10000"/>
                                      </p:iterate>
                                      <p:childTnLst>
                                        <p:set>
                                          <p:cBhvr>
                                            <p:cTn id="25" dur="1" fill="hold">
                                              <p:stCondLst>
                                                <p:cond delay="0"/>
                                              </p:stCondLst>
                                            </p:cTn>
                                            <p:tgtEl>
                                              <p:spTgt spid="18"/>
                                            </p:tgtEl>
                                            <p:attrNameLst>
                                              <p:attrName>style.visibility</p:attrName>
                                            </p:attrNameLst>
                                          </p:cBhvr>
                                          <p:to>
                                            <p:strVal val="visible"/>
                                          </p:to>
                                        </p:set>
                                        <p:anim calcmode="lin" valueType="num">
                                          <p:cBhvr>
                                            <p:cTn id="26" dur="500" fill="hold"/>
                                            <p:tgtEl>
                                              <p:spTgt spid="18"/>
                                            </p:tgtEl>
                                            <p:attrNameLst>
                                              <p:attrName>ppt_w</p:attrName>
                                            </p:attrNameLst>
                                          </p:cBhvr>
                                          <p:tavLst>
                                            <p:tav tm="0">
                                              <p:val>
                                                <p:fltVal val="0"/>
                                              </p:val>
                                            </p:tav>
                                            <p:tav tm="100000">
                                              <p:val>
                                                <p:strVal val="#ppt_w"/>
                                              </p:val>
                                            </p:tav>
                                          </p:tavLst>
                                        </p:anim>
                                        <p:anim calcmode="lin" valueType="num">
                                          <p:cBhvr>
                                            <p:cTn id="27" dur="500" fill="hold"/>
                                            <p:tgtEl>
                                              <p:spTgt spid="18"/>
                                            </p:tgtEl>
                                            <p:attrNameLst>
                                              <p:attrName>ppt_h</p:attrName>
                                            </p:attrNameLst>
                                          </p:cBhvr>
                                          <p:tavLst>
                                            <p:tav tm="0">
                                              <p:val>
                                                <p:fltVal val="0"/>
                                              </p:val>
                                            </p:tav>
                                            <p:tav tm="100000">
                                              <p:val>
                                                <p:strVal val="#ppt_h"/>
                                              </p:val>
                                            </p:tav>
                                          </p:tavLst>
                                        </p:anim>
                                        <p:animEffect transition="in" filter="fade">
                                          <p:cBhvr>
                                            <p:cTn id="28" dur="500"/>
                                            <p:tgtEl>
                                              <p:spTgt spid="18"/>
                                            </p:tgtEl>
                                          </p:cBhvr>
                                        </p:animEffect>
                                      </p:childTnLst>
                                    </p:cTn>
                                  </p:par>
                                </p:childTnLst>
                              </p:cTn>
                            </p:par>
                            <p:par>
                              <p:cTn id="29" fill="hold">
                                <p:stCondLst>
                                  <p:cond delay="2599"/>
                                </p:stCondLst>
                                <p:childTnLst>
                                  <p:par>
                                    <p:cTn id="30" presetID="53" presetClass="entr" presetSubtype="16"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fltVal val="0"/>
                                              </p:val>
                                            </p:tav>
                                            <p:tav tm="100000">
                                              <p:val>
                                                <p:strVal val="#ppt_w"/>
                                              </p:val>
                                            </p:tav>
                                          </p:tavLst>
                                        </p:anim>
                                        <p:anim calcmode="lin" valueType="num">
                                          <p:cBhvr>
                                            <p:cTn id="43" dur="500" fill="hold"/>
                                            <p:tgtEl>
                                              <p:spTgt spid="14"/>
                                            </p:tgtEl>
                                            <p:attrNameLst>
                                              <p:attrName>ppt_h</p:attrName>
                                            </p:attrNameLst>
                                          </p:cBhvr>
                                          <p:tavLst>
                                            <p:tav tm="0">
                                              <p:val>
                                                <p:fltVal val="0"/>
                                              </p:val>
                                            </p:tav>
                                            <p:tav tm="100000">
                                              <p:val>
                                                <p:strVal val="#ppt_h"/>
                                              </p:val>
                                            </p:tav>
                                          </p:tavLst>
                                        </p:anim>
                                        <p:animEffect transition="in" filter="fade">
                                          <p:cBhvr>
                                            <p:cTn id="44" dur="500"/>
                                            <p:tgtEl>
                                              <p:spTgt spid="14"/>
                                            </p:tgtEl>
                                          </p:cBhvr>
                                        </p:animEffect>
                                      </p:childTnLst>
                                    </p:cTn>
                                  </p:par>
                                </p:childTnLst>
                              </p:cTn>
                            </p:par>
                            <p:par>
                              <p:cTn id="45" fill="hold">
                                <p:stCondLst>
                                  <p:cond delay="3099"/>
                                </p:stCondLst>
                                <p:childTnLst>
                                  <p:par>
                                    <p:cTn id="46" presetID="16" presetClass="entr" presetSubtype="37" fill="hold" grpId="0" nodeType="after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barn(outVertical)">
                                          <p:cBhvr>
                                            <p:cTn id="48" dur="500"/>
                                            <p:tgtEl>
                                              <p:spTgt spid="19"/>
                                            </p:tgtEl>
                                          </p:cBhvr>
                                        </p:animEffect>
                                      </p:childTnLst>
                                    </p:cTn>
                                  </p:par>
                                  <p:par>
                                    <p:cTn id="49" presetID="16" presetClass="entr" presetSubtype="37"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barn(outVertical)">
                                          <p:cBhvr>
                                            <p:cTn id="51" dur="500"/>
                                            <p:tgtEl>
                                              <p:spTgt spid="20"/>
                                            </p:tgtEl>
                                          </p:cBhvr>
                                        </p:animEffect>
                                      </p:childTnLst>
                                    </p:cTn>
                                  </p:par>
                                  <p:par>
                                    <p:cTn id="52" presetID="16" presetClass="entr" presetSubtype="37"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barn(outVertical)">
                                          <p:cBhvr>
                                            <p:cTn id="54" dur="500"/>
                                            <p:tgtEl>
                                              <p:spTgt spid="21"/>
                                            </p:tgtEl>
                                          </p:cBhvr>
                                        </p:animEffect>
                                      </p:childTnLst>
                                    </p:cTn>
                                  </p:par>
                                </p:childTnLst>
                              </p:cTn>
                            </p:par>
                            <p:par>
                              <p:cTn id="55" fill="hold">
                                <p:stCondLst>
                                  <p:cond delay="3599"/>
                                </p:stCondLst>
                                <p:childTnLst>
                                  <p:par>
                                    <p:cTn id="56" presetID="22" presetClass="entr" presetSubtype="8" fill="hold"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left)">
                                          <p:cBhvr>
                                            <p:cTn id="58" dur="500"/>
                                            <p:tgtEl>
                                              <p:spTgt spid="12"/>
                                            </p:tgtEl>
                                          </p:cBhvr>
                                        </p:animEffect>
                                      </p:childTnLst>
                                    </p:cTn>
                                  </p:par>
                                  <p:par>
                                    <p:cTn id="59" presetID="53" presetClass="entr" presetSubtype="16" fill="hold" grpId="0" nodeType="withEffect">
                                      <p:stCondLst>
                                        <p:cond delay="0"/>
                                      </p:stCondLst>
                                      <p:iterate type="lt">
                                        <p:tmPct val="10000"/>
                                      </p:iterate>
                                      <p:childTnLst>
                                        <p:set>
                                          <p:cBhvr>
                                            <p:cTn id="60" dur="1" fill="hold">
                                              <p:stCondLst>
                                                <p:cond delay="0"/>
                                              </p:stCondLst>
                                            </p:cTn>
                                            <p:tgtEl>
                                              <p:spTgt spid="16"/>
                                            </p:tgtEl>
                                            <p:attrNameLst>
                                              <p:attrName>style.visibility</p:attrName>
                                            </p:attrNameLst>
                                          </p:cBhvr>
                                          <p:to>
                                            <p:strVal val="visible"/>
                                          </p:to>
                                        </p:set>
                                        <p:anim calcmode="lin" valueType="num">
                                          <p:cBhvr>
                                            <p:cTn id="61" dur="500" fill="hold"/>
                                            <p:tgtEl>
                                              <p:spTgt spid="16"/>
                                            </p:tgtEl>
                                            <p:attrNameLst>
                                              <p:attrName>ppt_w</p:attrName>
                                            </p:attrNameLst>
                                          </p:cBhvr>
                                          <p:tavLst>
                                            <p:tav tm="0">
                                              <p:val>
                                                <p:fltVal val="0"/>
                                              </p:val>
                                            </p:tav>
                                            <p:tav tm="100000">
                                              <p:val>
                                                <p:strVal val="#ppt_w"/>
                                              </p:val>
                                            </p:tav>
                                          </p:tavLst>
                                        </p:anim>
                                        <p:anim calcmode="lin" valueType="num">
                                          <p:cBhvr>
                                            <p:cTn id="62" dur="500" fill="hold"/>
                                            <p:tgtEl>
                                              <p:spTgt spid="16"/>
                                            </p:tgtEl>
                                            <p:attrNameLst>
                                              <p:attrName>ppt_h</p:attrName>
                                            </p:attrNameLst>
                                          </p:cBhvr>
                                          <p:tavLst>
                                            <p:tav tm="0">
                                              <p:val>
                                                <p:fltVal val="0"/>
                                              </p:val>
                                            </p:tav>
                                            <p:tav tm="100000">
                                              <p:val>
                                                <p:strVal val="#ppt_h"/>
                                              </p:val>
                                            </p:tav>
                                          </p:tavLst>
                                        </p:anim>
                                        <p:animEffect transition="in" filter="fade">
                                          <p:cBhvr>
                                            <p:cTn id="63" dur="500"/>
                                            <p:tgtEl>
                                              <p:spTgt spid="16"/>
                                            </p:tgtEl>
                                          </p:cBhvr>
                                        </p:animEffect>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500"/>
                                            <p:tgtEl>
                                              <p:spTgt spid="22"/>
                                            </p:tgtEl>
                                          </p:cBhvr>
                                        </p:animEffect>
                                        <p:anim calcmode="lin" valueType="num">
                                          <p:cBhvr>
                                            <p:cTn id="69" dur="500" fill="hold"/>
                                            <p:tgtEl>
                                              <p:spTgt spid="22"/>
                                            </p:tgtEl>
                                            <p:attrNameLst>
                                              <p:attrName>ppt_x</p:attrName>
                                            </p:attrNameLst>
                                          </p:cBhvr>
                                          <p:tavLst>
                                            <p:tav tm="0">
                                              <p:val>
                                                <p:strVal val="#ppt_x"/>
                                              </p:val>
                                            </p:tav>
                                            <p:tav tm="100000">
                                              <p:val>
                                                <p:strVal val="#ppt_x"/>
                                              </p:val>
                                            </p:tav>
                                          </p:tavLst>
                                        </p:anim>
                                        <p:anim calcmode="lin" valueType="num">
                                          <p:cBhvr>
                                            <p:cTn id="70"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P spid="14" grpId="0" animBg="1"/>
          <p:bldP spid="15" grpId="0" animBg="1"/>
          <p:bldP spid="16" grpId="0"/>
          <p:bldP spid="17" grpId="0"/>
          <p:bldP spid="18" grpId="0"/>
          <p:bldP spid="19" grpId="0"/>
          <p:bldP spid="20" grpId="0"/>
          <p:bldP spid="21" grpId="0"/>
          <p:bldP spid="2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6000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accel="6000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53" presetClass="entr" presetSubtype="16" fill="hold" grpId="0" nodeType="afterEffect">
                                      <p:stCondLst>
                                        <p:cond delay="0"/>
                                      </p:stCondLst>
                                      <p:iterate type="lt">
                                        <p:tmPct val="10000"/>
                                      </p:iterate>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childTnLst>
                              </p:cTn>
                            </p:par>
                            <p:par>
                              <p:cTn id="19" fill="hold">
                                <p:stCondLst>
                                  <p:cond delay="1049"/>
                                </p:stCondLst>
                                <p:childTnLst>
                                  <p:par>
                                    <p:cTn id="20" presetID="22" presetClass="entr" presetSubtype="8"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1000"/>
                                            <p:tgtEl>
                                              <p:spTgt spid="5"/>
                                            </p:tgtEl>
                                          </p:cBhvr>
                                        </p:animEffect>
                                      </p:childTnLst>
                                    </p:cTn>
                                  </p:par>
                                </p:childTnLst>
                              </p:cTn>
                            </p:par>
                            <p:par>
                              <p:cTn id="23" fill="hold">
                                <p:stCondLst>
                                  <p:cond delay="2049"/>
                                </p:stCondLst>
                                <p:childTnLst>
                                  <p:par>
                                    <p:cTn id="24" presetID="53" presetClass="entr" presetSubtype="16" fill="hold" grpId="0" nodeType="afterEffect">
                                      <p:stCondLst>
                                        <p:cond delay="0"/>
                                      </p:stCondLst>
                                      <p:iterate type="lt">
                                        <p:tmPct val="10000"/>
                                      </p:iterate>
                                      <p:childTnLst>
                                        <p:set>
                                          <p:cBhvr>
                                            <p:cTn id="25" dur="1" fill="hold">
                                              <p:stCondLst>
                                                <p:cond delay="0"/>
                                              </p:stCondLst>
                                            </p:cTn>
                                            <p:tgtEl>
                                              <p:spTgt spid="18"/>
                                            </p:tgtEl>
                                            <p:attrNameLst>
                                              <p:attrName>style.visibility</p:attrName>
                                            </p:attrNameLst>
                                          </p:cBhvr>
                                          <p:to>
                                            <p:strVal val="visible"/>
                                          </p:to>
                                        </p:set>
                                        <p:anim calcmode="lin" valueType="num">
                                          <p:cBhvr>
                                            <p:cTn id="26" dur="500" fill="hold"/>
                                            <p:tgtEl>
                                              <p:spTgt spid="18"/>
                                            </p:tgtEl>
                                            <p:attrNameLst>
                                              <p:attrName>ppt_w</p:attrName>
                                            </p:attrNameLst>
                                          </p:cBhvr>
                                          <p:tavLst>
                                            <p:tav tm="0">
                                              <p:val>
                                                <p:fltVal val="0"/>
                                              </p:val>
                                            </p:tav>
                                            <p:tav tm="100000">
                                              <p:val>
                                                <p:strVal val="#ppt_w"/>
                                              </p:val>
                                            </p:tav>
                                          </p:tavLst>
                                        </p:anim>
                                        <p:anim calcmode="lin" valueType="num">
                                          <p:cBhvr>
                                            <p:cTn id="27" dur="500" fill="hold"/>
                                            <p:tgtEl>
                                              <p:spTgt spid="18"/>
                                            </p:tgtEl>
                                            <p:attrNameLst>
                                              <p:attrName>ppt_h</p:attrName>
                                            </p:attrNameLst>
                                          </p:cBhvr>
                                          <p:tavLst>
                                            <p:tav tm="0">
                                              <p:val>
                                                <p:fltVal val="0"/>
                                              </p:val>
                                            </p:tav>
                                            <p:tav tm="100000">
                                              <p:val>
                                                <p:strVal val="#ppt_h"/>
                                              </p:val>
                                            </p:tav>
                                          </p:tavLst>
                                        </p:anim>
                                        <p:animEffect transition="in" filter="fade">
                                          <p:cBhvr>
                                            <p:cTn id="28" dur="500"/>
                                            <p:tgtEl>
                                              <p:spTgt spid="18"/>
                                            </p:tgtEl>
                                          </p:cBhvr>
                                        </p:animEffect>
                                      </p:childTnLst>
                                    </p:cTn>
                                  </p:par>
                                </p:childTnLst>
                              </p:cTn>
                            </p:par>
                            <p:par>
                              <p:cTn id="29" fill="hold">
                                <p:stCondLst>
                                  <p:cond delay="2599"/>
                                </p:stCondLst>
                                <p:childTnLst>
                                  <p:par>
                                    <p:cTn id="30" presetID="53" presetClass="entr" presetSubtype="16"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fltVal val="0"/>
                                              </p:val>
                                            </p:tav>
                                            <p:tav tm="100000">
                                              <p:val>
                                                <p:strVal val="#ppt_w"/>
                                              </p:val>
                                            </p:tav>
                                          </p:tavLst>
                                        </p:anim>
                                        <p:anim calcmode="lin" valueType="num">
                                          <p:cBhvr>
                                            <p:cTn id="43" dur="500" fill="hold"/>
                                            <p:tgtEl>
                                              <p:spTgt spid="14"/>
                                            </p:tgtEl>
                                            <p:attrNameLst>
                                              <p:attrName>ppt_h</p:attrName>
                                            </p:attrNameLst>
                                          </p:cBhvr>
                                          <p:tavLst>
                                            <p:tav tm="0">
                                              <p:val>
                                                <p:fltVal val="0"/>
                                              </p:val>
                                            </p:tav>
                                            <p:tav tm="100000">
                                              <p:val>
                                                <p:strVal val="#ppt_h"/>
                                              </p:val>
                                            </p:tav>
                                          </p:tavLst>
                                        </p:anim>
                                        <p:animEffect transition="in" filter="fade">
                                          <p:cBhvr>
                                            <p:cTn id="44" dur="500"/>
                                            <p:tgtEl>
                                              <p:spTgt spid="14"/>
                                            </p:tgtEl>
                                          </p:cBhvr>
                                        </p:animEffect>
                                      </p:childTnLst>
                                    </p:cTn>
                                  </p:par>
                                </p:childTnLst>
                              </p:cTn>
                            </p:par>
                            <p:par>
                              <p:cTn id="45" fill="hold">
                                <p:stCondLst>
                                  <p:cond delay="3099"/>
                                </p:stCondLst>
                                <p:childTnLst>
                                  <p:par>
                                    <p:cTn id="46" presetID="16" presetClass="entr" presetSubtype="37" fill="hold" grpId="0" nodeType="after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barn(outVertical)">
                                          <p:cBhvr>
                                            <p:cTn id="48" dur="500"/>
                                            <p:tgtEl>
                                              <p:spTgt spid="19"/>
                                            </p:tgtEl>
                                          </p:cBhvr>
                                        </p:animEffect>
                                      </p:childTnLst>
                                    </p:cTn>
                                  </p:par>
                                  <p:par>
                                    <p:cTn id="49" presetID="16" presetClass="entr" presetSubtype="37"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barn(outVertical)">
                                          <p:cBhvr>
                                            <p:cTn id="51" dur="500"/>
                                            <p:tgtEl>
                                              <p:spTgt spid="20"/>
                                            </p:tgtEl>
                                          </p:cBhvr>
                                        </p:animEffect>
                                      </p:childTnLst>
                                    </p:cTn>
                                  </p:par>
                                  <p:par>
                                    <p:cTn id="52" presetID="16" presetClass="entr" presetSubtype="37"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barn(outVertical)">
                                          <p:cBhvr>
                                            <p:cTn id="54" dur="500"/>
                                            <p:tgtEl>
                                              <p:spTgt spid="21"/>
                                            </p:tgtEl>
                                          </p:cBhvr>
                                        </p:animEffect>
                                      </p:childTnLst>
                                    </p:cTn>
                                  </p:par>
                                </p:childTnLst>
                              </p:cTn>
                            </p:par>
                            <p:par>
                              <p:cTn id="55" fill="hold">
                                <p:stCondLst>
                                  <p:cond delay="3599"/>
                                </p:stCondLst>
                                <p:childTnLst>
                                  <p:par>
                                    <p:cTn id="56" presetID="22" presetClass="entr" presetSubtype="8" fill="hold"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left)">
                                          <p:cBhvr>
                                            <p:cTn id="58" dur="500"/>
                                            <p:tgtEl>
                                              <p:spTgt spid="12"/>
                                            </p:tgtEl>
                                          </p:cBhvr>
                                        </p:animEffect>
                                      </p:childTnLst>
                                    </p:cTn>
                                  </p:par>
                                  <p:par>
                                    <p:cTn id="59" presetID="53" presetClass="entr" presetSubtype="16" fill="hold" grpId="0" nodeType="withEffect">
                                      <p:stCondLst>
                                        <p:cond delay="0"/>
                                      </p:stCondLst>
                                      <p:iterate type="lt">
                                        <p:tmPct val="10000"/>
                                      </p:iterate>
                                      <p:childTnLst>
                                        <p:set>
                                          <p:cBhvr>
                                            <p:cTn id="60" dur="1" fill="hold">
                                              <p:stCondLst>
                                                <p:cond delay="0"/>
                                              </p:stCondLst>
                                            </p:cTn>
                                            <p:tgtEl>
                                              <p:spTgt spid="16"/>
                                            </p:tgtEl>
                                            <p:attrNameLst>
                                              <p:attrName>style.visibility</p:attrName>
                                            </p:attrNameLst>
                                          </p:cBhvr>
                                          <p:to>
                                            <p:strVal val="visible"/>
                                          </p:to>
                                        </p:set>
                                        <p:anim calcmode="lin" valueType="num">
                                          <p:cBhvr>
                                            <p:cTn id="61" dur="500" fill="hold"/>
                                            <p:tgtEl>
                                              <p:spTgt spid="16"/>
                                            </p:tgtEl>
                                            <p:attrNameLst>
                                              <p:attrName>ppt_w</p:attrName>
                                            </p:attrNameLst>
                                          </p:cBhvr>
                                          <p:tavLst>
                                            <p:tav tm="0">
                                              <p:val>
                                                <p:fltVal val="0"/>
                                              </p:val>
                                            </p:tav>
                                            <p:tav tm="100000">
                                              <p:val>
                                                <p:strVal val="#ppt_w"/>
                                              </p:val>
                                            </p:tav>
                                          </p:tavLst>
                                        </p:anim>
                                        <p:anim calcmode="lin" valueType="num">
                                          <p:cBhvr>
                                            <p:cTn id="62" dur="500" fill="hold"/>
                                            <p:tgtEl>
                                              <p:spTgt spid="16"/>
                                            </p:tgtEl>
                                            <p:attrNameLst>
                                              <p:attrName>ppt_h</p:attrName>
                                            </p:attrNameLst>
                                          </p:cBhvr>
                                          <p:tavLst>
                                            <p:tav tm="0">
                                              <p:val>
                                                <p:fltVal val="0"/>
                                              </p:val>
                                            </p:tav>
                                            <p:tav tm="100000">
                                              <p:val>
                                                <p:strVal val="#ppt_h"/>
                                              </p:val>
                                            </p:tav>
                                          </p:tavLst>
                                        </p:anim>
                                        <p:animEffect transition="in" filter="fade">
                                          <p:cBhvr>
                                            <p:cTn id="63" dur="500"/>
                                            <p:tgtEl>
                                              <p:spTgt spid="16"/>
                                            </p:tgtEl>
                                          </p:cBhvr>
                                        </p:animEffect>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500"/>
                                            <p:tgtEl>
                                              <p:spTgt spid="22"/>
                                            </p:tgtEl>
                                          </p:cBhvr>
                                        </p:animEffect>
                                        <p:anim calcmode="lin" valueType="num">
                                          <p:cBhvr>
                                            <p:cTn id="69" dur="500" fill="hold"/>
                                            <p:tgtEl>
                                              <p:spTgt spid="22"/>
                                            </p:tgtEl>
                                            <p:attrNameLst>
                                              <p:attrName>ppt_x</p:attrName>
                                            </p:attrNameLst>
                                          </p:cBhvr>
                                          <p:tavLst>
                                            <p:tav tm="0">
                                              <p:val>
                                                <p:strVal val="#ppt_x"/>
                                              </p:val>
                                            </p:tav>
                                            <p:tav tm="100000">
                                              <p:val>
                                                <p:strVal val="#ppt_x"/>
                                              </p:val>
                                            </p:tav>
                                          </p:tavLst>
                                        </p:anim>
                                        <p:anim calcmode="lin" valueType="num">
                                          <p:cBhvr>
                                            <p:cTn id="70"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P spid="14" grpId="0" animBg="1"/>
          <p:bldP spid="15" grpId="0" animBg="1"/>
          <p:bldP spid="16" grpId="0"/>
          <p:bldP spid="17" grpId="0"/>
          <p:bldP spid="18" grpId="0"/>
          <p:bldP spid="19" grpId="0"/>
          <p:bldP spid="20" grpId="0"/>
          <p:bldP spid="21" grpId="0"/>
          <p:bldP spid="22" grpId="0"/>
        </p:bldLst>
      </p:timing>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2"/>
          <p:cNvSpPr>
            <a:spLocks noChangeArrowheads="1"/>
          </p:cNvSpPr>
          <p:nvPr/>
        </p:nvSpPr>
        <p:spPr bwMode="auto">
          <a:xfrm>
            <a:off x="3571798" y="1212317"/>
            <a:ext cx="1024952" cy="1024292"/>
          </a:xfrm>
          <a:prstGeom prst="ellipse">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b="1" dirty="0">
                <a:solidFill>
                  <a:schemeClr val="accent2"/>
                </a:solidFill>
                <a:latin typeface="微软雅黑" panose="020B0503020204020204" pitchFamily="34" charset="-122"/>
                <a:ea typeface="微软雅黑" panose="020B0503020204020204" pitchFamily="34" charset="-122"/>
              </a:rPr>
              <a:t>标题文字</a:t>
            </a:r>
          </a:p>
        </p:txBody>
      </p:sp>
      <p:sp>
        <p:nvSpPr>
          <p:cNvPr id="6" name="Line 23"/>
          <p:cNvSpPr>
            <a:spLocks noChangeShapeType="1"/>
          </p:cNvSpPr>
          <p:nvPr/>
        </p:nvSpPr>
        <p:spPr bwMode="auto">
          <a:xfrm flipH="1">
            <a:off x="1083762" y="1725759"/>
            <a:ext cx="2488036" cy="0"/>
          </a:xfrm>
          <a:prstGeom prst="line">
            <a:avLst/>
          </a:prstGeom>
          <a:noFill/>
          <a:ln w="5" cap="flat">
            <a:solidFill>
              <a:schemeClr val="accent3"/>
            </a:solidFill>
            <a:prstDash val="dash"/>
            <a:miter lim="800000"/>
            <a:headEnd type="none" w="med" len="med"/>
            <a:tailEnd type="arrow" w="med" len="med"/>
          </a:ln>
          <a:extLst>
            <a:ext uri="{909E8E84-426E-40DD-AFC4-6F175D3DCCD1}">
              <a14:hiddenFill xmlns:a14="http://schemas.microsoft.com/office/drawing/2010/main">
                <a:noFill/>
              </a14:hiddenFill>
            </a:ext>
          </a:extLst>
        </p:spPr>
        <p:txBody>
          <a:bodyPr vert="horz" wrap="square" lIns="75493" tIns="37746" rIns="75493" bIns="37746"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7" name="Freeform 27"/>
          <p:cNvSpPr/>
          <p:nvPr/>
        </p:nvSpPr>
        <p:spPr bwMode="auto">
          <a:xfrm>
            <a:off x="2905838" y="1806147"/>
            <a:ext cx="1370938" cy="1164321"/>
          </a:xfrm>
          <a:custGeom>
            <a:avLst/>
            <a:gdLst>
              <a:gd name="T0" fmla="*/ 172 w 223"/>
              <a:gd name="T1" fmla="*/ 172 h 190"/>
              <a:gd name="T2" fmla="*/ 50 w 223"/>
              <a:gd name="T3" fmla="*/ 122 h 190"/>
              <a:gd name="T4" fmla="*/ 0 w 223"/>
              <a:gd name="T5" fmla="*/ 0 h 190"/>
              <a:gd name="T6" fmla="*/ 22 w 223"/>
              <a:gd name="T7" fmla="*/ 0 h 190"/>
              <a:gd name="T8" fmla="*/ 66 w 223"/>
              <a:gd name="T9" fmla="*/ 106 h 190"/>
              <a:gd name="T10" fmla="*/ 172 w 223"/>
              <a:gd name="T11" fmla="*/ 150 h 190"/>
              <a:gd name="T12" fmla="*/ 172 w 223"/>
              <a:gd name="T13" fmla="*/ 132 h 190"/>
              <a:gd name="T14" fmla="*/ 223 w 223"/>
              <a:gd name="T15" fmla="*/ 163 h 190"/>
              <a:gd name="T16" fmla="*/ 172 w 223"/>
              <a:gd name="T17" fmla="*/ 190 h 190"/>
              <a:gd name="T18" fmla="*/ 172 w 223"/>
              <a:gd name="T19" fmla="*/ 17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3" h="190">
                <a:moveTo>
                  <a:pt x="172" y="172"/>
                </a:moveTo>
                <a:cubicBezTo>
                  <a:pt x="124" y="172"/>
                  <a:pt x="81" y="153"/>
                  <a:pt x="50" y="122"/>
                </a:cubicBezTo>
                <a:cubicBezTo>
                  <a:pt x="19" y="91"/>
                  <a:pt x="0" y="48"/>
                  <a:pt x="0" y="0"/>
                </a:cubicBezTo>
                <a:cubicBezTo>
                  <a:pt x="22" y="0"/>
                  <a:pt x="22" y="0"/>
                  <a:pt x="22" y="0"/>
                </a:cubicBezTo>
                <a:cubicBezTo>
                  <a:pt x="22" y="41"/>
                  <a:pt x="39" y="79"/>
                  <a:pt x="66" y="106"/>
                </a:cubicBezTo>
                <a:cubicBezTo>
                  <a:pt x="93" y="133"/>
                  <a:pt x="131" y="150"/>
                  <a:pt x="172" y="150"/>
                </a:cubicBezTo>
                <a:cubicBezTo>
                  <a:pt x="172" y="132"/>
                  <a:pt x="172" y="132"/>
                  <a:pt x="172" y="132"/>
                </a:cubicBezTo>
                <a:cubicBezTo>
                  <a:pt x="223" y="163"/>
                  <a:pt x="223" y="163"/>
                  <a:pt x="223" y="163"/>
                </a:cubicBezTo>
                <a:cubicBezTo>
                  <a:pt x="172" y="190"/>
                  <a:pt x="172" y="190"/>
                  <a:pt x="172" y="190"/>
                </a:cubicBezTo>
                <a:lnTo>
                  <a:pt x="172" y="172"/>
                </a:lnTo>
                <a:close/>
              </a:path>
            </a:pathLst>
          </a:custGeom>
          <a:solidFill>
            <a:schemeClr val="tx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8" name="Freeform 28"/>
          <p:cNvSpPr/>
          <p:nvPr/>
        </p:nvSpPr>
        <p:spPr bwMode="auto">
          <a:xfrm>
            <a:off x="2211265" y="1806147"/>
            <a:ext cx="2065512" cy="1856690"/>
          </a:xfrm>
          <a:custGeom>
            <a:avLst/>
            <a:gdLst>
              <a:gd name="T0" fmla="*/ 285 w 336"/>
              <a:gd name="T1" fmla="*/ 285 h 303"/>
              <a:gd name="T2" fmla="*/ 84 w 336"/>
              <a:gd name="T3" fmla="*/ 202 h 303"/>
              <a:gd name="T4" fmla="*/ 0 w 336"/>
              <a:gd name="T5" fmla="*/ 0 h 303"/>
              <a:gd name="T6" fmla="*/ 23 w 336"/>
              <a:gd name="T7" fmla="*/ 0 h 303"/>
              <a:gd name="T8" fmla="*/ 100 w 336"/>
              <a:gd name="T9" fmla="*/ 186 h 303"/>
              <a:gd name="T10" fmla="*/ 285 w 336"/>
              <a:gd name="T11" fmla="*/ 262 h 303"/>
              <a:gd name="T12" fmla="*/ 285 w 336"/>
              <a:gd name="T13" fmla="*/ 245 h 303"/>
              <a:gd name="T14" fmla="*/ 336 w 336"/>
              <a:gd name="T15" fmla="*/ 275 h 303"/>
              <a:gd name="T16" fmla="*/ 285 w 336"/>
              <a:gd name="T17" fmla="*/ 303 h 303"/>
              <a:gd name="T18" fmla="*/ 285 w 336"/>
              <a:gd name="T19" fmla="*/ 285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6" h="303">
                <a:moveTo>
                  <a:pt x="285" y="285"/>
                </a:moveTo>
                <a:cubicBezTo>
                  <a:pt x="206" y="285"/>
                  <a:pt x="135" y="253"/>
                  <a:pt x="84" y="202"/>
                </a:cubicBezTo>
                <a:cubicBezTo>
                  <a:pt x="32" y="150"/>
                  <a:pt x="0" y="79"/>
                  <a:pt x="0" y="0"/>
                </a:cubicBezTo>
                <a:cubicBezTo>
                  <a:pt x="23" y="0"/>
                  <a:pt x="23" y="0"/>
                  <a:pt x="23" y="0"/>
                </a:cubicBezTo>
                <a:cubicBezTo>
                  <a:pt x="23" y="72"/>
                  <a:pt x="52" y="138"/>
                  <a:pt x="100" y="186"/>
                </a:cubicBezTo>
                <a:cubicBezTo>
                  <a:pt x="147" y="233"/>
                  <a:pt x="213" y="262"/>
                  <a:pt x="285" y="262"/>
                </a:cubicBezTo>
                <a:cubicBezTo>
                  <a:pt x="285" y="245"/>
                  <a:pt x="285" y="245"/>
                  <a:pt x="285" y="245"/>
                </a:cubicBezTo>
                <a:cubicBezTo>
                  <a:pt x="336" y="275"/>
                  <a:pt x="336" y="275"/>
                  <a:pt x="336" y="275"/>
                </a:cubicBezTo>
                <a:cubicBezTo>
                  <a:pt x="285" y="303"/>
                  <a:pt x="285" y="303"/>
                  <a:pt x="285" y="303"/>
                </a:cubicBezTo>
                <a:lnTo>
                  <a:pt x="285" y="285"/>
                </a:lnTo>
                <a:close/>
              </a:path>
            </a:pathLst>
          </a:custGeom>
          <a:solidFill>
            <a:schemeClr val="bg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9" name="Freeform 29"/>
          <p:cNvSpPr/>
          <p:nvPr/>
        </p:nvSpPr>
        <p:spPr bwMode="auto">
          <a:xfrm>
            <a:off x="1533378" y="1779721"/>
            <a:ext cx="2739275" cy="2530907"/>
          </a:xfrm>
          <a:custGeom>
            <a:avLst/>
            <a:gdLst>
              <a:gd name="T0" fmla="*/ 395 w 446"/>
              <a:gd name="T1" fmla="*/ 395 h 413"/>
              <a:gd name="T2" fmla="*/ 116 w 446"/>
              <a:gd name="T3" fmla="*/ 279 h 413"/>
              <a:gd name="T4" fmla="*/ 0 w 446"/>
              <a:gd name="T5" fmla="*/ 0 h 413"/>
              <a:gd name="T6" fmla="*/ 23 w 446"/>
              <a:gd name="T7" fmla="*/ 0 h 413"/>
              <a:gd name="T8" fmla="*/ 132 w 446"/>
              <a:gd name="T9" fmla="*/ 263 h 413"/>
              <a:gd name="T10" fmla="*/ 395 w 446"/>
              <a:gd name="T11" fmla="*/ 373 h 413"/>
              <a:gd name="T12" fmla="*/ 395 w 446"/>
              <a:gd name="T13" fmla="*/ 355 h 413"/>
              <a:gd name="T14" fmla="*/ 446 w 446"/>
              <a:gd name="T15" fmla="*/ 385 h 413"/>
              <a:gd name="T16" fmla="*/ 395 w 446"/>
              <a:gd name="T17" fmla="*/ 413 h 413"/>
              <a:gd name="T18" fmla="*/ 395 w 446"/>
              <a:gd name="T19" fmla="*/ 395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413">
                <a:moveTo>
                  <a:pt x="395" y="395"/>
                </a:moveTo>
                <a:cubicBezTo>
                  <a:pt x="286" y="395"/>
                  <a:pt x="187" y="351"/>
                  <a:pt x="116" y="279"/>
                </a:cubicBezTo>
                <a:cubicBezTo>
                  <a:pt x="44" y="208"/>
                  <a:pt x="0" y="109"/>
                  <a:pt x="0" y="0"/>
                </a:cubicBezTo>
                <a:cubicBezTo>
                  <a:pt x="23" y="0"/>
                  <a:pt x="23" y="0"/>
                  <a:pt x="23" y="0"/>
                </a:cubicBezTo>
                <a:cubicBezTo>
                  <a:pt x="23" y="103"/>
                  <a:pt x="64" y="196"/>
                  <a:pt x="132" y="263"/>
                </a:cubicBezTo>
                <a:cubicBezTo>
                  <a:pt x="199" y="331"/>
                  <a:pt x="292" y="372"/>
                  <a:pt x="395" y="373"/>
                </a:cubicBezTo>
                <a:cubicBezTo>
                  <a:pt x="395" y="355"/>
                  <a:pt x="395" y="355"/>
                  <a:pt x="395" y="355"/>
                </a:cubicBezTo>
                <a:cubicBezTo>
                  <a:pt x="446" y="385"/>
                  <a:pt x="446" y="385"/>
                  <a:pt x="446" y="385"/>
                </a:cubicBezTo>
                <a:cubicBezTo>
                  <a:pt x="395" y="413"/>
                  <a:pt x="395" y="413"/>
                  <a:pt x="395" y="413"/>
                </a:cubicBezTo>
                <a:lnTo>
                  <a:pt x="395" y="395"/>
                </a:lnTo>
                <a:close/>
              </a:path>
            </a:pathLst>
          </a:cu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0" name="矩形 9"/>
          <p:cNvSpPr/>
          <p:nvPr/>
        </p:nvSpPr>
        <p:spPr>
          <a:xfrm>
            <a:off x="4392167" y="2645065"/>
            <a:ext cx="4572000" cy="400110"/>
          </a:xfrm>
          <a:prstGeom prst="rect">
            <a:avLst/>
          </a:prstGeom>
          <a:ln>
            <a:noFill/>
          </a:ln>
        </p:spPr>
        <p:txBody>
          <a:bodyPr>
            <a:spAutoFit/>
          </a:bodyPr>
          <a:lstStyle/>
          <a:p>
            <a:r>
              <a:rPr lang="zh-CN" altLang="en-US" sz="1000" dirty="0">
                <a:solidFill>
                  <a:schemeClr val="accent1"/>
                </a:solidFill>
                <a:latin typeface="微软雅黑" panose="020B0503020204020204" pitchFamily="34" charset="-122"/>
                <a:ea typeface="微软雅黑" panose="020B0503020204020204" pitchFamily="34" charset="-122"/>
              </a:rPr>
              <a:t>单击此处添加文本单击此处添加单击此处添加文本单击此处添加</a:t>
            </a:r>
            <a:endParaRPr lang="en-US" altLang="zh-CN" sz="1000" dirty="0">
              <a:solidFill>
                <a:schemeClr val="accent1"/>
              </a:solidFill>
              <a:latin typeface="微软雅黑" panose="020B0503020204020204" pitchFamily="34" charset="-122"/>
              <a:ea typeface="微软雅黑" panose="020B0503020204020204" pitchFamily="34" charset="-122"/>
            </a:endParaRPr>
          </a:p>
          <a:p>
            <a:r>
              <a:rPr lang="zh-CN" altLang="en-US" sz="1000" dirty="0">
                <a:solidFill>
                  <a:schemeClr val="accent1"/>
                </a:solidFill>
                <a:latin typeface="微软雅黑" panose="020B0503020204020204" pitchFamily="34" charset="-122"/>
                <a:ea typeface="微软雅黑" panose="020B0503020204020204" pitchFamily="34" charset="-122"/>
              </a:rPr>
              <a:t>单击此处添加文本单击此处添加单击此处添加文本单击此处添加</a:t>
            </a:r>
            <a:endParaRPr lang="en-US" altLang="zh-CN" sz="1000" dirty="0">
              <a:solidFill>
                <a:schemeClr val="accent1"/>
              </a:solidFill>
              <a:latin typeface="微软雅黑" panose="020B0503020204020204" pitchFamily="34" charset="-122"/>
              <a:ea typeface="微软雅黑" panose="020B0503020204020204" pitchFamily="34" charset="-122"/>
            </a:endParaRPr>
          </a:p>
        </p:txBody>
      </p:sp>
      <p:sp>
        <p:nvSpPr>
          <p:cNvPr id="11" name="矩形 10"/>
          <p:cNvSpPr/>
          <p:nvPr/>
        </p:nvSpPr>
        <p:spPr>
          <a:xfrm>
            <a:off x="4435449" y="3262727"/>
            <a:ext cx="4572000" cy="400110"/>
          </a:xfrm>
          <a:prstGeom prst="rect">
            <a:avLst/>
          </a:prstGeom>
          <a:ln>
            <a:noFill/>
          </a:ln>
        </p:spPr>
        <p:txBody>
          <a:bodyPr>
            <a:spAutoFit/>
          </a:bodyPr>
          <a:lstStyle/>
          <a:p>
            <a:r>
              <a:rPr lang="zh-CN" altLang="en-US" sz="1000" dirty="0">
                <a:solidFill>
                  <a:schemeClr val="accent1"/>
                </a:solidFill>
                <a:latin typeface="微软雅黑" panose="020B0503020204020204" pitchFamily="34" charset="-122"/>
                <a:ea typeface="微软雅黑" panose="020B0503020204020204" pitchFamily="34" charset="-122"/>
              </a:rPr>
              <a:t>单击此处添加文本单击此处添加单击此处添加文本单击此处添加</a:t>
            </a:r>
            <a:endParaRPr lang="en-US" altLang="zh-CN" sz="1000" dirty="0">
              <a:solidFill>
                <a:schemeClr val="accent1"/>
              </a:solidFill>
              <a:latin typeface="微软雅黑" panose="020B0503020204020204" pitchFamily="34" charset="-122"/>
              <a:ea typeface="微软雅黑" panose="020B0503020204020204" pitchFamily="34" charset="-122"/>
            </a:endParaRPr>
          </a:p>
          <a:p>
            <a:r>
              <a:rPr lang="zh-CN" altLang="en-US" sz="1000" dirty="0">
                <a:solidFill>
                  <a:schemeClr val="accent1"/>
                </a:solidFill>
                <a:latin typeface="微软雅黑" panose="020B0503020204020204" pitchFamily="34" charset="-122"/>
                <a:ea typeface="微软雅黑" panose="020B0503020204020204" pitchFamily="34" charset="-122"/>
              </a:rPr>
              <a:t>单击此处添加文本单击此处添加单击此处添加文本单击此处添加</a:t>
            </a:r>
            <a:endParaRPr lang="en-US" altLang="zh-CN" sz="1000" dirty="0">
              <a:solidFill>
                <a:schemeClr val="accent1"/>
              </a:solidFill>
              <a:latin typeface="微软雅黑" panose="020B0503020204020204" pitchFamily="34" charset="-122"/>
              <a:ea typeface="微软雅黑" panose="020B0503020204020204" pitchFamily="34" charset="-122"/>
            </a:endParaRPr>
          </a:p>
        </p:txBody>
      </p:sp>
      <p:sp>
        <p:nvSpPr>
          <p:cNvPr id="12" name="矩形 11"/>
          <p:cNvSpPr/>
          <p:nvPr/>
        </p:nvSpPr>
        <p:spPr>
          <a:xfrm>
            <a:off x="4435449" y="3969438"/>
            <a:ext cx="4572000" cy="400110"/>
          </a:xfrm>
          <a:prstGeom prst="rect">
            <a:avLst/>
          </a:prstGeom>
          <a:ln>
            <a:noFill/>
          </a:ln>
        </p:spPr>
        <p:txBody>
          <a:bodyPr>
            <a:spAutoFit/>
          </a:bodyPr>
          <a:lstStyle/>
          <a:p>
            <a:r>
              <a:rPr lang="zh-CN" altLang="en-US" sz="1000" dirty="0">
                <a:solidFill>
                  <a:schemeClr val="accent1"/>
                </a:solidFill>
                <a:latin typeface="微软雅黑" panose="020B0503020204020204" pitchFamily="34" charset="-122"/>
                <a:ea typeface="微软雅黑" panose="020B0503020204020204" pitchFamily="34" charset="-122"/>
              </a:rPr>
              <a:t>单击此处添加文本单击此处添加单击此处添加文本单击此处添加</a:t>
            </a:r>
            <a:endParaRPr lang="en-US" altLang="zh-CN" sz="1000" dirty="0">
              <a:solidFill>
                <a:schemeClr val="accent1"/>
              </a:solidFill>
              <a:latin typeface="微软雅黑" panose="020B0503020204020204" pitchFamily="34" charset="-122"/>
              <a:ea typeface="微软雅黑" panose="020B0503020204020204" pitchFamily="34" charset="-122"/>
            </a:endParaRPr>
          </a:p>
          <a:p>
            <a:r>
              <a:rPr lang="zh-CN" altLang="en-US" sz="1000" dirty="0">
                <a:solidFill>
                  <a:schemeClr val="accent1"/>
                </a:solidFill>
                <a:latin typeface="微软雅黑" panose="020B0503020204020204" pitchFamily="34" charset="-122"/>
                <a:ea typeface="微软雅黑" panose="020B0503020204020204" pitchFamily="34" charset="-122"/>
              </a:rPr>
              <a:t>单击此处添加文本单击此处添加单击此处添加文本单击此处添加</a:t>
            </a:r>
            <a:endParaRPr lang="en-US" altLang="zh-CN" sz="1000" dirty="0">
              <a:solidFill>
                <a:schemeClr val="accent1"/>
              </a:solidFill>
              <a:latin typeface="微软雅黑" panose="020B0503020204020204" pitchFamily="34" charset="-122"/>
              <a:ea typeface="微软雅黑" panose="020B0503020204020204" pitchFamily="34" charset="-122"/>
            </a:endParaRPr>
          </a:p>
        </p:txBody>
      </p:sp>
      <p:sp>
        <p:nvSpPr>
          <p:cNvPr id="13" name="Freeform 24"/>
          <p:cNvSpPr>
            <a:spLocks noEditPoints="1"/>
          </p:cNvSpPr>
          <p:nvPr/>
        </p:nvSpPr>
        <p:spPr bwMode="auto">
          <a:xfrm>
            <a:off x="2819993" y="1585731"/>
            <a:ext cx="288756" cy="287839"/>
          </a:xfrm>
          <a:custGeom>
            <a:avLst/>
            <a:gdLst>
              <a:gd name="T0" fmla="*/ 23 w 47"/>
              <a:gd name="T1" fmla="*/ 0 h 47"/>
              <a:gd name="T2" fmla="*/ 47 w 47"/>
              <a:gd name="T3" fmla="*/ 24 h 47"/>
              <a:gd name="T4" fmla="*/ 23 w 47"/>
              <a:gd name="T5" fmla="*/ 47 h 47"/>
              <a:gd name="T6" fmla="*/ 0 w 47"/>
              <a:gd name="T7" fmla="*/ 24 h 47"/>
              <a:gd name="T8" fmla="*/ 23 w 47"/>
              <a:gd name="T9" fmla="*/ 0 h 47"/>
              <a:gd name="T10" fmla="*/ 23 w 47"/>
              <a:gd name="T11" fmla="*/ 15 h 47"/>
              <a:gd name="T12" fmla="*/ 15 w 47"/>
              <a:gd name="T13" fmla="*/ 24 h 47"/>
              <a:gd name="T14" fmla="*/ 23 w 47"/>
              <a:gd name="T15" fmla="*/ 32 h 47"/>
              <a:gd name="T16" fmla="*/ 32 w 47"/>
              <a:gd name="T17" fmla="*/ 24 h 47"/>
              <a:gd name="T18" fmla="*/ 23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3" y="0"/>
                </a:moveTo>
                <a:cubicBezTo>
                  <a:pt x="36" y="0"/>
                  <a:pt x="47" y="11"/>
                  <a:pt x="47" y="24"/>
                </a:cubicBezTo>
                <a:cubicBezTo>
                  <a:pt x="47" y="37"/>
                  <a:pt x="36" y="47"/>
                  <a:pt x="23" y="47"/>
                </a:cubicBezTo>
                <a:cubicBezTo>
                  <a:pt x="10" y="47"/>
                  <a:pt x="0" y="37"/>
                  <a:pt x="0" y="24"/>
                </a:cubicBezTo>
                <a:cubicBezTo>
                  <a:pt x="0" y="11"/>
                  <a:pt x="10" y="0"/>
                  <a:pt x="23" y="0"/>
                </a:cubicBezTo>
                <a:close/>
                <a:moveTo>
                  <a:pt x="23" y="15"/>
                </a:moveTo>
                <a:cubicBezTo>
                  <a:pt x="19" y="15"/>
                  <a:pt x="15" y="19"/>
                  <a:pt x="15" y="24"/>
                </a:cubicBezTo>
                <a:cubicBezTo>
                  <a:pt x="15" y="28"/>
                  <a:pt x="19" y="32"/>
                  <a:pt x="23" y="32"/>
                </a:cubicBezTo>
                <a:cubicBezTo>
                  <a:pt x="28" y="32"/>
                  <a:pt x="32" y="28"/>
                  <a:pt x="32" y="24"/>
                </a:cubicBezTo>
                <a:cubicBezTo>
                  <a:pt x="32" y="19"/>
                  <a:pt x="28" y="15"/>
                  <a:pt x="23" y="15"/>
                </a:cubicBezTo>
                <a:close/>
              </a:path>
            </a:pathLst>
          </a:custGeom>
          <a:solidFill>
            <a:schemeClr val="tx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4" name="Freeform 25"/>
          <p:cNvSpPr>
            <a:spLocks noEditPoints="1"/>
          </p:cNvSpPr>
          <p:nvPr/>
        </p:nvSpPr>
        <p:spPr bwMode="auto">
          <a:xfrm>
            <a:off x="2143629" y="1585731"/>
            <a:ext cx="291357" cy="287839"/>
          </a:xfrm>
          <a:custGeom>
            <a:avLst/>
            <a:gdLst>
              <a:gd name="T0" fmla="*/ 24 w 47"/>
              <a:gd name="T1" fmla="*/ 0 h 47"/>
              <a:gd name="T2" fmla="*/ 47 w 47"/>
              <a:gd name="T3" fmla="*/ 24 h 47"/>
              <a:gd name="T4" fmla="*/ 24 w 47"/>
              <a:gd name="T5" fmla="*/ 47 h 47"/>
              <a:gd name="T6" fmla="*/ 0 w 47"/>
              <a:gd name="T7" fmla="*/ 24 h 47"/>
              <a:gd name="T8" fmla="*/ 24 w 47"/>
              <a:gd name="T9" fmla="*/ 0 h 47"/>
              <a:gd name="T10" fmla="*/ 24 w 47"/>
              <a:gd name="T11" fmla="*/ 15 h 47"/>
              <a:gd name="T12" fmla="*/ 15 w 47"/>
              <a:gd name="T13" fmla="*/ 24 h 47"/>
              <a:gd name="T14" fmla="*/ 24 w 47"/>
              <a:gd name="T15" fmla="*/ 32 h 47"/>
              <a:gd name="T16" fmla="*/ 32 w 47"/>
              <a:gd name="T17" fmla="*/ 24 h 47"/>
              <a:gd name="T18" fmla="*/ 24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4" y="0"/>
                </a:moveTo>
                <a:cubicBezTo>
                  <a:pt x="37" y="0"/>
                  <a:pt x="47" y="11"/>
                  <a:pt x="47" y="24"/>
                </a:cubicBezTo>
                <a:cubicBezTo>
                  <a:pt x="47"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8" y="32"/>
                  <a:pt x="32" y="28"/>
                  <a:pt x="32" y="24"/>
                </a:cubicBezTo>
                <a:cubicBezTo>
                  <a:pt x="32" y="19"/>
                  <a:pt x="28" y="15"/>
                  <a:pt x="24" y="15"/>
                </a:cubicBezTo>
                <a:close/>
              </a:path>
            </a:pathLst>
          </a:custGeom>
          <a:solidFill>
            <a:schemeClr val="bg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5" name="Freeform 26"/>
          <p:cNvSpPr>
            <a:spLocks noEditPoints="1"/>
          </p:cNvSpPr>
          <p:nvPr/>
        </p:nvSpPr>
        <p:spPr bwMode="auto">
          <a:xfrm>
            <a:off x="1469866" y="1585731"/>
            <a:ext cx="293958" cy="287839"/>
          </a:xfrm>
          <a:custGeom>
            <a:avLst/>
            <a:gdLst>
              <a:gd name="T0" fmla="*/ 24 w 48"/>
              <a:gd name="T1" fmla="*/ 0 h 47"/>
              <a:gd name="T2" fmla="*/ 48 w 48"/>
              <a:gd name="T3" fmla="*/ 24 h 47"/>
              <a:gd name="T4" fmla="*/ 24 w 48"/>
              <a:gd name="T5" fmla="*/ 47 h 47"/>
              <a:gd name="T6" fmla="*/ 0 w 48"/>
              <a:gd name="T7" fmla="*/ 24 h 47"/>
              <a:gd name="T8" fmla="*/ 24 w 48"/>
              <a:gd name="T9" fmla="*/ 0 h 47"/>
              <a:gd name="T10" fmla="*/ 24 w 48"/>
              <a:gd name="T11" fmla="*/ 15 h 47"/>
              <a:gd name="T12" fmla="*/ 15 w 48"/>
              <a:gd name="T13" fmla="*/ 24 h 47"/>
              <a:gd name="T14" fmla="*/ 24 w 48"/>
              <a:gd name="T15" fmla="*/ 32 h 47"/>
              <a:gd name="T16" fmla="*/ 32 w 48"/>
              <a:gd name="T17" fmla="*/ 24 h 47"/>
              <a:gd name="T18" fmla="*/ 24 w 48"/>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7">
                <a:moveTo>
                  <a:pt x="24" y="0"/>
                </a:moveTo>
                <a:cubicBezTo>
                  <a:pt x="37" y="0"/>
                  <a:pt x="48" y="11"/>
                  <a:pt x="48" y="24"/>
                </a:cubicBezTo>
                <a:cubicBezTo>
                  <a:pt x="48"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9" y="32"/>
                  <a:pt x="32" y="28"/>
                  <a:pt x="32" y="24"/>
                </a:cubicBezTo>
                <a:cubicBezTo>
                  <a:pt x="32" y="19"/>
                  <a:pt x="29" y="15"/>
                  <a:pt x="24" y="15"/>
                </a:cubicBezTo>
                <a:close/>
              </a:path>
            </a:pathLst>
          </a:cu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righ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fill="hold"/>
                                        <p:tgtEl>
                                          <p:spTgt spid="15"/>
                                        </p:tgtEl>
                                        <p:attrNameLst>
                                          <p:attrName>ppt_w</p:attrName>
                                        </p:attrNameLst>
                                      </p:cBhvr>
                                      <p:tavLst>
                                        <p:tav tm="0">
                                          <p:val>
                                            <p:fltVal val="0"/>
                                          </p:val>
                                        </p:tav>
                                        <p:tav tm="100000">
                                          <p:val>
                                            <p:strVal val="#ppt_w"/>
                                          </p:val>
                                        </p:tav>
                                      </p:tavLst>
                                    </p:anim>
                                    <p:anim calcmode="lin" valueType="num">
                                      <p:cBhvr>
                                        <p:cTn id="30" dur="500" fill="hold"/>
                                        <p:tgtEl>
                                          <p:spTgt spid="15"/>
                                        </p:tgtEl>
                                        <p:attrNameLst>
                                          <p:attrName>ppt_h</p:attrName>
                                        </p:attrNameLst>
                                      </p:cBhvr>
                                      <p:tavLst>
                                        <p:tav tm="0">
                                          <p:val>
                                            <p:fltVal val="0"/>
                                          </p:val>
                                        </p:tav>
                                        <p:tav tm="100000">
                                          <p:val>
                                            <p:strVal val="#ppt_h"/>
                                          </p:val>
                                        </p:tav>
                                      </p:tavLst>
                                    </p:anim>
                                    <p:animEffect transition="in" filter="fade">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up)">
                                      <p:cBhvr>
                                        <p:cTn id="36" dur="500"/>
                                        <p:tgtEl>
                                          <p:spTgt spid="7"/>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up)">
                                      <p:cBhvr>
                                        <p:cTn id="39" dur="500"/>
                                        <p:tgtEl>
                                          <p:spTgt spid="8"/>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up)">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1+#ppt_w/2"/>
                                          </p:val>
                                        </p:tav>
                                        <p:tav tm="100000">
                                          <p:val>
                                            <p:strVal val="#ppt_x"/>
                                          </p:val>
                                        </p:tav>
                                      </p:tavLst>
                                    </p:anim>
                                    <p:anim calcmode="lin" valueType="num">
                                      <p:cBhvr additive="base">
                                        <p:cTn id="48" dur="500" fill="hold"/>
                                        <p:tgtEl>
                                          <p:spTgt spid="10"/>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1+#ppt_w/2"/>
                                          </p:val>
                                        </p:tav>
                                        <p:tav tm="100000">
                                          <p:val>
                                            <p:strVal val="#ppt_x"/>
                                          </p:val>
                                        </p:tav>
                                      </p:tavLst>
                                    </p:anim>
                                    <p:anim calcmode="lin" valueType="num">
                                      <p:cBhvr additive="base">
                                        <p:cTn id="52" dur="500" fill="hold"/>
                                        <p:tgtEl>
                                          <p:spTgt spid="11"/>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1+#ppt_w/2"/>
                                          </p:val>
                                        </p:tav>
                                        <p:tav tm="100000">
                                          <p:val>
                                            <p:strVal val="#ppt_x"/>
                                          </p:val>
                                        </p:tav>
                                      </p:tavLst>
                                    </p:anim>
                                    <p:anim calcmode="lin" valueType="num">
                                      <p:cBhvr additive="base">
                                        <p:cTn id="56"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p:bldP spid="11" grpId="0"/>
      <p:bldP spid="12" grpId="0"/>
      <p:bldP spid="13"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screen"/>
          <a:stretch>
            <a:fillRect/>
          </a:stretch>
        </p:blipFill>
        <p:spPr>
          <a:xfrm>
            <a:off x="0" y="0"/>
            <a:ext cx="9144000" cy="5143500"/>
          </a:xfrm>
          <a:prstGeom prst="rect">
            <a:avLst/>
          </a:prstGeom>
        </p:spPr>
      </p:pic>
      <p:sp>
        <p:nvSpPr>
          <p:cNvPr id="3" name="文本框 2"/>
          <p:cNvSpPr txBox="1"/>
          <p:nvPr/>
        </p:nvSpPr>
        <p:spPr>
          <a:xfrm>
            <a:off x="979713" y="2210051"/>
            <a:ext cx="1325880" cy="783590"/>
          </a:xfrm>
          <a:prstGeom prst="rect">
            <a:avLst/>
          </a:prstGeom>
          <a:noFill/>
        </p:spPr>
        <p:txBody>
          <a:bodyPr wrap="none" rtlCol="0">
            <a:spAutoFit/>
          </a:bodyPr>
          <a:lstStyle/>
          <a:p>
            <a:r>
              <a:rPr lang="zh-CN" altLang="en-US" sz="4500" b="1" dirty="0">
                <a:solidFill>
                  <a:srgbClr val="970057"/>
                </a:solidFill>
                <a:latin typeface="微软雅黑" panose="020B0503020204020204" pitchFamily="34" charset="-122"/>
                <a:ea typeface="微软雅黑" panose="020B0503020204020204" pitchFamily="34" charset="-122"/>
              </a:rPr>
              <a:t>目录</a:t>
            </a:r>
          </a:p>
        </p:txBody>
      </p:sp>
      <p:sp>
        <p:nvSpPr>
          <p:cNvPr id="5" name="椭圆 4"/>
          <p:cNvSpPr/>
          <p:nvPr/>
        </p:nvSpPr>
        <p:spPr>
          <a:xfrm>
            <a:off x="853159" y="1796143"/>
            <a:ext cx="1545771" cy="1545771"/>
          </a:xfrm>
          <a:prstGeom prst="ellipse">
            <a:avLst/>
          </a:prstGeom>
          <a:noFill/>
          <a:ln>
            <a:solidFill>
              <a:srgbClr val="9700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圆角矩形 5"/>
          <p:cNvSpPr/>
          <p:nvPr/>
        </p:nvSpPr>
        <p:spPr>
          <a:xfrm>
            <a:off x="2852056" y="2024743"/>
            <a:ext cx="6291944" cy="1088571"/>
          </a:xfrm>
          <a:prstGeom prst="roundRect">
            <a:avLst>
              <a:gd name="adj" fmla="val 0"/>
            </a:avLst>
          </a:prstGeom>
          <a:solidFill>
            <a:srgbClr val="970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000" b="1" dirty="0">
                <a:solidFill>
                  <a:schemeClr val="accent2"/>
                </a:solidFill>
                <a:latin typeface="微软雅黑" panose="020B0503020204020204" pitchFamily="34" charset="-122"/>
                <a:ea typeface="微软雅黑" panose="020B0503020204020204" pitchFamily="34" charset="-122"/>
              </a:rPr>
              <a:t>第一部分</a:t>
            </a:r>
            <a:endParaRPr lang="en-US" altLang="zh-CN" sz="3000" b="1" dirty="0">
              <a:solidFill>
                <a:schemeClr val="accent2"/>
              </a:solidFill>
              <a:latin typeface="微软雅黑" panose="020B0503020204020204" pitchFamily="34" charset="-122"/>
              <a:ea typeface="微软雅黑" panose="020B0503020204020204" pitchFamily="34" charset="-122"/>
            </a:endParaRPr>
          </a:p>
          <a:p>
            <a:pPr algn="ctr"/>
            <a:r>
              <a:rPr lang="zh-CN" altLang="en-US" sz="3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75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500"/>
                            </p:stCondLst>
                            <p:childTnLst>
                              <p:par>
                                <p:cTn id="13" presetID="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P spid="6" grpId="0" bldLvl="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557044" y="2483087"/>
            <a:ext cx="4034032" cy="1296143"/>
            <a:chOff x="2557044" y="2483087"/>
            <a:chExt cx="4034032" cy="1296143"/>
          </a:xfrm>
        </p:grpSpPr>
        <p:sp>
          <p:nvSpPr>
            <p:cNvPr id="6" name="Line 34"/>
            <p:cNvSpPr>
              <a:spLocks noChangeShapeType="1"/>
            </p:cNvSpPr>
            <p:nvPr/>
          </p:nvSpPr>
          <p:spPr bwMode="auto">
            <a:xfrm rot="618245" flipV="1">
              <a:off x="4879539" y="2483087"/>
              <a:ext cx="117053" cy="1046336"/>
            </a:xfrm>
            <a:prstGeom prst="line">
              <a:avLst/>
            </a:prstGeom>
            <a:noFill/>
            <a:ln w="9525">
              <a:solidFill>
                <a:schemeClr val="tx1"/>
              </a:solidFill>
              <a:prstDash val="dash"/>
              <a:round/>
              <a:tailEnd type="triangle" w="med" len="med"/>
            </a:ln>
          </p:spPr>
          <p:txBody>
            <a:bodyPr/>
            <a:lstStyle/>
            <a:p>
              <a:endParaRPr lang="zh-CN" altLang="en-US">
                <a:solidFill>
                  <a:srgbClr val="F8F8F8"/>
                </a:solidFill>
                <a:latin typeface="微软雅黑" panose="020B0503020204020204" pitchFamily="34" charset="-122"/>
                <a:ea typeface="微软雅黑" panose="020B0503020204020204" pitchFamily="34" charset="-122"/>
              </a:endParaRPr>
            </a:p>
          </p:txBody>
        </p:sp>
        <p:sp>
          <p:nvSpPr>
            <p:cNvPr id="7" name="Line 35"/>
            <p:cNvSpPr>
              <a:spLocks noChangeShapeType="1"/>
            </p:cNvSpPr>
            <p:nvPr/>
          </p:nvSpPr>
          <p:spPr bwMode="auto">
            <a:xfrm rot="618245" flipH="1" flipV="1">
              <a:off x="4208628" y="2554460"/>
              <a:ext cx="432523" cy="849346"/>
            </a:xfrm>
            <a:prstGeom prst="line">
              <a:avLst/>
            </a:prstGeom>
            <a:noFill/>
            <a:ln w="9525">
              <a:solidFill>
                <a:schemeClr val="tx1"/>
              </a:solidFill>
              <a:prstDash val="dash"/>
              <a:round/>
              <a:tailEnd type="triangle" w="med" len="med"/>
            </a:ln>
          </p:spPr>
          <p:txBody>
            <a:bodyPr/>
            <a:lstStyle/>
            <a:p>
              <a:endParaRPr lang="zh-CN" altLang="en-US">
                <a:solidFill>
                  <a:srgbClr val="F8F8F8"/>
                </a:solidFill>
                <a:latin typeface="微软雅黑" panose="020B0503020204020204" pitchFamily="34" charset="-122"/>
                <a:ea typeface="微软雅黑" panose="020B0503020204020204" pitchFamily="34" charset="-122"/>
              </a:endParaRPr>
            </a:p>
          </p:txBody>
        </p:sp>
        <p:sp>
          <p:nvSpPr>
            <p:cNvPr id="8" name="Line 36"/>
            <p:cNvSpPr>
              <a:spLocks noChangeShapeType="1"/>
            </p:cNvSpPr>
            <p:nvPr/>
          </p:nvSpPr>
          <p:spPr bwMode="auto">
            <a:xfrm rot="618245" flipH="1" flipV="1">
              <a:off x="3363565" y="2982702"/>
              <a:ext cx="1029206" cy="466783"/>
            </a:xfrm>
            <a:prstGeom prst="line">
              <a:avLst/>
            </a:prstGeom>
            <a:noFill/>
            <a:ln w="9525">
              <a:solidFill>
                <a:schemeClr val="tx1"/>
              </a:solidFill>
              <a:prstDash val="dash"/>
              <a:round/>
              <a:tailEnd type="triangle" w="med" len="med"/>
            </a:ln>
          </p:spPr>
          <p:txBody>
            <a:bodyPr/>
            <a:lstStyle/>
            <a:p>
              <a:endParaRPr lang="zh-CN" altLang="en-US">
                <a:solidFill>
                  <a:srgbClr val="F8F8F8"/>
                </a:solidFill>
                <a:latin typeface="微软雅黑" panose="020B0503020204020204" pitchFamily="34" charset="-122"/>
                <a:ea typeface="微软雅黑" panose="020B0503020204020204" pitchFamily="34" charset="-122"/>
              </a:endParaRPr>
            </a:p>
          </p:txBody>
        </p:sp>
        <p:sp>
          <p:nvSpPr>
            <p:cNvPr id="9" name="Line 37"/>
            <p:cNvSpPr>
              <a:spLocks noChangeShapeType="1"/>
            </p:cNvSpPr>
            <p:nvPr/>
          </p:nvSpPr>
          <p:spPr bwMode="auto">
            <a:xfrm rot="618245" flipH="1">
              <a:off x="2557044" y="3566538"/>
              <a:ext cx="1750079" cy="24267"/>
            </a:xfrm>
            <a:prstGeom prst="line">
              <a:avLst/>
            </a:prstGeom>
            <a:noFill/>
            <a:ln w="9525">
              <a:solidFill>
                <a:schemeClr val="tx1"/>
              </a:solidFill>
              <a:prstDash val="dash"/>
              <a:round/>
              <a:tailEnd type="triangle" w="med" len="med"/>
            </a:ln>
          </p:spPr>
          <p:txBody>
            <a:bodyPr/>
            <a:lstStyle/>
            <a:p>
              <a:endParaRPr lang="zh-CN" altLang="en-US">
                <a:solidFill>
                  <a:srgbClr val="F8F8F8"/>
                </a:solidFill>
                <a:latin typeface="微软雅黑" panose="020B0503020204020204" pitchFamily="34" charset="-122"/>
                <a:ea typeface="微软雅黑" panose="020B0503020204020204" pitchFamily="34" charset="-122"/>
              </a:endParaRPr>
            </a:p>
          </p:txBody>
        </p:sp>
        <p:sp>
          <p:nvSpPr>
            <p:cNvPr id="10" name="Line 38"/>
            <p:cNvSpPr>
              <a:spLocks noChangeShapeType="1"/>
            </p:cNvSpPr>
            <p:nvPr/>
          </p:nvSpPr>
          <p:spPr bwMode="auto">
            <a:xfrm rot="618245" flipV="1">
              <a:off x="5096515" y="2825680"/>
              <a:ext cx="662346" cy="765124"/>
            </a:xfrm>
            <a:prstGeom prst="line">
              <a:avLst/>
            </a:prstGeom>
            <a:noFill/>
            <a:ln w="9525">
              <a:solidFill>
                <a:schemeClr val="tx2"/>
              </a:solidFill>
              <a:round/>
              <a:tailEnd type="triangle" w="med" len="med"/>
            </a:ln>
          </p:spPr>
          <p:txBody>
            <a:bodyPr/>
            <a:lstStyle/>
            <a:p>
              <a:endParaRPr lang="zh-CN" altLang="en-US">
                <a:solidFill>
                  <a:srgbClr val="F8F8F8"/>
                </a:solidFill>
                <a:latin typeface="微软雅黑" panose="020B0503020204020204" pitchFamily="34" charset="-122"/>
                <a:ea typeface="微软雅黑" panose="020B0503020204020204" pitchFamily="34" charset="-122"/>
              </a:endParaRPr>
            </a:p>
          </p:txBody>
        </p:sp>
        <p:sp>
          <p:nvSpPr>
            <p:cNvPr id="11" name="Line 39"/>
            <p:cNvSpPr>
              <a:spLocks noChangeShapeType="1"/>
            </p:cNvSpPr>
            <p:nvPr/>
          </p:nvSpPr>
          <p:spPr bwMode="auto">
            <a:xfrm rot="618245" flipV="1">
              <a:off x="5293506" y="3303883"/>
              <a:ext cx="1297570" cy="475347"/>
            </a:xfrm>
            <a:prstGeom prst="line">
              <a:avLst/>
            </a:prstGeom>
            <a:noFill/>
            <a:ln w="9525">
              <a:solidFill>
                <a:schemeClr val="tx1"/>
              </a:solidFill>
              <a:prstDash val="dash"/>
              <a:round/>
              <a:tailEnd type="triangle" w="med" len="med"/>
            </a:ln>
          </p:spPr>
          <p:txBody>
            <a:bodyPr/>
            <a:lstStyle/>
            <a:p>
              <a:endParaRPr lang="zh-CN" altLang="en-US">
                <a:solidFill>
                  <a:srgbClr val="F8F8F8"/>
                </a:solidFill>
                <a:latin typeface="微软雅黑" panose="020B0503020204020204" pitchFamily="34" charset="-122"/>
                <a:ea typeface="微软雅黑" panose="020B0503020204020204" pitchFamily="34" charset="-122"/>
              </a:endParaRPr>
            </a:p>
          </p:txBody>
        </p:sp>
      </p:grpSp>
      <p:sp>
        <p:nvSpPr>
          <p:cNvPr id="12" name="Oval 20"/>
          <p:cNvSpPr>
            <a:spLocks noChangeArrowheads="1"/>
          </p:cNvSpPr>
          <p:nvPr/>
        </p:nvSpPr>
        <p:spPr bwMode="auto">
          <a:xfrm>
            <a:off x="3770394" y="1576643"/>
            <a:ext cx="807948" cy="805094"/>
          </a:xfrm>
          <a:prstGeom prst="ellipse">
            <a:avLst/>
          </a:prstGeom>
          <a:solidFill>
            <a:schemeClr val="bg1"/>
          </a:solidFill>
          <a:ln w="9525" algn="ctr">
            <a:noFill/>
            <a:round/>
          </a:ln>
        </p:spPr>
        <p:txBody>
          <a:bodyPr wrap="none" anchor="ctr"/>
          <a:lstStyle/>
          <a:p>
            <a:pPr algn="ctr"/>
            <a:r>
              <a:rPr lang="en-US" altLang="zh-CN" sz="3000" dirty="0">
                <a:solidFill>
                  <a:schemeClr val="accent2"/>
                </a:solidFill>
                <a:latin typeface="微软雅黑" panose="020B0503020204020204" pitchFamily="34" charset="-122"/>
                <a:ea typeface="微软雅黑" panose="020B0503020204020204" pitchFamily="34" charset="-122"/>
              </a:rPr>
              <a:t>3</a:t>
            </a:r>
          </a:p>
        </p:txBody>
      </p:sp>
      <p:sp>
        <p:nvSpPr>
          <p:cNvPr id="13" name="Oval 25"/>
          <p:cNvSpPr>
            <a:spLocks noChangeArrowheads="1"/>
          </p:cNvSpPr>
          <p:nvPr/>
        </p:nvSpPr>
        <p:spPr bwMode="auto">
          <a:xfrm>
            <a:off x="4918081" y="1610903"/>
            <a:ext cx="807949" cy="805093"/>
          </a:xfrm>
          <a:prstGeom prst="ellipse">
            <a:avLst/>
          </a:prstGeom>
          <a:solidFill>
            <a:schemeClr val="bg1"/>
          </a:solidFill>
          <a:ln w="9525" algn="ctr">
            <a:noFill/>
            <a:round/>
          </a:ln>
        </p:spPr>
        <p:txBody>
          <a:bodyPr wrap="none" anchor="ctr"/>
          <a:lstStyle/>
          <a:p>
            <a:pPr algn="ctr"/>
            <a:r>
              <a:rPr lang="en-US" altLang="zh-CN" sz="3000" dirty="0">
                <a:solidFill>
                  <a:schemeClr val="accent2"/>
                </a:solidFill>
                <a:latin typeface="微软雅黑" panose="020B0503020204020204" pitchFamily="34" charset="-122"/>
                <a:ea typeface="微软雅黑" panose="020B0503020204020204" pitchFamily="34" charset="-122"/>
              </a:rPr>
              <a:t>4</a:t>
            </a:r>
          </a:p>
        </p:txBody>
      </p:sp>
      <p:sp>
        <p:nvSpPr>
          <p:cNvPr id="14" name="Oval 5"/>
          <p:cNvSpPr>
            <a:spLocks noChangeArrowheads="1"/>
          </p:cNvSpPr>
          <p:nvPr/>
        </p:nvSpPr>
        <p:spPr bwMode="auto">
          <a:xfrm>
            <a:off x="1714836" y="2947014"/>
            <a:ext cx="807948" cy="805094"/>
          </a:xfrm>
          <a:prstGeom prst="ellipse">
            <a:avLst/>
          </a:prstGeom>
          <a:solidFill>
            <a:schemeClr val="bg1"/>
          </a:solidFill>
          <a:ln w="9525" algn="ctr">
            <a:noFill/>
            <a:round/>
          </a:ln>
        </p:spPr>
        <p:txBody>
          <a:bodyPr wrap="none" anchor="ctr"/>
          <a:lstStyle/>
          <a:p>
            <a:pPr algn="ctr"/>
            <a:r>
              <a:rPr lang="en-US" altLang="zh-CN" sz="3000" dirty="0">
                <a:solidFill>
                  <a:schemeClr val="accent2"/>
                </a:solidFill>
                <a:latin typeface="微软雅黑" panose="020B0503020204020204" pitchFamily="34" charset="-122"/>
                <a:ea typeface="微软雅黑" panose="020B0503020204020204" pitchFamily="34" charset="-122"/>
              </a:rPr>
              <a:t>1</a:t>
            </a:r>
          </a:p>
        </p:txBody>
      </p:sp>
      <p:sp>
        <p:nvSpPr>
          <p:cNvPr id="15" name="Oval 30"/>
          <p:cNvSpPr>
            <a:spLocks noChangeArrowheads="1"/>
          </p:cNvSpPr>
          <p:nvPr/>
        </p:nvSpPr>
        <p:spPr bwMode="auto">
          <a:xfrm>
            <a:off x="6733823" y="2981274"/>
            <a:ext cx="807948" cy="805094"/>
          </a:xfrm>
          <a:prstGeom prst="ellipse">
            <a:avLst/>
          </a:prstGeom>
          <a:solidFill>
            <a:schemeClr val="bg1"/>
          </a:solidFill>
          <a:ln w="9525" algn="ctr">
            <a:noFill/>
            <a:round/>
          </a:ln>
        </p:spPr>
        <p:txBody>
          <a:bodyPr wrap="none" anchor="ctr"/>
          <a:lstStyle/>
          <a:p>
            <a:pPr algn="ctr"/>
            <a:r>
              <a:rPr lang="en-US" altLang="zh-CN" sz="3000" dirty="0">
                <a:solidFill>
                  <a:schemeClr val="accent2"/>
                </a:solidFill>
                <a:latin typeface="微软雅黑" panose="020B0503020204020204" pitchFamily="34" charset="-122"/>
                <a:ea typeface="微软雅黑" panose="020B0503020204020204" pitchFamily="34" charset="-122"/>
              </a:rPr>
              <a:t>6</a:t>
            </a:r>
          </a:p>
        </p:txBody>
      </p:sp>
      <p:sp>
        <p:nvSpPr>
          <p:cNvPr id="16" name="Oval 10"/>
          <p:cNvSpPr>
            <a:spLocks noChangeArrowheads="1"/>
          </p:cNvSpPr>
          <p:nvPr/>
        </p:nvSpPr>
        <p:spPr bwMode="auto">
          <a:xfrm>
            <a:off x="2554192" y="2141920"/>
            <a:ext cx="807949" cy="805093"/>
          </a:xfrm>
          <a:prstGeom prst="ellipse">
            <a:avLst/>
          </a:prstGeom>
          <a:solidFill>
            <a:schemeClr val="bg1"/>
          </a:solidFill>
          <a:ln w="9525" algn="ctr">
            <a:noFill/>
            <a:round/>
          </a:ln>
        </p:spPr>
        <p:txBody>
          <a:bodyPr wrap="none" anchor="ctr"/>
          <a:lstStyle/>
          <a:p>
            <a:pPr algn="ctr"/>
            <a:r>
              <a:rPr lang="en-US" altLang="zh-CN" sz="3000" dirty="0">
                <a:solidFill>
                  <a:schemeClr val="accent2"/>
                </a:solidFill>
                <a:latin typeface="微软雅黑" panose="020B0503020204020204" pitchFamily="34" charset="-122"/>
                <a:ea typeface="微软雅黑" panose="020B0503020204020204" pitchFamily="34" charset="-122"/>
              </a:rPr>
              <a:t>2</a:t>
            </a:r>
          </a:p>
        </p:txBody>
      </p:sp>
      <p:sp>
        <p:nvSpPr>
          <p:cNvPr id="17" name="Oval 15"/>
          <p:cNvSpPr>
            <a:spLocks noChangeArrowheads="1"/>
          </p:cNvSpPr>
          <p:nvPr/>
        </p:nvSpPr>
        <p:spPr bwMode="auto">
          <a:xfrm>
            <a:off x="5891613" y="2117655"/>
            <a:ext cx="807948" cy="805094"/>
          </a:xfrm>
          <a:prstGeom prst="ellipse">
            <a:avLst/>
          </a:prstGeom>
          <a:solidFill>
            <a:schemeClr val="tx2"/>
          </a:solidFill>
          <a:ln w="9525" algn="ctr">
            <a:noFill/>
            <a:round/>
          </a:ln>
        </p:spPr>
        <p:txBody>
          <a:bodyPr wrap="none" anchor="ctr"/>
          <a:lstStyle/>
          <a:p>
            <a:pPr algn="ctr"/>
            <a:r>
              <a:rPr lang="en-US" altLang="zh-CN" sz="3000" dirty="0">
                <a:solidFill>
                  <a:schemeClr val="accent2"/>
                </a:solidFill>
                <a:latin typeface="微软雅黑" panose="020B0503020204020204" pitchFamily="34" charset="-122"/>
                <a:ea typeface="微软雅黑" panose="020B0503020204020204" pitchFamily="34" charset="-122"/>
              </a:rPr>
              <a:t>5</a:t>
            </a:r>
          </a:p>
        </p:txBody>
      </p:sp>
      <p:grpSp>
        <p:nvGrpSpPr>
          <p:cNvPr id="18" name="组合 17"/>
          <p:cNvGrpSpPr/>
          <p:nvPr/>
        </p:nvGrpSpPr>
        <p:grpSpPr>
          <a:xfrm>
            <a:off x="467544" y="975678"/>
            <a:ext cx="8280920" cy="1904903"/>
            <a:chOff x="467544" y="975678"/>
            <a:chExt cx="8280920" cy="1904903"/>
          </a:xfrm>
        </p:grpSpPr>
        <p:sp>
          <p:nvSpPr>
            <p:cNvPr id="19" name="Rectangle 58"/>
            <p:cNvSpPr>
              <a:spLocks noChangeArrowheads="1"/>
            </p:cNvSpPr>
            <p:nvPr/>
          </p:nvSpPr>
          <p:spPr bwMode="auto">
            <a:xfrm>
              <a:off x="2771800" y="1001374"/>
              <a:ext cx="1781483" cy="464743"/>
            </a:xfrm>
            <a:prstGeom prst="rect">
              <a:avLst/>
            </a:prstGeom>
            <a:noFill/>
            <a:ln w="9525">
              <a:noFill/>
              <a:miter lim="800000"/>
            </a:ln>
          </p:spPr>
          <p:txBody>
            <a:bodyPr>
              <a:spAutoFit/>
            </a:bodyPr>
            <a:lstStyle/>
            <a:p>
              <a:pPr algn="ctr">
                <a:spcBef>
                  <a:spcPct val="20000"/>
                </a:spcBef>
                <a:buClr>
                  <a:srgbClr val="E1B40C"/>
                </a:buClr>
                <a:buFont typeface="微软雅黑" panose="020B0503020204020204" pitchFamily="34" charset="-122"/>
                <a:buNone/>
              </a:pPr>
              <a:r>
                <a:rPr lang="zh-CN" altLang="en-US" sz="1100" dirty="0">
                  <a:solidFill>
                    <a:schemeClr val="accent1"/>
                  </a:solidFill>
                  <a:latin typeface="微软雅黑" panose="020B0503020204020204" pitchFamily="34" charset="-122"/>
                  <a:ea typeface="微软雅黑" panose="020B0503020204020204" pitchFamily="34" charset="-122"/>
                </a:rPr>
                <a:t>单击此处添加文字内容</a:t>
              </a:r>
            </a:p>
            <a:p>
              <a:pPr algn="ctr">
                <a:spcBef>
                  <a:spcPct val="20000"/>
                </a:spcBef>
                <a:buClr>
                  <a:srgbClr val="E1B40C"/>
                </a:buClr>
                <a:buFont typeface="微软雅黑" panose="020B0503020204020204" pitchFamily="34" charset="-122"/>
                <a:buNone/>
              </a:pPr>
              <a:r>
                <a:rPr lang="zh-CN" altLang="en-US" sz="1100" dirty="0">
                  <a:solidFill>
                    <a:schemeClr val="accent1"/>
                  </a:solidFill>
                  <a:latin typeface="微软雅黑" panose="020B0503020204020204" pitchFamily="34" charset="-122"/>
                  <a:ea typeface="微软雅黑" panose="020B0503020204020204" pitchFamily="34" charset="-122"/>
                </a:rPr>
                <a:t>单击此处添加文字内容</a:t>
              </a:r>
            </a:p>
          </p:txBody>
        </p:sp>
        <p:sp>
          <p:nvSpPr>
            <p:cNvPr id="20" name="Rectangle 61"/>
            <p:cNvSpPr>
              <a:spLocks noChangeArrowheads="1"/>
            </p:cNvSpPr>
            <p:nvPr/>
          </p:nvSpPr>
          <p:spPr bwMode="auto">
            <a:xfrm>
              <a:off x="5022765" y="975678"/>
              <a:ext cx="1781483" cy="464743"/>
            </a:xfrm>
            <a:prstGeom prst="rect">
              <a:avLst/>
            </a:prstGeom>
            <a:noFill/>
            <a:ln w="9525">
              <a:noFill/>
              <a:miter lim="800000"/>
            </a:ln>
          </p:spPr>
          <p:txBody>
            <a:bodyPr>
              <a:spAutoFit/>
            </a:bodyPr>
            <a:lstStyle/>
            <a:p>
              <a:pPr algn="ctr">
                <a:spcBef>
                  <a:spcPct val="20000"/>
                </a:spcBef>
                <a:buClr>
                  <a:srgbClr val="E1B40C"/>
                </a:buClr>
                <a:buFont typeface="微软雅黑" panose="020B0503020204020204" pitchFamily="34" charset="-122"/>
                <a:buNone/>
              </a:pPr>
              <a:r>
                <a:rPr lang="zh-CN" altLang="en-US" sz="1100" dirty="0">
                  <a:solidFill>
                    <a:schemeClr val="accent1"/>
                  </a:solidFill>
                  <a:latin typeface="微软雅黑" panose="020B0503020204020204" pitchFamily="34" charset="-122"/>
                  <a:ea typeface="微软雅黑" panose="020B0503020204020204" pitchFamily="34" charset="-122"/>
                </a:rPr>
                <a:t>单击此处添加文字内容</a:t>
              </a:r>
            </a:p>
            <a:p>
              <a:pPr algn="ctr">
                <a:spcBef>
                  <a:spcPct val="20000"/>
                </a:spcBef>
                <a:buClr>
                  <a:srgbClr val="E1B40C"/>
                </a:buClr>
                <a:buFont typeface="微软雅黑" panose="020B0503020204020204" pitchFamily="34" charset="-122"/>
                <a:buNone/>
              </a:pPr>
              <a:r>
                <a:rPr lang="zh-CN" altLang="en-US" sz="1100" dirty="0">
                  <a:solidFill>
                    <a:schemeClr val="accent1"/>
                  </a:solidFill>
                  <a:latin typeface="微软雅黑" panose="020B0503020204020204" pitchFamily="34" charset="-122"/>
                  <a:ea typeface="微软雅黑" panose="020B0503020204020204" pitchFamily="34" charset="-122"/>
                </a:rPr>
                <a:t>单击此处添加文字内容</a:t>
              </a:r>
            </a:p>
          </p:txBody>
        </p:sp>
        <p:sp>
          <p:nvSpPr>
            <p:cNvPr id="21" name="Rectangle 64"/>
            <p:cNvSpPr>
              <a:spLocks noChangeArrowheads="1"/>
            </p:cNvSpPr>
            <p:nvPr/>
          </p:nvSpPr>
          <p:spPr bwMode="auto">
            <a:xfrm>
              <a:off x="467544" y="2355726"/>
              <a:ext cx="1781483" cy="464743"/>
            </a:xfrm>
            <a:prstGeom prst="rect">
              <a:avLst/>
            </a:prstGeom>
            <a:noFill/>
            <a:ln w="9525">
              <a:noFill/>
              <a:miter lim="800000"/>
            </a:ln>
          </p:spPr>
          <p:txBody>
            <a:bodyPr>
              <a:spAutoFit/>
            </a:bodyPr>
            <a:lstStyle/>
            <a:p>
              <a:pPr algn="r">
                <a:spcBef>
                  <a:spcPct val="20000"/>
                </a:spcBef>
                <a:buClr>
                  <a:srgbClr val="E1B40C"/>
                </a:buClr>
                <a:buFont typeface="微软雅黑" panose="020B0503020204020204" pitchFamily="34" charset="-122"/>
                <a:buNone/>
              </a:pPr>
              <a:r>
                <a:rPr lang="zh-CN" altLang="en-US" sz="1100" dirty="0">
                  <a:solidFill>
                    <a:schemeClr val="accent1"/>
                  </a:solidFill>
                  <a:latin typeface="微软雅黑" panose="020B0503020204020204" pitchFamily="34" charset="-122"/>
                  <a:ea typeface="微软雅黑" panose="020B0503020204020204" pitchFamily="34" charset="-122"/>
                </a:rPr>
                <a:t>单击此处添加文字内容</a:t>
              </a:r>
            </a:p>
            <a:p>
              <a:pPr algn="r">
                <a:spcBef>
                  <a:spcPct val="20000"/>
                </a:spcBef>
                <a:buClr>
                  <a:srgbClr val="E1B40C"/>
                </a:buClr>
                <a:buFont typeface="微软雅黑" panose="020B0503020204020204" pitchFamily="34" charset="-122"/>
                <a:buNone/>
              </a:pPr>
              <a:r>
                <a:rPr lang="zh-CN" altLang="en-US" sz="1100" dirty="0">
                  <a:solidFill>
                    <a:schemeClr val="accent1"/>
                  </a:solidFill>
                  <a:latin typeface="微软雅黑" panose="020B0503020204020204" pitchFamily="34" charset="-122"/>
                  <a:ea typeface="微软雅黑" panose="020B0503020204020204" pitchFamily="34" charset="-122"/>
                </a:rPr>
                <a:t>单击此处添加文字内容</a:t>
              </a:r>
            </a:p>
          </p:txBody>
        </p:sp>
        <p:sp>
          <p:nvSpPr>
            <p:cNvPr id="22" name="Rectangle 67"/>
            <p:cNvSpPr>
              <a:spLocks noChangeArrowheads="1"/>
            </p:cNvSpPr>
            <p:nvPr/>
          </p:nvSpPr>
          <p:spPr bwMode="auto">
            <a:xfrm>
              <a:off x="6966981" y="2415838"/>
              <a:ext cx="1781483" cy="464743"/>
            </a:xfrm>
            <a:prstGeom prst="rect">
              <a:avLst/>
            </a:prstGeom>
            <a:noFill/>
            <a:ln w="9525">
              <a:noFill/>
              <a:miter lim="800000"/>
            </a:ln>
          </p:spPr>
          <p:txBody>
            <a:bodyPr>
              <a:spAutoFit/>
            </a:bodyPr>
            <a:lstStyle/>
            <a:p>
              <a:pPr>
                <a:spcBef>
                  <a:spcPct val="20000"/>
                </a:spcBef>
                <a:buClr>
                  <a:srgbClr val="E1B40C"/>
                </a:buClr>
                <a:buFont typeface="微软雅黑" panose="020B0503020204020204" pitchFamily="34" charset="-122"/>
                <a:buNone/>
              </a:pPr>
              <a:r>
                <a:rPr lang="zh-CN" altLang="en-US" sz="1100" dirty="0">
                  <a:solidFill>
                    <a:schemeClr val="accent1"/>
                  </a:solidFill>
                  <a:latin typeface="微软雅黑" panose="020B0503020204020204" pitchFamily="34" charset="-122"/>
                  <a:ea typeface="微软雅黑" panose="020B0503020204020204" pitchFamily="34" charset="-122"/>
                </a:rPr>
                <a:t>单击此处添加文字内容</a:t>
              </a:r>
            </a:p>
            <a:p>
              <a:pPr>
                <a:spcBef>
                  <a:spcPct val="20000"/>
                </a:spcBef>
                <a:buClr>
                  <a:srgbClr val="E1B40C"/>
                </a:buClr>
                <a:buFont typeface="微软雅黑" panose="020B0503020204020204" pitchFamily="34" charset="-122"/>
                <a:buNone/>
              </a:pPr>
              <a:r>
                <a:rPr lang="zh-CN" altLang="en-US" sz="1100" dirty="0">
                  <a:solidFill>
                    <a:schemeClr val="accent1"/>
                  </a:solidFill>
                  <a:latin typeface="微软雅黑" panose="020B0503020204020204" pitchFamily="34" charset="-122"/>
                  <a:ea typeface="微软雅黑" panose="020B0503020204020204" pitchFamily="34" charset="-122"/>
                </a:rPr>
                <a:t>单击此处添加文字内容</a:t>
              </a:r>
            </a:p>
          </p:txBody>
        </p:sp>
        <p:sp>
          <p:nvSpPr>
            <p:cNvPr id="23" name="Rectangle 70"/>
            <p:cNvSpPr>
              <a:spLocks noChangeArrowheads="1"/>
            </p:cNvSpPr>
            <p:nvPr/>
          </p:nvSpPr>
          <p:spPr bwMode="auto">
            <a:xfrm>
              <a:off x="1187624" y="1553754"/>
              <a:ext cx="1781484" cy="464743"/>
            </a:xfrm>
            <a:prstGeom prst="rect">
              <a:avLst/>
            </a:prstGeom>
            <a:noFill/>
            <a:ln w="9525">
              <a:noFill/>
              <a:miter lim="800000"/>
            </a:ln>
          </p:spPr>
          <p:txBody>
            <a:bodyPr>
              <a:spAutoFit/>
            </a:bodyPr>
            <a:lstStyle/>
            <a:p>
              <a:pPr algn="r">
                <a:spcBef>
                  <a:spcPct val="20000"/>
                </a:spcBef>
                <a:buClr>
                  <a:srgbClr val="E1B40C"/>
                </a:buClr>
                <a:buFont typeface="微软雅黑" panose="020B0503020204020204" pitchFamily="34" charset="-122"/>
                <a:buNone/>
              </a:pPr>
              <a:r>
                <a:rPr lang="zh-CN" altLang="en-US" sz="1100" dirty="0">
                  <a:solidFill>
                    <a:schemeClr val="accent1"/>
                  </a:solidFill>
                  <a:latin typeface="微软雅黑" panose="020B0503020204020204" pitchFamily="34" charset="-122"/>
                  <a:ea typeface="微软雅黑" panose="020B0503020204020204" pitchFamily="34" charset="-122"/>
                </a:rPr>
                <a:t>单击此处添加文字内容</a:t>
              </a:r>
            </a:p>
            <a:p>
              <a:pPr algn="r">
                <a:spcBef>
                  <a:spcPct val="20000"/>
                </a:spcBef>
                <a:buClr>
                  <a:srgbClr val="E1B40C"/>
                </a:buClr>
                <a:buFont typeface="微软雅黑" panose="020B0503020204020204" pitchFamily="34" charset="-122"/>
                <a:buNone/>
              </a:pPr>
              <a:r>
                <a:rPr lang="zh-CN" altLang="en-US" sz="1100" dirty="0">
                  <a:solidFill>
                    <a:schemeClr val="accent1"/>
                  </a:solidFill>
                  <a:latin typeface="微软雅黑" panose="020B0503020204020204" pitchFamily="34" charset="-122"/>
                  <a:ea typeface="微软雅黑" panose="020B0503020204020204" pitchFamily="34" charset="-122"/>
                </a:rPr>
                <a:t>单击此处添加文字内容</a:t>
              </a:r>
            </a:p>
          </p:txBody>
        </p:sp>
        <p:sp>
          <p:nvSpPr>
            <p:cNvPr id="24" name="Rectangle 73"/>
            <p:cNvSpPr>
              <a:spLocks noChangeArrowheads="1"/>
            </p:cNvSpPr>
            <p:nvPr/>
          </p:nvSpPr>
          <p:spPr bwMode="auto">
            <a:xfrm>
              <a:off x="6750958" y="1641105"/>
              <a:ext cx="1781482" cy="464743"/>
            </a:xfrm>
            <a:prstGeom prst="rect">
              <a:avLst/>
            </a:prstGeom>
            <a:noFill/>
            <a:ln w="9525">
              <a:noFill/>
              <a:miter lim="800000"/>
            </a:ln>
          </p:spPr>
          <p:txBody>
            <a:bodyPr>
              <a:spAutoFit/>
            </a:bodyPr>
            <a:lstStyle/>
            <a:p>
              <a:pPr>
                <a:spcBef>
                  <a:spcPct val="20000"/>
                </a:spcBef>
                <a:buClr>
                  <a:srgbClr val="E1B40C"/>
                </a:buClr>
                <a:buFont typeface="微软雅黑" panose="020B0503020204020204" pitchFamily="34" charset="-122"/>
                <a:buNone/>
              </a:pPr>
              <a:r>
                <a:rPr lang="zh-CN" altLang="en-US" sz="1100" dirty="0">
                  <a:solidFill>
                    <a:schemeClr val="accent1"/>
                  </a:solidFill>
                  <a:latin typeface="微软雅黑" panose="020B0503020204020204" pitchFamily="34" charset="-122"/>
                  <a:ea typeface="微软雅黑" panose="020B0503020204020204" pitchFamily="34" charset="-122"/>
                </a:rPr>
                <a:t>单击此处添加文字内容</a:t>
              </a:r>
            </a:p>
            <a:p>
              <a:pPr>
                <a:spcBef>
                  <a:spcPct val="20000"/>
                </a:spcBef>
                <a:buClr>
                  <a:srgbClr val="E1B40C"/>
                </a:buClr>
                <a:buFont typeface="微软雅黑" panose="020B0503020204020204" pitchFamily="34" charset="-122"/>
                <a:buNone/>
              </a:pPr>
              <a:r>
                <a:rPr lang="zh-CN" altLang="en-US" sz="1100" dirty="0">
                  <a:solidFill>
                    <a:schemeClr val="accent1"/>
                  </a:solidFill>
                  <a:latin typeface="微软雅黑" panose="020B0503020204020204" pitchFamily="34" charset="-122"/>
                  <a:ea typeface="微软雅黑" panose="020B0503020204020204" pitchFamily="34" charset="-122"/>
                </a:rPr>
                <a:t>单击此处添加文字内容</a:t>
              </a:r>
            </a:p>
          </p:txBody>
        </p:sp>
      </p:grpSp>
      <p:sp>
        <p:nvSpPr>
          <p:cNvPr id="25" name="Oval 44"/>
          <p:cNvSpPr>
            <a:spLocks noChangeArrowheads="1"/>
          </p:cNvSpPr>
          <p:nvPr/>
        </p:nvSpPr>
        <p:spPr bwMode="gray">
          <a:xfrm>
            <a:off x="4004502" y="3362411"/>
            <a:ext cx="1313274" cy="1297571"/>
          </a:xfrm>
          <a:prstGeom prst="ellipse">
            <a:avLst/>
          </a:prstGeom>
          <a:solidFill>
            <a:schemeClr val="tx1"/>
          </a:solidFill>
          <a:ln w="9525" algn="ctr">
            <a:noFill/>
            <a:round/>
          </a:ln>
        </p:spPr>
        <p:txBody>
          <a:bodyPr wrap="none" anchor="ctr"/>
          <a:lstStyle/>
          <a:p>
            <a:pPr algn="ctr"/>
            <a:r>
              <a:rPr lang="zh-CN" altLang="en-US" sz="1600" dirty="0">
                <a:solidFill>
                  <a:schemeClr val="accent2"/>
                </a:solidFill>
                <a:latin typeface="微软雅黑" panose="020B0503020204020204" pitchFamily="34" charset="-122"/>
                <a:ea typeface="微软雅黑" panose="020B0503020204020204" pitchFamily="34" charset="-122"/>
              </a:rPr>
              <a:t>标题</a:t>
            </a:r>
            <a:endParaRPr lang="en-US" altLang="zh-CN" sz="1600" dirty="0">
              <a:solidFill>
                <a:schemeClr val="accent2"/>
              </a:solidFill>
              <a:latin typeface="微软雅黑" panose="020B0503020204020204" pitchFamily="34" charset="-122"/>
              <a:ea typeface="微软雅黑" panose="020B0503020204020204" pitchFamily="34" charset="-122"/>
            </a:endParaRPr>
          </a:p>
          <a:p>
            <a:pPr algn="ctr"/>
            <a:r>
              <a:rPr lang="zh-CN" altLang="en-US" sz="1600" dirty="0">
                <a:solidFill>
                  <a:schemeClr val="accent2"/>
                </a:solidFill>
                <a:latin typeface="微软雅黑" panose="020B0503020204020204" pitchFamily="34" charset="-122"/>
                <a:ea typeface="微软雅黑" panose="020B0503020204020204" pitchFamily="34" charset="-122"/>
              </a:rPr>
              <a:t>文字</a:t>
            </a:r>
          </a:p>
        </p:txBody>
      </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par>
                          <p:cTn id="38" fill="hold">
                            <p:stCondLst>
                              <p:cond delay="4000"/>
                            </p:stCondLst>
                            <p:childTnLst>
                              <p:par>
                                <p:cTn id="39" presetID="42" presetClass="entr" presetSubtype="0" fill="hold"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1000"/>
                                        <p:tgtEl>
                                          <p:spTgt spid="18"/>
                                        </p:tgtEl>
                                      </p:cBhvr>
                                    </p:animEffect>
                                    <p:anim calcmode="lin" valueType="num">
                                      <p:cBhvr>
                                        <p:cTn id="42" dur="1000" fill="hold"/>
                                        <p:tgtEl>
                                          <p:spTgt spid="18"/>
                                        </p:tgtEl>
                                        <p:attrNameLst>
                                          <p:attrName>ppt_x</p:attrName>
                                        </p:attrNameLst>
                                      </p:cBhvr>
                                      <p:tavLst>
                                        <p:tav tm="0">
                                          <p:val>
                                            <p:strVal val="#ppt_x"/>
                                          </p:val>
                                        </p:tav>
                                        <p:tav tm="100000">
                                          <p:val>
                                            <p:strVal val="#ppt_x"/>
                                          </p:val>
                                        </p:tav>
                                      </p:tavLst>
                                    </p:anim>
                                    <p:anim calcmode="lin" valueType="num">
                                      <p:cBhvr>
                                        <p:cTn id="4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2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586836" y="1425316"/>
            <a:ext cx="5567057" cy="3024336"/>
            <a:chOff x="3586836" y="1425316"/>
            <a:chExt cx="5567057" cy="3024336"/>
          </a:xfrm>
        </p:grpSpPr>
        <p:grpSp>
          <p:nvGrpSpPr>
            <p:cNvPr id="6" name="Group 5"/>
            <p:cNvGrpSpPr/>
            <p:nvPr/>
          </p:nvGrpSpPr>
          <p:grpSpPr>
            <a:xfrm>
              <a:off x="3586836" y="1425316"/>
              <a:ext cx="5567057" cy="3024336"/>
              <a:chOff x="3937441" y="1178069"/>
              <a:chExt cx="8247063" cy="4394994"/>
            </a:xfrm>
          </p:grpSpPr>
          <p:sp>
            <p:nvSpPr>
              <p:cNvPr id="8" name="AutoShape 2"/>
              <p:cNvSpPr/>
              <p:nvPr/>
            </p:nvSpPr>
            <p:spPr bwMode="auto">
              <a:xfrm>
                <a:off x="4851841" y="1178069"/>
                <a:ext cx="6407150" cy="42791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0453"/>
                    </a:moveTo>
                    <a:cubicBezTo>
                      <a:pt x="21600" y="21086"/>
                      <a:pt x="21251" y="21599"/>
                      <a:pt x="20820" y="21599"/>
                    </a:cubicBezTo>
                    <a:lnTo>
                      <a:pt x="779" y="21599"/>
                    </a:lnTo>
                    <a:cubicBezTo>
                      <a:pt x="348" y="21599"/>
                      <a:pt x="0" y="21086"/>
                      <a:pt x="0" y="20453"/>
                    </a:cubicBezTo>
                    <a:lnTo>
                      <a:pt x="0" y="1146"/>
                    </a:lnTo>
                    <a:cubicBezTo>
                      <a:pt x="0" y="513"/>
                      <a:pt x="348" y="0"/>
                      <a:pt x="779" y="0"/>
                    </a:cubicBezTo>
                    <a:lnTo>
                      <a:pt x="20820" y="0"/>
                    </a:lnTo>
                    <a:cubicBezTo>
                      <a:pt x="21251" y="0"/>
                      <a:pt x="21600" y="513"/>
                      <a:pt x="21600" y="1146"/>
                    </a:cubicBezTo>
                    <a:cubicBezTo>
                      <a:pt x="21600" y="1146"/>
                      <a:pt x="21600" y="20453"/>
                      <a:pt x="21600" y="20453"/>
                    </a:cubicBezTo>
                    <a:close/>
                  </a:path>
                </a:pathLst>
              </a:custGeom>
              <a:solidFill>
                <a:srgbClr val="484849"/>
              </a:solidFill>
              <a:ln w="38100" cap="flat" cmpd="sng">
                <a:solidFill>
                  <a:srgbClr val="6E6D6E"/>
                </a:solidFill>
                <a:prstDash val="solid"/>
                <a:miter lim="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a:defRPr/>
                </a:pPr>
                <a:endParaRPr lang="en-US" sz="1100">
                  <a:solidFill>
                    <a:srgbClr val="FFFFFF"/>
                  </a:solidFill>
                  <a:effectLst>
                    <a:outerShdw blurRad="38100" dist="38100" dir="2700000" algn="tl">
                      <a:srgbClr val="000000"/>
                    </a:outerShdw>
                  </a:effectLst>
                </a:endParaRPr>
              </a:p>
            </p:txBody>
          </p:sp>
          <p:sp>
            <p:nvSpPr>
              <p:cNvPr id="9" name="AutoShape 3"/>
              <p:cNvSpPr/>
              <p:nvPr/>
            </p:nvSpPr>
            <p:spPr bwMode="auto">
              <a:xfrm>
                <a:off x="4870891" y="1190769"/>
                <a:ext cx="5091907" cy="42791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599"/>
                    </a:moveTo>
                    <a:lnTo>
                      <a:pt x="980" y="21599"/>
                    </a:lnTo>
                    <a:cubicBezTo>
                      <a:pt x="438" y="21599"/>
                      <a:pt x="0" y="21086"/>
                      <a:pt x="0" y="20453"/>
                    </a:cubicBezTo>
                    <a:lnTo>
                      <a:pt x="0" y="1146"/>
                    </a:lnTo>
                    <a:cubicBezTo>
                      <a:pt x="0" y="513"/>
                      <a:pt x="438" y="0"/>
                      <a:pt x="980" y="0"/>
                    </a:cubicBezTo>
                    <a:lnTo>
                      <a:pt x="15217" y="0"/>
                    </a:lnTo>
                    <a:cubicBezTo>
                      <a:pt x="15217" y="0"/>
                      <a:pt x="21600" y="21599"/>
                      <a:pt x="21600" y="21599"/>
                    </a:cubicBezTo>
                    <a:close/>
                  </a:path>
                </a:pathLst>
              </a:custGeom>
              <a:solidFill>
                <a:srgbClr val="42424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a:defRPr/>
                </a:pPr>
                <a:endParaRPr lang="en-US" sz="1100">
                  <a:solidFill>
                    <a:srgbClr val="FFFFFF"/>
                  </a:solidFill>
                  <a:effectLst>
                    <a:outerShdw blurRad="38100" dist="38100" dir="2700000" algn="tl">
                      <a:srgbClr val="000000"/>
                    </a:outerShdw>
                  </a:effectLst>
                </a:endParaRPr>
              </a:p>
            </p:txBody>
          </p:sp>
          <p:sp>
            <p:nvSpPr>
              <p:cNvPr id="10" name="AutoShape 4"/>
              <p:cNvSpPr/>
              <p:nvPr/>
            </p:nvSpPr>
            <p:spPr bwMode="auto">
              <a:xfrm>
                <a:off x="8058591" y="1214928"/>
                <a:ext cx="108744" cy="1071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794"/>
                    </a:moveTo>
                    <a:cubicBezTo>
                      <a:pt x="21600" y="16761"/>
                      <a:pt x="16755" y="21599"/>
                      <a:pt x="10791" y="21599"/>
                    </a:cubicBezTo>
                    <a:cubicBezTo>
                      <a:pt x="4831" y="21599"/>
                      <a:pt x="0" y="16761"/>
                      <a:pt x="0" y="10794"/>
                    </a:cubicBezTo>
                    <a:cubicBezTo>
                      <a:pt x="0" y="4832"/>
                      <a:pt x="4831" y="0"/>
                      <a:pt x="10791" y="0"/>
                    </a:cubicBezTo>
                    <a:cubicBezTo>
                      <a:pt x="16755" y="0"/>
                      <a:pt x="21600" y="4832"/>
                      <a:pt x="21600" y="10794"/>
                    </a:cubicBezTo>
                    <a:close/>
                  </a:path>
                </a:pathLst>
              </a:custGeom>
              <a:solidFill>
                <a:srgbClr val="232323"/>
              </a:solidFill>
              <a:ln w="12700" cap="flat" cmpd="sng">
                <a:solidFill>
                  <a:srgbClr val="232323"/>
                </a:solidFill>
                <a:prstDash val="solid"/>
                <a:miter lim="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a:defRPr/>
                </a:pPr>
                <a:endParaRPr lang="en-US" sz="1100">
                  <a:solidFill>
                    <a:srgbClr val="FFFFFF"/>
                  </a:solidFill>
                  <a:effectLst>
                    <a:outerShdw blurRad="38100" dist="38100" dir="2700000" algn="tl">
                      <a:srgbClr val="000000"/>
                    </a:outerShdw>
                  </a:effectLst>
                </a:endParaRPr>
              </a:p>
            </p:txBody>
          </p:sp>
          <p:sp>
            <p:nvSpPr>
              <p:cNvPr id="11" name="AutoShape 5"/>
              <p:cNvSpPr/>
              <p:nvPr/>
            </p:nvSpPr>
            <p:spPr bwMode="auto">
              <a:xfrm>
                <a:off x="5118541" y="1374919"/>
                <a:ext cx="5899150" cy="37504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21599"/>
                    </a:moveTo>
                    <a:lnTo>
                      <a:pt x="0" y="21599"/>
                    </a:lnTo>
                    <a:lnTo>
                      <a:pt x="0" y="0"/>
                    </a:lnTo>
                    <a:lnTo>
                      <a:pt x="21599" y="0"/>
                    </a:lnTo>
                    <a:cubicBezTo>
                      <a:pt x="21599" y="0"/>
                      <a:pt x="21599" y="21599"/>
                      <a:pt x="21599" y="21599"/>
                    </a:cubicBezTo>
                    <a:close/>
                  </a:path>
                </a:pathLst>
              </a:custGeom>
              <a:solidFill>
                <a:srgbClr val="000000"/>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a:defRPr/>
                </a:pPr>
                <a:endParaRPr lang="en-US" sz="1100">
                  <a:solidFill>
                    <a:srgbClr val="FFFFFF"/>
                  </a:solidFill>
                  <a:effectLst>
                    <a:outerShdw blurRad="38100" dist="38100" dir="2700000" algn="tl">
                      <a:srgbClr val="DCDEE0"/>
                    </a:outerShdw>
                  </a:effectLst>
                </a:endParaRPr>
              </a:p>
            </p:txBody>
          </p:sp>
          <p:sp>
            <p:nvSpPr>
              <p:cNvPr id="12" name="AutoShape 6"/>
              <p:cNvSpPr/>
              <p:nvPr/>
            </p:nvSpPr>
            <p:spPr bwMode="auto">
              <a:xfrm>
                <a:off x="3937441" y="5330969"/>
                <a:ext cx="8247063" cy="2420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999" y="0"/>
                    </a:moveTo>
                    <a:lnTo>
                      <a:pt x="20988" y="0"/>
                    </a:lnTo>
                    <a:lnTo>
                      <a:pt x="611" y="0"/>
                    </a:lnTo>
                    <a:lnTo>
                      <a:pt x="600" y="0"/>
                    </a:lnTo>
                    <a:cubicBezTo>
                      <a:pt x="268" y="0"/>
                      <a:pt x="0" y="4463"/>
                      <a:pt x="0" y="9970"/>
                    </a:cubicBezTo>
                    <a:lnTo>
                      <a:pt x="0" y="11632"/>
                    </a:lnTo>
                    <a:cubicBezTo>
                      <a:pt x="0" y="17137"/>
                      <a:pt x="268" y="21599"/>
                      <a:pt x="600" y="21599"/>
                    </a:cubicBezTo>
                    <a:lnTo>
                      <a:pt x="611" y="21599"/>
                    </a:lnTo>
                    <a:lnTo>
                      <a:pt x="20988" y="21599"/>
                    </a:lnTo>
                    <a:lnTo>
                      <a:pt x="20999" y="21599"/>
                    </a:lnTo>
                    <a:cubicBezTo>
                      <a:pt x="21331" y="21599"/>
                      <a:pt x="21600" y="17137"/>
                      <a:pt x="21600" y="11632"/>
                    </a:cubicBezTo>
                    <a:lnTo>
                      <a:pt x="21600" y="9970"/>
                    </a:lnTo>
                    <a:cubicBezTo>
                      <a:pt x="21600" y="4463"/>
                      <a:pt x="21331" y="0"/>
                      <a:pt x="20999" y="0"/>
                    </a:cubicBezTo>
                    <a:close/>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a:defRPr/>
                </a:pPr>
                <a:endParaRPr lang="en-US" sz="1100">
                  <a:solidFill>
                    <a:srgbClr val="FFFFFF"/>
                  </a:solidFill>
                  <a:effectLst>
                    <a:outerShdw blurRad="38100" dist="38100" dir="2700000" algn="tl">
                      <a:srgbClr val="000000"/>
                    </a:outerShdw>
                  </a:effectLst>
                </a:endParaRPr>
              </a:p>
            </p:txBody>
          </p:sp>
          <p:sp>
            <p:nvSpPr>
              <p:cNvPr id="13" name="AutoShape 7"/>
              <p:cNvSpPr/>
              <p:nvPr/>
            </p:nvSpPr>
            <p:spPr bwMode="auto">
              <a:xfrm>
                <a:off x="3937441" y="5330969"/>
                <a:ext cx="8247063" cy="1301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ubicBezTo>
                      <a:pt x="0" y="21599"/>
                      <a:pt x="0" y="0"/>
                      <a:pt x="0" y="0"/>
                    </a:cubicBezTo>
                    <a:close/>
                  </a:path>
                </a:pathLst>
              </a:custGeom>
              <a:solidFill>
                <a:schemeClr val="bg1">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a:defRPr/>
                </a:pPr>
                <a:endParaRPr lang="en-US" sz="1100">
                  <a:solidFill>
                    <a:srgbClr val="FFFFFF"/>
                  </a:solidFill>
                  <a:effectLst>
                    <a:outerShdw blurRad="38100" dist="38100" dir="2700000" algn="tl">
                      <a:srgbClr val="000000"/>
                    </a:outerShdw>
                  </a:effectLst>
                </a:endParaRPr>
              </a:p>
            </p:txBody>
          </p:sp>
        </p:grpSp>
        <p:sp>
          <p:nvSpPr>
            <p:cNvPr id="7" name="矩形 29"/>
            <p:cNvSpPr>
              <a:spLocks noChangeAspect="1" noChangeArrowheads="1"/>
            </p:cNvSpPr>
            <p:nvPr/>
          </p:nvSpPr>
          <p:spPr bwMode="auto">
            <a:xfrm>
              <a:off x="4384120" y="1554754"/>
              <a:ext cx="3982133" cy="2586839"/>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4" name="组合 13"/>
          <p:cNvGrpSpPr/>
          <p:nvPr/>
        </p:nvGrpSpPr>
        <p:grpSpPr>
          <a:xfrm>
            <a:off x="763742" y="1638508"/>
            <a:ext cx="2288035" cy="1755738"/>
            <a:chOff x="763742" y="1638508"/>
            <a:chExt cx="2288035" cy="1755738"/>
          </a:xfrm>
        </p:grpSpPr>
        <p:sp>
          <p:nvSpPr>
            <p:cNvPr id="15" name="TextBox 11"/>
            <p:cNvSpPr txBox="1"/>
            <p:nvPr/>
          </p:nvSpPr>
          <p:spPr>
            <a:xfrm>
              <a:off x="763742" y="2116973"/>
              <a:ext cx="2288035" cy="1277273"/>
            </a:xfrm>
            <a:prstGeom prst="rect">
              <a:avLst/>
            </a:prstGeom>
            <a:noFill/>
          </p:spPr>
          <p:txBody>
            <a:bodyPr wrap="square" rtlCol="0">
              <a:spAutoFit/>
            </a:bodyPr>
            <a:lstStyle/>
            <a:p>
              <a:pPr lvl="0">
                <a:defRPr/>
              </a:pPr>
              <a:r>
                <a:rPr kumimoji="0" lang="en-US" altLang="zh-CN" sz="1100" i="0" u="none" strike="noStrike" kern="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rPr>
                <a:t>· </a:t>
              </a:r>
              <a:r>
                <a:rPr kumimoji="0" lang="zh-CN" altLang="en-US" sz="1100" i="0" u="none" strike="noStrike" kern="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rPr>
                <a:t>在此添加文字添加</a:t>
              </a:r>
              <a:r>
                <a:rPr kumimoji="0" lang="en-US" altLang="zh-CN" sz="1100" i="0" u="none" strike="noStrike" kern="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rPr>
                <a:t>· </a:t>
              </a:r>
              <a:r>
                <a:rPr kumimoji="0" lang="zh-CN" altLang="en-US" sz="1100" i="0" u="none" strike="noStrike" kern="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rPr>
                <a:t>在此添加文字介绍</a:t>
              </a:r>
              <a:r>
                <a:rPr kumimoji="0" lang="en-US" altLang="zh-CN" sz="1100" i="0" u="none" strike="noStrike" kern="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rPr>
                <a:t>· </a:t>
              </a:r>
              <a:r>
                <a:rPr kumimoji="0" lang="zh-CN" altLang="en-US" sz="1100" i="0" u="none" strike="noStrike" kern="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rPr>
                <a:t>在此添加文字介绍</a:t>
              </a:r>
              <a:r>
                <a:rPr kumimoji="0" lang="en-US" altLang="zh-CN" sz="1100" i="0" u="none" strike="noStrike" kern="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rPr>
                <a:t>· </a:t>
              </a:r>
              <a:r>
                <a:rPr kumimoji="0" lang="zh-CN" altLang="en-US" sz="1100" i="0" u="none" strike="noStrike" kern="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rPr>
                <a:t>在此添加文字</a:t>
              </a:r>
              <a:r>
                <a:rPr lang="zh-CN" altLang="en-US" sz="1100" kern="0" dirty="0">
                  <a:solidFill>
                    <a:schemeClr val="accent1"/>
                  </a:solidFill>
                  <a:latin typeface="微软雅黑" panose="020B0503020204020204" pitchFamily="34" charset="-122"/>
                  <a:ea typeface="微软雅黑" panose="020B0503020204020204" pitchFamily="34" charset="-122"/>
                </a:rPr>
                <a:t>添加在此添加文字添加</a:t>
              </a:r>
              <a:r>
                <a:rPr lang="en-US" altLang="zh-CN" sz="1100" kern="0" dirty="0">
                  <a:solidFill>
                    <a:schemeClr val="accent1"/>
                  </a:solidFill>
                  <a:latin typeface="微软雅黑" panose="020B0503020204020204" pitchFamily="34" charset="-122"/>
                  <a:ea typeface="微软雅黑" panose="020B0503020204020204" pitchFamily="34" charset="-122"/>
                </a:rPr>
                <a:t>· </a:t>
              </a:r>
              <a:r>
                <a:rPr lang="zh-CN" altLang="en-US" sz="1100" kern="0" dirty="0">
                  <a:solidFill>
                    <a:schemeClr val="accent1"/>
                  </a:solidFill>
                  <a:latin typeface="微软雅黑" panose="020B0503020204020204" pitchFamily="34" charset="-122"/>
                  <a:ea typeface="微软雅黑" panose="020B0503020204020204" pitchFamily="34" charset="-122"/>
                </a:rPr>
                <a:t>在此添加文字介绍</a:t>
              </a:r>
              <a:r>
                <a:rPr lang="en-US" altLang="zh-CN" sz="1100" kern="0" dirty="0">
                  <a:solidFill>
                    <a:schemeClr val="accent1"/>
                  </a:solidFill>
                  <a:latin typeface="微软雅黑" panose="020B0503020204020204" pitchFamily="34" charset="-122"/>
                  <a:ea typeface="微软雅黑" panose="020B0503020204020204" pitchFamily="34" charset="-122"/>
                </a:rPr>
                <a:t>· </a:t>
              </a:r>
              <a:r>
                <a:rPr lang="zh-CN" altLang="en-US" sz="1100" kern="0" dirty="0">
                  <a:solidFill>
                    <a:schemeClr val="accent1"/>
                  </a:solidFill>
                  <a:latin typeface="微软雅黑" panose="020B0503020204020204" pitchFamily="34" charset="-122"/>
                  <a:ea typeface="微软雅黑" panose="020B0503020204020204" pitchFamily="34" charset="-122"/>
                </a:rPr>
                <a:t>在此添加文字介绍</a:t>
              </a:r>
              <a:r>
                <a:rPr lang="en-US" altLang="zh-CN" sz="1100" kern="0" dirty="0">
                  <a:solidFill>
                    <a:schemeClr val="accent1"/>
                  </a:solidFill>
                  <a:latin typeface="微软雅黑" panose="020B0503020204020204" pitchFamily="34" charset="-122"/>
                  <a:ea typeface="微软雅黑" panose="020B0503020204020204" pitchFamily="34" charset="-122"/>
                </a:rPr>
                <a:t>· </a:t>
              </a:r>
              <a:r>
                <a:rPr lang="zh-CN" altLang="en-US" sz="1100" kern="0" dirty="0">
                  <a:solidFill>
                    <a:schemeClr val="accent1"/>
                  </a:solidFill>
                  <a:latin typeface="微软雅黑" panose="020B0503020204020204" pitchFamily="34" charset="-122"/>
                  <a:ea typeface="微软雅黑" panose="020B0503020204020204" pitchFamily="34" charset="-122"/>
                </a:rPr>
                <a:t>在此添加文字添加</a:t>
              </a:r>
              <a:endParaRPr lang="en-US" altLang="zh-CN" sz="1100" kern="0" dirty="0">
                <a:solidFill>
                  <a:schemeClr val="accent1"/>
                </a:solidFill>
                <a:latin typeface="微软雅黑" panose="020B0503020204020204" pitchFamily="34" charset="-122"/>
                <a:ea typeface="微软雅黑" panose="020B0503020204020204" pitchFamily="34" charset="-122"/>
              </a:endParaRP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1100" i="0" u="none" strike="noStrike" kern="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endParaRP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1100" i="0" u="none" strike="noStrike" kern="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endParaRPr>
            </a:p>
          </p:txBody>
        </p:sp>
        <p:grpSp>
          <p:nvGrpSpPr>
            <p:cNvPr id="16" name="组合 15"/>
            <p:cNvGrpSpPr/>
            <p:nvPr/>
          </p:nvGrpSpPr>
          <p:grpSpPr>
            <a:xfrm>
              <a:off x="907279" y="1638508"/>
              <a:ext cx="1052212" cy="344419"/>
              <a:chOff x="4493174" y="753734"/>
              <a:chExt cx="1052212" cy="344419"/>
            </a:xfrm>
          </p:grpSpPr>
          <p:sp>
            <p:nvSpPr>
              <p:cNvPr id="17" name="圆角矩形 16"/>
              <p:cNvSpPr/>
              <p:nvPr/>
            </p:nvSpPr>
            <p:spPr>
              <a:xfrm>
                <a:off x="4493174" y="753734"/>
                <a:ext cx="1052212" cy="319506"/>
              </a:xfrm>
              <a:prstGeom prst="roundRect">
                <a:avLst/>
              </a:prstGeom>
              <a:solidFill>
                <a:schemeClr val="bg1"/>
              </a:solidFill>
              <a:ln w="25400" cap="flat" cmpd="sng" algn="ctr">
                <a:noFill/>
                <a:prstDash val="solid"/>
              </a:ln>
              <a:effectLst/>
            </p:spPr>
            <p:txBody>
              <a:bodyPr anchor="ctr"/>
              <a:lstStyle/>
              <a:p>
                <a:pPr algn="ctr" fontAlgn="base">
                  <a:spcBef>
                    <a:spcPct val="0"/>
                  </a:spcBef>
                  <a:spcAft>
                    <a:spcPct val="0"/>
                  </a:spcAft>
                </a:pPr>
                <a:endParaRPr lang="zh-CN" altLang="en-US" kern="0" dirty="0">
                  <a:solidFill>
                    <a:srgbClr val="FFFFFF"/>
                  </a:solidFill>
                  <a:effectLst/>
                  <a:latin typeface="Arial" panose="020B0604020202020204" pitchFamily="34" charset="0"/>
                  <a:ea typeface="宋体" panose="02010600030101010101" pitchFamily="2" charset="-122"/>
                </a:endParaRPr>
              </a:p>
            </p:txBody>
          </p:sp>
          <p:sp>
            <p:nvSpPr>
              <p:cNvPr id="18" name="矩形 17"/>
              <p:cNvSpPr/>
              <p:nvPr/>
            </p:nvSpPr>
            <p:spPr>
              <a:xfrm>
                <a:off x="4516579" y="759599"/>
                <a:ext cx="1005404" cy="338554"/>
              </a:xfrm>
              <a:prstGeom prst="rect">
                <a:avLst/>
              </a:prstGeom>
            </p:spPr>
            <p:txBody>
              <a:bodyPr wrap="none">
                <a:spAutoFit/>
              </a:bodyPr>
              <a:lstStyle/>
              <a:p>
                <a:pPr algn="ctr"/>
                <a:r>
                  <a:rPr lang="zh-CN" altLang="en-US" sz="1600" dirty="0">
                    <a:solidFill>
                      <a:schemeClr val="accent2"/>
                    </a:solidFill>
                    <a:latin typeface="微软雅黑" panose="020B0503020204020204" pitchFamily="34" charset="-122"/>
                    <a:ea typeface="微软雅黑" panose="020B0503020204020204" pitchFamily="34" charset="-122"/>
                  </a:rPr>
                  <a:t>添加标题</a:t>
                </a:r>
              </a:p>
            </p:txBody>
          </p:sp>
        </p:grpSp>
      </p:gr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screen"/>
          <a:stretch>
            <a:fillRect/>
          </a:stretch>
        </p:blipFill>
        <p:spPr>
          <a:xfrm>
            <a:off x="0" y="0"/>
            <a:ext cx="9143999" cy="5143500"/>
          </a:xfrm>
          <a:prstGeom prst="rect">
            <a:avLst/>
          </a:prstGeom>
        </p:spPr>
      </p:pic>
      <p:sp>
        <p:nvSpPr>
          <p:cNvPr id="22" name="矩形 21"/>
          <p:cNvSpPr/>
          <p:nvPr/>
        </p:nvSpPr>
        <p:spPr>
          <a:xfrm>
            <a:off x="0" y="1459764"/>
            <a:ext cx="9144000" cy="981071"/>
          </a:xfrm>
          <a:prstGeom prst="rect">
            <a:avLst/>
          </a:prstGeom>
          <a:solidFill>
            <a:srgbClr val="970057"/>
          </a:solidFill>
          <a:ln>
            <a:noFill/>
          </a:ln>
        </p:spPr>
        <p:style>
          <a:lnRef idx="2">
            <a:schemeClr val="accent1">
              <a:shade val="50000"/>
            </a:schemeClr>
          </a:lnRef>
          <a:fillRef idx="1">
            <a:schemeClr val="accent1"/>
          </a:fillRef>
          <a:effectRef idx="0">
            <a:schemeClr val="accent1"/>
          </a:effectRef>
          <a:fontRef idx="minor">
            <a:schemeClr val="lt1"/>
          </a:fontRef>
        </p:style>
        <p:txBody>
          <a:bodyPr lIns="51434" tIns="25716" rIns="51434" bIns="25716" anchor="ctr"/>
          <a:lstStyle/>
          <a:p>
            <a:pPr algn="ctr" defTabSz="685165" eaLnBrk="1" fontAlgn="auto" hangingPunct="1">
              <a:spcBef>
                <a:spcPts val="0"/>
              </a:spcBef>
              <a:spcAft>
                <a:spcPts val="0"/>
              </a:spcAft>
              <a:defRPr/>
            </a:pPr>
            <a:endParaRPr lang="zh-CN" altLang="en-US" sz="805"/>
          </a:p>
        </p:txBody>
      </p:sp>
      <p:sp>
        <p:nvSpPr>
          <p:cNvPr id="23" name="TextBox 59"/>
          <p:cNvSpPr txBox="1">
            <a:spLocks noChangeArrowheads="1"/>
          </p:cNvSpPr>
          <p:nvPr/>
        </p:nvSpPr>
        <p:spPr bwMode="auto">
          <a:xfrm>
            <a:off x="1528763" y="2739355"/>
            <a:ext cx="6415088" cy="621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8" tIns="34289" rIns="68578" bIns="34289">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600" b="1" dirty="0">
                <a:solidFill>
                  <a:schemeClr val="accent2"/>
                </a:solidFill>
                <a:latin typeface="微软雅黑" panose="020B0503020204020204" pitchFamily="34" charset="-122"/>
                <a:ea typeface="微软雅黑" panose="020B0503020204020204" pitchFamily="34" charset="-122"/>
              </a:rPr>
              <a:t>感谢您的观看 </a:t>
            </a:r>
            <a:r>
              <a:rPr lang="en-US" altLang="zh-CN" sz="3600" b="1" dirty="0">
                <a:solidFill>
                  <a:schemeClr val="accent2"/>
                </a:solidFill>
                <a:latin typeface="微软雅黑" panose="020B0503020204020204" pitchFamily="34" charset="-122"/>
                <a:ea typeface="微软雅黑" panose="020B0503020204020204" pitchFamily="34" charset="-122"/>
              </a:rPr>
              <a:t>THANKS!</a:t>
            </a:r>
          </a:p>
        </p:txBody>
      </p:sp>
      <p:cxnSp>
        <p:nvCxnSpPr>
          <p:cNvPr id="24" name="直接连接符 23"/>
          <p:cNvCxnSpPr/>
          <p:nvPr/>
        </p:nvCxnSpPr>
        <p:spPr>
          <a:xfrm>
            <a:off x="2792750" y="3673404"/>
            <a:ext cx="3653501" cy="0"/>
          </a:xfrm>
          <a:prstGeom prst="line">
            <a:avLst/>
          </a:prstGeom>
          <a:ln w="19050">
            <a:solidFill>
              <a:srgbClr val="970057"/>
            </a:solidFill>
          </a:ln>
        </p:spPr>
        <p:style>
          <a:lnRef idx="1">
            <a:schemeClr val="accent1"/>
          </a:lnRef>
          <a:fillRef idx="0">
            <a:schemeClr val="accent1"/>
          </a:fillRef>
          <a:effectRef idx="0">
            <a:schemeClr val="accent1"/>
          </a:effectRef>
          <a:fontRef idx="minor">
            <a:schemeClr val="tx1"/>
          </a:fontRef>
        </p:style>
      </p:cxnSp>
      <p:sp>
        <p:nvSpPr>
          <p:cNvPr id="25" name="圆角矩形 24"/>
          <p:cNvSpPr/>
          <p:nvPr/>
        </p:nvSpPr>
        <p:spPr>
          <a:xfrm>
            <a:off x="3294072" y="3511744"/>
            <a:ext cx="2669897" cy="298285"/>
          </a:xfrm>
          <a:prstGeom prst="roundRect">
            <a:avLst/>
          </a:prstGeom>
          <a:solidFill>
            <a:srgbClr val="970057"/>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9" rIns="68578" bIns="34289" anchor="ctr"/>
          <a:lstStyle/>
          <a:p>
            <a:pPr algn="ctr" defTabSz="685165" eaLnBrk="1" fontAlgn="auto" hangingPunct="1">
              <a:spcBef>
                <a:spcPts val="0"/>
              </a:spcBef>
              <a:spcAft>
                <a:spcPts val="0"/>
              </a:spcAft>
              <a:defRPr/>
            </a:pPr>
            <a:r>
              <a:rPr lang="zh-CN" altLang="en-US" sz="1500" b="1" dirty="0">
                <a:solidFill>
                  <a:schemeClr val="accent2"/>
                </a:solidFill>
                <a:latin typeface="微软雅黑" panose="020B0503020204020204" pitchFamily="34" charset="-122"/>
                <a:ea typeface="微软雅黑" panose="020B0503020204020204" pitchFamily="34" charset="-122"/>
              </a:rPr>
              <a:t>在这里输入贵公司的名称</a:t>
            </a:r>
          </a:p>
        </p:txBody>
      </p:sp>
      <p:sp>
        <p:nvSpPr>
          <p:cNvPr id="26" name="TextBox 64"/>
          <p:cNvSpPr txBox="1">
            <a:spLocks noChangeArrowheads="1"/>
          </p:cNvSpPr>
          <p:nvPr/>
        </p:nvSpPr>
        <p:spPr bwMode="auto">
          <a:xfrm>
            <a:off x="2841778" y="3959259"/>
            <a:ext cx="3506231" cy="297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8" tIns="34289" rIns="68578" bIns="34289">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r>
              <a:rPr lang="zh-CN" altLang="en-US" sz="1500" dirty="0">
                <a:solidFill>
                  <a:schemeClr val="accent2"/>
                </a:solidFill>
                <a:latin typeface="微软雅黑" panose="020B0503020204020204" pitchFamily="34" charset="-122"/>
                <a:ea typeface="微软雅黑" panose="020B0503020204020204" pitchFamily="34" charset="-122"/>
              </a:rPr>
              <a:t>年终总结  新年计划 述职报告  工作汇报</a:t>
            </a:r>
          </a:p>
        </p:txBody>
      </p:sp>
      <p:grpSp>
        <p:nvGrpSpPr>
          <p:cNvPr id="47" name="组合 46"/>
          <p:cNvGrpSpPr/>
          <p:nvPr/>
        </p:nvGrpSpPr>
        <p:grpSpPr>
          <a:xfrm>
            <a:off x="2072940" y="1412183"/>
            <a:ext cx="1114525" cy="1114525"/>
            <a:chOff x="2763920" y="1882911"/>
            <a:chExt cx="1486033" cy="1486033"/>
          </a:xfrm>
        </p:grpSpPr>
        <p:grpSp>
          <p:nvGrpSpPr>
            <p:cNvPr id="30" name="组合 29"/>
            <p:cNvGrpSpPr/>
            <p:nvPr/>
          </p:nvGrpSpPr>
          <p:grpSpPr>
            <a:xfrm>
              <a:off x="2763920" y="1882911"/>
              <a:ext cx="1486033" cy="1486033"/>
              <a:chOff x="304799" y="673100"/>
              <a:chExt cx="4000500" cy="4000499"/>
            </a:xfrm>
            <a:effectLst>
              <a:outerShdw blurRad="444500" dist="254000" dir="8100000" algn="tr" rotWithShape="0">
                <a:prstClr val="black">
                  <a:alpha val="50000"/>
                </a:prstClr>
              </a:outerShdw>
            </a:effectLst>
          </p:grpSpPr>
          <p:sp>
            <p:nvSpPr>
              <p:cNvPr id="31" name="同心圆 30"/>
              <p:cNvSpPr/>
              <p:nvPr/>
            </p:nvSpPr>
            <p:spPr>
              <a:xfrm>
                <a:off x="304799" y="673100"/>
                <a:ext cx="4000500" cy="4000499"/>
              </a:xfrm>
              <a:prstGeom prst="donut">
                <a:avLst>
                  <a:gd name="adj" fmla="val 4879"/>
                </a:avLst>
              </a:prstGeom>
              <a:gradFill>
                <a:gsLst>
                  <a:gs pos="0">
                    <a:srgbClr val="F1F3F2"/>
                  </a:gs>
                  <a:gs pos="55000">
                    <a:srgbClr val="F1F3F2"/>
                  </a:gs>
                  <a:gs pos="100000">
                    <a:srgbClr val="B2B2B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ea typeface="微软雅黑" panose="020B0503020204020204" pitchFamily="34" charset="-122"/>
                </a:endParaRPr>
              </a:p>
            </p:txBody>
          </p:sp>
          <p:sp>
            <p:nvSpPr>
              <p:cNvPr id="32" name="椭圆 31"/>
              <p:cNvSpPr/>
              <p:nvPr/>
            </p:nvSpPr>
            <p:spPr>
              <a:xfrm>
                <a:off x="392113" y="760413"/>
                <a:ext cx="3825874" cy="3825874"/>
              </a:xfrm>
              <a:prstGeom prst="ellipse">
                <a:avLst/>
              </a:prstGeom>
              <a:gradFill>
                <a:gsLst>
                  <a:gs pos="0">
                    <a:srgbClr val="FFFFFF"/>
                  </a:gs>
                  <a:gs pos="51000">
                    <a:srgbClr val="F1F3F2"/>
                  </a:gs>
                  <a:gs pos="100000">
                    <a:srgbClr val="B2B2B2"/>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grpSp>
        <p:sp>
          <p:nvSpPr>
            <p:cNvPr id="43" name="文本框 42"/>
            <p:cNvSpPr txBox="1"/>
            <p:nvPr/>
          </p:nvSpPr>
          <p:spPr>
            <a:xfrm>
              <a:off x="3062696" y="1964207"/>
              <a:ext cx="870373" cy="1352973"/>
            </a:xfrm>
            <a:prstGeom prst="rect">
              <a:avLst/>
            </a:prstGeom>
            <a:noFill/>
          </p:spPr>
          <p:txBody>
            <a:bodyPr wrap="none" rtlCol="0">
              <a:spAutoFit/>
            </a:bodyPr>
            <a:lstStyle/>
            <a:p>
              <a:r>
                <a:rPr lang="en-US" altLang="zh-CN" sz="6000" b="1" dirty="0">
                  <a:latin typeface="微软雅黑" panose="020B0503020204020204" pitchFamily="34" charset="-122"/>
                  <a:ea typeface="微软雅黑" panose="020B0503020204020204" pitchFamily="34" charset="-122"/>
                </a:rPr>
                <a:t>2</a:t>
              </a:r>
              <a:endParaRPr lang="zh-CN" altLang="en-US" sz="6000" b="1" dirty="0">
                <a:latin typeface="微软雅黑" panose="020B0503020204020204" pitchFamily="34" charset="-122"/>
                <a:ea typeface="微软雅黑" panose="020B0503020204020204" pitchFamily="34" charset="-122"/>
              </a:endParaRPr>
            </a:p>
          </p:txBody>
        </p:sp>
      </p:grpSp>
      <p:grpSp>
        <p:nvGrpSpPr>
          <p:cNvPr id="48" name="组合 47"/>
          <p:cNvGrpSpPr/>
          <p:nvPr/>
        </p:nvGrpSpPr>
        <p:grpSpPr>
          <a:xfrm>
            <a:off x="3367471" y="1412183"/>
            <a:ext cx="1114525" cy="1114525"/>
            <a:chOff x="4489961" y="1882911"/>
            <a:chExt cx="1486033" cy="1486033"/>
          </a:xfrm>
        </p:grpSpPr>
        <p:grpSp>
          <p:nvGrpSpPr>
            <p:cNvPr id="33" name="组合 32"/>
            <p:cNvGrpSpPr/>
            <p:nvPr/>
          </p:nvGrpSpPr>
          <p:grpSpPr>
            <a:xfrm>
              <a:off x="4489961" y="1882911"/>
              <a:ext cx="1486033" cy="1486033"/>
              <a:chOff x="304799" y="673100"/>
              <a:chExt cx="4000500" cy="4000499"/>
            </a:xfrm>
            <a:effectLst>
              <a:outerShdw blurRad="444500" dist="254000" dir="8100000" algn="tr" rotWithShape="0">
                <a:prstClr val="black">
                  <a:alpha val="50000"/>
                </a:prstClr>
              </a:outerShdw>
            </a:effectLst>
          </p:grpSpPr>
          <p:sp>
            <p:nvSpPr>
              <p:cNvPr id="34" name="同心圆 33"/>
              <p:cNvSpPr/>
              <p:nvPr/>
            </p:nvSpPr>
            <p:spPr>
              <a:xfrm>
                <a:off x="304799" y="673100"/>
                <a:ext cx="4000500" cy="4000499"/>
              </a:xfrm>
              <a:prstGeom prst="donut">
                <a:avLst>
                  <a:gd name="adj" fmla="val 4879"/>
                </a:avLst>
              </a:prstGeom>
              <a:gradFill>
                <a:gsLst>
                  <a:gs pos="0">
                    <a:srgbClr val="F1F3F2"/>
                  </a:gs>
                  <a:gs pos="55000">
                    <a:srgbClr val="F1F3F2"/>
                  </a:gs>
                  <a:gs pos="100000">
                    <a:srgbClr val="B2B2B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ea typeface="微软雅黑" panose="020B0503020204020204" pitchFamily="34" charset="-122"/>
                </a:endParaRPr>
              </a:p>
            </p:txBody>
          </p:sp>
          <p:sp>
            <p:nvSpPr>
              <p:cNvPr id="35" name="椭圆 34"/>
              <p:cNvSpPr/>
              <p:nvPr/>
            </p:nvSpPr>
            <p:spPr>
              <a:xfrm>
                <a:off x="392113" y="760413"/>
                <a:ext cx="3825874" cy="3825874"/>
              </a:xfrm>
              <a:prstGeom prst="ellipse">
                <a:avLst/>
              </a:prstGeom>
              <a:gradFill>
                <a:gsLst>
                  <a:gs pos="0">
                    <a:srgbClr val="FFFFFF"/>
                  </a:gs>
                  <a:gs pos="51000">
                    <a:srgbClr val="F1F3F2"/>
                  </a:gs>
                  <a:gs pos="100000">
                    <a:srgbClr val="B2B2B2"/>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grpSp>
        <p:sp>
          <p:nvSpPr>
            <p:cNvPr id="44" name="文本框 43"/>
            <p:cNvSpPr txBox="1"/>
            <p:nvPr/>
          </p:nvSpPr>
          <p:spPr>
            <a:xfrm>
              <a:off x="4769197" y="1964207"/>
              <a:ext cx="870373" cy="1352973"/>
            </a:xfrm>
            <a:prstGeom prst="rect">
              <a:avLst/>
            </a:prstGeom>
            <a:noFill/>
          </p:spPr>
          <p:txBody>
            <a:bodyPr wrap="none" rtlCol="0">
              <a:spAutoFit/>
            </a:bodyPr>
            <a:lstStyle/>
            <a:p>
              <a:r>
                <a:rPr lang="en-US" altLang="zh-CN" sz="6000" b="1" dirty="0">
                  <a:latin typeface="微软雅黑" panose="020B0503020204020204" pitchFamily="34" charset="-122"/>
                  <a:ea typeface="微软雅黑" panose="020B0503020204020204" pitchFamily="34" charset="-122"/>
                </a:rPr>
                <a:t>0</a:t>
              </a:r>
              <a:endParaRPr lang="zh-CN" altLang="en-US" sz="6000" b="1" dirty="0">
                <a:latin typeface="微软雅黑" panose="020B0503020204020204" pitchFamily="34" charset="-122"/>
                <a:ea typeface="微软雅黑" panose="020B0503020204020204" pitchFamily="34" charset="-122"/>
              </a:endParaRPr>
            </a:p>
          </p:txBody>
        </p:sp>
      </p:grpSp>
      <p:grpSp>
        <p:nvGrpSpPr>
          <p:cNvPr id="49" name="组合 48"/>
          <p:cNvGrpSpPr/>
          <p:nvPr/>
        </p:nvGrpSpPr>
        <p:grpSpPr>
          <a:xfrm>
            <a:off x="4662002" y="1412183"/>
            <a:ext cx="1114525" cy="1114525"/>
            <a:chOff x="6216003" y="1882911"/>
            <a:chExt cx="1486033" cy="1486033"/>
          </a:xfrm>
        </p:grpSpPr>
        <p:grpSp>
          <p:nvGrpSpPr>
            <p:cNvPr id="36" name="组合 35"/>
            <p:cNvGrpSpPr/>
            <p:nvPr/>
          </p:nvGrpSpPr>
          <p:grpSpPr>
            <a:xfrm>
              <a:off x="6216003" y="1882911"/>
              <a:ext cx="1486033" cy="1486033"/>
              <a:chOff x="304799" y="673100"/>
              <a:chExt cx="4000500" cy="4000499"/>
            </a:xfrm>
            <a:effectLst>
              <a:outerShdw blurRad="444500" dist="254000" dir="8100000" algn="tr" rotWithShape="0">
                <a:prstClr val="black">
                  <a:alpha val="50000"/>
                </a:prstClr>
              </a:outerShdw>
            </a:effectLst>
          </p:grpSpPr>
          <p:sp>
            <p:nvSpPr>
              <p:cNvPr id="37" name="同心圆 36"/>
              <p:cNvSpPr/>
              <p:nvPr/>
            </p:nvSpPr>
            <p:spPr>
              <a:xfrm>
                <a:off x="304799" y="673100"/>
                <a:ext cx="4000500" cy="4000499"/>
              </a:xfrm>
              <a:prstGeom prst="donut">
                <a:avLst>
                  <a:gd name="adj" fmla="val 4879"/>
                </a:avLst>
              </a:prstGeom>
              <a:gradFill>
                <a:gsLst>
                  <a:gs pos="0">
                    <a:srgbClr val="F1F3F2"/>
                  </a:gs>
                  <a:gs pos="55000">
                    <a:srgbClr val="F1F3F2"/>
                  </a:gs>
                  <a:gs pos="100000">
                    <a:srgbClr val="B2B2B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ea typeface="微软雅黑" panose="020B0503020204020204" pitchFamily="34" charset="-122"/>
                </a:endParaRPr>
              </a:p>
            </p:txBody>
          </p:sp>
          <p:sp>
            <p:nvSpPr>
              <p:cNvPr id="38" name="椭圆 37"/>
              <p:cNvSpPr/>
              <p:nvPr/>
            </p:nvSpPr>
            <p:spPr>
              <a:xfrm>
                <a:off x="392113" y="760413"/>
                <a:ext cx="3825874" cy="3825874"/>
              </a:xfrm>
              <a:prstGeom prst="ellipse">
                <a:avLst/>
              </a:prstGeom>
              <a:gradFill>
                <a:gsLst>
                  <a:gs pos="0">
                    <a:srgbClr val="FFFFFF"/>
                  </a:gs>
                  <a:gs pos="51000">
                    <a:srgbClr val="F1F3F2"/>
                  </a:gs>
                  <a:gs pos="100000">
                    <a:srgbClr val="B2B2B2"/>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grpSp>
        <p:sp>
          <p:nvSpPr>
            <p:cNvPr id="45" name="文本框 44"/>
            <p:cNvSpPr txBox="1"/>
            <p:nvPr/>
          </p:nvSpPr>
          <p:spPr>
            <a:xfrm>
              <a:off x="6528746" y="1964207"/>
              <a:ext cx="955040" cy="1352973"/>
            </a:xfrm>
            <a:prstGeom prst="rect">
              <a:avLst/>
            </a:prstGeom>
            <a:noFill/>
          </p:spPr>
          <p:txBody>
            <a:bodyPr wrap="none" rtlCol="0">
              <a:spAutoFit/>
            </a:bodyPr>
            <a:lstStyle/>
            <a:p>
              <a:r>
                <a:rPr lang="en-US" altLang="zh-CN" sz="6000" b="1" dirty="0">
                  <a:latin typeface="微软雅黑" panose="020B0503020204020204" pitchFamily="34" charset="-122"/>
                  <a:ea typeface="微软雅黑" panose="020B0503020204020204" pitchFamily="34" charset="-122"/>
                </a:rPr>
                <a:t>X</a:t>
              </a:r>
              <a:endParaRPr lang="zh-CN" altLang="en-US" sz="6000" b="1" dirty="0">
                <a:latin typeface="微软雅黑" panose="020B0503020204020204" pitchFamily="34" charset="-122"/>
                <a:ea typeface="微软雅黑" panose="020B0503020204020204" pitchFamily="34" charset="-122"/>
              </a:endParaRPr>
            </a:p>
          </p:txBody>
        </p:sp>
      </p:grpSp>
      <p:grpSp>
        <p:nvGrpSpPr>
          <p:cNvPr id="50" name="组合 49"/>
          <p:cNvGrpSpPr/>
          <p:nvPr/>
        </p:nvGrpSpPr>
        <p:grpSpPr>
          <a:xfrm>
            <a:off x="5956534" y="1412183"/>
            <a:ext cx="1114525" cy="1114525"/>
            <a:chOff x="7942045" y="1882911"/>
            <a:chExt cx="1486033" cy="1486033"/>
          </a:xfrm>
        </p:grpSpPr>
        <p:grpSp>
          <p:nvGrpSpPr>
            <p:cNvPr id="39" name="组合 38"/>
            <p:cNvGrpSpPr/>
            <p:nvPr/>
          </p:nvGrpSpPr>
          <p:grpSpPr>
            <a:xfrm>
              <a:off x="7942045" y="1882911"/>
              <a:ext cx="1486033" cy="1486033"/>
              <a:chOff x="304799" y="673100"/>
              <a:chExt cx="4000500" cy="4000499"/>
            </a:xfrm>
            <a:effectLst>
              <a:outerShdw blurRad="444500" dist="254000" dir="8100000" algn="tr" rotWithShape="0">
                <a:prstClr val="black">
                  <a:alpha val="50000"/>
                </a:prstClr>
              </a:outerShdw>
            </a:effectLst>
          </p:grpSpPr>
          <p:sp>
            <p:nvSpPr>
              <p:cNvPr id="40" name="同心圆 39"/>
              <p:cNvSpPr/>
              <p:nvPr/>
            </p:nvSpPr>
            <p:spPr>
              <a:xfrm>
                <a:off x="304799" y="673100"/>
                <a:ext cx="4000500" cy="4000499"/>
              </a:xfrm>
              <a:prstGeom prst="donut">
                <a:avLst>
                  <a:gd name="adj" fmla="val 4879"/>
                </a:avLst>
              </a:prstGeom>
              <a:gradFill>
                <a:gsLst>
                  <a:gs pos="0">
                    <a:srgbClr val="F1F3F2"/>
                  </a:gs>
                  <a:gs pos="55000">
                    <a:srgbClr val="F1F3F2"/>
                  </a:gs>
                  <a:gs pos="100000">
                    <a:srgbClr val="B2B2B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ea typeface="微软雅黑" panose="020B0503020204020204" pitchFamily="34" charset="-122"/>
                </a:endParaRPr>
              </a:p>
            </p:txBody>
          </p:sp>
          <p:sp>
            <p:nvSpPr>
              <p:cNvPr id="41" name="椭圆 40"/>
              <p:cNvSpPr/>
              <p:nvPr/>
            </p:nvSpPr>
            <p:spPr>
              <a:xfrm>
                <a:off x="392113" y="760413"/>
                <a:ext cx="3825874" cy="3825874"/>
              </a:xfrm>
              <a:prstGeom prst="ellipse">
                <a:avLst/>
              </a:prstGeom>
              <a:gradFill>
                <a:gsLst>
                  <a:gs pos="0">
                    <a:srgbClr val="FFFFFF"/>
                  </a:gs>
                  <a:gs pos="51000">
                    <a:srgbClr val="F1F3F2"/>
                  </a:gs>
                  <a:gs pos="100000">
                    <a:srgbClr val="B2B2B2"/>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grpSp>
        <p:sp>
          <p:nvSpPr>
            <p:cNvPr id="46" name="文本框 45"/>
            <p:cNvSpPr txBox="1"/>
            <p:nvPr/>
          </p:nvSpPr>
          <p:spPr>
            <a:xfrm>
              <a:off x="8259781" y="1964207"/>
              <a:ext cx="955040" cy="1352973"/>
            </a:xfrm>
            <a:prstGeom prst="rect">
              <a:avLst/>
            </a:prstGeom>
            <a:noFill/>
          </p:spPr>
          <p:txBody>
            <a:bodyPr wrap="none" rtlCol="0">
              <a:spAutoFit/>
            </a:bodyPr>
            <a:lstStyle/>
            <a:p>
              <a:r>
                <a:rPr lang="en-US" altLang="zh-CN" sz="6000" b="1" dirty="0">
                  <a:latin typeface="微软雅黑" panose="020B0503020204020204" pitchFamily="34" charset="-122"/>
                  <a:ea typeface="微软雅黑" panose="020B0503020204020204" pitchFamily="34" charset="-122"/>
                </a:rPr>
                <a:t>X</a:t>
              </a:r>
              <a:endParaRPr lang="zh-CN" altLang="en-US" sz="6000" b="1" dirty="0">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outHorizontal)">
                                      <p:cBhvr>
                                        <p:cTn id="7" dur="500"/>
                                        <p:tgtEl>
                                          <p:spTgt spid="22"/>
                                        </p:tgtEl>
                                      </p:cBhvr>
                                    </p:animEffect>
                                  </p:childTnLst>
                                </p:cTn>
                              </p:par>
                            </p:childTnLst>
                          </p:cTn>
                        </p:par>
                        <p:par>
                          <p:cTn id="8" fill="hold">
                            <p:stCondLst>
                              <p:cond delay="500"/>
                            </p:stCondLst>
                            <p:childTnLst>
                              <p:par>
                                <p:cTn id="9" presetID="17" presetClass="entr" presetSubtype="1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17" presetClass="entr" presetSubtype="10" fill="hold" nodeType="afterEffect">
                                  <p:stCondLst>
                                    <p:cond delay="0"/>
                                  </p:stCondLst>
                                  <p:childTnLst>
                                    <p:set>
                                      <p:cBhvr>
                                        <p:cTn id="15" dur="1" fill="hold">
                                          <p:stCondLst>
                                            <p:cond delay="0"/>
                                          </p:stCondLst>
                                        </p:cTn>
                                        <p:tgtEl>
                                          <p:spTgt spid="48"/>
                                        </p:tgtEl>
                                        <p:attrNameLst>
                                          <p:attrName>style.visibility</p:attrName>
                                        </p:attrNameLst>
                                      </p:cBhvr>
                                      <p:to>
                                        <p:strVal val="visible"/>
                                      </p:to>
                                    </p:set>
                                    <p:anim calcmode="lin" valueType="num">
                                      <p:cBhvr>
                                        <p:cTn id="16" dur="500" fill="hold"/>
                                        <p:tgtEl>
                                          <p:spTgt spid="48"/>
                                        </p:tgtEl>
                                        <p:attrNameLst>
                                          <p:attrName>ppt_w</p:attrName>
                                        </p:attrNameLst>
                                      </p:cBhvr>
                                      <p:tavLst>
                                        <p:tav tm="0">
                                          <p:val>
                                            <p:fltVal val="0"/>
                                          </p:val>
                                        </p:tav>
                                        <p:tav tm="100000">
                                          <p:val>
                                            <p:strVal val="#ppt_w"/>
                                          </p:val>
                                        </p:tav>
                                      </p:tavLst>
                                    </p:anim>
                                    <p:anim calcmode="lin" valueType="num">
                                      <p:cBhvr>
                                        <p:cTn id="17" dur="500" fill="hold"/>
                                        <p:tgtEl>
                                          <p:spTgt spid="48"/>
                                        </p:tgtEl>
                                        <p:attrNameLst>
                                          <p:attrName>ppt_h</p:attrName>
                                        </p:attrNameLst>
                                      </p:cBhvr>
                                      <p:tavLst>
                                        <p:tav tm="0">
                                          <p:val>
                                            <p:strVal val="#ppt_h"/>
                                          </p:val>
                                        </p:tav>
                                        <p:tav tm="100000">
                                          <p:val>
                                            <p:strVal val="#ppt_h"/>
                                          </p:val>
                                        </p:tav>
                                      </p:tavLst>
                                    </p:anim>
                                  </p:childTnLst>
                                </p:cTn>
                              </p:par>
                            </p:childTnLst>
                          </p:cTn>
                        </p:par>
                        <p:par>
                          <p:cTn id="18" fill="hold">
                            <p:stCondLst>
                              <p:cond delay="1500"/>
                            </p:stCondLst>
                            <p:childTnLst>
                              <p:par>
                                <p:cTn id="19" presetID="17" presetClass="entr" presetSubtype="10" fill="hold" nodeType="after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p:cTn id="21" dur="500" fill="hold"/>
                                        <p:tgtEl>
                                          <p:spTgt spid="49"/>
                                        </p:tgtEl>
                                        <p:attrNameLst>
                                          <p:attrName>ppt_w</p:attrName>
                                        </p:attrNameLst>
                                      </p:cBhvr>
                                      <p:tavLst>
                                        <p:tav tm="0">
                                          <p:val>
                                            <p:fltVal val="0"/>
                                          </p:val>
                                        </p:tav>
                                        <p:tav tm="100000">
                                          <p:val>
                                            <p:strVal val="#ppt_w"/>
                                          </p:val>
                                        </p:tav>
                                      </p:tavLst>
                                    </p:anim>
                                    <p:anim calcmode="lin" valueType="num">
                                      <p:cBhvr>
                                        <p:cTn id="22" dur="500" fill="hold"/>
                                        <p:tgtEl>
                                          <p:spTgt spid="49"/>
                                        </p:tgtEl>
                                        <p:attrNameLst>
                                          <p:attrName>ppt_h</p:attrName>
                                        </p:attrNameLst>
                                      </p:cBhvr>
                                      <p:tavLst>
                                        <p:tav tm="0">
                                          <p:val>
                                            <p:strVal val="#ppt_h"/>
                                          </p:val>
                                        </p:tav>
                                        <p:tav tm="100000">
                                          <p:val>
                                            <p:strVal val="#ppt_h"/>
                                          </p:val>
                                        </p:tav>
                                      </p:tavLst>
                                    </p:anim>
                                  </p:childTnLst>
                                </p:cTn>
                              </p:par>
                            </p:childTnLst>
                          </p:cTn>
                        </p:par>
                        <p:par>
                          <p:cTn id="23" fill="hold">
                            <p:stCondLst>
                              <p:cond delay="2000"/>
                            </p:stCondLst>
                            <p:childTnLst>
                              <p:par>
                                <p:cTn id="24" presetID="17" presetClass="entr" presetSubtype="10" fill="hold" nodeType="afterEffect">
                                  <p:stCondLst>
                                    <p:cond delay="0"/>
                                  </p:stCondLst>
                                  <p:childTnLst>
                                    <p:set>
                                      <p:cBhvr>
                                        <p:cTn id="25" dur="1" fill="hold">
                                          <p:stCondLst>
                                            <p:cond delay="0"/>
                                          </p:stCondLst>
                                        </p:cTn>
                                        <p:tgtEl>
                                          <p:spTgt spid="50"/>
                                        </p:tgtEl>
                                        <p:attrNameLst>
                                          <p:attrName>style.visibility</p:attrName>
                                        </p:attrNameLst>
                                      </p:cBhvr>
                                      <p:to>
                                        <p:strVal val="visible"/>
                                      </p:to>
                                    </p:set>
                                    <p:anim calcmode="lin" valueType="num">
                                      <p:cBhvr>
                                        <p:cTn id="26" dur="500" fill="hold"/>
                                        <p:tgtEl>
                                          <p:spTgt spid="50"/>
                                        </p:tgtEl>
                                        <p:attrNameLst>
                                          <p:attrName>ppt_w</p:attrName>
                                        </p:attrNameLst>
                                      </p:cBhvr>
                                      <p:tavLst>
                                        <p:tav tm="0">
                                          <p:val>
                                            <p:fltVal val="0"/>
                                          </p:val>
                                        </p:tav>
                                        <p:tav tm="100000">
                                          <p:val>
                                            <p:strVal val="#ppt_w"/>
                                          </p:val>
                                        </p:tav>
                                      </p:tavLst>
                                    </p:anim>
                                    <p:anim calcmode="lin" valueType="num">
                                      <p:cBhvr>
                                        <p:cTn id="27" dur="500" fill="hold"/>
                                        <p:tgtEl>
                                          <p:spTgt spid="50"/>
                                        </p:tgtEl>
                                        <p:attrNameLst>
                                          <p:attrName>ppt_h</p:attrName>
                                        </p:attrNameLst>
                                      </p:cBhvr>
                                      <p:tavLst>
                                        <p:tav tm="0">
                                          <p:val>
                                            <p:strVal val="#ppt_h"/>
                                          </p:val>
                                        </p:tav>
                                        <p:tav tm="100000">
                                          <p:val>
                                            <p:strVal val="#ppt_h"/>
                                          </p:val>
                                        </p:tav>
                                      </p:tavLst>
                                    </p:anim>
                                  </p:childTnLst>
                                </p:cTn>
                              </p:par>
                            </p:childTnLst>
                          </p:cTn>
                        </p:par>
                        <p:par>
                          <p:cTn id="28" fill="hold">
                            <p:stCondLst>
                              <p:cond delay="2500"/>
                            </p:stCondLst>
                            <p:childTnLst>
                              <p:par>
                                <p:cTn id="29" presetID="16" presetClass="entr" presetSubtype="21"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barn(inVertical)">
                                      <p:cBhvr>
                                        <p:cTn id="31" dur="500"/>
                                        <p:tgtEl>
                                          <p:spTgt spid="24"/>
                                        </p:tgtEl>
                                      </p:cBhvr>
                                    </p:animEffect>
                                  </p:childTnLst>
                                </p:cTn>
                              </p:par>
                            </p:childTnLst>
                          </p:cTn>
                        </p:par>
                        <p:par>
                          <p:cTn id="32" fill="hold">
                            <p:stCondLst>
                              <p:cond delay="3000"/>
                            </p:stCondLst>
                            <p:childTnLst>
                              <p:par>
                                <p:cTn id="33" presetID="16" presetClass="entr" presetSubtype="37"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barn(outVertical)">
                                      <p:cBhvr>
                                        <p:cTn id="35" dur="500"/>
                                        <p:tgtEl>
                                          <p:spTgt spid="25"/>
                                        </p:tgtEl>
                                      </p:cBhvr>
                                    </p:animEffect>
                                  </p:childTnLst>
                                </p:cTn>
                              </p:par>
                            </p:childTnLst>
                          </p:cTn>
                        </p:par>
                        <p:par>
                          <p:cTn id="36" fill="hold">
                            <p:stCondLst>
                              <p:cond delay="3500"/>
                            </p:stCondLst>
                            <p:childTnLst>
                              <p:par>
                                <p:cTn id="37" presetID="12" presetClass="entr" presetSubtype="4" fill="hold" grpId="0" nodeType="afterEffect">
                                  <p:stCondLst>
                                    <p:cond delay="0"/>
                                  </p:stCondLst>
                                  <p:iterate type="lt">
                                    <p:tmPct val="10000"/>
                                  </p:iterate>
                                  <p:childTnLst>
                                    <p:set>
                                      <p:cBhvr>
                                        <p:cTn id="38" dur="1" fill="hold">
                                          <p:stCondLst>
                                            <p:cond delay="0"/>
                                          </p:stCondLst>
                                        </p:cTn>
                                        <p:tgtEl>
                                          <p:spTgt spid="23"/>
                                        </p:tgtEl>
                                        <p:attrNameLst>
                                          <p:attrName>style.visibility</p:attrName>
                                        </p:attrNameLst>
                                      </p:cBhvr>
                                      <p:to>
                                        <p:strVal val="visible"/>
                                      </p:to>
                                    </p:set>
                                    <p:anim calcmode="lin" valueType="num">
                                      <p:cBhvr additive="base">
                                        <p:cTn id="39" dur="750"/>
                                        <p:tgtEl>
                                          <p:spTgt spid="23"/>
                                        </p:tgtEl>
                                        <p:attrNameLst>
                                          <p:attrName>ppt_y</p:attrName>
                                        </p:attrNameLst>
                                      </p:cBhvr>
                                      <p:tavLst>
                                        <p:tav tm="0">
                                          <p:val>
                                            <p:strVal val="#ppt_y+#ppt_h*1.125000"/>
                                          </p:val>
                                        </p:tav>
                                        <p:tav tm="100000">
                                          <p:val>
                                            <p:strVal val="#ppt_y"/>
                                          </p:val>
                                        </p:tav>
                                      </p:tavLst>
                                    </p:anim>
                                    <p:animEffect transition="in" filter="wipe(up)">
                                      <p:cBhvr>
                                        <p:cTn id="40" dur="750"/>
                                        <p:tgtEl>
                                          <p:spTgt spid="23"/>
                                        </p:tgtEl>
                                      </p:cBhvr>
                                    </p:animEffect>
                                  </p:childTnLst>
                                </p:cTn>
                              </p:par>
                            </p:childTnLst>
                          </p:cTn>
                        </p:par>
                        <p:par>
                          <p:cTn id="41" fill="hold">
                            <p:stCondLst>
                              <p:cond delay="4724"/>
                            </p:stCondLst>
                            <p:childTnLst>
                              <p:par>
                                <p:cTn id="42" presetID="42" presetClass="entr" presetSubtype="0"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fade">
                                      <p:cBhvr>
                                        <p:cTn id="44" dur="1000"/>
                                        <p:tgtEl>
                                          <p:spTgt spid="26"/>
                                        </p:tgtEl>
                                      </p:cBhvr>
                                    </p:animEffect>
                                    <p:anim calcmode="lin" valueType="num">
                                      <p:cBhvr>
                                        <p:cTn id="45" dur="1000" fill="hold"/>
                                        <p:tgtEl>
                                          <p:spTgt spid="26"/>
                                        </p:tgtEl>
                                        <p:attrNameLst>
                                          <p:attrName>ppt_x</p:attrName>
                                        </p:attrNameLst>
                                      </p:cBhvr>
                                      <p:tavLst>
                                        <p:tav tm="0">
                                          <p:val>
                                            <p:strVal val="#ppt_x"/>
                                          </p:val>
                                        </p:tav>
                                        <p:tav tm="100000">
                                          <p:val>
                                            <p:strVal val="#ppt_x"/>
                                          </p:val>
                                        </p:tav>
                                      </p:tavLst>
                                    </p:anim>
                                    <p:anim calcmode="lin" valueType="num">
                                      <p:cBhvr>
                                        <p:cTn id="46"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ldLvl="0" animBg="1"/>
      <p:bldP spid="23" grpId="0"/>
      <p:bldP spid="25" grpId="0" bldLvl="0" animBg="1"/>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5051613" y="1321400"/>
            <a:ext cx="0" cy="3171036"/>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p:nvGrpSpPr>
        <p:grpSpPr>
          <a:xfrm>
            <a:off x="2556473" y="1549477"/>
            <a:ext cx="2158778" cy="295466"/>
            <a:chOff x="3249264" y="1751685"/>
            <a:chExt cx="2994025" cy="393832"/>
          </a:xfrm>
        </p:grpSpPr>
        <p:grpSp>
          <p:nvGrpSpPr>
            <p:cNvPr id="15" name="组合 14"/>
            <p:cNvGrpSpPr/>
            <p:nvPr/>
          </p:nvGrpSpPr>
          <p:grpSpPr>
            <a:xfrm>
              <a:off x="3249264" y="1776443"/>
              <a:ext cx="2994025" cy="314203"/>
              <a:chOff x="2940050" y="2132897"/>
              <a:chExt cx="2994025" cy="314203"/>
            </a:xfrm>
          </p:grpSpPr>
          <p:sp>
            <p:nvSpPr>
              <p:cNvPr id="17" name="圆角矩形 16"/>
              <p:cNvSpPr/>
              <p:nvPr/>
            </p:nvSpPr>
            <p:spPr>
              <a:xfrm>
                <a:off x="2940050" y="2132897"/>
                <a:ext cx="2994025" cy="314202"/>
              </a:xfrm>
              <a:prstGeom prst="roundRect">
                <a:avLst>
                  <a:gd name="adj" fmla="val 50000"/>
                </a:avLst>
              </a:prstGeom>
              <a:solidFill>
                <a:srgbClr val="5F5F5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8" name="圆角矩形 17"/>
              <p:cNvSpPr/>
              <p:nvPr/>
            </p:nvSpPr>
            <p:spPr>
              <a:xfrm>
                <a:off x="2940050" y="2132898"/>
                <a:ext cx="2108200" cy="314202"/>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16" name="文本框 15"/>
            <p:cNvSpPr txBox="1"/>
            <p:nvPr/>
          </p:nvSpPr>
          <p:spPr>
            <a:xfrm>
              <a:off x="5335260" y="1751685"/>
              <a:ext cx="673754" cy="393832"/>
            </a:xfrm>
            <a:prstGeom prst="rect">
              <a:avLst/>
            </a:prstGeom>
            <a:noFill/>
          </p:spPr>
          <p:txBody>
            <a:bodyPr wrap="square" rtlCol="0">
              <a:spAutoFit/>
            </a:bodyPr>
            <a:lstStyle/>
            <a:p>
              <a:pPr algn="ctr">
                <a:lnSpc>
                  <a:spcPct val="120000"/>
                </a:lnSpc>
              </a:pPr>
              <a:r>
                <a:rPr lang="en-US" altLang="zh-CN" sz="1100" dirty="0">
                  <a:solidFill>
                    <a:schemeClr val="accent1"/>
                  </a:solidFill>
                  <a:latin typeface="微软雅黑" panose="020B0503020204020204" pitchFamily="34" charset="-122"/>
                  <a:ea typeface="微软雅黑" panose="020B0503020204020204" pitchFamily="34" charset="-122"/>
                  <a:cs typeface="Arial" panose="020B0604020202020204" pitchFamily="34" charset="0"/>
                </a:rPr>
                <a:t>70%</a:t>
              </a:r>
              <a:endParaRPr lang="zh-CN" altLang="en-US" sz="1100" baseline="-3000" dirty="0">
                <a:solidFill>
                  <a:schemeClr val="accent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9" name="组合 18"/>
          <p:cNvGrpSpPr/>
          <p:nvPr/>
        </p:nvGrpSpPr>
        <p:grpSpPr>
          <a:xfrm>
            <a:off x="2556473" y="1857870"/>
            <a:ext cx="2158778" cy="295466"/>
            <a:chOff x="3249264" y="2162753"/>
            <a:chExt cx="2994025" cy="393833"/>
          </a:xfrm>
        </p:grpSpPr>
        <p:grpSp>
          <p:nvGrpSpPr>
            <p:cNvPr id="20" name="组合 19"/>
            <p:cNvGrpSpPr/>
            <p:nvPr/>
          </p:nvGrpSpPr>
          <p:grpSpPr>
            <a:xfrm>
              <a:off x="3249264" y="2178703"/>
              <a:ext cx="2994025" cy="314618"/>
              <a:chOff x="2940050" y="2519659"/>
              <a:chExt cx="2994025" cy="314618"/>
            </a:xfrm>
          </p:grpSpPr>
          <p:sp>
            <p:nvSpPr>
              <p:cNvPr id="22" name="圆角矩形 21"/>
              <p:cNvSpPr/>
              <p:nvPr/>
            </p:nvSpPr>
            <p:spPr>
              <a:xfrm>
                <a:off x="2940050" y="2520075"/>
                <a:ext cx="2994025" cy="314202"/>
              </a:xfrm>
              <a:prstGeom prst="roundRect">
                <a:avLst>
                  <a:gd name="adj" fmla="val 50000"/>
                </a:avLst>
              </a:prstGeom>
              <a:solidFill>
                <a:srgbClr val="5F5F5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3" name="圆角矩形 22"/>
              <p:cNvSpPr/>
              <p:nvPr/>
            </p:nvSpPr>
            <p:spPr>
              <a:xfrm>
                <a:off x="2940051" y="2519659"/>
                <a:ext cx="889000" cy="314202"/>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21" name="文本框 20"/>
            <p:cNvSpPr txBox="1"/>
            <p:nvPr/>
          </p:nvSpPr>
          <p:spPr>
            <a:xfrm>
              <a:off x="4118872" y="2162753"/>
              <a:ext cx="673754" cy="393833"/>
            </a:xfrm>
            <a:prstGeom prst="rect">
              <a:avLst/>
            </a:prstGeom>
            <a:noFill/>
          </p:spPr>
          <p:txBody>
            <a:bodyPr wrap="square" rtlCol="0">
              <a:spAutoFit/>
            </a:bodyPr>
            <a:lstStyle/>
            <a:p>
              <a:pPr algn="ctr">
                <a:lnSpc>
                  <a:spcPct val="120000"/>
                </a:lnSpc>
              </a:pPr>
              <a:r>
                <a:rPr lang="en-US" altLang="zh-CN" sz="1100" dirty="0">
                  <a:solidFill>
                    <a:schemeClr val="accent1"/>
                  </a:solidFill>
                  <a:latin typeface="微软雅黑" panose="020B0503020204020204" pitchFamily="34" charset="-122"/>
                  <a:ea typeface="微软雅黑" panose="020B0503020204020204" pitchFamily="34" charset="-122"/>
                  <a:cs typeface="Arial" panose="020B0604020202020204" pitchFamily="34" charset="0"/>
                </a:rPr>
                <a:t>30%</a:t>
              </a:r>
              <a:endParaRPr lang="zh-CN" altLang="en-US" sz="1100" baseline="-3000" dirty="0">
                <a:solidFill>
                  <a:schemeClr val="accent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24" name="组合 23"/>
          <p:cNvGrpSpPr/>
          <p:nvPr/>
        </p:nvGrpSpPr>
        <p:grpSpPr>
          <a:xfrm>
            <a:off x="2552726" y="3185923"/>
            <a:ext cx="2171421" cy="295466"/>
            <a:chOff x="3244272" y="3932941"/>
            <a:chExt cx="3011560" cy="393832"/>
          </a:xfrm>
        </p:grpSpPr>
        <p:sp>
          <p:nvSpPr>
            <p:cNvPr id="25" name="圆角矩形 24"/>
            <p:cNvSpPr/>
            <p:nvPr/>
          </p:nvSpPr>
          <p:spPr>
            <a:xfrm>
              <a:off x="3261807" y="3971332"/>
              <a:ext cx="2994025" cy="314202"/>
            </a:xfrm>
            <a:prstGeom prst="roundRect">
              <a:avLst>
                <a:gd name="adj" fmla="val 50000"/>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latin typeface="微软雅黑" panose="020B0503020204020204" pitchFamily="34" charset="-122"/>
                <a:ea typeface="微软雅黑" panose="020B0503020204020204" pitchFamily="34" charset="-122"/>
                <a:cs typeface="Arial" panose="020B0604020202020204" pitchFamily="34" charset="0"/>
              </a:endParaRPr>
            </a:p>
          </p:txBody>
        </p:sp>
        <p:sp>
          <p:nvSpPr>
            <p:cNvPr id="29" name="圆角矩形 28"/>
            <p:cNvSpPr/>
            <p:nvPr/>
          </p:nvSpPr>
          <p:spPr>
            <a:xfrm>
              <a:off x="3244272" y="3971332"/>
              <a:ext cx="1201953" cy="314202"/>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latin typeface="微软雅黑" panose="020B0503020204020204" pitchFamily="34" charset="-122"/>
                <a:ea typeface="微软雅黑" panose="020B0503020204020204" pitchFamily="34" charset="-122"/>
                <a:cs typeface="Arial" panose="020B0604020202020204" pitchFamily="34" charset="0"/>
              </a:endParaRPr>
            </a:p>
          </p:txBody>
        </p:sp>
        <p:sp>
          <p:nvSpPr>
            <p:cNvPr id="30" name="文本框 29"/>
            <p:cNvSpPr txBox="1"/>
            <p:nvPr/>
          </p:nvSpPr>
          <p:spPr>
            <a:xfrm>
              <a:off x="4418923" y="3932941"/>
              <a:ext cx="907693" cy="393832"/>
            </a:xfrm>
            <a:prstGeom prst="rect">
              <a:avLst/>
            </a:prstGeom>
            <a:noFill/>
          </p:spPr>
          <p:txBody>
            <a:bodyPr wrap="square" rtlCol="0">
              <a:spAutoFit/>
            </a:bodyPr>
            <a:lstStyle/>
            <a:p>
              <a:pPr algn="ctr">
                <a:lnSpc>
                  <a:spcPct val="120000"/>
                </a:lnSpc>
              </a:pPr>
              <a:r>
                <a:rPr lang="en-US" altLang="zh-CN" sz="1100"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40%</a:t>
              </a:r>
              <a:endParaRPr lang="zh-CN" altLang="en-US" sz="1100" baseline="-3000" dirty="0">
                <a:solidFill>
                  <a:srgbClr val="333333"/>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1" name="组合 30"/>
          <p:cNvGrpSpPr/>
          <p:nvPr/>
        </p:nvGrpSpPr>
        <p:grpSpPr>
          <a:xfrm>
            <a:off x="2552730" y="3480041"/>
            <a:ext cx="2169245" cy="295466"/>
            <a:chOff x="3244272" y="4324968"/>
            <a:chExt cx="3008542" cy="393830"/>
          </a:xfrm>
        </p:grpSpPr>
        <p:sp>
          <p:nvSpPr>
            <p:cNvPr id="32" name="圆角矩形 31"/>
            <p:cNvSpPr/>
            <p:nvPr/>
          </p:nvSpPr>
          <p:spPr>
            <a:xfrm>
              <a:off x="3258789" y="4362615"/>
              <a:ext cx="2994025" cy="314202"/>
            </a:xfrm>
            <a:prstGeom prst="roundRect">
              <a:avLst>
                <a:gd name="adj" fmla="val 50000"/>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latin typeface="微软雅黑" panose="020B0503020204020204" pitchFamily="34" charset="-122"/>
                <a:ea typeface="微软雅黑" panose="020B0503020204020204" pitchFamily="34" charset="-122"/>
                <a:cs typeface="Arial" panose="020B0604020202020204" pitchFamily="34" charset="0"/>
              </a:endParaRPr>
            </a:p>
          </p:txBody>
        </p:sp>
        <p:sp>
          <p:nvSpPr>
            <p:cNvPr id="33" name="圆角矩形 32"/>
            <p:cNvSpPr/>
            <p:nvPr/>
          </p:nvSpPr>
          <p:spPr>
            <a:xfrm>
              <a:off x="3244272" y="4362651"/>
              <a:ext cx="2108200" cy="314202"/>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latin typeface="微软雅黑" panose="020B0503020204020204" pitchFamily="34" charset="-122"/>
                <a:ea typeface="微软雅黑" panose="020B0503020204020204" pitchFamily="34" charset="-122"/>
                <a:cs typeface="Arial" panose="020B0604020202020204" pitchFamily="34" charset="0"/>
              </a:endParaRPr>
            </a:p>
          </p:txBody>
        </p:sp>
        <p:sp>
          <p:nvSpPr>
            <p:cNvPr id="34" name="文本框 33"/>
            <p:cNvSpPr txBox="1"/>
            <p:nvPr/>
          </p:nvSpPr>
          <p:spPr>
            <a:xfrm>
              <a:off x="5326614" y="4324968"/>
              <a:ext cx="673754" cy="393830"/>
            </a:xfrm>
            <a:prstGeom prst="rect">
              <a:avLst/>
            </a:prstGeom>
            <a:noFill/>
          </p:spPr>
          <p:txBody>
            <a:bodyPr wrap="square" rtlCol="0">
              <a:spAutoFit/>
            </a:bodyPr>
            <a:lstStyle/>
            <a:p>
              <a:pPr algn="ctr">
                <a:lnSpc>
                  <a:spcPct val="120000"/>
                </a:lnSpc>
              </a:pPr>
              <a:r>
                <a:rPr lang="en-US" altLang="zh-CN" sz="1100"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60%</a:t>
              </a:r>
              <a:endParaRPr lang="zh-CN" altLang="en-US" sz="1100" baseline="-3000" dirty="0">
                <a:solidFill>
                  <a:srgbClr val="333333"/>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5" name="组合 34"/>
          <p:cNvGrpSpPr/>
          <p:nvPr/>
        </p:nvGrpSpPr>
        <p:grpSpPr>
          <a:xfrm>
            <a:off x="1082216" y="1321400"/>
            <a:ext cx="1619118" cy="1647508"/>
            <a:chOff x="471706" y="1675770"/>
            <a:chExt cx="2158449" cy="2196000"/>
          </a:xfrm>
          <a:solidFill>
            <a:srgbClr val="C00000"/>
          </a:solidFill>
        </p:grpSpPr>
        <p:grpSp>
          <p:nvGrpSpPr>
            <p:cNvPr id="36" name="组合 35"/>
            <p:cNvGrpSpPr>
              <a:grpSpLocks noChangeAspect="1"/>
            </p:cNvGrpSpPr>
            <p:nvPr/>
          </p:nvGrpSpPr>
          <p:grpSpPr>
            <a:xfrm>
              <a:off x="471706" y="1675770"/>
              <a:ext cx="2158449" cy="2196000"/>
              <a:chOff x="5397500" y="5734050"/>
              <a:chExt cx="365124" cy="371476"/>
            </a:xfrm>
            <a:grpFill/>
          </p:grpSpPr>
          <p:sp>
            <p:nvSpPr>
              <p:cNvPr id="40" name="Freeform 288"/>
              <p:cNvSpPr/>
              <p:nvPr/>
            </p:nvSpPr>
            <p:spPr bwMode="auto">
              <a:xfrm>
                <a:off x="5532438" y="5907088"/>
                <a:ext cx="71438" cy="68263"/>
              </a:xfrm>
              <a:custGeom>
                <a:avLst/>
                <a:gdLst>
                  <a:gd name="T0" fmla="*/ 45 w 45"/>
                  <a:gd name="T1" fmla="*/ 17 h 43"/>
                  <a:gd name="T2" fmla="*/ 17 w 45"/>
                  <a:gd name="T3" fmla="*/ 43 h 43"/>
                  <a:gd name="T4" fmla="*/ 0 w 45"/>
                  <a:gd name="T5" fmla="*/ 26 h 43"/>
                  <a:gd name="T6" fmla="*/ 29 w 45"/>
                  <a:gd name="T7" fmla="*/ 0 h 43"/>
                  <a:gd name="T8" fmla="*/ 45 w 45"/>
                  <a:gd name="T9" fmla="*/ 17 h 43"/>
                </a:gdLst>
                <a:ahLst/>
                <a:cxnLst>
                  <a:cxn ang="0">
                    <a:pos x="T0" y="T1"/>
                  </a:cxn>
                  <a:cxn ang="0">
                    <a:pos x="T2" y="T3"/>
                  </a:cxn>
                  <a:cxn ang="0">
                    <a:pos x="T4" y="T5"/>
                  </a:cxn>
                  <a:cxn ang="0">
                    <a:pos x="T6" y="T7"/>
                  </a:cxn>
                  <a:cxn ang="0">
                    <a:pos x="T8" y="T9"/>
                  </a:cxn>
                </a:cxnLst>
                <a:rect l="0" t="0" r="r" b="b"/>
                <a:pathLst>
                  <a:path w="45" h="43">
                    <a:moveTo>
                      <a:pt x="45" y="17"/>
                    </a:moveTo>
                    <a:lnTo>
                      <a:pt x="17" y="43"/>
                    </a:lnTo>
                    <a:lnTo>
                      <a:pt x="0" y="26"/>
                    </a:lnTo>
                    <a:lnTo>
                      <a:pt x="29" y="0"/>
                    </a:lnTo>
                    <a:lnTo>
                      <a:pt x="45" y="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latin typeface="微软雅黑" panose="020B0503020204020204" pitchFamily="34" charset="-122"/>
                  <a:ea typeface="微软雅黑" panose="020B0503020204020204" pitchFamily="34" charset="-122"/>
                  <a:cs typeface="Arial" panose="020B0604020202020204" pitchFamily="34" charset="0"/>
                </a:endParaRPr>
              </a:p>
            </p:txBody>
          </p:sp>
          <p:sp>
            <p:nvSpPr>
              <p:cNvPr id="41" name="Freeform 289"/>
              <p:cNvSpPr>
                <a:spLocks noEditPoints="1"/>
              </p:cNvSpPr>
              <p:nvPr/>
            </p:nvSpPr>
            <p:spPr bwMode="auto">
              <a:xfrm>
                <a:off x="5537199" y="5734050"/>
                <a:ext cx="225425" cy="225425"/>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1 h 60"/>
                  <a:gd name="T12" fmla="*/ 8 w 60"/>
                  <a:gd name="T13" fmla="*/ 30 h 60"/>
                  <a:gd name="T14" fmla="*/ 30 w 60"/>
                  <a:gd name="T15" fmla="*/ 8 h 60"/>
                  <a:gd name="T16" fmla="*/ 52 w 60"/>
                  <a:gd name="T17" fmla="*/ 30 h 60"/>
                  <a:gd name="T18" fmla="*/ 30 w 60"/>
                  <a:gd name="T19"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1"/>
                    </a:moveTo>
                    <a:cubicBezTo>
                      <a:pt x="18" y="51"/>
                      <a:pt x="8" y="42"/>
                      <a:pt x="8" y="30"/>
                    </a:cubicBezTo>
                    <a:cubicBezTo>
                      <a:pt x="8" y="18"/>
                      <a:pt x="18" y="8"/>
                      <a:pt x="30" y="8"/>
                    </a:cubicBezTo>
                    <a:cubicBezTo>
                      <a:pt x="42" y="8"/>
                      <a:pt x="52" y="18"/>
                      <a:pt x="52" y="30"/>
                    </a:cubicBezTo>
                    <a:cubicBezTo>
                      <a:pt x="52" y="42"/>
                      <a:pt x="42" y="51"/>
                      <a:pt x="30" y="5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latin typeface="微软雅黑" panose="020B0503020204020204" pitchFamily="34" charset="-122"/>
                  <a:ea typeface="微软雅黑" panose="020B0503020204020204" pitchFamily="34" charset="-122"/>
                  <a:cs typeface="Arial" panose="020B0604020202020204" pitchFamily="34" charset="0"/>
                </a:endParaRPr>
              </a:p>
            </p:txBody>
          </p:sp>
          <p:sp>
            <p:nvSpPr>
              <p:cNvPr id="42" name="Freeform 291"/>
              <p:cNvSpPr/>
              <p:nvPr/>
            </p:nvSpPr>
            <p:spPr bwMode="auto">
              <a:xfrm>
                <a:off x="5397500" y="5951538"/>
                <a:ext cx="158750" cy="153988"/>
              </a:xfrm>
              <a:custGeom>
                <a:avLst/>
                <a:gdLst>
                  <a:gd name="T0" fmla="*/ 30 w 42"/>
                  <a:gd name="T1" fmla="*/ 0 h 41"/>
                  <a:gd name="T2" fmla="*/ 3 w 42"/>
                  <a:gd name="T3" fmla="*/ 26 h 41"/>
                  <a:gd name="T4" fmla="*/ 3 w 42"/>
                  <a:gd name="T5" fmla="*/ 38 h 41"/>
                  <a:gd name="T6" fmla="*/ 15 w 42"/>
                  <a:gd name="T7" fmla="*/ 38 h 41"/>
                  <a:gd name="T8" fmla="*/ 42 w 42"/>
                  <a:gd name="T9" fmla="*/ 12 h 41"/>
                  <a:gd name="T10" fmla="*/ 30 w 42"/>
                  <a:gd name="T11" fmla="*/ 0 h 41"/>
                </a:gdLst>
                <a:ahLst/>
                <a:cxnLst>
                  <a:cxn ang="0">
                    <a:pos x="T0" y="T1"/>
                  </a:cxn>
                  <a:cxn ang="0">
                    <a:pos x="T2" y="T3"/>
                  </a:cxn>
                  <a:cxn ang="0">
                    <a:pos x="T4" y="T5"/>
                  </a:cxn>
                  <a:cxn ang="0">
                    <a:pos x="T6" y="T7"/>
                  </a:cxn>
                  <a:cxn ang="0">
                    <a:pos x="T8" y="T9"/>
                  </a:cxn>
                  <a:cxn ang="0">
                    <a:pos x="T10" y="T11"/>
                  </a:cxn>
                </a:cxnLst>
                <a:rect l="0" t="0" r="r" b="b"/>
                <a:pathLst>
                  <a:path w="42" h="41">
                    <a:moveTo>
                      <a:pt x="30" y="0"/>
                    </a:moveTo>
                    <a:cubicBezTo>
                      <a:pt x="3" y="26"/>
                      <a:pt x="3" y="26"/>
                      <a:pt x="3" y="26"/>
                    </a:cubicBezTo>
                    <a:cubicBezTo>
                      <a:pt x="0" y="29"/>
                      <a:pt x="0" y="34"/>
                      <a:pt x="3" y="38"/>
                    </a:cubicBezTo>
                    <a:cubicBezTo>
                      <a:pt x="6" y="41"/>
                      <a:pt x="12" y="41"/>
                      <a:pt x="15" y="38"/>
                    </a:cubicBezTo>
                    <a:cubicBezTo>
                      <a:pt x="42" y="12"/>
                      <a:pt x="42" y="12"/>
                      <a:pt x="42" y="12"/>
                    </a:cubicBezTo>
                    <a:lnTo>
                      <a:pt x="3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7" name="组合 36"/>
            <p:cNvGrpSpPr>
              <a:grpSpLocks noChangeAspect="1"/>
            </p:cNvGrpSpPr>
            <p:nvPr/>
          </p:nvGrpSpPr>
          <p:grpSpPr>
            <a:xfrm>
              <a:off x="1735995" y="2108076"/>
              <a:ext cx="462003" cy="468000"/>
              <a:chOff x="2665061" y="4979202"/>
              <a:chExt cx="284308" cy="288000"/>
            </a:xfrm>
            <a:grpFill/>
          </p:grpSpPr>
          <p:sp>
            <p:nvSpPr>
              <p:cNvPr id="38" name="Freeform 932"/>
              <p:cNvSpPr>
                <a:spLocks noEditPoints="1"/>
              </p:cNvSpPr>
              <p:nvPr/>
            </p:nvSpPr>
            <p:spPr bwMode="auto">
              <a:xfrm>
                <a:off x="2665061" y="4979202"/>
                <a:ext cx="284308" cy="288000"/>
              </a:xfrm>
              <a:custGeom>
                <a:avLst/>
                <a:gdLst>
                  <a:gd name="T0" fmla="*/ 70 w 98"/>
                  <a:gd name="T1" fmla="*/ 42 h 99"/>
                  <a:gd name="T2" fmla="*/ 66 w 98"/>
                  <a:gd name="T3" fmla="*/ 42 h 99"/>
                  <a:gd name="T4" fmla="*/ 41 w 98"/>
                  <a:gd name="T5" fmla="*/ 67 h 99"/>
                  <a:gd name="T6" fmla="*/ 41 w 98"/>
                  <a:gd name="T7" fmla="*/ 70 h 99"/>
                  <a:gd name="T8" fmla="*/ 70 w 98"/>
                  <a:gd name="T9" fmla="*/ 99 h 99"/>
                  <a:gd name="T10" fmla="*/ 98 w 98"/>
                  <a:gd name="T11" fmla="*/ 70 h 99"/>
                  <a:gd name="T12" fmla="*/ 70 w 98"/>
                  <a:gd name="T13" fmla="*/ 42 h 99"/>
                  <a:gd name="T14" fmla="*/ 70 w 98"/>
                  <a:gd name="T15" fmla="*/ 90 h 99"/>
                  <a:gd name="T16" fmla="*/ 50 w 98"/>
                  <a:gd name="T17" fmla="*/ 70 h 99"/>
                  <a:gd name="T18" fmla="*/ 70 w 98"/>
                  <a:gd name="T19" fmla="*/ 51 h 99"/>
                  <a:gd name="T20" fmla="*/ 89 w 98"/>
                  <a:gd name="T21" fmla="*/ 70 h 99"/>
                  <a:gd name="T22" fmla="*/ 70 w 98"/>
                  <a:gd name="T23" fmla="*/ 90 h 99"/>
                  <a:gd name="T24" fmla="*/ 57 w 98"/>
                  <a:gd name="T25" fmla="*/ 29 h 99"/>
                  <a:gd name="T26" fmla="*/ 28 w 98"/>
                  <a:gd name="T27" fmla="*/ 0 h 99"/>
                  <a:gd name="T28" fmla="*/ 0 w 98"/>
                  <a:gd name="T29" fmla="*/ 29 h 99"/>
                  <a:gd name="T30" fmla="*/ 28 w 98"/>
                  <a:gd name="T31" fmla="*/ 57 h 99"/>
                  <a:gd name="T32" fmla="*/ 32 w 98"/>
                  <a:gd name="T33" fmla="*/ 57 h 99"/>
                  <a:gd name="T34" fmla="*/ 56 w 98"/>
                  <a:gd name="T35" fmla="*/ 32 h 99"/>
                  <a:gd name="T36" fmla="*/ 57 w 98"/>
                  <a:gd name="T37" fmla="*/ 29 h 99"/>
                  <a:gd name="T38" fmla="*/ 28 w 98"/>
                  <a:gd name="T39" fmla="*/ 48 h 99"/>
                  <a:gd name="T40" fmla="*/ 8 w 98"/>
                  <a:gd name="T41" fmla="*/ 29 h 99"/>
                  <a:gd name="T42" fmla="*/ 28 w 98"/>
                  <a:gd name="T43" fmla="*/ 9 h 99"/>
                  <a:gd name="T44" fmla="*/ 48 w 98"/>
                  <a:gd name="T45" fmla="*/ 29 h 99"/>
                  <a:gd name="T46" fmla="*/ 28 w 98"/>
                  <a:gd name="T47" fmla="*/ 4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 h="99">
                    <a:moveTo>
                      <a:pt x="70" y="42"/>
                    </a:moveTo>
                    <a:cubicBezTo>
                      <a:pt x="68" y="42"/>
                      <a:pt x="67" y="42"/>
                      <a:pt x="66" y="42"/>
                    </a:cubicBezTo>
                    <a:cubicBezTo>
                      <a:pt x="41" y="67"/>
                      <a:pt x="41" y="67"/>
                      <a:pt x="41" y="67"/>
                    </a:cubicBezTo>
                    <a:cubicBezTo>
                      <a:pt x="41" y="68"/>
                      <a:pt x="41" y="69"/>
                      <a:pt x="41" y="70"/>
                    </a:cubicBezTo>
                    <a:cubicBezTo>
                      <a:pt x="41" y="86"/>
                      <a:pt x="54" y="99"/>
                      <a:pt x="70" y="99"/>
                    </a:cubicBezTo>
                    <a:cubicBezTo>
                      <a:pt x="85" y="99"/>
                      <a:pt x="98" y="86"/>
                      <a:pt x="98" y="70"/>
                    </a:cubicBezTo>
                    <a:cubicBezTo>
                      <a:pt x="98" y="55"/>
                      <a:pt x="85" y="42"/>
                      <a:pt x="70" y="42"/>
                    </a:cubicBezTo>
                    <a:close/>
                    <a:moveTo>
                      <a:pt x="70" y="90"/>
                    </a:moveTo>
                    <a:cubicBezTo>
                      <a:pt x="59" y="90"/>
                      <a:pt x="50" y="81"/>
                      <a:pt x="50" y="70"/>
                    </a:cubicBezTo>
                    <a:cubicBezTo>
                      <a:pt x="50" y="59"/>
                      <a:pt x="59" y="51"/>
                      <a:pt x="70" y="51"/>
                    </a:cubicBezTo>
                    <a:cubicBezTo>
                      <a:pt x="81" y="51"/>
                      <a:pt x="89" y="59"/>
                      <a:pt x="89" y="70"/>
                    </a:cubicBezTo>
                    <a:cubicBezTo>
                      <a:pt x="89" y="81"/>
                      <a:pt x="81" y="90"/>
                      <a:pt x="70" y="90"/>
                    </a:cubicBezTo>
                    <a:close/>
                    <a:moveTo>
                      <a:pt x="57" y="29"/>
                    </a:moveTo>
                    <a:cubicBezTo>
                      <a:pt x="57" y="13"/>
                      <a:pt x="44" y="0"/>
                      <a:pt x="28" y="0"/>
                    </a:cubicBezTo>
                    <a:cubicBezTo>
                      <a:pt x="12" y="0"/>
                      <a:pt x="0" y="13"/>
                      <a:pt x="0" y="29"/>
                    </a:cubicBezTo>
                    <a:cubicBezTo>
                      <a:pt x="0" y="44"/>
                      <a:pt x="12" y="57"/>
                      <a:pt x="28" y="57"/>
                    </a:cubicBezTo>
                    <a:cubicBezTo>
                      <a:pt x="29" y="57"/>
                      <a:pt x="31" y="57"/>
                      <a:pt x="32" y="57"/>
                    </a:cubicBezTo>
                    <a:cubicBezTo>
                      <a:pt x="56" y="32"/>
                      <a:pt x="56" y="32"/>
                      <a:pt x="56" y="32"/>
                    </a:cubicBezTo>
                    <a:cubicBezTo>
                      <a:pt x="56" y="31"/>
                      <a:pt x="57" y="30"/>
                      <a:pt x="57" y="29"/>
                    </a:cubicBezTo>
                    <a:close/>
                    <a:moveTo>
                      <a:pt x="28" y="48"/>
                    </a:moveTo>
                    <a:cubicBezTo>
                      <a:pt x="17" y="48"/>
                      <a:pt x="8" y="40"/>
                      <a:pt x="8" y="29"/>
                    </a:cubicBezTo>
                    <a:cubicBezTo>
                      <a:pt x="8" y="18"/>
                      <a:pt x="17" y="9"/>
                      <a:pt x="28" y="9"/>
                    </a:cubicBezTo>
                    <a:cubicBezTo>
                      <a:pt x="39" y="9"/>
                      <a:pt x="48" y="18"/>
                      <a:pt x="48" y="29"/>
                    </a:cubicBezTo>
                    <a:cubicBezTo>
                      <a:pt x="48" y="40"/>
                      <a:pt x="39" y="48"/>
                      <a:pt x="28" y="4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latin typeface="微软雅黑" panose="020B0503020204020204" pitchFamily="34" charset="-122"/>
                  <a:ea typeface="微软雅黑" panose="020B0503020204020204" pitchFamily="34" charset="-122"/>
                  <a:cs typeface="Arial" panose="020B0604020202020204" pitchFamily="34" charset="0"/>
                </a:endParaRPr>
              </a:p>
            </p:txBody>
          </p:sp>
          <p:sp>
            <p:nvSpPr>
              <p:cNvPr id="39" name="Freeform 933"/>
              <p:cNvSpPr/>
              <p:nvPr/>
            </p:nvSpPr>
            <p:spPr bwMode="auto">
              <a:xfrm>
                <a:off x="2697060" y="5013664"/>
                <a:ext cx="220308" cy="219077"/>
              </a:xfrm>
              <a:custGeom>
                <a:avLst/>
                <a:gdLst>
                  <a:gd name="T0" fmla="*/ 179 w 179"/>
                  <a:gd name="T1" fmla="*/ 12 h 178"/>
                  <a:gd name="T2" fmla="*/ 14 w 179"/>
                  <a:gd name="T3" fmla="*/ 178 h 178"/>
                  <a:gd name="T4" fmla="*/ 0 w 179"/>
                  <a:gd name="T5" fmla="*/ 166 h 178"/>
                  <a:gd name="T6" fmla="*/ 165 w 179"/>
                  <a:gd name="T7" fmla="*/ 0 h 178"/>
                  <a:gd name="T8" fmla="*/ 179 w 179"/>
                  <a:gd name="T9" fmla="*/ 12 h 178"/>
                </a:gdLst>
                <a:ahLst/>
                <a:cxnLst>
                  <a:cxn ang="0">
                    <a:pos x="T0" y="T1"/>
                  </a:cxn>
                  <a:cxn ang="0">
                    <a:pos x="T2" y="T3"/>
                  </a:cxn>
                  <a:cxn ang="0">
                    <a:pos x="T4" y="T5"/>
                  </a:cxn>
                  <a:cxn ang="0">
                    <a:pos x="T6" y="T7"/>
                  </a:cxn>
                  <a:cxn ang="0">
                    <a:pos x="T8" y="T9"/>
                  </a:cxn>
                </a:cxnLst>
                <a:rect l="0" t="0" r="r" b="b"/>
                <a:pathLst>
                  <a:path w="179" h="178">
                    <a:moveTo>
                      <a:pt x="179" y="12"/>
                    </a:moveTo>
                    <a:lnTo>
                      <a:pt x="14" y="178"/>
                    </a:lnTo>
                    <a:lnTo>
                      <a:pt x="0" y="166"/>
                    </a:lnTo>
                    <a:lnTo>
                      <a:pt x="165" y="0"/>
                    </a:lnTo>
                    <a:lnTo>
                      <a:pt x="179" y="1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latin typeface="微软雅黑" panose="020B0503020204020204" pitchFamily="34" charset="-122"/>
                  <a:ea typeface="微软雅黑" panose="020B0503020204020204" pitchFamily="34" charset="-122"/>
                  <a:cs typeface="Arial" panose="020B0604020202020204" pitchFamily="34" charset="0"/>
                </a:endParaRPr>
              </a:p>
            </p:txBody>
          </p:sp>
        </p:grpSp>
      </p:grpSp>
      <p:grpSp>
        <p:nvGrpSpPr>
          <p:cNvPr id="43" name="组合 42"/>
          <p:cNvGrpSpPr/>
          <p:nvPr/>
        </p:nvGrpSpPr>
        <p:grpSpPr>
          <a:xfrm>
            <a:off x="1089775" y="2982436"/>
            <a:ext cx="1619122" cy="1647508"/>
            <a:chOff x="478903" y="4355475"/>
            <a:chExt cx="2158455" cy="2196000"/>
          </a:xfrm>
          <a:solidFill>
            <a:srgbClr val="C00000"/>
          </a:solidFill>
        </p:grpSpPr>
        <p:grpSp>
          <p:nvGrpSpPr>
            <p:cNvPr id="44" name="组合 43"/>
            <p:cNvGrpSpPr>
              <a:grpSpLocks noChangeAspect="1"/>
            </p:cNvGrpSpPr>
            <p:nvPr/>
          </p:nvGrpSpPr>
          <p:grpSpPr>
            <a:xfrm>
              <a:off x="1795203" y="4733013"/>
              <a:ext cx="366333" cy="576000"/>
              <a:chOff x="2257888" y="5547128"/>
              <a:chExt cx="137373" cy="216000"/>
            </a:xfrm>
            <a:grpFill/>
          </p:grpSpPr>
          <p:sp>
            <p:nvSpPr>
              <p:cNvPr id="49" name="Freeform 69"/>
              <p:cNvSpPr/>
              <p:nvPr/>
            </p:nvSpPr>
            <p:spPr bwMode="auto">
              <a:xfrm>
                <a:off x="2257888" y="5547128"/>
                <a:ext cx="137373" cy="140987"/>
              </a:xfrm>
              <a:custGeom>
                <a:avLst/>
                <a:gdLst>
                  <a:gd name="T0" fmla="*/ 57 w 64"/>
                  <a:gd name="T1" fmla="*/ 37 h 66"/>
                  <a:gd name="T2" fmla="*/ 43 w 64"/>
                  <a:gd name="T3" fmla="*/ 12 h 66"/>
                  <a:gd name="T4" fmla="*/ 39 w 64"/>
                  <a:gd name="T5" fmla="*/ 6 h 66"/>
                  <a:gd name="T6" fmla="*/ 25 w 64"/>
                  <a:gd name="T7" fmla="*/ 6 h 66"/>
                  <a:gd name="T8" fmla="*/ 22 w 64"/>
                  <a:gd name="T9" fmla="*/ 12 h 66"/>
                  <a:gd name="T10" fmla="*/ 8 w 64"/>
                  <a:gd name="T11" fmla="*/ 37 h 66"/>
                  <a:gd name="T12" fmla="*/ 4 w 64"/>
                  <a:gd name="T13" fmla="*/ 43 h 66"/>
                  <a:gd name="T14" fmla="*/ 11 w 64"/>
                  <a:gd name="T15" fmla="*/ 55 h 66"/>
                  <a:gd name="T16" fmla="*/ 18 w 64"/>
                  <a:gd name="T17" fmla="*/ 55 h 66"/>
                  <a:gd name="T18" fmla="*/ 19 w 64"/>
                  <a:gd name="T19" fmla="*/ 55 h 66"/>
                  <a:gd name="T20" fmla="*/ 19 w 64"/>
                  <a:gd name="T21" fmla="*/ 66 h 66"/>
                  <a:gd name="T22" fmla="*/ 32 w 64"/>
                  <a:gd name="T23" fmla="*/ 62 h 66"/>
                  <a:gd name="T24" fmla="*/ 32 w 64"/>
                  <a:gd name="T25" fmla="*/ 62 h 66"/>
                  <a:gd name="T26" fmla="*/ 46 w 64"/>
                  <a:gd name="T27" fmla="*/ 66 h 66"/>
                  <a:gd name="T28" fmla="*/ 46 w 64"/>
                  <a:gd name="T29" fmla="*/ 55 h 66"/>
                  <a:gd name="T30" fmla="*/ 46 w 64"/>
                  <a:gd name="T31" fmla="*/ 55 h 66"/>
                  <a:gd name="T32" fmla="*/ 53 w 64"/>
                  <a:gd name="T33" fmla="*/ 55 h 66"/>
                  <a:gd name="T34" fmla="*/ 60 w 64"/>
                  <a:gd name="T35" fmla="*/ 43 h 66"/>
                  <a:gd name="T36" fmla="*/ 57 w 64"/>
                  <a:gd name="T37" fmla="*/ 3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 h="66">
                    <a:moveTo>
                      <a:pt x="57" y="37"/>
                    </a:moveTo>
                    <a:cubicBezTo>
                      <a:pt x="53" y="30"/>
                      <a:pt x="47" y="19"/>
                      <a:pt x="43" y="12"/>
                    </a:cubicBezTo>
                    <a:cubicBezTo>
                      <a:pt x="39" y="6"/>
                      <a:pt x="39" y="6"/>
                      <a:pt x="39" y="6"/>
                    </a:cubicBezTo>
                    <a:cubicBezTo>
                      <a:pt x="35" y="0"/>
                      <a:pt x="29" y="0"/>
                      <a:pt x="25" y="6"/>
                    </a:cubicBezTo>
                    <a:cubicBezTo>
                      <a:pt x="22" y="12"/>
                      <a:pt x="22" y="12"/>
                      <a:pt x="22" y="12"/>
                    </a:cubicBezTo>
                    <a:cubicBezTo>
                      <a:pt x="18" y="19"/>
                      <a:pt x="11" y="30"/>
                      <a:pt x="8" y="37"/>
                    </a:cubicBezTo>
                    <a:cubicBezTo>
                      <a:pt x="4" y="43"/>
                      <a:pt x="4" y="43"/>
                      <a:pt x="4" y="43"/>
                    </a:cubicBezTo>
                    <a:cubicBezTo>
                      <a:pt x="0" y="50"/>
                      <a:pt x="3" y="55"/>
                      <a:pt x="11" y="55"/>
                    </a:cubicBezTo>
                    <a:cubicBezTo>
                      <a:pt x="18" y="55"/>
                      <a:pt x="18" y="55"/>
                      <a:pt x="18" y="55"/>
                    </a:cubicBezTo>
                    <a:cubicBezTo>
                      <a:pt x="19" y="55"/>
                      <a:pt x="19" y="55"/>
                      <a:pt x="19" y="55"/>
                    </a:cubicBezTo>
                    <a:cubicBezTo>
                      <a:pt x="19" y="66"/>
                      <a:pt x="19" y="66"/>
                      <a:pt x="19" y="66"/>
                    </a:cubicBezTo>
                    <a:cubicBezTo>
                      <a:pt x="23" y="63"/>
                      <a:pt x="27" y="62"/>
                      <a:pt x="32" y="62"/>
                    </a:cubicBezTo>
                    <a:cubicBezTo>
                      <a:pt x="32" y="62"/>
                      <a:pt x="32" y="62"/>
                      <a:pt x="32" y="62"/>
                    </a:cubicBezTo>
                    <a:cubicBezTo>
                      <a:pt x="37" y="62"/>
                      <a:pt x="42" y="63"/>
                      <a:pt x="46" y="66"/>
                    </a:cubicBezTo>
                    <a:cubicBezTo>
                      <a:pt x="46" y="55"/>
                      <a:pt x="46" y="55"/>
                      <a:pt x="46" y="55"/>
                    </a:cubicBezTo>
                    <a:cubicBezTo>
                      <a:pt x="46" y="55"/>
                      <a:pt x="46" y="55"/>
                      <a:pt x="46" y="55"/>
                    </a:cubicBezTo>
                    <a:cubicBezTo>
                      <a:pt x="53" y="55"/>
                      <a:pt x="53" y="55"/>
                      <a:pt x="53" y="55"/>
                    </a:cubicBezTo>
                    <a:cubicBezTo>
                      <a:pt x="61" y="55"/>
                      <a:pt x="64" y="49"/>
                      <a:pt x="60" y="43"/>
                    </a:cubicBezTo>
                    <a:lnTo>
                      <a:pt x="57" y="37"/>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1900">
                  <a:latin typeface="微软雅黑" panose="020B0503020204020204" pitchFamily="34" charset="-122"/>
                  <a:ea typeface="微软雅黑" panose="020B0503020204020204" pitchFamily="34" charset="-122"/>
                  <a:cs typeface="Arial" panose="020B0604020202020204" pitchFamily="34" charset="0"/>
                </a:endParaRPr>
              </a:p>
            </p:txBody>
          </p:sp>
          <p:sp>
            <p:nvSpPr>
              <p:cNvPr id="50" name="Freeform 70"/>
              <p:cNvSpPr/>
              <p:nvPr/>
            </p:nvSpPr>
            <p:spPr bwMode="auto">
              <a:xfrm>
                <a:off x="2290424" y="5688115"/>
                <a:ext cx="75013" cy="75013"/>
              </a:xfrm>
              <a:custGeom>
                <a:avLst/>
                <a:gdLst>
                  <a:gd name="T0" fmla="*/ 17 w 35"/>
                  <a:gd name="T1" fmla="*/ 0 h 35"/>
                  <a:gd name="T2" fmla="*/ 17 w 35"/>
                  <a:gd name="T3" fmla="*/ 0 h 35"/>
                  <a:gd name="T4" fmla="*/ 17 w 35"/>
                  <a:gd name="T5" fmla="*/ 0 h 35"/>
                  <a:gd name="T6" fmla="*/ 17 w 35"/>
                  <a:gd name="T7" fmla="*/ 0 h 35"/>
                  <a:gd name="T8" fmla="*/ 17 w 35"/>
                  <a:gd name="T9" fmla="*/ 0 h 35"/>
                  <a:gd name="T10" fmla="*/ 4 w 35"/>
                  <a:gd name="T11" fmla="*/ 6 h 35"/>
                  <a:gd name="T12" fmla="*/ 0 w 35"/>
                  <a:gd name="T13" fmla="*/ 17 h 35"/>
                  <a:gd name="T14" fmla="*/ 0 w 35"/>
                  <a:gd name="T15" fmla="*/ 17 h 35"/>
                  <a:gd name="T16" fmla="*/ 17 w 35"/>
                  <a:gd name="T17" fmla="*/ 35 h 35"/>
                  <a:gd name="T18" fmla="*/ 17 w 35"/>
                  <a:gd name="T19" fmla="*/ 35 h 35"/>
                  <a:gd name="T20" fmla="*/ 35 w 35"/>
                  <a:gd name="T21" fmla="*/ 17 h 35"/>
                  <a:gd name="T22" fmla="*/ 35 w 35"/>
                  <a:gd name="T23" fmla="*/ 17 h 35"/>
                  <a:gd name="T24" fmla="*/ 31 w 35"/>
                  <a:gd name="T25" fmla="*/ 6 h 35"/>
                  <a:gd name="T26" fmla="*/ 17 w 35"/>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35">
                    <a:moveTo>
                      <a:pt x="17" y="0"/>
                    </a:moveTo>
                    <a:cubicBezTo>
                      <a:pt x="17" y="0"/>
                      <a:pt x="17" y="0"/>
                      <a:pt x="17" y="0"/>
                    </a:cubicBezTo>
                    <a:cubicBezTo>
                      <a:pt x="17" y="0"/>
                      <a:pt x="17" y="0"/>
                      <a:pt x="17" y="0"/>
                    </a:cubicBezTo>
                    <a:cubicBezTo>
                      <a:pt x="17" y="0"/>
                      <a:pt x="17" y="0"/>
                      <a:pt x="17" y="0"/>
                    </a:cubicBezTo>
                    <a:cubicBezTo>
                      <a:pt x="17" y="0"/>
                      <a:pt x="17" y="0"/>
                      <a:pt x="17" y="0"/>
                    </a:cubicBezTo>
                    <a:cubicBezTo>
                      <a:pt x="12" y="0"/>
                      <a:pt x="7" y="2"/>
                      <a:pt x="4" y="6"/>
                    </a:cubicBezTo>
                    <a:cubicBezTo>
                      <a:pt x="1" y="9"/>
                      <a:pt x="0" y="13"/>
                      <a:pt x="0" y="17"/>
                    </a:cubicBezTo>
                    <a:cubicBezTo>
                      <a:pt x="0" y="17"/>
                      <a:pt x="0" y="17"/>
                      <a:pt x="0" y="17"/>
                    </a:cubicBezTo>
                    <a:cubicBezTo>
                      <a:pt x="0" y="27"/>
                      <a:pt x="8" y="35"/>
                      <a:pt x="17" y="35"/>
                    </a:cubicBezTo>
                    <a:cubicBezTo>
                      <a:pt x="17" y="35"/>
                      <a:pt x="17" y="35"/>
                      <a:pt x="17" y="35"/>
                    </a:cubicBezTo>
                    <a:cubicBezTo>
                      <a:pt x="27" y="35"/>
                      <a:pt x="35" y="27"/>
                      <a:pt x="35" y="17"/>
                    </a:cubicBezTo>
                    <a:cubicBezTo>
                      <a:pt x="35" y="17"/>
                      <a:pt x="35" y="17"/>
                      <a:pt x="35" y="17"/>
                    </a:cubicBezTo>
                    <a:cubicBezTo>
                      <a:pt x="35" y="13"/>
                      <a:pt x="33" y="9"/>
                      <a:pt x="31" y="6"/>
                    </a:cubicBezTo>
                    <a:cubicBezTo>
                      <a:pt x="27" y="2"/>
                      <a:pt x="23" y="0"/>
                      <a:pt x="17" y="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1900">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45" name="组合 44"/>
            <p:cNvGrpSpPr>
              <a:grpSpLocks noChangeAspect="1"/>
            </p:cNvGrpSpPr>
            <p:nvPr/>
          </p:nvGrpSpPr>
          <p:grpSpPr>
            <a:xfrm>
              <a:off x="478903" y="4355475"/>
              <a:ext cx="2158455" cy="2196000"/>
              <a:chOff x="5397500" y="5734050"/>
              <a:chExt cx="365125" cy="371476"/>
            </a:xfrm>
            <a:grpFill/>
          </p:grpSpPr>
          <p:sp>
            <p:nvSpPr>
              <p:cNvPr id="46" name="Freeform 288"/>
              <p:cNvSpPr/>
              <p:nvPr/>
            </p:nvSpPr>
            <p:spPr bwMode="auto">
              <a:xfrm>
                <a:off x="5532438" y="5907088"/>
                <a:ext cx="71438" cy="68263"/>
              </a:xfrm>
              <a:custGeom>
                <a:avLst/>
                <a:gdLst>
                  <a:gd name="T0" fmla="*/ 45 w 45"/>
                  <a:gd name="T1" fmla="*/ 17 h 43"/>
                  <a:gd name="T2" fmla="*/ 17 w 45"/>
                  <a:gd name="T3" fmla="*/ 43 h 43"/>
                  <a:gd name="T4" fmla="*/ 0 w 45"/>
                  <a:gd name="T5" fmla="*/ 26 h 43"/>
                  <a:gd name="T6" fmla="*/ 29 w 45"/>
                  <a:gd name="T7" fmla="*/ 0 h 43"/>
                  <a:gd name="T8" fmla="*/ 45 w 45"/>
                  <a:gd name="T9" fmla="*/ 17 h 43"/>
                </a:gdLst>
                <a:ahLst/>
                <a:cxnLst>
                  <a:cxn ang="0">
                    <a:pos x="T0" y="T1"/>
                  </a:cxn>
                  <a:cxn ang="0">
                    <a:pos x="T2" y="T3"/>
                  </a:cxn>
                  <a:cxn ang="0">
                    <a:pos x="T4" y="T5"/>
                  </a:cxn>
                  <a:cxn ang="0">
                    <a:pos x="T6" y="T7"/>
                  </a:cxn>
                  <a:cxn ang="0">
                    <a:pos x="T8" y="T9"/>
                  </a:cxn>
                </a:cxnLst>
                <a:rect l="0" t="0" r="r" b="b"/>
                <a:pathLst>
                  <a:path w="45" h="43">
                    <a:moveTo>
                      <a:pt x="45" y="17"/>
                    </a:moveTo>
                    <a:lnTo>
                      <a:pt x="17" y="43"/>
                    </a:lnTo>
                    <a:lnTo>
                      <a:pt x="0" y="26"/>
                    </a:lnTo>
                    <a:lnTo>
                      <a:pt x="29" y="0"/>
                    </a:lnTo>
                    <a:lnTo>
                      <a:pt x="45" y="17"/>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1900">
                  <a:latin typeface="微软雅黑" panose="020B0503020204020204" pitchFamily="34" charset="-122"/>
                  <a:ea typeface="微软雅黑" panose="020B0503020204020204" pitchFamily="34" charset="-122"/>
                  <a:cs typeface="Arial" panose="020B0604020202020204" pitchFamily="34" charset="0"/>
                </a:endParaRPr>
              </a:p>
            </p:txBody>
          </p:sp>
          <p:sp>
            <p:nvSpPr>
              <p:cNvPr id="47" name="Freeform 289"/>
              <p:cNvSpPr>
                <a:spLocks noEditPoints="1"/>
              </p:cNvSpPr>
              <p:nvPr/>
            </p:nvSpPr>
            <p:spPr bwMode="auto">
              <a:xfrm>
                <a:off x="5537200" y="5734050"/>
                <a:ext cx="225425" cy="225425"/>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1 h 60"/>
                  <a:gd name="T12" fmla="*/ 8 w 60"/>
                  <a:gd name="T13" fmla="*/ 30 h 60"/>
                  <a:gd name="T14" fmla="*/ 30 w 60"/>
                  <a:gd name="T15" fmla="*/ 8 h 60"/>
                  <a:gd name="T16" fmla="*/ 52 w 60"/>
                  <a:gd name="T17" fmla="*/ 30 h 60"/>
                  <a:gd name="T18" fmla="*/ 30 w 60"/>
                  <a:gd name="T19"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1"/>
                    </a:moveTo>
                    <a:cubicBezTo>
                      <a:pt x="18" y="51"/>
                      <a:pt x="8" y="42"/>
                      <a:pt x="8" y="30"/>
                    </a:cubicBezTo>
                    <a:cubicBezTo>
                      <a:pt x="8" y="18"/>
                      <a:pt x="18" y="8"/>
                      <a:pt x="30" y="8"/>
                    </a:cubicBezTo>
                    <a:cubicBezTo>
                      <a:pt x="42" y="8"/>
                      <a:pt x="52" y="18"/>
                      <a:pt x="52" y="30"/>
                    </a:cubicBezTo>
                    <a:cubicBezTo>
                      <a:pt x="52" y="42"/>
                      <a:pt x="42" y="51"/>
                      <a:pt x="30" y="51"/>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1900">
                  <a:latin typeface="微软雅黑" panose="020B0503020204020204" pitchFamily="34" charset="-122"/>
                  <a:ea typeface="微软雅黑" panose="020B0503020204020204" pitchFamily="34" charset="-122"/>
                  <a:cs typeface="Arial" panose="020B0604020202020204" pitchFamily="34" charset="0"/>
                </a:endParaRPr>
              </a:p>
            </p:txBody>
          </p:sp>
          <p:sp>
            <p:nvSpPr>
              <p:cNvPr id="48" name="Freeform 291"/>
              <p:cNvSpPr/>
              <p:nvPr/>
            </p:nvSpPr>
            <p:spPr bwMode="auto">
              <a:xfrm>
                <a:off x="5397500" y="5951538"/>
                <a:ext cx="158750" cy="153988"/>
              </a:xfrm>
              <a:custGeom>
                <a:avLst/>
                <a:gdLst>
                  <a:gd name="T0" fmla="*/ 30 w 42"/>
                  <a:gd name="T1" fmla="*/ 0 h 41"/>
                  <a:gd name="T2" fmla="*/ 3 w 42"/>
                  <a:gd name="T3" fmla="*/ 26 h 41"/>
                  <a:gd name="T4" fmla="*/ 3 w 42"/>
                  <a:gd name="T5" fmla="*/ 38 h 41"/>
                  <a:gd name="T6" fmla="*/ 15 w 42"/>
                  <a:gd name="T7" fmla="*/ 38 h 41"/>
                  <a:gd name="T8" fmla="*/ 42 w 42"/>
                  <a:gd name="T9" fmla="*/ 12 h 41"/>
                  <a:gd name="T10" fmla="*/ 30 w 42"/>
                  <a:gd name="T11" fmla="*/ 0 h 41"/>
                </a:gdLst>
                <a:ahLst/>
                <a:cxnLst>
                  <a:cxn ang="0">
                    <a:pos x="T0" y="T1"/>
                  </a:cxn>
                  <a:cxn ang="0">
                    <a:pos x="T2" y="T3"/>
                  </a:cxn>
                  <a:cxn ang="0">
                    <a:pos x="T4" y="T5"/>
                  </a:cxn>
                  <a:cxn ang="0">
                    <a:pos x="T6" y="T7"/>
                  </a:cxn>
                  <a:cxn ang="0">
                    <a:pos x="T8" y="T9"/>
                  </a:cxn>
                  <a:cxn ang="0">
                    <a:pos x="T10" y="T11"/>
                  </a:cxn>
                </a:cxnLst>
                <a:rect l="0" t="0" r="r" b="b"/>
                <a:pathLst>
                  <a:path w="42" h="41">
                    <a:moveTo>
                      <a:pt x="30" y="0"/>
                    </a:moveTo>
                    <a:cubicBezTo>
                      <a:pt x="3" y="26"/>
                      <a:pt x="3" y="26"/>
                      <a:pt x="3" y="26"/>
                    </a:cubicBezTo>
                    <a:cubicBezTo>
                      <a:pt x="0" y="29"/>
                      <a:pt x="0" y="34"/>
                      <a:pt x="3" y="38"/>
                    </a:cubicBezTo>
                    <a:cubicBezTo>
                      <a:pt x="6" y="41"/>
                      <a:pt x="12" y="41"/>
                      <a:pt x="15" y="38"/>
                    </a:cubicBezTo>
                    <a:cubicBezTo>
                      <a:pt x="42" y="12"/>
                      <a:pt x="42" y="12"/>
                      <a:pt x="42" y="12"/>
                    </a:cubicBezTo>
                    <a:lnTo>
                      <a:pt x="30" y="0"/>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1900">
                  <a:latin typeface="微软雅黑" panose="020B0503020204020204" pitchFamily="34" charset="-122"/>
                  <a:ea typeface="微软雅黑" panose="020B0503020204020204" pitchFamily="34" charset="-122"/>
                  <a:cs typeface="Arial" panose="020B0604020202020204" pitchFamily="34" charset="0"/>
                </a:endParaRPr>
              </a:p>
            </p:txBody>
          </p:sp>
        </p:grpSp>
      </p:grpSp>
      <p:sp>
        <p:nvSpPr>
          <p:cNvPr id="51" name="矩形 50"/>
          <p:cNvSpPr/>
          <p:nvPr/>
        </p:nvSpPr>
        <p:spPr>
          <a:xfrm>
            <a:off x="5437558" y="1346047"/>
            <a:ext cx="907945" cy="300086"/>
          </a:xfrm>
          <a:prstGeom prst="rect">
            <a:avLst/>
          </a:prstGeom>
        </p:spPr>
        <p:txBody>
          <a:bodyPr wrap="none" lIns="68582" tIns="34292" rIns="68582" bIns="34292">
            <a:spAutoFit/>
          </a:bodyPr>
          <a:lstStyle/>
          <a:p>
            <a:r>
              <a:rPr lang="zh-CN" altLang="en-US" sz="1500" b="1" dirty="0">
                <a:latin typeface="微软雅黑" panose="020B0503020204020204" pitchFamily="34" charset="-122"/>
                <a:ea typeface="微软雅黑" panose="020B0503020204020204" pitchFamily="34" charset="-122"/>
              </a:rPr>
              <a:t>添加标题</a:t>
            </a:r>
            <a:endParaRPr lang="en-US" altLang="zh-CN" sz="1500" b="1" dirty="0">
              <a:latin typeface="微软雅黑" panose="020B0503020204020204" pitchFamily="34" charset="-122"/>
              <a:ea typeface="微软雅黑" panose="020B0503020204020204" pitchFamily="34" charset="-122"/>
            </a:endParaRPr>
          </a:p>
        </p:txBody>
      </p:sp>
      <p:sp>
        <p:nvSpPr>
          <p:cNvPr id="52" name="矩形 47"/>
          <p:cNvSpPr>
            <a:spLocks noChangeArrowheads="1"/>
          </p:cNvSpPr>
          <p:nvPr/>
        </p:nvSpPr>
        <p:spPr bwMode="auto">
          <a:xfrm>
            <a:off x="5437559" y="1637361"/>
            <a:ext cx="2716635" cy="623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2" tIns="34292" rIns="68582" bIns="3429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l">
              <a:lnSpc>
                <a:spcPct val="120000"/>
              </a:lnSpc>
              <a:spcBef>
                <a:spcPct val="0"/>
              </a:spcBef>
              <a:buNone/>
            </a:pPr>
            <a:r>
              <a:rPr lang="zh-CN" altLang="en-US" sz="1000" b="0" dirty="0">
                <a:solidFill>
                  <a:srgbClr val="333333"/>
                </a:solidFill>
                <a:sym typeface="微软雅黑" panose="020B0503020204020204" pitchFamily="34" charset="-122"/>
              </a:rPr>
              <a:t>在此录入上述图表的综合描述说明，在此录入上述图表的综合描述说明，在此录入上述图表的综合描述说明。</a:t>
            </a:r>
          </a:p>
        </p:txBody>
      </p:sp>
      <p:sp>
        <p:nvSpPr>
          <p:cNvPr id="53" name="矩形 52"/>
          <p:cNvSpPr/>
          <p:nvPr/>
        </p:nvSpPr>
        <p:spPr>
          <a:xfrm>
            <a:off x="5437558" y="2489344"/>
            <a:ext cx="907945" cy="300086"/>
          </a:xfrm>
          <a:prstGeom prst="rect">
            <a:avLst/>
          </a:prstGeom>
        </p:spPr>
        <p:txBody>
          <a:bodyPr wrap="none" lIns="68582" tIns="34292" rIns="68582" bIns="34292">
            <a:spAutoFit/>
          </a:bodyPr>
          <a:lstStyle/>
          <a:p>
            <a:r>
              <a:rPr lang="zh-CN" altLang="en-US" sz="1500" b="1" dirty="0">
                <a:solidFill>
                  <a:schemeClr val="bg2"/>
                </a:solidFill>
                <a:latin typeface="微软雅黑" panose="020B0503020204020204" pitchFamily="34" charset="-122"/>
                <a:ea typeface="微软雅黑" panose="020B0503020204020204" pitchFamily="34" charset="-122"/>
              </a:rPr>
              <a:t>添加标题</a:t>
            </a:r>
            <a:endParaRPr lang="en-US" altLang="zh-CN" sz="1500" b="1" dirty="0">
              <a:solidFill>
                <a:schemeClr val="bg2"/>
              </a:solidFill>
              <a:latin typeface="微软雅黑" panose="020B0503020204020204" pitchFamily="34" charset="-122"/>
              <a:ea typeface="微软雅黑" panose="020B0503020204020204" pitchFamily="34" charset="-122"/>
            </a:endParaRPr>
          </a:p>
        </p:txBody>
      </p:sp>
      <p:sp>
        <p:nvSpPr>
          <p:cNvPr id="54" name="矩形 47"/>
          <p:cNvSpPr>
            <a:spLocks noChangeArrowheads="1"/>
          </p:cNvSpPr>
          <p:nvPr/>
        </p:nvSpPr>
        <p:spPr bwMode="auto">
          <a:xfrm>
            <a:off x="5437559" y="2780657"/>
            <a:ext cx="2716635" cy="623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2" tIns="34292" rIns="68582" bIns="3429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l">
              <a:lnSpc>
                <a:spcPct val="120000"/>
              </a:lnSpc>
              <a:spcBef>
                <a:spcPct val="0"/>
              </a:spcBef>
              <a:buNone/>
            </a:pPr>
            <a:r>
              <a:rPr lang="zh-CN" altLang="en-US" sz="1000" b="0" dirty="0">
                <a:solidFill>
                  <a:srgbClr val="333333"/>
                </a:solidFill>
                <a:sym typeface="微软雅黑" panose="020B0503020204020204" pitchFamily="34" charset="-122"/>
              </a:rPr>
              <a:t>在此录入上述图表的综合描述说明，在此录入上述图表的综合描述说明，在此录入上述图表的综合描述说明。</a:t>
            </a:r>
          </a:p>
        </p:txBody>
      </p:sp>
      <p:sp>
        <p:nvSpPr>
          <p:cNvPr id="55" name="矩形 54"/>
          <p:cNvSpPr/>
          <p:nvPr/>
        </p:nvSpPr>
        <p:spPr>
          <a:xfrm>
            <a:off x="5437558" y="3632640"/>
            <a:ext cx="907945" cy="300086"/>
          </a:xfrm>
          <a:prstGeom prst="rect">
            <a:avLst/>
          </a:prstGeom>
        </p:spPr>
        <p:txBody>
          <a:bodyPr wrap="none" lIns="68582" tIns="34292" rIns="68582" bIns="34292">
            <a:spAutoFit/>
          </a:bodyPr>
          <a:lstStyle/>
          <a:p>
            <a:r>
              <a:rPr lang="zh-CN" altLang="en-US" sz="1500" b="1" dirty="0">
                <a:solidFill>
                  <a:schemeClr val="tx2"/>
                </a:solidFill>
                <a:latin typeface="微软雅黑" panose="020B0503020204020204" pitchFamily="34" charset="-122"/>
                <a:ea typeface="微软雅黑" panose="020B0503020204020204" pitchFamily="34" charset="-122"/>
              </a:rPr>
              <a:t>添加标题</a:t>
            </a:r>
            <a:endParaRPr lang="en-US" altLang="zh-CN" sz="1500" b="1" dirty="0">
              <a:solidFill>
                <a:schemeClr val="tx2"/>
              </a:solidFill>
              <a:latin typeface="微软雅黑" panose="020B0503020204020204" pitchFamily="34" charset="-122"/>
              <a:ea typeface="微软雅黑" panose="020B0503020204020204" pitchFamily="34" charset="-122"/>
            </a:endParaRPr>
          </a:p>
        </p:txBody>
      </p:sp>
      <p:sp>
        <p:nvSpPr>
          <p:cNvPr id="56" name="矩形 47"/>
          <p:cNvSpPr>
            <a:spLocks noChangeArrowheads="1"/>
          </p:cNvSpPr>
          <p:nvPr/>
        </p:nvSpPr>
        <p:spPr bwMode="auto">
          <a:xfrm>
            <a:off x="5437559" y="3923952"/>
            <a:ext cx="2716635" cy="623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2" tIns="34292" rIns="68582" bIns="3429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l">
              <a:lnSpc>
                <a:spcPct val="120000"/>
              </a:lnSpc>
              <a:spcBef>
                <a:spcPct val="0"/>
              </a:spcBef>
              <a:buNone/>
            </a:pPr>
            <a:r>
              <a:rPr lang="zh-CN" altLang="en-US" sz="1000" b="0" dirty="0">
                <a:solidFill>
                  <a:srgbClr val="333333"/>
                </a:solidFill>
                <a:sym typeface="微软雅黑" panose="020B0503020204020204" pitchFamily="34" charset="-122"/>
              </a:rPr>
              <a:t>在此录入上述图表的综合描述说明，在此录入上述图表的综合描述说明，在此录入上述图表的描述说明。</a:t>
            </a:r>
          </a:p>
        </p:txBody>
      </p:sp>
      <p:sp>
        <p:nvSpPr>
          <p:cNvPr id="57" name="矩形 56"/>
          <p:cNvSpPr/>
          <p:nvPr/>
        </p:nvSpPr>
        <p:spPr>
          <a:xfrm>
            <a:off x="2626109" y="1248130"/>
            <a:ext cx="754057" cy="253920"/>
          </a:xfrm>
          <a:prstGeom prst="rect">
            <a:avLst/>
          </a:prstGeom>
        </p:spPr>
        <p:txBody>
          <a:bodyPr wrap="none" lIns="68582" tIns="34292" rIns="68582" bIns="34292">
            <a:spAutoFit/>
          </a:bodyPr>
          <a:lstStyle/>
          <a:p>
            <a:r>
              <a:rPr lang="zh-CN" altLang="en-US" sz="1200" b="1" dirty="0">
                <a:solidFill>
                  <a:schemeClr val="bg1"/>
                </a:solidFill>
                <a:latin typeface="微软雅黑" panose="020B0503020204020204" pitchFamily="34" charset="-122"/>
                <a:ea typeface="微软雅黑" panose="020B0503020204020204" pitchFamily="34" charset="-122"/>
              </a:rPr>
              <a:t>添加标题</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sp>
        <p:nvSpPr>
          <p:cNvPr id="58" name="矩形 47"/>
          <p:cNvSpPr>
            <a:spLocks noChangeArrowheads="1"/>
          </p:cNvSpPr>
          <p:nvPr/>
        </p:nvSpPr>
        <p:spPr bwMode="auto">
          <a:xfrm>
            <a:off x="2614285" y="2134958"/>
            <a:ext cx="2109864" cy="401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2" tIns="34292" rIns="68582" bIns="3429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900" dirty="0">
                <a:solidFill>
                  <a:srgbClr val="333333"/>
                </a:solidFill>
                <a:sym typeface="微软雅黑" panose="020B0503020204020204" pitchFamily="34" charset="-122"/>
              </a:rPr>
              <a:t>在此录入上述图表的描述说明，在此录入上述图表的描述说明。</a:t>
            </a:r>
          </a:p>
        </p:txBody>
      </p:sp>
      <p:sp>
        <p:nvSpPr>
          <p:cNvPr id="59" name="矩形 58"/>
          <p:cNvSpPr/>
          <p:nvPr/>
        </p:nvSpPr>
        <p:spPr>
          <a:xfrm>
            <a:off x="2626109" y="2902677"/>
            <a:ext cx="754057" cy="253920"/>
          </a:xfrm>
          <a:prstGeom prst="rect">
            <a:avLst/>
          </a:prstGeom>
        </p:spPr>
        <p:txBody>
          <a:bodyPr wrap="none" lIns="68582" tIns="34292" rIns="68582" bIns="34292">
            <a:spAutoFit/>
          </a:bodyPr>
          <a:lstStyle/>
          <a:p>
            <a:r>
              <a:rPr lang="zh-CN" altLang="en-US" sz="1200" b="1" dirty="0">
                <a:latin typeface="微软雅黑" panose="020B0503020204020204" pitchFamily="34" charset="-122"/>
                <a:ea typeface="微软雅黑" panose="020B0503020204020204" pitchFamily="34" charset="-122"/>
              </a:rPr>
              <a:t>添加标题</a:t>
            </a:r>
            <a:endParaRPr lang="en-US" altLang="zh-CN" sz="1200" b="1" dirty="0">
              <a:latin typeface="微软雅黑" panose="020B0503020204020204" pitchFamily="34" charset="-122"/>
              <a:ea typeface="微软雅黑" panose="020B0503020204020204" pitchFamily="34" charset="-122"/>
            </a:endParaRPr>
          </a:p>
        </p:txBody>
      </p:sp>
      <p:sp>
        <p:nvSpPr>
          <p:cNvPr id="60" name="矩形 47"/>
          <p:cNvSpPr>
            <a:spLocks noChangeArrowheads="1"/>
          </p:cNvSpPr>
          <p:nvPr/>
        </p:nvSpPr>
        <p:spPr bwMode="auto">
          <a:xfrm>
            <a:off x="2614285" y="3777678"/>
            <a:ext cx="2109864" cy="401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2" tIns="34292" rIns="68582" bIns="3429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900" dirty="0">
                <a:solidFill>
                  <a:srgbClr val="333333"/>
                </a:solidFill>
                <a:sym typeface="微软雅黑" panose="020B0503020204020204" pitchFamily="34" charset="-122"/>
              </a:rPr>
              <a:t>在此录入上述图表的描述说明，在此录入上述图表的描述说明。</a:t>
            </a:r>
          </a:p>
        </p:txBody>
      </p:sp>
      <p:sp>
        <p:nvSpPr>
          <p:cNvPr id="9" name="文本框 8"/>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250"/>
                                  </p:stCondLst>
                                  <p:childTnLst>
                                    <p:set>
                                      <p:cBhvr>
                                        <p:cTn id="6" dur="1" fill="hold">
                                          <p:stCondLst>
                                            <p:cond delay="0"/>
                                          </p:stCondLst>
                                        </p:cTn>
                                        <p:tgtEl>
                                          <p:spTgt spid="35"/>
                                        </p:tgtEl>
                                        <p:attrNameLst>
                                          <p:attrName>style.visibility</p:attrName>
                                        </p:attrNameLst>
                                      </p:cBhvr>
                                      <p:to>
                                        <p:strVal val="visible"/>
                                      </p:to>
                                    </p:set>
                                    <p:anim calcmode="lin" valueType="num">
                                      <p:cBhvr>
                                        <p:cTn id="7" dur="350" fill="hold"/>
                                        <p:tgtEl>
                                          <p:spTgt spid="35"/>
                                        </p:tgtEl>
                                        <p:attrNameLst>
                                          <p:attrName>ppt_w</p:attrName>
                                        </p:attrNameLst>
                                      </p:cBhvr>
                                      <p:tavLst>
                                        <p:tav tm="0">
                                          <p:val>
                                            <p:fltVal val="0"/>
                                          </p:val>
                                        </p:tav>
                                        <p:tav tm="100000">
                                          <p:val>
                                            <p:strVal val="#ppt_w"/>
                                          </p:val>
                                        </p:tav>
                                      </p:tavLst>
                                    </p:anim>
                                    <p:anim calcmode="lin" valueType="num">
                                      <p:cBhvr>
                                        <p:cTn id="8" dur="350" fill="hold"/>
                                        <p:tgtEl>
                                          <p:spTgt spid="35"/>
                                        </p:tgtEl>
                                        <p:attrNameLst>
                                          <p:attrName>ppt_h</p:attrName>
                                        </p:attrNameLst>
                                      </p:cBhvr>
                                      <p:tavLst>
                                        <p:tav tm="0">
                                          <p:val>
                                            <p:fltVal val="0"/>
                                          </p:val>
                                        </p:tav>
                                        <p:tav tm="100000">
                                          <p:val>
                                            <p:strVal val="#ppt_h"/>
                                          </p:val>
                                        </p:tav>
                                      </p:tavLst>
                                    </p:anim>
                                    <p:animEffect transition="in" filter="fade">
                                      <p:cBhvr>
                                        <p:cTn id="9" dur="350"/>
                                        <p:tgtEl>
                                          <p:spTgt spid="35"/>
                                        </p:tgtEl>
                                      </p:cBhvr>
                                    </p:animEffect>
                                  </p:childTnLst>
                                </p:cTn>
                              </p:par>
                              <p:par>
                                <p:cTn id="10" presetID="22" presetClass="entr" presetSubtype="8" fill="hold" nodeType="withEffect">
                                  <p:stCondLst>
                                    <p:cond delay="100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par>
                                <p:cTn id="13" presetID="22" presetClass="entr" presetSubtype="8" fill="hold" nodeType="withEffect">
                                  <p:stCondLst>
                                    <p:cond delay="190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500"/>
                                        <p:tgtEl>
                                          <p:spTgt spid="19"/>
                                        </p:tgtEl>
                                      </p:cBhvr>
                                    </p:animEffect>
                                  </p:childTnLst>
                                </p:cTn>
                              </p:par>
                              <p:par>
                                <p:cTn id="16" presetID="22" presetClass="entr" presetSubtype="4" fill="hold" grpId="0" nodeType="withEffect">
                                  <p:stCondLst>
                                    <p:cond delay="2750"/>
                                  </p:stCondLst>
                                  <p:childTnLst>
                                    <p:set>
                                      <p:cBhvr>
                                        <p:cTn id="17" dur="1" fill="hold">
                                          <p:stCondLst>
                                            <p:cond delay="0"/>
                                          </p:stCondLst>
                                        </p:cTn>
                                        <p:tgtEl>
                                          <p:spTgt spid="57"/>
                                        </p:tgtEl>
                                        <p:attrNameLst>
                                          <p:attrName>style.visibility</p:attrName>
                                        </p:attrNameLst>
                                      </p:cBhvr>
                                      <p:to>
                                        <p:strVal val="visible"/>
                                      </p:to>
                                    </p:set>
                                    <p:animEffect transition="in" filter="wipe(down)">
                                      <p:cBhvr>
                                        <p:cTn id="18" dur="500"/>
                                        <p:tgtEl>
                                          <p:spTgt spid="57"/>
                                        </p:tgtEl>
                                      </p:cBhvr>
                                    </p:animEffect>
                                  </p:childTnLst>
                                </p:cTn>
                              </p:par>
                              <p:par>
                                <p:cTn id="19" presetID="22" presetClass="entr" presetSubtype="1" fill="hold" grpId="0" nodeType="withEffect">
                                  <p:stCondLst>
                                    <p:cond delay="2750"/>
                                  </p:stCondLst>
                                  <p:childTnLst>
                                    <p:set>
                                      <p:cBhvr>
                                        <p:cTn id="20" dur="1" fill="hold">
                                          <p:stCondLst>
                                            <p:cond delay="0"/>
                                          </p:stCondLst>
                                        </p:cTn>
                                        <p:tgtEl>
                                          <p:spTgt spid="58"/>
                                        </p:tgtEl>
                                        <p:attrNameLst>
                                          <p:attrName>style.visibility</p:attrName>
                                        </p:attrNameLst>
                                      </p:cBhvr>
                                      <p:to>
                                        <p:strVal val="visible"/>
                                      </p:to>
                                    </p:set>
                                    <p:animEffect transition="in" filter="wipe(up)">
                                      <p:cBhvr>
                                        <p:cTn id="21" dur="500"/>
                                        <p:tgtEl>
                                          <p:spTgt spid="58"/>
                                        </p:tgtEl>
                                      </p:cBhvr>
                                    </p:animEffect>
                                  </p:childTnLst>
                                </p:cTn>
                              </p:par>
                              <p:par>
                                <p:cTn id="22" presetID="53" presetClass="entr" presetSubtype="16" fill="hold" nodeType="withEffect">
                                  <p:stCondLst>
                                    <p:cond delay="3500"/>
                                  </p:stCondLst>
                                  <p:childTnLst>
                                    <p:set>
                                      <p:cBhvr>
                                        <p:cTn id="23" dur="1" fill="hold">
                                          <p:stCondLst>
                                            <p:cond delay="0"/>
                                          </p:stCondLst>
                                        </p:cTn>
                                        <p:tgtEl>
                                          <p:spTgt spid="43"/>
                                        </p:tgtEl>
                                        <p:attrNameLst>
                                          <p:attrName>style.visibility</p:attrName>
                                        </p:attrNameLst>
                                      </p:cBhvr>
                                      <p:to>
                                        <p:strVal val="visible"/>
                                      </p:to>
                                    </p:set>
                                    <p:anim calcmode="lin" valueType="num">
                                      <p:cBhvr>
                                        <p:cTn id="24" dur="350" fill="hold"/>
                                        <p:tgtEl>
                                          <p:spTgt spid="43"/>
                                        </p:tgtEl>
                                        <p:attrNameLst>
                                          <p:attrName>ppt_w</p:attrName>
                                        </p:attrNameLst>
                                      </p:cBhvr>
                                      <p:tavLst>
                                        <p:tav tm="0">
                                          <p:val>
                                            <p:fltVal val="0"/>
                                          </p:val>
                                        </p:tav>
                                        <p:tav tm="100000">
                                          <p:val>
                                            <p:strVal val="#ppt_w"/>
                                          </p:val>
                                        </p:tav>
                                      </p:tavLst>
                                    </p:anim>
                                    <p:anim calcmode="lin" valueType="num">
                                      <p:cBhvr>
                                        <p:cTn id="25" dur="350" fill="hold"/>
                                        <p:tgtEl>
                                          <p:spTgt spid="43"/>
                                        </p:tgtEl>
                                        <p:attrNameLst>
                                          <p:attrName>ppt_h</p:attrName>
                                        </p:attrNameLst>
                                      </p:cBhvr>
                                      <p:tavLst>
                                        <p:tav tm="0">
                                          <p:val>
                                            <p:fltVal val="0"/>
                                          </p:val>
                                        </p:tav>
                                        <p:tav tm="100000">
                                          <p:val>
                                            <p:strVal val="#ppt_h"/>
                                          </p:val>
                                        </p:tav>
                                      </p:tavLst>
                                    </p:anim>
                                    <p:animEffect transition="in" filter="fade">
                                      <p:cBhvr>
                                        <p:cTn id="26" dur="350"/>
                                        <p:tgtEl>
                                          <p:spTgt spid="43"/>
                                        </p:tgtEl>
                                      </p:cBhvr>
                                    </p:animEffect>
                                  </p:childTnLst>
                                </p:cTn>
                              </p:par>
                              <p:par>
                                <p:cTn id="27" presetID="22" presetClass="entr" presetSubtype="8" fill="hold" nodeType="withEffect">
                                  <p:stCondLst>
                                    <p:cond delay="4200"/>
                                  </p:stCondLst>
                                  <p:childTnLst>
                                    <p:set>
                                      <p:cBhvr>
                                        <p:cTn id="28" dur="1" fill="hold">
                                          <p:stCondLst>
                                            <p:cond delay="0"/>
                                          </p:stCondLst>
                                        </p:cTn>
                                        <p:tgtEl>
                                          <p:spTgt spid="24"/>
                                        </p:tgtEl>
                                        <p:attrNameLst>
                                          <p:attrName>style.visibility</p:attrName>
                                        </p:attrNameLst>
                                      </p:cBhvr>
                                      <p:to>
                                        <p:strVal val="visible"/>
                                      </p:to>
                                    </p:set>
                                    <p:animEffect transition="in" filter="wipe(left)">
                                      <p:cBhvr>
                                        <p:cTn id="29" dur="500"/>
                                        <p:tgtEl>
                                          <p:spTgt spid="24"/>
                                        </p:tgtEl>
                                      </p:cBhvr>
                                    </p:animEffect>
                                  </p:childTnLst>
                                </p:cTn>
                              </p:par>
                              <p:par>
                                <p:cTn id="30" presetID="22" presetClass="entr" presetSubtype="8" fill="hold" nodeType="withEffect">
                                  <p:stCondLst>
                                    <p:cond delay="5100"/>
                                  </p:stCondLst>
                                  <p:childTnLst>
                                    <p:set>
                                      <p:cBhvr>
                                        <p:cTn id="31" dur="1" fill="hold">
                                          <p:stCondLst>
                                            <p:cond delay="0"/>
                                          </p:stCondLst>
                                        </p:cTn>
                                        <p:tgtEl>
                                          <p:spTgt spid="31"/>
                                        </p:tgtEl>
                                        <p:attrNameLst>
                                          <p:attrName>style.visibility</p:attrName>
                                        </p:attrNameLst>
                                      </p:cBhvr>
                                      <p:to>
                                        <p:strVal val="visible"/>
                                      </p:to>
                                    </p:set>
                                    <p:animEffect transition="in" filter="wipe(left)">
                                      <p:cBhvr>
                                        <p:cTn id="32" dur="500"/>
                                        <p:tgtEl>
                                          <p:spTgt spid="31"/>
                                        </p:tgtEl>
                                      </p:cBhvr>
                                    </p:animEffect>
                                  </p:childTnLst>
                                </p:cTn>
                              </p:par>
                              <p:par>
                                <p:cTn id="33" presetID="22" presetClass="entr" presetSubtype="4" fill="hold" grpId="0" nodeType="withEffect">
                                  <p:stCondLst>
                                    <p:cond delay="6000"/>
                                  </p:stCondLst>
                                  <p:childTnLst>
                                    <p:set>
                                      <p:cBhvr>
                                        <p:cTn id="34" dur="1" fill="hold">
                                          <p:stCondLst>
                                            <p:cond delay="0"/>
                                          </p:stCondLst>
                                        </p:cTn>
                                        <p:tgtEl>
                                          <p:spTgt spid="59"/>
                                        </p:tgtEl>
                                        <p:attrNameLst>
                                          <p:attrName>style.visibility</p:attrName>
                                        </p:attrNameLst>
                                      </p:cBhvr>
                                      <p:to>
                                        <p:strVal val="visible"/>
                                      </p:to>
                                    </p:set>
                                    <p:animEffect transition="in" filter="wipe(down)">
                                      <p:cBhvr>
                                        <p:cTn id="35" dur="500"/>
                                        <p:tgtEl>
                                          <p:spTgt spid="59"/>
                                        </p:tgtEl>
                                      </p:cBhvr>
                                    </p:animEffect>
                                  </p:childTnLst>
                                </p:cTn>
                              </p:par>
                              <p:par>
                                <p:cTn id="36" presetID="22" presetClass="entr" presetSubtype="1" fill="hold" grpId="0" nodeType="withEffect">
                                  <p:stCondLst>
                                    <p:cond delay="6000"/>
                                  </p:stCondLst>
                                  <p:childTnLst>
                                    <p:set>
                                      <p:cBhvr>
                                        <p:cTn id="37" dur="1" fill="hold">
                                          <p:stCondLst>
                                            <p:cond delay="0"/>
                                          </p:stCondLst>
                                        </p:cTn>
                                        <p:tgtEl>
                                          <p:spTgt spid="60"/>
                                        </p:tgtEl>
                                        <p:attrNameLst>
                                          <p:attrName>style.visibility</p:attrName>
                                        </p:attrNameLst>
                                      </p:cBhvr>
                                      <p:to>
                                        <p:strVal val="visible"/>
                                      </p:to>
                                    </p:set>
                                    <p:animEffect transition="in" filter="wipe(up)">
                                      <p:cBhvr>
                                        <p:cTn id="38" dur="500"/>
                                        <p:tgtEl>
                                          <p:spTgt spid="60"/>
                                        </p:tgtEl>
                                      </p:cBhvr>
                                    </p:animEffect>
                                  </p:childTnLst>
                                </p:cTn>
                              </p:par>
                              <p:par>
                                <p:cTn id="39" presetID="16" presetClass="entr" presetSubtype="26" fill="hold" nodeType="withEffect">
                                  <p:stCondLst>
                                    <p:cond delay="6700"/>
                                  </p:stCondLst>
                                  <p:childTnLst>
                                    <p:set>
                                      <p:cBhvr>
                                        <p:cTn id="40" dur="1" fill="hold">
                                          <p:stCondLst>
                                            <p:cond delay="0"/>
                                          </p:stCondLst>
                                        </p:cTn>
                                        <p:tgtEl>
                                          <p:spTgt spid="13"/>
                                        </p:tgtEl>
                                        <p:attrNameLst>
                                          <p:attrName>style.visibility</p:attrName>
                                        </p:attrNameLst>
                                      </p:cBhvr>
                                      <p:to>
                                        <p:strVal val="visible"/>
                                      </p:to>
                                    </p:set>
                                    <p:animEffect transition="in" filter="barn(inHorizontal)">
                                      <p:cBhvr>
                                        <p:cTn id="41" dur="250"/>
                                        <p:tgtEl>
                                          <p:spTgt spid="13"/>
                                        </p:tgtEl>
                                      </p:cBhvr>
                                    </p:animEffect>
                                  </p:childTnLst>
                                </p:cTn>
                              </p:par>
                            </p:childTnLst>
                          </p:cTn>
                        </p:par>
                        <p:par>
                          <p:cTn id="42" fill="hold">
                            <p:stCondLst>
                              <p:cond delay="750"/>
                            </p:stCondLst>
                            <p:childTnLst>
                              <p:par>
                                <p:cTn id="43" presetID="10" presetClass="entr" presetSubtype="0" fill="hold" grpId="0" nodeType="after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fade">
                                      <p:cBhvr>
                                        <p:cTn id="45" dur="500"/>
                                        <p:tgtEl>
                                          <p:spTgt spid="5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2"/>
                                        </p:tgtEl>
                                        <p:attrNameLst>
                                          <p:attrName>style.visibility</p:attrName>
                                        </p:attrNameLst>
                                      </p:cBhvr>
                                      <p:to>
                                        <p:strVal val="visible"/>
                                      </p:to>
                                    </p:set>
                                    <p:animEffect transition="in" filter="fade">
                                      <p:cBhvr>
                                        <p:cTn id="48" dur="500"/>
                                        <p:tgtEl>
                                          <p:spTgt spid="52"/>
                                        </p:tgtEl>
                                      </p:cBhvr>
                                    </p:animEffect>
                                  </p:childTnLst>
                                </p:cTn>
                              </p:par>
                            </p:childTnLst>
                          </p:cTn>
                        </p:par>
                        <p:par>
                          <p:cTn id="49" fill="hold">
                            <p:stCondLst>
                              <p:cond delay="1250"/>
                            </p:stCondLst>
                            <p:childTnLst>
                              <p:par>
                                <p:cTn id="50" presetID="10" presetClass="entr" presetSubtype="0" fill="hold" grpId="0" nodeType="afterEffect">
                                  <p:stCondLst>
                                    <p:cond delay="500"/>
                                  </p:stCondLst>
                                  <p:childTnLst>
                                    <p:set>
                                      <p:cBhvr>
                                        <p:cTn id="51" dur="1" fill="hold">
                                          <p:stCondLst>
                                            <p:cond delay="0"/>
                                          </p:stCondLst>
                                        </p:cTn>
                                        <p:tgtEl>
                                          <p:spTgt spid="53"/>
                                        </p:tgtEl>
                                        <p:attrNameLst>
                                          <p:attrName>style.visibility</p:attrName>
                                        </p:attrNameLst>
                                      </p:cBhvr>
                                      <p:to>
                                        <p:strVal val="visible"/>
                                      </p:to>
                                    </p:set>
                                    <p:animEffect transition="in" filter="fade">
                                      <p:cBhvr>
                                        <p:cTn id="52" dur="500"/>
                                        <p:tgtEl>
                                          <p:spTgt spid="53"/>
                                        </p:tgtEl>
                                      </p:cBhvr>
                                    </p:animEffect>
                                  </p:childTnLst>
                                </p:cTn>
                              </p:par>
                              <p:par>
                                <p:cTn id="53" presetID="10" presetClass="entr" presetSubtype="0" fill="hold" grpId="0" nodeType="withEffect">
                                  <p:stCondLst>
                                    <p:cond delay="50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500"/>
                                        <p:tgtEl>
                                          <p:spTgt spid="54"/>
                                        </p:tgtEl>
                                      </p:cBhvr>
                                    </p:animEffect>
                                  </p:childTnLst>
                                </p:cTn>
                              </p:par>
                            </p:childTnLst>
                          </p:cTn>
                        </p:par>
                        <p:par>
                          <p:cTn id="56" fill="hold">
                            <p:stCondLst>
                              <p:cond delay="2250"/>
                            </p:stCondLst>
                            <p:childTnLst>
                              <p:par>
                                <p:cTn id="57" presetID="10" presetClass="entr" presetSubtype="0" fill="hold" grpId="0" nodeType="afterEffect">
                                  <p:stCondLst>
                                    <p:cond delay="500"/>
                                  </p:stCondLst>
                                  <p:childTnLst>
                                    <p:set>
                                      <p:cBhvr>
                                        <p:cTn id="58" dur="1" fill="hold">
                                          <p:stCondLst>
                                            <p:cond delay="0"/>
                                          </p:stCondLst>
                                        </p:cTn>
                                        <p:tgtEl>
                                          <p:spTgt spid="55"/>
                                        </p:tgtEl>
                                        <p:attrNameLst>
                                          <p:attrName>style.visibility</p:attrName>
                                        </p:attrNameLst>
                                      </p:cBhvr>
                                      <p:to>
                                        <p:strVal val="visible"/>
                                      </p:to>
                                    </p:set>
                                    <p:animEffect transition="in" filter="fade">
                                      <p:cBhvr>
                                        <p:cTn id="59" dur="500"/>
                                        <p:tgtEl>
                                          <p:spTgt spid="55"/>
                                        </p:tgtEl>
                                      </p:cBhvr>
                                    </p:animEffect>
                                  </p:childTnLst>
                                </p:cTn>
                              </p:par>
                              <p:par>
                                <p:cTn id="60" presetID="10" presetClass="entr" presetSubtype="0" fill="hold" grpId="0" nodeType="withEffect">
                                  <p:stCondLst>
                                    <p:cond delay="500"/>
                                  </p:stCondLst>
                                  <p:childTnLst>
                                    <p:set>
                                      <p:cBhvr>
                                        <p:cTn id="61" dur="1" fill="hold">
                                          <p:stCondLst>
                                            <p:cond delay="0"/>
                                          </p:stCondLst>
                                        </p:cTn>
                                        <p:tgtEl>
                                          <p:spTgt spid="56"/>
                                        </p:tgtEl>
                                        <p:attrNameLst>
                                          <p:attrName>style.visibility</p:attrName>
                                        </p:attrNameLst>
                                      </p:cBhvr>
                                      <p:to>
                                        <p:strVal val="visible"/>
                                      </p:to>
                                    </p:set>
                                    <p:animEffect transition="in" filter="fade">
                                      <p:cBhvr>
                                        <p:cTn id="62"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P spid="55" grpId="0"/>
      <p:bldP spid="56" grpId="0"/>
      <p:bldP spid="57" grpId="0"/>
      <p:bldP spid="58" grpId="0"/>
      <p:bldP spid="59" grpId="0"/>
      <p:bldP spid="6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259851" y="2364476"/>
            <a:ext cx="6625886" cy="1187339"/>
            <a:chOff x="1510718" y="2320882"/>
            <a:chExt cx="6136130" cy="1186972"/>
          </a:xfrm>
        </p:grpSpPr>
        <p:sp>
          <p:nvSpPr>
            <p:cNvPr id="6" name="矩形 2"/>
            <p:cNvSpPr/>
            <p:nvPr/>
          </p:nvSpPr>
          <p:spPr>
            <a:xfrm flipV="1">
              <a:off x="3506593" y="2752930"/>
              <a:ext cx="2138744" cy="754924"/>
            </a:xfrm>
            <a:custGeom>
              <a:avLst/>
              <a:gdLst>
                <a:gd name="connsiteX0" fmla="*/ 0 w 2088232"/>
                <a:gd name="connsiteY0" fmla="*/ 0 h 504056"/>
                <a:gd name="connsiteX1" fmla="*/ 2088232 w 2088232"/>
                <a:gd name="connsiteY1" fmla="*/ 0 h 504056"/>
                <a:gd name="connsiteX2" fmla="*/ 2088232 w 2088232"/>
                <a:gd name="connsiteY2" fmla="*/ 504056 h 504056"/>
                <a:gd name="connsiteX3" fmla="*/ 0 w 2088232"/>
                <a:gd name="connsiteY3" fmla="*/ 504056 h 504056"/>
                <a:gd name="connsiteX4" fmla="*/ 0 w 2088232"/>
                <a:gd name="connsiteY4" fmla="*/ 0 h 504056"/>
                <a:gd name="connsiteX0-1" fmla="*/ 0 w 2316832"/>
                <a:gd name="connsiteY0-2" fmla="*/ 12700 h 504056"/>
                <a:gd name="connsiteX1-3" fmla="*/ 2316832 w 2316832"/>
                <a:gd name="connsiteY1-4" fmla="*/ 0 h 504056"/>
                <a:gd name="connsiteX2-5" fmla="*/ 2316832 w 2316832"/>
                <a:gd name="connsiteY2-6" fmla="*/ 504056 h 504056"/>
                <a:gd name="connsiteX3-7" fmla="*/ 228600 w 2316832"/>
                <a:gd name="connsiteY3-8" fmla="*/ 504056 h 504056"/>
                <a:gd name="connsiteX4-9" fmla="*/ 0 w 2316832"/>
                <a:gd name="connsiteY4-10" fmla="*/ 12700 h 504056"/>
                <a:gd name="connsiteX0-11" fmla="*/ 0 w 2570832"/>
                <a:gd name="connsiteY0-12" fmla="*/ 0 h 491356"/>
                <a:gd name="connsiteX1-13" fmla="*/ 2570832 w 2570832"/>
                <a:gd name="connsiteY1-14" fmla="*/ 0 h 491356"/>
                <a:gd name="connsiteX2-15" fmla="*/ 2316832 w 2570832"/>
                <a:gd name="connsiteY2-16" fmla="*/ 491356 h 491356"/>
                <a:gd name="connsiteX3-17" fmla="*/ 228600 w 2570832"/>
                <a:gd name="connsiteY3-18" fmla="*/ 491356 h 491356"/>
                <a:gd name="connsiteX4-19" fmla="*/ 0 w 2570832"/>
                <a:gd name="connsiteY4-20" fmla="*/ 0 h 491356"/>
                <a:gd name="connsiteX0-21" fmla="*/ 0 w 2570832"/>
                <a:gd name="connsiteY0-22" fmla="*/ 152400 h 643756"/>
                <a:gd name="connsiteX1-23" fmla="*/ 2570832 w 2570832"/>
                <a:gd name="connsiteY1-24" fmla="*/ 152400 h 643756"/>
                <a:gd name="connsiteX2-25" fmla="*/ 2316832 w 2570832"/>
                <a:gd name="connsiteY2-26" fmla="*/ 643756 h 643756"/>
                <a:gd name="connsiteX3-27" fmla="*/ 228600 w 2570832"/>
                <a:gd name="connsiteY3-28" fmla="*/ 643756 h 643756"/>
                <a:gd name="connsiteX4-29" fmla="*/ 0 w 2570832"/>
                <a:gd name="connsiteY4-30" fmla="*/ 152400 h 643756"/>
                <a:gd name="connsiteX0-31" fmla="*/ 0 w 2570832"/>
                <a:gd name="connsiteY0-32" fmla="*/ 296493 h 787849"/>
                <a:gd name="connsiteX1-33" fmla="*/ 2570832 w 2570832"/>
                <a:gd name="connsiteY1-34" fmla="*/ 296493 h 787849"/>
                <a:gd name="connsiteX2-35" fmla="*/ 2316832 w 2570832"/>
                <a:gd name="connsiteY2-36" fmla="*/ 787849 h 787849"/>
                <a:gd name="connsiteX3-37" fmla="*/ 228600 w 2570832"/>
                <a:gd name="connsiteY3-38" fmla="*/ 787849 h 787849"/>
                <a:gd name="connsiteX4-39" fmla="*/ 0 w 2570832"/>
                <a:gd name="connsiteY4-40" fmla="*/ 296493 h 787849"/>
                <a:gd name="connsiteX0-41" fmla="*/ 0 w 2570832"/>
                <a:gd name="connsiteY0-42" fmla="*/ 402790 h 894146"/>
                <a:gd name="connsiteX1-43" fmla="*/ 2570832 w 2570832"/>
                <a:gd name="connsiteY1-44" fmla="*/ 402790 h 894146"/>
                <a:gd name="connsiteX2-45" fmla="*/ 2316832 w 2570832"/>
                <a:gd name="connsiteY2-46" fmla="*/ 894146 h 894146"/>
                <a:gd name="connsiteX3-47" fmla="*/ 228600 w 2570832"/>
                <a:gd name="connsiteY3-48" fmla="*/ 894146 h 894146"/>
                <a:gd name="connsiteX4-49" fmla="*/ 0 w 2570832"/>
                <a:gd name="connsiteY4-50" fmla="*/ 402790 h 894146"/>
                <a:gd name="connsiteX0-51" fmla="*/ 0 w 2570832"/>
                <a:gd name="connsiteY0-52" fmla="*/ 476297 h 967653"/>
                <a:gd name="connsiteX1-53" fmla="*/ 2570832 w 2570832"/>
                <a:gd name="connsiteY1-54" fmla="*/ 476297 h 967653"/>
                <a:gd name="connsiteX2-55" fmla="*/ 2316832 w 2570832"/>
                <a:gd name="connsiteY2-56" fmla="*/ 967653 h 967653"/>
                <a:gd name="connsiteX3-57" fmla="*/ 228600 w 2570832"/>
                <a:gd name="connsiteY3-58" fmla="*/ 967653 h 967653"/>
                <a:gd name="connsiteX4-59" fmla="*/ 0 w 2570832"/>
                <a:gd name="connsiteY4-60" fmla="*/ 476297 h 967653"/>
                <a:gd name="connsiteX0-61" fmla="*/ 0 w 2570832"/>
                <a:gd name="connsiteY0-62" fmla="*/ 476297 h 967653"/>
                <a:gd name="connsiteX1-63" fmla="*/ 2570832 w 2570832"/>
                <a:gd name="connsiteY1-64" fmla="*/ 476297 h 967653"/>
                <a:gd name="connsiteX2-65" fmla="*/ 2316832 w 2570832"/>
                <a:gd name="connsiteY2-66" fmla="*/ 967653 h 967653"/>
                <a:gd name="connsiteX3-67" fmla="*/ 228600 w 2570832"/>
                <a:gd name="connsiteY3-68" fmla="*/ 967653 h 967653"/>
                <a:gd name="connsiteX4-69" fmla="*/ 0 w 2570832"/>
                <a:gd name="connsiteY4-70" fmla="*/ 476297 h 967653"/>
                <a:gd name="connsiteX0-71" fmla="*/ 0 w 2570832"/>
                <a:gd name="connsiteY0-72" fmla="*/ 476297 h 967653"/>
                <a:gd name="connsiteX1-73" fmla="*/ 2570832 w 2570832"/>
                <a:gd name="connsiteY1-74" fmla="*/ 476297 h 967653"/>
                <a:gd name="connsiteX2-75" fmla="*/ 2316832 w 2570832"/>
                <a:gd name="connsiteY2-76" fmla="*/ 967653 h 967653"/>
                <a:gd name="connsiteX3-77" fmla="*/ 228600 w 2570832"/>
                <a:gd name="connsiteY3-78" fmla="*/ 967653 h 967653"/>
                <a:gd name="connsiteX4-79" fmla="*/ 0 w 2570832"/>
                <a:gd name="connsiteY4-80" fmla="*/ 476297 h 967653"/>
                <a:gd name="connsiteX0-81" fmla="*/ 0 w 2570832"/>
                <a:gd name="connsiteY0-82" fmla="*/ 476297 h 967653"/>
                <a:gd name="connsiteX1-83" fmla="*/ 2570832 w 2570832"/>
                <a:gd name="connsiteY1-84" fmla="*/ 476297 h 967653"/>
                <a:gd name="connsiteX2-85" fmla="*/ 2316832 w 2570832"/>
                <a:gd name="connsiteY2-86" fmla="*/ 967653 h 967653"/>
                <a:gd name="connsiteX3-87" fmla="*/ 228600 w 2570832"/>
                <a:gd name="connsiteY3-88" fmla="*/ 967653 h 967653"/>
                <a:gd name="connsiteX4-89" fmla="*/ 0 w 2570832"/>
                <a:gd name="connsiteY4-90" fmla="*/ 476297 h 96765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70832" h="967653">
                  <a:moveTo>
                    <a:pt x="0" y="476297"/>
                  </a:moveTo>
                  <a:cubicBezTo>
                    <a:pt x="844244" y="-171403"/>
                    <a:pt x="1650388" y="-146003"/>
                    <a:pt x="2570832" y="476297"/>
                  </a:cubicBezTo>
                  <a:lnTo>
                    <a:pt x="2316832" y="967653"/>
                  </a:lnTo>
                  <a:cubicBezTo>
                    <a:pt x="1506455" y="345353"/>
                    <a:pt x="962777" y="396153"/>
                    <a:pt x="228600" y="967653"/>
                  </a:cubicBezTo>
                  <a:lnTo>
                    <a:pt x="0" y="476297"/>
                  </a:lnTo>
                  <a:close/>
                </a:path>
              </a:pathLst>
            </a:custGeom>
            <a:solidFill>
              <a:schemeClr val="tx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cs typeface="+mn-cs"/>
              </a:endParaRPr>
            </a:p>
          </p:txBody>
        </p:sp>
        <p:sp>
          <p:nvSpPr>
            <p:cNvPr id="7" name="矩形 2"/>
            <p:cNvSpPr/>
            <p:nvPr/>
          </p:nvSpPr>
          <p:spPr>
            <a:xfrm>
              <a:off x="5508104" y="2320882"/>
              <a:ext cx="2138744" cy="754924"/>
            </a:xfrm>
            <a:custGeom>
              <a:avLst/>
              <a:gdLst>
                <a:gd name="connsiteX0" fmla="*/ 0 w 2088232"/>
                <a:gd name="connsiteY0" fmla="*/ 0 h 504056"/>
                <a:gd name="connsiteX1" fmla="*/ 2088232 w 2088232"/>
                <a:gd name="connsiteY1" fmla="*/ 0 h 504056"/>
                <a:gd name="connsiteX2" fmla="*/ 2088232 w 2088232"/>
                <a:gd name="connsiteY2" fmla="*/ 504056 h 504056"/>
                <a:gd name="connsiteX3" fmla="*/ 0 w 2088232"/>
                <a:gd name="connsiteY3" fmla="*/ 504056 h 504056"/>
                <a:gd name="connsiteX4" fmla="*/ 0 w 2088232"/>
                <a:gd name="connsiteY4" fmla="*/ 0 h 504056"/>
                <a:gd name="connsiteX0-1" fmla="*/ 0 w 2316832"/>
                <a:gd name="connsiteY0-2" fmla="*/ 12700 h 504056"/>
                <a:gd name="connsiteX1-3" fmla="*/ 2316832 w 2316832"/>
                <a:gd name="connsiteY1-4" fmla="*/ 0 h 504056"/>
                <a:gd name="connsiteX2-5" fmla="*/ 2316832 w 2316832"/>
                <a:gd name="connsiteY2-6" fmla="*/ 504056 h 504056"/>
                <a:gd name="connsiteX3-7" fmla="*/ 228600 w 2316832"/>
                <a:gd name="connsiteY3-8" fmla="*/ 504056 h 504056"/>
                <a:gd name="connsiteX4-9" fmla="*/ 0 w 2316832"/>
                <a:gd name="connsiteY4-10" fmla="*/ 12700 h 504056"/>
                <a:gd name="connsiteX0-11" fmla="*/ 0 w 2570832"/>
                <a:gd name="connsiteY0-12" fmla="*/ 0 h 491356"/>
                <a:gd name="connsiteX1-13" fmla="*/ 2570832 w 2570832"/>
                <a:gd name="connsiteY1-14" fmla="*/ 0 h 491356"/>
                <a:gd name="connsiteX2-15" fmla="*/ 2316832 w 2570832"/>
                <a:gd name="connsiteY2-16" fmla="*/ 491356 h 491356"/>
                <a:gd name="connsiteX3-17" fmla="*/ 228600 w 2570832"/>
                <a:gd name="connsiteY3-18" fmla="*/ 491356 h 491356"/>
                <a:gd name="connsiteX4-19" fmla="*/ 0 w 2570832"/>
                <a:gd name="connsiteY4-20" fmla="*/ 0 h 491356"/>
                <a:gd name="connsiteX0-21" fmla="*/ 0 w 2570832"/>
                <a:gd name="connsiteY0-22" fmla="*/ 152400 h 643756"/>
                <a:gd name="connsiteX1-23" fmla="*/ 2570832 w 2570832"/>
                <a:gd name="connsiteY1-24" fmla="*/ 152400 h 643756"/>
                <a:gd name="connsiteX2-25" fmla="*/ 2316832 w 2570832"/>
                <a:gd name="connsiteY2-26" fmla="*/ 643756 h 643756"/>
                <a:gd name="connsiteX3-27" fmla="*/ 228600 w 2570832"/>
                <a:gd name="connsiteY3-28" fmla="*/ 643756 h 643756"/>
                <a:gd name="connsiteX4-29" fmla="*/ 0 w 2570832"/>
                <a:gd name="connsiteY4-30" fmla="*/ 152400 h 643756"/>
                <a:gd name="connsiteX0-31" fmla="*/ 0 w 2570832"/>
                <a:gd name="connsiteY0-32" fmla="*/ 296493 h 787849"/>
                <a:gd name="connsiteX1-33" fmla="*/ 2570832 w 2570832"/>
                <a:gd name="connsiteY1-34" fmla="*/ 296493 h 787849"/>
                <a:gd name="connsiteX2-35" fmla="*/ 2316832 w 2570832"/>
                <a:gd name="connsiteY2-36" fmla="*/ 787849 h 787849"/>
                <a:gd name="connsiteX3-37" fmla="*/ 228600 w 2570832"/>
                <a:gd name="connsiteY3-38" fmla="*/ 787849 h 787849"/>
                <a:gd name="connsiteX4-39" fmla="*/ 0 w 2570832"/>
                <a:gd name="connsiteY4-40" fmla="*/ 296493 h 787849"/>
                <a:gd name="connsiteX0-41" fmla="*/ 0 w 2570832"/>
                <a:gd name="connsiteY0-42" fmla="*/ 402790 h 894146"/>
                <a:gd name="connsiteX1-43" fmla="*/ 2570832 w 2570832"/>
                <a:gd name="connsiteY1-44" fmla="*/ 402790 h 894146"/>
                <a:gd name="connsiteX2-45" fmla="*/ 2316832 w 2570832"/>
                <a:gd name="connsiteY2-46" fmla="*/ 894146 h 894146"/>
                <a:gd name="connsiteX3-47" fmla="*/ 228600 w 2570832"/>
                <a:gd name="connsiteY3-48" fmla="*/ 894146 h 894146"/>
                <a:gd name="connsiteX4-49" fmla="*/ 0 w 2570832"/>
                <a:gd name="connsiteY4-50" fmla="*/ 402790 h 894146"/>
                <a:gd name="connsiteX0-51" fmla="*/ 0 w 2570832"/>
                <a:gd name="connsiteY0-52" fmla="*/ 476297 h 967653"/>
                <a:gd name="connsiteX1-53" fmla="*/ 2570832 w 2570832"/>
                <a:gd name="connsiteY1-54" fmla="*/ 476297 h 967653"/>
                <a:gd name="connsiteX2-55" fmla="*/ 2316832 w 2570832"/>
                <a:gd name="connsiteY2-56" fmla="*/ 967653 h 967653"/>
                <a:gd name="connsiteX3-57" fmla="*/ 228600 w 2570832"/>
                <a:gd name="connsiteY3-58" fmla="*/ 967653 h 967653"/>
                <a:gd name="connsiteX4-59" fmla="*/ 0 w 2570832"/>
                <a:gd name="connsiteY4-60" fmla="*/ 476297 h 967653"/>
                <a:gd name="connsiteX0-61" fmla="*/ 0 w 2570832"/>
                <a:gd name="connsiteY0-62" fmla="*/ 476297 h 967653"/>
                <a:gd name="connsiteX1-63" fmla="*/ 2570832 w 2570832"/>
                <a:gd name="connsiteY1-64" fmla="*/ 476297 h 967653"/>
                <a:gd name="connsiteX2-65" fmla="*/ 2316832 w 2570832"/>
                <a:gd name="connsiteY2-66" fmla="*/ 967653 h 967653"/>
                <a:gd name="connsiteX3-67" fmla="*/ 228600 w 2570832"/>
                <a:gd name="connsiteY3-68" fmla="*/ 967653 h 967653"/>
                <a:gd name="connsiteX4-69" fmla="*/ 0 w 2570832"/>
                <a:gd name="connsiteY4-70" fmla="*/ 476297 h 967653"/>
                <a:gd name="connsiteX0-71" fmla="*/ 0 w 2570832"/>
                <a:gd name="connsiteY0-72" fmla="*/ 476297 h 967653"/>
                <a:gd name="connsiteX1-73" fmla="*/ 2570832 w 2570832"/>
                <a:gd name="connsiteY1-74" fmla="*/ 476297 h 967653"/>
                <a:gd name="connsiteX2-75" fmla="*/ 2316832 w 2570832"/>
                <a:gd name="connsiteY2-76" fmla="*/ 967653 h 967653"/>
                <a:gd name="connsiteX3-77" fmla="*/ 228600 w 2570832"/>
                <a:gd name="connsiteY3-78" fmla="*/ 967653 h 967653"/>
                <a:gd name="connsiteX4-79" fmla="*/ 0 w 2570832"/>
                <a:gd name="connsiteY4-80" fmla="*/ 476297 h 967653"/>
                <a:gd name="connsiteX0-81" fmla="*/ 0 w 2570832"/>
                <a:gd name="connsiteY0-82" fmla="*/ 476297 h 967653"/>
                <a:gd name="connsiteX1-83" fmla="*/ 2570832 w 2570832"/>
                <a:gd name="connsiteY1-84" fmla="*/ 476297 h 967653"/>
                <a:gd name="connsiteX2-85" fmla="*/ 2316832 w 2570832"/>
                <a:gd name="connsiteY2-86" fmla="*/ 967653 h 967653"/>
                <a:gd name="connsiteX3-87" fmla="*/ 228600 w 2570832"/>
                <a:gd name="connsiteY3-88" fmla="*/ 967653 h 967653"/>
                <a:gd name="connsiteX4-89" fmla="*/ 0 w 2570832"/>
                <a:gd name="connsiteY4-90" fmla="*/ 476297 h 96765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70832" h="967653">
                  <a:moveTo>
                    <a:pt x="0" y="476297"/>
                  </a:moveTo>
                  <a:cubicBezTo>
                    <a:pt x="844244" y="-171403"/>
                    <a:pt x="1650388" y="-146003"/>
                    <a:pt x="2570832" y="476297"/>
                  </a:cubicBezTo>
                  <a:lnTo>
                    <a:pt x="2316832" y="967653"/>
                  </a:lnTo>
                  <a:cubicBezTo>
                    <a:pt x="1506455" y="345353"/>
                    <a:pt x="962777" y="396153"/>
                    <a:pt x="228600" y="967653"/>
                  </a:cubicBezTo>
                  <a:lnTo>
                    <a:pt x="0" y="476297"/>
                  </a:lnTo>
                  <a:close/>
                </a:path>
              </a:pathLst>
            </a:custGeom>
            <a:solidFill>
              <a:schemeClr val="bg2"/>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cs typeface="+mn-cs"/>
              </a:endParaRPr>
            </a:p>
          </p:txBody>
        </p:sp>
        <p:sp>
          <p:nvSpPr>
            <p:cNvPr id="8" name="矩形 2"/>
            <p:cNvSpPr/>
            <p:nvPr/>
          </p:nvSpPr>
          <p:spPr>
            <a:xfrm>
              <a:off x="1510718" y="2320882"/>
              <a:ext cx="2138744" cy="754924"/>
            </a:xfrm>
            <a:custGeom>
              <a:avLst/>
              <a:gdLst>
                <a:gd name="connsiteX0" fmla="*/ 0 w 2088232"/>
                <a:gd name="connsiteY0" fmla="*/ 0 h 504056"/>
                <a:gd name="connsiteX1" fmla="*/ 2088232 w 2088232"/>
                <a:gd name="connsiteY1" fmla="*/ 0 h 504056"/>
                <a:gd name="connsiteX2" fmla="*/ 2088232 w 2088232"/>
                <a:gd name="connsiteY2" fmla="*/ 504056 h 504056"/>
                <a:gd name="connsiteX3" fmla="*/ 0 w 2088232"/>
                <a:gd name="connsiteY3" fmla="*/ 504056 h 504056"/>
                <a:gd name="connsiteX4" fmla="*/ 0 w 2088232"/>
                <a:gd name="connsiteY4" fmla="*/ 0 h 504056"/>
                <a:gd name="connsiteX0-1" fmla="*/ 0 w 2316832"/>
                <a:gd name="connsiteY0-2" fmla="*/ 12700 h 504056"/>
                <a:gd name="connsiteX1-3" fmla="*/ 2316832 w 2316832"/>
                <a:gd name="connsiteY1-4" fmla="*/ 0 h 504056"/>
                <a:gd name="connsiteX2-5" fmla="*/ 2316832 w 2316832"/>
                <a:gd name="connsiteY2-6" fmla="*/ 504056 h 504056"/>
                <a:gd name="connsiteX3-7" fmla="*/ 228600 w 2316832"/>
                <a:gd name="connsiteY3-8" fmla="*/ 504056 h 504056"/>
                <a:gd name="connsiteX4-9" fmla="*/ 0 w 2316832"/>
                <a:gd name="connsiteY4-10" fmla="*/ 12700 h 504056"/>
                <a:gd name="connsiteX0-11" fmla="*/ 0 w 2570832"/>
                <a:gd name="connsiteY0-12" fmla="*/ 0 h 491356"/>
                <a:gd name="connsiteX1-13" fmla="*/ 2570832 w 2570832"/>
                <a:gd name="connsiteY1-14" fmla="*/ 0 h 491356"/>
                <a:gd name="connsiteX2-15" fmla="*/ 2316832 w 2570832"/>
                <a:gd name="connsiteY2-16" fmla="*/ 491356 h 491356"/>
                <a:gd name="connsiteX3-17" fmla="*/ 228600 w 2570832"/>
                <a:gd name="connsiteY3-18" fmla="*/ 491356 h 491356"/>
                <a:gd name="connsiteX4-19" fmla="*/ 0 w 2570832"/>
                <a:gd name="connsiteY4-20" fmla="*/ 0 h 491356"/>
                <a:gd name="connsiteX0-21" fmla="*/ 0 w 2570832"/>
                <a:gd name="connsiteY0-22" fmla="*/ 152400 h 643756"/>
                <a:gd name="connsiteX1-23" fmla="*/ 2570832 w 2570832"/>
                <a:gd name="connsiteY1-24" fmla="*/ 152400 h 643756"/>
                <a:gd name="connsiteX2-25" fmla="*/ 2316832 w 2570832"/>
                <a:gd name="connsiteY2-26" fmla="*/ 643756 h 643756"/>
                <a:gd name="connsiteX3-27" fmla="*/ 228600 w 2570832"/>
                <a:gd name="connsiteY3-28" fmla="*/ 643756 h 643756"/>
                <a:gd name="connsiteX4-29" fmla="*/ 0 w 2570832"/>
                <a:gd name="connsiteY4-30" fmla="*/ 152400 h 643756"/>
                <a:gd name="connsiteX0-31" fmla="*/ 0 w 2570832"/>
                <a:gd name="connsiteY0-32" fmla="*/ 296493 h 787849"/>
                <a:gd name="connsiteX1-33" fmla="*/ 2570832 w 2570832"/>
                <a:gd name="connsiteY1-34" fmla="*/ 296493 h 787849"/>
                <a:gd name="connsiteX2-35" fmla="*/ 2316832 w 2570832"/>
                <a:gd name="connsiteY2-36" fmla="*/ 787849 h 787849"/>
                <a:gd name="connsiteX3-37" fmla="*/ 228600 w 2570832"/>
                <a:gd name="connsiteY3-38" fmla="*/ 787849 h 787849"/>
                <a:gd name="connsiteX4-39" fmla="*/ 0 w 2570832"/>
                <a:gd name="connsiteY4-40" fmla="*/ 296493 h 787849"/>
                <a:gd name="connsiteX0-41" fmla="*/ 0 w 2570832"/>
                <a:gd name="connsiteY0-42" fmla="*/ 402790 h 894146"/>
                <a:gd name="connsiteX1-43" fmla="*/ 2570832 w 2570832"/>
                <a:gd name="connsiteY1-44" fmla="*/ 402790 h 894146"/>
                <a:gd name="connsiteX2-45" fmla="*/ 2316832 w 2570832"/>
                <a:gd name="connsiteY2-46" fmla="*/ 894146 h 894146"/>
                <a:gd name="connsiteX3-47" fmla="*/ 228600 w 2570832"/>
                <a:gd name="connsiteY3-48" fmla="*/ 894146 h 894146"/>
                <a:gd name="connsiteX4-49" fmla="*/ 0 w 2570832"/>
                <a:gd name="connsiteY4-50" fmla="*/ 402790 h 894146"/>
                <a:gd name="connsiteX0-51" fmla="*/ 0 w 2570832"/>
                <a:gd name="connsiteY0-52" fmla="*/ 476297 h 967653"/>
                <a:gd name="connsiteX1-53" fmla="*/ 2570832 w 2570832"/>
                <a:gd name="connsiteY1-54" fmla="*/ 476297 h 967653"/>
                <a:gd name="connsiteX2-55" fmla="*/ 2316832 w 2570832"/>
                <a:gd name="connsiteY2-56" fmla="*/ 967653 h 967653"/>
                <a:gd name="connsiteX3-57" fmla="*/ 228600 w 2570832"/>
                <a:gd name="connsiteY3-58" fmla="*/ 967653 h 967653"/>
                <a:gd name="connsiteX4-59" fmla="*/ 0 w 2570832"/>
                <a:gd name="connsiteY4-60" fmla="*/ 476297 h 967653"/>
                <a:gd name="connsiteX0-61" fmla="*/ 0 w 2570832"/>
                <a:gd name="connsiteY0-62" fmla="*/ 476297 h 967653"/>
                <a:gd name="connsiteX1-63" fmla="*/ 2570832 w 2570832"/>
                <a:gd name="connsiteY1-64" fmla="*/ 476297 h 967653"/>
                <a:gd name="connsiteX2-65" fmla="*/ 2316832 w 2570832"/>
                <a:gd name="connsiteY2-66" fmla="*/ 967653 h 967653"/>
                <a:gd name="connsiteX3-67" fmla="*/ 228600 w 2570832"/>
                <a:gd name="connsiteY3-68" fmla="*/ 967653 h 967653"/>
                <a:gd name="connsiteX4-69" fmla="*/ 0 w 2570832"/>
                <a:gd name="connsiteY4-70" fmla="*/ 476297 h 967653"/>
                <a:gd name="connsiteX0-71" fmla="*/ 0 w 2570832"/>
                <a:gd name="connsiteY0-72" fmla="*/ 476297 h 967653"/>
                <a:gd name="connsiteX1-73" fmla="*/ 2570832 w 2570832"/>
                <a:gd name="connsiteY1-74" fmla="*/ 476297 h 967653"/>
                <a:gd name="connsiteX2-75" fmla="*/ 2316832 w 2570832"/>
                <a:gd name="connsiteY2-76" fmla="*/ 967653 h 967653"/>
                <a:gd name="connsiteX3-77" fmla="*/ 228600 w 2570832"/>
                <a:gd name="connsiteY3-78" fmla="*/ 967653 h 967653"/>
                <a:gd name="connsiteX4-79" fmla="*/ 0 w 2570832"/>
                <a:gd name="connsiteY4-80" fmla="*/ 476297 h 967653"/>
                <a:gd name="connsiteX0-81" fmla="*/ 0 w 2570832"/>
                <a:gd name="connsiteY0-82" fmla="*/ 476297 h 967653"/>
                <a:gd name="connsiteX1-83" fmla="*/ 2570832 w 2570832"/>
                <a:gd name="connsiteY1-84" fmla="*/ 476297 h 967653"/>
                <a:gd name="connsiteX2-85" fmla="*/ 2316832 w 2570832"/>
                <a:gd name="connsiteY2-86" fmla="*/ 967653 h 967653"/>
                <a:gd name="connsiteX3-87" fmla="*/ 228600 w 2570832"/>
                <a:gd name="connsiteY3-88" fmla="*/ 967653 h 967653"/>
                <a:gd name="connsiteX4-89" fmla="*/ 0 w 2570832"/>
                <a:gd name="connsiteY4-90" fmla="*/ 476297 h 96765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70832" h="967653">
                  <a:moveTo>
                    <a:pt x="0" y="476297"/>
                  </a:moveTo>
                  <a:cubicBezTo>
                    <a:pt x="844244" y="-171403"/>
                    <a:pt x="1650388" y="-146003"/>
                    <a:pt x="2570832" y="476297"/>
                  </a:cubicBezTo>
                  <a:lnTo>
                    <a:pt x="2316832" y="967653"/>
                  </a:lnTo>
                  <a:cubicBezTo>
                    <a:pt x="1506455" y="345353"/>
                    <a:pt x="962777" y="396153"/>
                    <a:pt x="228600" y="967653"/>
                  </a:cubicBezTo>
                  <a:lnTo>
                    <a:pt x="0" y="476297"/>
                  </a:lnTo>
                  <a:close/>
                </a:path>
              </a:pathLst>
            </a:custGeom>
            <a:solidFill>
              <a:schemeClr val="bg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cs typeface="+mn-cs"/>
              </a:endParaRPr>
            </a:p>
          </p:txBody>
        </p:sp>
      </p:grpSp>
      <p:sp>
        <p:nvSpPr>
          <p:cNvPr id="9" name="椭圆 8"/>
          <p:cNvSpPr/>
          <p:nvPr/>
        </p:nvSpPr>
        <p:spPr>
          <a:xfrm>
            <a:off x="1930148" y="3213374"/>
            <a:ext cx="870333" cy="870451"/>
          </a:xfrm>
          <a:prstGeom prst="ellipse">
            <a:avLst/>
          </a:prstGeom>
          <a:solidFill>
            <a:schemeClr val="bg1"/>
          </a:solidFill>
          <a:ln w="25400" cap="flat" cmpd="sng" algn="ctr">
            <a:noFill/>
            <a:prstDash val="solid"/>
          </a:ln>
          <a:effectLst/>
        </p:spPr>
        <p:txBody>
          <a:bodyPr lIns="91444" tIns="45722" rIns="91444" bIns="45722"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600" b="0" i="0" u="none" strike="noStrike" kern="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cs typeface="+mn-cs"/>
            </a:endParaRPr>
          </a:p>
        </p:txBody>
      </p:sp>
      <p:sp>
        <p:nvSpPr>
          <p:cNvPr id="10" name="椭圆 9"/>
          <p:cNvSpPr/>
          <p:nvPr/>
        </p:nvSpPr>
        <p:spPr>
          <a:xfrm>
            <a:off x="6295846" y="3163459"/>
            <a:ext cx="870333" cy="870451"/>
          </a:xfrm>
          <a:prstGeom prst="ellipse">
            <a:avLst/>
          </a:prstGeom>
          <a:solidFill>
            <a:schemeClr val="bg2"/>
          </a:solidFill>
          <a:ln w="25400" cap="flat" cmpd="sng" algn="ctr">
            <a:noFill/>
            <a:prstDash val="solid"/>
          </a:ln>
          <a:effectLst/>
        </p:spPr>
        <p:txBody>
          <a:bodyPr lIns="91444" tIns="45722" rIns="91444" bIns="45722"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600" b="0" i="0" u="none" strike="noStrike" kern="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cs typeface="+mn-cs"/>
            </a:endParaRPr>
          </a:p>
        </p:txBody>
      </p:sp>
      <p:sp>
        <p:nvSpPr>
          <p:cNvPr id="11" name="椭圆 10"/>
          <p:cNvSpPr/>
          <p:nvPr/>
        </p:nvSpPr>
        <p:spPr>
          <a:xfrm>
            <a:off x="4134584" y="1766681"/>
            <a:ext cx="870333" cy="870451"/>
          </a:xfrm>
          <a:prstGeom prst="ellipse">
            <a:avLst/>
          </a:prstGeom>
          <a:solidFill>
            <a:schemeClr val="tx1"/>
          </a:solidFill>
          <a:ln w="25400" cap="flat" cmpd="sng" algn="ctr">
            <a:noFill/>
            <a:prstDash val="solid"/>
          </a:ln>
          <a:effectLst/>
        </p:spPr>
        <p:txBody>
          <a:bodyPr lIns="91444" tIns="45722" rIns="91444" bIns="45722"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600" b="0" i="0" u="none" strike="noStrike" kern="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cs typeface="+mn-cs"/>
            </a:endParaRPr>
          </a:p>
        </p:txBody>
      </p:sp>
      <p:sp>
        <p:nvSpPr>
          <p:cNvPr id="12" name="TextBox 78"/>
          <p:cNvSpPr txBox="1"/>
          <p:nvPr/>
        </p:nvSpPr>
        <p:spPr>
          <a:xfrm>
            <a:off x="1385266" y="1786565"/>
            <a:ext cx="2107221" cy="400114"/>
          </a:xfrm>
          <a:prstGeom prst="rect">
            <a:avLst/>
          </a:prstGeom>
          <a:noFill/>
        </p:spPr>
        <p:txBody>
          <a:bodyPr wrap="square" lIns="91444" tIns="45722" rIns="91444" bIns="45722" rtlCol="0">
            <a:spAutoFit/>
          </a:bodyPr>
          <a:lstStyle/>
          <a:p>
            <a:r>
              <a:rPr lang="zh-CN" altLang="en-US" sz="1000" dirty="0">
                <a:solidFill>
                  <a:schemeClr val="accent1"/>
                </a:solidFill>
                <a:latin typeface="微软雅黑" panose="020B0503020204020204" pitchFamily="34" charset="-122"/>
                <a:ea typeface="微软雅黑" panose="020B0503020204020204" pitchFamily="34" charset="-122"/>
              </a:rPr>
              <a:t>点击添加文字内容点击添加文字内容点击添加文字内容点击添加文字</a:t>
            </a:r>
          </a:p>
        </p:txBody>
      </p:sp>
      <p:sp>
        <p:nvSpPr>
          <p:cNvPr id="13" name="TextBox 79"/>
          <p:cNvSpPr txBox="1"/>
          <p:nvPr/>
        </p:nvSpPr>
        <p:spPr>
          <a:xfrm>
            <a:off x="5677402" y="1786565"/>
            <a:ext cx="2107221" cy="400114"/>
          </a:xfrm>
          <a:prstGeom prst="rect">
            <a:avLst/>
          </a:prstGeom>
          <a:noFill/>
        </p:spPr>
        <p:txBody>
          <a:bodyPr wrap="square" lIns="91444" tIns="45722" rIns="91444" bIns="45722" rtlCol="0">
            <a:spAutoFit/>
          </a:bodyPr>
          <a:lstStyle/>
          <a:p>
            <a:r>
              <a:rPr lang="zh-CN" altLang="en-US" sz="1000" dirty="0">
                <a:solidFill>
                  <a:schemeClr val="accent1"/>
                </a:solidFill>
                <a:latin typeface="微软雅黑" panose="020B0503020204020204" pitchFamily="34" charset="-122"/>
                <a:ea typeface="微软雅黑" panose="020B0503020204020204" pitchFamily="34" charset="-122"/>
              </a:rPr>
              <a:t>点击添加文字内容点击添加文字内容点击添加文字内容点击添加文字</a:t>
            </a:r>
          </a:p>
        </p:txBody>
      </p:sp>
      <p:sp>
        <p:nvSpPr>
          <p:cNvPr id="14" name="TextBox 80"/>
          <p:cNvSpPr txBox="1"/>
          <p:nvPr/>
        </p:nvSpPr>
        <p:spPr>
          <a:xfrm>
            <a:off x="3492487" y="3644116"/>
            <a:ext cx="2107221" cy="400114"/>
          </a:xfrm>
          <a:prstGeom prst="rect">
            <a:avLst/>
          </a:prstGeom>
          <a:noFill/>
        </p:spPr>
        <p:txBody>
          <a:bodyPr wrap="square" lIns="91444" tIns="45722" rIns="91444" bIns="45722" rtlCol="0">
            <a:spAutoFit/>
          </a:bodyPr>
          <a:lstStyle/>
          <a:p>
            <a:r>
              <a:rPr lang="zh-CN" altLang="en-US" sz="1000" dirty="0">
                <a:solidFill>
                  <a:schemeClr val="accent1"/>
                </a:solidFill>
                <a:latin typeface="微软雅黑" panose="020B0503020204020204" pitchFamily="34" charset="-122"/>
                <a:ea typeface="微软雅黑" panose="020B0503020204020204" pitchFamily="34" charset="-122"/>
              </a:rPr>
              <a:t>点击添加文字内容点击添加文字内容点击添加文字内容点击添加文字</a:t>
            </a:r>
          </a:p>
        </p:txBody>
      </p:sp>
      <p:grpSp>
        <p:nvGrpSpPr>
          <p:cNvPr id="15" name="Group 4"/>
          <p:cNvGrpSpPr>
            <a:grpSpLocks noChangeAspect="1"/>
          </p:cNvGrpSpPr>
          <p:nvPr/>
        </p:nvGrpSpPr>
        <p:grpSpPr bwMode="auto">
          <a:xfrm>
            <a:off x="2126703" y="3418040"/>
            <a:ext cx="459030" cy="461118"/>
            <a:chOff x="4935" y="-89"/>
            <a:chExt cx="1358" cy="1364"/>
          </a:xfrm>
          <a:solidFill>
            <a:sysClr val="window" lastClr="FFFFFF">
              <a:lumMod val="95000"/>
            </a:sysClr>
          </a:solidFill>
        </p:grpSpPr>
        <p:sp>
          <p:nvSpPr>
            <p:cNvPr id="16" name="Freeform 6"/>
            <p:cNvSpPr>
              <a:spLocks noEditPoints="1"/>
            </p:cNvSpPr>
            <p:nvPr/>
          </p:nvSpPr>
          <p:spPr bwMode="auto">
            <a:xfrm>
              <a:off x="5027" y="479"/>
              <a:ext cx="1250" cy="796"/>
            </a:xfrm>
            <a:custGeom>
              <a:avLst/>
              <a:gdLst>
                <a:gd name="T0" fmla="*/ 1761 w 3750"/>
                <a:gd name="T1" fmla="*/ 1309 h 2387"/>
                <a:gd name="T2" fmla="*/ 1672 w 3750"/>
                <a:gd name="T3" fmla="*/ 1309 h 2387"/>
                <a:gd name="T4" fmla="*/ 1627 w 3750"/>
                <a:gd name="T5" fmla="*/ 1312 h 2387"/>
                <a:gd name="T6" fmla="*/ 1447 w 3750"/>
                <a:gd name="T7" fmla="*/ 1297 h 2387"/>
                <a:gd name="T8" fmla="*/ 1662 w 3750"/>
                <a:gd name="T9" fmla="*/ 1258 h 2387"/>
                <a:gd name="T10" fmla="*/ 3081 w 3750"/>
                <a:gd name="T11" fmla="*/ 648 h 2387"/>
                <a:gd name="T12" fmla="*/ 3373 w 3750"/>
                <a:gd name="T13" fmla="*/ 551 h 2387"/>
                <a:gd name="T14" fmla="*/ 3288 w 3750"/>
                <a:gd name="T15" fmla="*/ 700 h 2387"/>
                <a:gd name="T16" fmla="*/ 3323 w 3750"/>
                <a:gd name="T17" fmla="*/ 626 h 2387"/>
                <a:gd name="T18" fmla="*/ 3441 w 3750"/>
                <a:gd name="T19" fmla="*/ 545 h 2387"/>
                <a:gd name="T20" fmla="*/ 1031 w 3750"/>
                <a:gd name="T21" fmla="*/ 465 h 2387"/>
                <a:gd name="T22" fmla="*/ 2867 w 3750"/>
                <a:gd name="T23" fmla="*/ 368 h 2387"/>
                <a:gd name="T24" fmla="*/ 2839 w 3750"/>
                <a:gd name="T25" fmla="*/ 368 h 2387"/>
                <a:gd name="T26" fmla="*/ 3370 w 3750"/>
                <a:gd name="T27" fmla="*/ 738 h 2387"/>
                <a:gd name="T28" fmla="*/ 3235 w 3750"/>
                <a:gd name="T29" fmla="*/ 606 h 2387"/>
                <a:gd name="T30" fmla="*/ 3239 w 3750"/>
                <a:gd name="T31" fmla="*/ 248 h 2387"/>
                <a:gd name="T32" fmla="*/ 2909 w 3750"/>
                <a:gd name="T33" fmla="*/ 356 h 2387"/>
                <a:gd name="T34" fmla="*/ 2882 w 3750"/>
                <a:gd name="T35" fmla="*/ 474 h 2387"/>
                <a:gd name="T36" fmla="*/ 2879 w 3750"/>
                <a:gd name="T37" fmla="*/ 357 h 2387"/>
                <a:gd name="T38" fmla="*/ 2878 w 3750"/>
                <a:gd name="T39" fmla="*/ 230 h 2387"/>
                <a:gd name="T40" fmla="*/ 795 w 3750"/>
                <a:gd name="T41" fmla="*/ 182 h 2387"/>
                <a:gd name="T42" fmla="*/ 3208 w 3750"/>
                <a:gd name="T43" fmla="*/ 125 h 2387"/>
                <a:gd name="T44" fmla="*/ 1293 w 3750"/>
                <a:gd name="T45" fmla="*/ 648 h 2387"/>
                <a:gd name="T46" fmla="*/ 1343 w 3750"/>
                <a:gd name="T47" fmla="*/ 816 h 2387"/>
                <a:gd name="T48" fmla="*/ 1469 w 3750"/>
                <a:gd name="T49" fmla="*/ 770 h 2387"/>
                <a:gd name="T50" fmla="*/ 1447 w 3750"/>
                <a:gd name="T51" fmla="*/ 830 h 2387"/>
                <a:gd name="T52" fmla="*/ 1666 w 3750"/>
                <a:gd name="T53" fmla="*/ 845 h 2387"/>
                <a:gd name="T54" fmla="*/ 1596 w 3750"/>
                <a:gd name="T55" fmla="*/ 1016 h 2387"/>
                <a:gd name="T56" fmla="*/ 1465 w 3750"/>
                <a:gd name="T57" fmla="*/ 1203 h 2387"/>
                <a:gd name="T58" fmla="*/ 1241 w 3750"/>
                <a:gd name="T59" fmla="*/ 1132 h 2387"/>
                <a:gd name="T60" fmla="*/ 1194 w 3750"/>
                <a:gd name="T61" fmla="*/ 1350 h 2387"/>
                <a:gd name="T62" fmla="*/ 1346 w 3750"/>
                <a:gd name="T63" fmla="*/ 1350 h 2387"/>
                <a:gd name="T64" fmla="*/ 1448 w 3750"/>
                <a:gd name="T65" fmla="*/ 1500 h 2387"/>
                <a:gd name="T66" fmla="*/ 1693 w 3750"/>
                <a:gd name="T67" fmla="*/ 1448 h 2387"/>
                <a:gd name="T68" fmla="*/ 1723 w 3750"/>
                <a:gd name="T69" fmla="*/ 1460 h 2387"/>
                <a:gd name="T70" fmla="*/ 1863 w 3750"/>
                <a:gd name="T71" fmla="*/ 1465 h 2387"/>
                <a:gd name="T72" fmla="*/ 1960 w 3750"/>
                <a:gd name="T73" fmla="*/ 1524 h 2387"/>
                <a:gd name="T74" fmla="*/ 1977 w 3750"/>
                <a:gd name="T75" fmla="*/ 1959 h 2387"/>
                <a:gd name="T76" fmla="*/ 1866 w 3750"/>
                <a:gd name="T77" fmla="*/ 2039 h 2387"/>
                <a:gd name="T78" fmla="*/ 1809 w 3750"/>
                <a:gd name="T79" fmla="*/ 2081 h 2387"/>
                <a:gd name="T80" fmla="*/ 1798 w 3750"/>
                <a:gd name="T81" fmla="*/ 2144 h 2387"/>
                <a:gd name="T82" fmla="*/ 1688 w 3750"/>
                <a:gd name="T83" fmla="*/ 2111 h 2387"/>
                <a:gd name="T84" fmla="*/ 1675 w 3750"/>
                <a:gd name="T85" fmla="*/ 2053 h 2387"/>
                <a:gd name="T86" fmla="*/ 1687 w 3750"/>
                <a:gd name="T87" fmla="*/ 1938 h 2387"/>
                <a:gd name="T88" fmla="*/ 1616 w 3750"/>
                <a:gd name="T89" fmla="*/ 1846 h 2387"/>
                <a:gd name="T90" fmla="*/ 1480 w 3750"/>
                <a:gd name="T91" fmla="*/ 1720 h 2387"/>
                <a:gd name="T92" fmla="*/ 1498 w 3750"/>
                <a:gd name="T93" fmla="*/ 1649 h 2387"/>
                <a:gd name="T94" fmla="*/ 1552 w 3750"/>
                <a:gd name="T95" fmla="*/ 1545 h 2387"/>
                <a:gd name="T96" fmla="*/ 1316 w 3750"/>
                <a:gd name="T97" fmla="*/ 1455 h 2387"/>
                <a:gd name="T98" fmla="*/ 967 w 3750"/>
                <a:gd name="T99" fmla="*/ 1287 h 2387"/>
                <a:gd name="T100" fmla="*/ 840 w 3750"/>
                <a:gd name="T101" fmla="*/ 1179 h 2387"/>
                <a:gd name="T102" fmla="*/ 775 w 3750"/>
                <a:gd name="T103" fmla="*/ 1128 h 2387"/>
                <a:gd name="T104" fmla="*/ 528 w 3750"/>
                <a:gd name="T105" fmla="*/ 581 h 2387"/>
                <a:gd name="T106" fmla="*/ 446 w 3750"/>
                <a:gd name="T107" fmla="*/ 389 h 2387"/>
                <a:gd name="T108" fmla="*/ 391 w 3750"/>
                <a:gd name="T109" fmla="*/ 276 h 2387"/>
                <a:gd name="T110" fmla="*/ 330 w 3750"/>
                <a:gd name="T111" fmla="*/ 184 h 2387"/>
                <a:gd name="T112" fmla="*/ 196 w 3750"/>
                <a:gd name="T113" fmla="*/ 148 h 2387"/>
                <a:gd name="T114" fmla="*/ 159 w 3750"/>
                <a:gd name="T115" fmla="*/ 128 h 2387"/>
                <a:gd name="T116" fmla="*/ 61 w 3750"/>
                <a:gd name="T117" fmla="*/ 322 h 2387"/>
                <a:gd name="T118" fmla="*/ 76 w 3750"/>
                <a:gd name="T119" fmla="*/ 219 h 2387"/>
                <a:gd name="T120" fmla="*/ 35 w 3750"/>
                <a:gd name="T121" fmla="*/ 181 h 2387"/>
                <a:gd name="T122" fmla="*/ 5 w 3750"/>
                <a:gd name="T123" fmla="*/ 117 h 2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750" h="2387">
                  <a:moveTo>
                    <a:pt x="1692" y="2101"/>
                  </a:moveTo>
                  <a:lnTo>
                    <a:pt x="1693" y="2101"/>
                  </a:lnTo>
                  <a:lnTo>
                    <a:pt x="1695" y="2102"/>
                  </a:lnTo>
                  <a:lnTo>
                    <a:pt x="1696" y="2102"/>
                  </a:lnTo>
                  <a:lnTo>
                    <a:pt x="1696" y="2103"/>
                  </a:lnTo>
                  <a:lnTo>
                    <a:pt x="1696" y="2103"/>
                  </a:lnTo>
                  <a:lnTo>
                    <a:pt x="1698" y="2104"/>
                  </a:lnTo>
                  <a:lnTo>
                    <a:pt x="1699" y="2104"/>
                  </a:lnTo>
                  <a:lnTo>
                    <a:pt x="1699" y="2107"/>
                  </a:lnTo>
                  <a:lnTo>
                    <a:pt x="1698" y="2108"/>
                  </a:lnTo>
                  <a:lnTo>
                    <a:pt x="1698" y="2108"/>
                  </a:lnTo>
                  <a:lnTo>
                    <a:pt x="1697" y="2109"/>
                  </a:lnTo>
                  <a:lnTo>
                    <a:pt x="1696" y="2108"/>
                  </a:lnTo>
                  <a:lnTo>
                    <a:pt x="1695" y="2107"/>
                  </a:lnTo>
                  <a:lnTo>
                    <a:pt x="1693" y="2108"/>
                  </a:lnTo>
                  <a:lnTo>
                    <a:pt x="1692" y="2108"/>
                  </a:lnTo>
                  <a:lnTo>
                    <a:pt x="1692" y="2108"/>
                  </a:lnTo>
                  <a:lnTo>
                    <a:pt x="1692" y="2107"/>
                  </a:lnTo>
                  <a:lnTo>
                    <a:pt x="1691" y="2104"/>
                  </a:lnTo>
                  <a:lnTo>
                    <a:pt x="1691" y="2103"/>
                  </a:lnTo>
                  <a:lnTo>
                    <a:pt x="1692" y="2102"/>
                  </a:lnTo>
                  <a:lnTo>
                    <a:pt x="1692" y="2101"/>
                  </a:lnTo>
                  <a:close/>
                  <a:moveTo>
                    <a:pt x="1896" y="1295"/>
                  </a:moveTo>
                  <a:lnTo>
                    <a:pt x="1898" y="1295"/>
                  </a:lnTo>
                  <a:lnTo>
                    <a:pt x="1898" y="1296"/>
                  </a:lnTo>
                  <a:lnTo>
                    <a:pt x="1896" y="1299"/>
                  </a:lnTo>
                  <a:lnTo>
                    <a:pt x="1895" y="1301"/>
                  </a:lnTo>
                  <a:lnTo>
                    <a:pt x="1894" y="1302"/>
                  </a:lnTo>
                  <a:lnTo>
                    <a:pt x="1893" y="1302"/>
                  </a:lnTo>
                  <a:lnTo>
                    <a:pt x="1891" y="1302"/>
                  </a:lnTo>
                  <a:lnTo>
                    <a:pt x="1890" y="1300"/>
                  </a:lnTo>
                  <a:lnTo>
                    <a:pt x="1891" y="1297"/>
                  </a:lnTo>
                  <a:lnTo>
                    <a:pt x="1893" y="1296"/>
                  </a:lnTo>
                  <a:lnTo>
                    <a:pt x="1895" y="1295"/>
                  </a:lnTo>
                  <a:lnTo>
                    <a:pt x="1896" y="1295"/>
                  </a:lnTo>
                  <a:close/>
                  <a:moveTo>
                    <a:pt x="1742" y="1286"/>
                  </a:moveTo>
                  <a:lnTo>
                    <a:pt x="1743" y="1286"/>
                  </a:lnTo>
                  <a:lnTo>
                    <a:pt x="1744" y="1287"/>
                  </a:lnTo>
                  <a:lnTo>
                    <a:pt x="1746" y="1289"/>
                  </a:lnTo>
                  <a:lnTo>
                    <a:pt x="1747" y="1290"/>
                  </a:lnTo>
                  <a:lnTo>
                    <a:pt x="1748" y="1291"/>
                  </a:lnTo>
                  <a:lnTo>
                    <a:pt x="1749" y="1291"/>
                  </a:lnTo>
                  <a:lnTo>
                    <a:pt x="1751" y="1294"/>
                  </a:lnTo>
                  <a:lnTo>
                    <a:pt x="1752" y="1295"/>
                  </a:lnTo>
                  <a:lnTo>
                    <a:pt x="1753" y="1296"/>
                  </a:lnTo>
                  <a:lnTo>
                    <a:pt x="1754" y="1299"/>
                  </a:lnTo>
                  <a:lnTo>
                    <a:pt x="1756" y="1299"/>
                  </a:lnTo>
                  <a:lnTo>
                    <a:pt x="1758" y="1300"/>
                  </a:lnTo>
                  <a:lnTo>
                    <a:pt x="1767" y="1300"/>
                  </a:lnTo>
                  <a:lnTo>
                    <a:pt x="1770" y="1300"/>
                  </a:lnTo>
                  <a:lnTo>
                    <a:pt x="1770" y="1301"/>
                  </a:lnTo>
                  <a:lnTo>
                    <a:pt x="1770" y="1302"/>
                  </a:lnTo>
                  <a:lnTo>
                    <a:pt x="1768" y="1304"/>
                  </a:lnTo>
                  <a:lnTo>
                    <a:pt x="1767" y="1305"/>
                  </a:lnTo>
                  <a:lnTo>
                    <a:pt x="1763" y="1307"/>
                  </a:lnTo>
                  <a:lnTo>
                    <a:pt x="1761" y="1309"/>
                  </a:lnTo>
                  <a:lnTo>
                    <a:pt x="1759" y="1309"/>
                  </a:lnTo>
                  <a:lnTo>
                    <a:pt x="1758" y="1310"/>
                  </a:lnTo>
                  <a:lnTo>
                    <a:pt x="1749" y="1312"/>
                  </a:lnTo>
                  <a:lnTo>
                    <a:pt x="1742" y="1315"/>
                  </a:lnTo>
                  <a:lnTo>
                    <a:pt x="1734" y="1315"/>
                  </a:lnTo>
                  <a:lnTo>
                    <a:pt x="1732" y="1315"/>
                  </a:lnTo>
                  <a:lnTo>
                    <a:pt x="1729" y="1316"/>
                  </a:lnTo>
                  <a:lnTo>
                    <a:pt x="1727" y="1316"/>
                  </a:lnTo>
                  <a:lnTo>
                    <a:pt x="1724" y="1318"/>
                  </a:lnTo>
                  <a:lnTo>
                    <a:pt x="1723" y="1320"/>
                  </a:lnTo>
                  <a:lnTo>
                    <a:pt x="1723" y="1321"/>
                  </a:lnTo>
                  <a:lnTo>
                    <a:pt x="1723" y="1322"/>
                  </a:lnTo>
                  <a:lnTo>
                    <a:pt x="1722" y="1322"/>
                  </a:lnTo>
                  <a:lnTo>
                    <a:pt x="1721" y="1323"/>
                  </a:lnTo>
                  <a:lnTo>
                    <a:pt x="1719" y="1323"/>
                  </a:lnTo>
                  <a:lnTo>
                    <a:pt x="1717" y="1326"/>
                  </a:lnTo>
                  <a:lnTo>
                    <a:pt x="1714" y="1328"/>
                  </a:lnTo>
                  <a:lnTo>
                    <a:pt x="1713" y="1331"/>
                  </a:lnTo>
                  <a:lnTo>
                    <a:pt x="1712" y="1333"/>
                  </a:lnTo>
                  <a:lnTo>
                    <a:pt x="1711" y="1335"/>
                  </a:lnTo>
                  <a:lnTo>
                    <a:pt x="1709" y="1336"/>
                  </a:lnTo>
                  <a:lnTo>
                    <a:pt x="1706" y="1336"/>
                  </a:lnTo>
                  <a:lnTo>
                    <a:pt x="1698" y="1337"/>
                  </a:lnTo>
                  <a:lnTo>
                    <a:pt x="1691" y="1337"/>
                  </a:lnTo>
                  <a:lnTo>
                    <a:pt x="1683" y="1340"/>
                  </a:lnTo>
                  <a:lnTo>
                    <a:pt x="1671" y="1346"/>
                  </a:lnTo>
                  <a:lnTo>
                    <a:pt x="1657" y="1347"/>
                  </a:lnTo>
                  <a:lnTo>
                    <a:pt x="1642" y="1347"/>
                  </a:lnTo>
                  <a:lnTo>
                    <a:pt x="1640" y="1347"/>
                  </a:lnTo>
                  <a:lnTo>
                    <a:pt x="1640" y="1346"/>
                  </a:lnTo>
                  <a:lnTo>
                    <a:pt x="1640" y="1345"/>
                  </a:lnTo>
                  <a:lnTo>
                    <a:pt x="1640" y="1343"/>
                  </a:lnTo>
                  <a:lnTo>
                    <a:pt x="1642" y="1342"/>
                  </a:lnTo>
                  <a:lnTo>
                    <a:pt x="1645" y="1341"/>
                  </a:lnTo>
                  <a:lnTo>
                    <a:pt x="1647" y="1340"/>
                  </a:lnTo>
                  <a:lnTo>
                    <a:pt x="1650" y="1340"/>
                  </a:lnTo>
                  <a:lnTo>
                    <a:pt x="1653" y="1340"/>
                  </a:lnTo>
                  <a:lnTo>
                    <a:pt x="1656" y="1340"/>
                  </a:lnTo>
                  <a:lnTo>
                    <a:pt x="1657" y="1340"/>
                  </a:lnTo>
                  <a:lnTo>
                    <a:pt x="1658" y="1338"/>
                  </a:lnTo>
                  <a:lnTo>
                    <a:pt x="1661" y="1337"/>
                  </a:lnTo>
                  <a:lnTo>
                    <a:pt x="1662" y="1335"/>
                  </a:lnTo>
                  <a:lnTo>
                    <a:pt x="1665" y="1333"/>
                  </a:lnTo>
                  <a:lnTo>
                    <a:pt x="1668" y="1331"/>
                  </a:lnTo>
                  <a:lnTo>
                    <a:pt x="1670" y="1331"/>
                  </a:lnTo>
                  <a:lnTo>
                    <a:pt x="1672" y="1330"/>
                  </a:lnTo>
                  <a:lnTo>
                    <a:pt x="1675" y="1330"/>
                  </a:lnTo>
                  <a:lnTo>
                    <a:pt x="1677" y="1330"/>
                  </a:lnTo>
                  <a:lnTo>
                    <a:pt x="1680" y="1328"/>
                  </a:lnTo>
                  <a:lnTo>
                    <a:pt x="1681" y="1327"/>
                  </a:lnTo>
                  <a:lnTo>
                    <a:pt x="1681" y="1326"/>
                  </a:lnTo>
                  <a:lnTo>
                    <a:pt x="1678" y="1321"/>
                  </a:lnTo>
                  <a:lnTo>
                    <a:pt x="1676" y="1317"/>
                  </a:lnTo>
                  <a:lnTo>
                    <a:pt x="1673" y="1312"/>
                  </a:lnTo>
                  <a:lnTo>
                    <a:pt x="1672" y="1311"/>
                  </a:lnTo>
                  <a:lnTo>
                    <a:pt x="1672" y="1309"/>
                  </a:lnTo>
                  <a:lnTo>
                    <a:pt x="1672" y="1305"/>
                  </a:lnTo>
                  <a:lnTo>
                    <a:pt x="1672" y="1301"/>
                  </a:lnTo>
                  <a:lnTo>
                    <a:pt x="1673" y="1299"/>
                  </a:lnTo>
                  <a:lnTo>
                    <a:pt x="1673" y="1297"/>
                  </a:lnTo>
                  <a:lnTo>
                    <a:pt x="1677" y="1296"/>
                  </a:lnTo>
                  <a:lnTo>
                    <a:pt x="1681" y="1296"/>
                  </a:lnTo>
                  <a:lnTo>
                    <a:pt x="1683" y="1295"/>
                  </a:lnTo>
                  <a:lnTo>
                    <a:pt x="1686" y="1295"/>
                  </a:lnTo>
                  <a:lnTo>
                    <a:pt x="1688" y="1294"/>
                  </a:lnTo>
                  <a:lnTo>
                    <a:pt x="1692" y="1295"/>
                  </a:lnTo>
                  <a:lnTo>
                    <a:pt x="1696" y="1295"/>
                  </a:lnTo>
                  <a:lnTo>
                    <a:pt x="1699" y="1295"/>
                  </a:lnTo>
                  <a:lnTo>
                    <a:pt x="1703" y="1294"/>
                  </a:lnTo>
                  <a:lnTo>
                    <a:pt x="1716" y="1292"/>
                  </a:lnTo>
                  <a:lnTo>
                    <a:pt x="1727" y="1290"/>
                  </a:lnTo>
                  <a:lnTo>
                    <a:pt x="1739" y="1286"/>
                  </a:lnTo>
                  <a:lnTo>
                    <a:pt x="1742" y="1286"/>
                  </a:lnTo>
                  <a:close/>
                  <a:moveTo>
                    <a:pt x="1495" y="1261"/>
                  </a:moveTo>
                  <a:lnTo>
                    <a:pt x="1498" y="1261"/>
                  </a:lnTo>
                  <a:lnTo>
                    <a:pt x="1500" y="1263"/>
                  </a:lnTo>
                  <a:lnTo>
                    <a:pt x="1503" y="1263"/>
                  </a:lnTo>
                  <a:lnTo>
                    <a:pt x="1505" y="1264"/>
                  </a:lnTo>
                  <a:lnTo>
                    <a:pt x="1508" y="1265"/>
                  </a:lnTo>
                  <a:lnTo>
                    <a:pt x="1510" y="1266"/>
                  </a:lnTo>
                  <a:lnTo>
                    <a:pt x="1513" y="1266"/>
                  </a:lnTo>
                  <a:lnTo>
                    <a:pt x="1515" y="1266"/>
                  </a:lnTo>
                  <a:lnTo>
                    <a:pt x="1519" y="1267"/>
                  </a:lnTo>
                  <a:lnTo>
                    <a:pt x="1529" y="1269"/>
                  </a:lnTo>
                  <a:lnTo>
                    <a:pt x="1540" y="1272"/>
                  </a:lnTo>
                  <a:lnTo>
                    <a:pt x="1544" y="1274"/>
                  </a:lnTo>
                  <a:lnTo>
                    <a:pt x="1546" y="1274"/>
                  </a:lnTo>
                  <a:lnTo>
                    <a:pt x="1550" y="1274"/>
                  </a:lnTo>
                  <a:lnTo>
                    <a:pt x="1554" y="1274"/>
                  </a:lnTo>
                  <a:lnTo>
                    <a:pt x="1559" y="1275"/>
                  </a:lnTo>
                  <a:lnTo>
                    <a:pt x="1561" y="1277"/>
                  </a:lnTo>
                  <a:lnTo>
                    <a:pt x="1564" y="1279"/>
                  </a:lnTo>
                  <a:lnTo>
                    <a:pt x="1565" y="1280"/>
                  </a:lnTo>
                  <a:lnTo>
                    <a:pt x="1567" y="1282"/>
                  </a:lnTo>
                  <a:lnTo>
                    <a:pt x="1571" y="1284"/>
                  </a:lnTo>
                  <a:lnTo>
                    <a:pt x="1574" y="1284"/>
                  </a:lnTo>
                  <a:lnTo>
                    <a:pt x="1580" y="1285"/>
                  </a:lnTo>
                  <a:lnTo>
                    <a:pt x="1585" y="1286"/>
                  </a:lnTo>
                  <a:lnTo>
                    <a:pt x="1590" y="1286"/>
                  </a:lnTo>
                  <a:lnTo>
                    <a:pt x="1600" y="1290"/>
                  </a:lnTo>
                  <a:lnTo>
                    <a:pt x="1609" y="1290"/>
                  </a:lnTo>
                  <a:lnTo>
                    <a:pt x="1616" y="1292"/>
                  </a:lnTo>
                  <a:lnTo>
                    <a:pt x="1623" y="1296"/>
                  </a:lnTo>
                  <a:lnTo>
                    <a:pt x="1631" y="1297"/>
                  </a:lnTo>
                  <a:lnTo>
                    <a:pt x="1637" y="1297"/>
                  </a:lnTo>
                  <a:lnTo>
                    <a:pt x="1641" y="1299"/>
                  </a:lnTo>
                  <a:lnTo>
                    <a:pt x="1643" y="1300"/>
                  </a:lnTo>
                  <a:lnTo>
                    <a:pt x="1643" y="1302"/>
                  </a:lnTo>
                  <a:lnTo>
                    <a:pt x="1643" y="1304"/>
                  </a:lnTo>
                  <a:lnTo>
                    <a:pt x="1641" y="1306"/>
                  </a:lnTo>
                  <a:lnTo>
                    <a:pt x="1637" y="1309"/>
                  </a:lnTo>
                  <a:lnTo>
                    <a:pt x="1627" y="1312"/>
                  </a:lnTo>
                  <a:lnTo>
                    <a:pt x="1615" y="1317"/>
                  </a:lnTo>
                  <a:lnTo>
                    <a:pt x="1601" y="1320"/>
                  </a:lnTo>
                  <a:lnTo>
                    <a:pt x="1590" y="1320"/>
                  </a:lnTo>
                  <a:lnTo>
                    <a:pt x="1586" y="1318"/>
                  </a:lnTo>
                  <a:lnTo>
                    <a:pt x="1584" y="1317"/>
                  </a:lnTo>
                  <a:lnTo>
                    <a:pt x="1581" y="1316"/>
                  </a:lnTo>
                  <a:lnTo>
                    <a:pt x="1579" y="1316"/>
                  </a:lnTo>
                  <a:lnTo>
                    <a:pt x="1576" y="1317"/>
                  </a:lnTo>
                  <a:lnTo>
                    <a:pt x="1574" y="1320"/>
                  </a:lnTo>
                  <a:lnTo>
                    <a:pt x="1572" y="1322"/>
                  </a:lnTo>
                  <a:lnTo>
                    <a:pt x="1571" y="1325"/>
                  </a:lnTo>
                  <a:lnTo>
                    <a:pt x="1569" y="1326"/>
                  </a:lnTo>
                  <a:lnTo>
                    <a:pt x="1565" y="1327"/>
                  </a:lnTo>
                  <a:lnTo>
                    <a:pt x="1561" y="1327"/>
                  </a:lnTo>
                  <a:lnTo>
                    <a:pt x="1561" y="1325"/>
                  </a:lnTo>
                  <a:lnTo>
                    <a:pt x="1561" y="1321"/>
                  </a:lnTo>
                  <a:lnTo>
                    <a:pt x="1560" y="1317"/>
                  </a:lnTo>
                  <a:lnTo>
                    <a:pt x="1560" y="1313"/>
                  </a:lnTo>
                  <a:lnTo>
                    <a:pt x="1557" y="1310"/>
                  </a:lnTo>
                  <a:lnTo>
                    <a:pt x="1556" y="1309"/>
                  </a:lnTo>
                  <a:lnTo>
                    <a:pt x="1554" y="1307"/>
                  </a:lnTo>
                  <a:lnTo>
                    <a:pt x="1551" y="1306"/>
                  </a:lnTo>
                  <a:lnTo>
                    <a:pt x="1548" y="1306"/>
                  </a:lnTo>
                  <a:lnTo>
                    <a:pt x="1545" y="1306"/>
                  </a:lnTo>
                  <a:lnTo>
                    <a:pt x="1543" y="1306"/>
                  </a:lnTo>
                  <a:lnTo>
                    <a:pt x="1535" y="1300"/>
                  </a:lnTo>
                  <a:lnTo>
                    <a:pt x="1528" y="1294"/>
                  </a:lnTo>
                  <a:lnTo>
                    <a:pt x="1519" y="1289"/>
                  </a:lnTo>
                  <a:lnTo>
                    <a:pt x="1518" y="1289"/>
                  </a:lnTo>
                  <a:lnTo>
                    <a:pt x="1515" y="1290"/>
                  </a:lnTo>
                  <a:lnTo>
                    <a:pt x="1514" y="1291"/>
                  </a:lnTo>
                  <a:lnTo>
                    <a:pt x="1511" y="1292"/>
                  </a:lnTo>
                  <a:lnTo>
                    <a:pt x="1510" y="1294"/>
                  </a:lnTo>
                  <a:lnTo>
                    <a:pt x="1508" y="1295"/>
                  </a:lnTo>
                  <a:lnTo>
                    <a:pt x="1505" y="1296"/>
                  </a:lnTo>
                  <a:lnTo>
                    <a:pt x="1503" y="1296"/>
                  </a:lnTo>
                  <a:lnTo>
                    <a:pt x="1500" y="1295"/>
                  </a:lnTo>
                  <a:lnTo>
                    <a:pt x="1498" y="1294"/>
                  </a:lnTo>
                  <a:lnTo>
                    <a:pt x="1495" y="1292"/>
                  </a:lnTo>
                  <a:lnTo>
                    <a:pt x="1493" y="1291"/>
                  </a:lnTo>
                  <a:lnTo>
                    <a:pt x="1490" y="1292"/>
                  </a:lnTo>
                  <a:lnTo>
                    <a:pt x="1486" y="1294"/>
                  </a:lnTo>
                  <a:lnTo>
                    <a:pt x="1484" y="1295"/>
                  </a:lnTo>
                  <a:lnTo>
                    <a:pt x="1480" y="1295"/>
                  </a:lnTo>
                  <a:lnTo>
                    <a:pt x="1476" y="1295"/>
                  </a:lnTo>
                  <a:lnTo>
                    <a:pt x="1474" y="1292"/>
                  </a:lnTo>
                  <a:lnTo>
                    <a:pt x="1473" y="1291"/>
                  </a:lnTo>
                  <a:lnTo>
                    <a:pt x="1469" y="1290"/>
                  </a:lnTo>
                  <a:lnTo>
                    <a:pt x="1467" y="1289"/>
                  </a:lnTo>
                  <a:lnTo>
                    <a:pt x="1462" y="1289"/>
                  </a:lnTo>
                  <a:lnTo>
                    <a:pt x="1459" y="1290"/>
                  </a:lnTo>
                  <a:lnTo>
                    <a:pt x="1455" y="1290"/>
                  </a:lnTo>
                  <a:lnTo>
                    <a:pt x="1453" y="1292"/>
                  </a:lnTo>
                  <a:lnTo>
                    <a:pt x="1450" y="1295"/>
                  </a:lnTo>
                  <a:lnTo>
                    <a:pt x="1449" y="1296"/>
                  </a:lnTo>
                  <a:lnTo>
                    <a:pt x="1447" y="1297"/>
                  </a:lnTo>
                  <a:lnTo>
                    <a:pt x="1444" y="1299"/>
                  </a:lnTo>
                  <a:lnTo>
                    <a:pt x="1442" y="1299"/>
                  </a:lnTo>
                  <a:lnTo>
                    <a:pt x="1439" y="1299"/>
                  </a:lnTo>
                  <a:lnTo>
                    <a:pt x="1437" y="1300"/>
                  </a:lnTo>
                  <a:lnTo>
                    <a:pt x="1427" y="1306"/>
                  </a:lnTo>
                  <a:lnTo>
                    <a:pt x="1413" y="1309"/>
                  </a:lnTo>
                  <a:lnTo>
                    <a:pt x="1412" y="1309"/>
                  </a:lnTo>
                  <a:lnTo>
                    <a:pt x="1409" y="1307"/>
                  </a:lnTo>
                  <a:lnTo>
                    <a:pt x="1407" y="1306"/>
                  </a:lnTo>
                  <a:lnTo>
                    <a:pt x="1405" y="1306"/>
                  </a:lnTo>
                  <a:lnTo>
                    <a:pt x="1404" y="1305"/>
                  </a:lnTo>
                  <a:lnTo>
                    <a:pt x="1405" y="1302"/>
                  </a:lnTo>
                  <a:lnTo>
                    <a:pt x="1405" y="1301"/>
                  </a:lnTo>
                  <a:lnTo>
                    <a:pt x="1408" y="1300"/>
                  </a:lnTo>
                  <a:lnTo>
                    <a:pt x="1409" y="1299"/>
                  </a:lnTo>
                  <a:lnTo>
                    <a:pt x="1412" y="1297"/>
                  </a:lnTo>
                  <a:lnTo>
                    <a:pt x="1414" y="1296"/>
                  </a:lnTo>
                  <a:lnTo>
                    <a:pt x="1417" y="1296"/>
                  </a:lnTo>
                  <a:lnTo>
                    <a:pt x="1418" y="1295"/>
                  </a:lnTo>
                  <a:lnTo>
                    <a:pt x="1424" y="1290"/>
                  </a:lnTo>
                  <a:lnTo>
                    <a:pt x="1428" y="1286"/>
                  </a:lnTo>
                  <a:lnTo>
                    <a:pt x="1432" y="1281"/>
                  </a:lnTo>
                  <a:lnTo>
                    <a:pt x="1435" y="1279"/>
                  </a:lnTo>
                  <a:lnTo>
                    <a:pt x="1443" y="1279"/>
                  </a:lnTo>
                  <a:lnTo>
                    <a:pt x="1449" y="1279"/>
                  </a:lnTo>
                  <a:lnTo>
                    <a:pt x="1458" y="1280"/>
                  </a:lnTo>
                  <a:lnTo>
                    <a:pt x="1465" y="1281"/>
                  </a:lnTo>
                  <a:lnTo>
                    <a:pt x="1472" y="1281"/>
                  </a:lnTo>
                  <a:lnTo>
                    <a:pt x="1476" y="1279"/>
                  </a:lnTo>
                  <a:lnTo>
                    <a:pt x="1481" y="1274"/>
                  </a:lnTo>
                  <a:lnTo>
                    <a:pt x="1485" y="1270"/>
                  </a:lnTo>
                  <a:lnTo>
                    <a:pt x="1490" y="1266"/>
                  </a:lnTo>
                  <a:lnTo>
                    <a:pt x="1495" y="1261"/>
                  </a:lnTo>
                  <a:close/>
                  <a:moveTo>
                    <a:pt x="1695" y="1253"/>
                  </a:moveTo>
                  <a:lnTo>
                    <a:pt x="1697" y="1254"/>
                  </a:lnTo>
                  <a:lnTo>
                    <a:pt x="1698" y="1254"/>
                  </a:lnTo>
                  <a:lnTo>
                    <a:pt x="1698" y="1256"/>
                  </a:lnTo>
                  <a:lnTo>
                    <a:pt x="1698" y="1259"/>
                  </a:lnTo>
                  <a:lnTo>
                    <a:pt x="1697" y="1260"/>
                  </a:lnTo>
                  <a:lnTo>
                    <a:pt x="1697" y="1260"/>
                  </a:lnTo>
                  <a:lnTo>
                    <a:pt x="1695" y="1260"/>
                  </a:lnTo>
                  <a:lnTo>
                    <a:pt x="1693" y="1260"/>
                  </a:lnTo>
                  <a:lnTo>
                    <a:pt x="1692" y="1260"/>
                  </a:lnTo>
                  <a:lnTo>
                    <a:pt x="1692" y="1258"/>
                  </a:lnTo>
                  <a:lnTo>
                    <a:pt x="1692" y="1256"/>
                  </a:lnTo>
                  <a:lnTo>
                    <a:pt x="1693" y="1254"/>
                  </a:lnTo>
                  <a:lnTo>
                    <a:pt x="1695" y="1253"/>
                  </a:lnTo>
                  <a:close/>
                  <a:moveTo>
                    <a:pt x="1663" y="1248"/>
                  </a:moveTo>
                  <a:lnTo>
                    <a:pt x="1665" y="1249"/>
                  </a:lnTo>
                  <a:lnTo>
                    <a:pt x="1666" y="1251"/>
                  </a:lnTo>
                  <a:lnTo>
                    <a:pt x="1666" y="1253"/>
                  </a:lnTo>
                  <a:lnTo>
                    <a:pt x="1666" y="1254"/>
                  </a:lnTo>
                  <a:lnTo>
                    <a:pt x="1666" y="1255"/>
                  </a:lnTo>
                  <a:lnTo>
                    <a:pt x="1666" y="1255"/>
                  </a:lnTo>
                  <a:lnTo>
                    <a:pt x="1663" y="1256"/>
                  </a:lnTo>
                  <a:lnTo>
                    <a:pt x="1662" y="1258"/>
                  </a:lnTo>
                  <a:lnTo>
                    <a:pt x="1661" y="1256"/>
                  </a:lnTo>
                  <a:lnTo>
                    <a:pt x="1661" y="1255"/>
                  </a:lnTo>
                  <a:lnTo>
                    <a:pt x="1661" y="1254"/>
                  </a:lnTo>
                  <a:lnTo>
                    <a:pt x="1661" y="1251"/>
                  </a:lnTo>
                  <a:lnTo>
                    <a:pt x="1661" y="1250"/>
                  </a:lnTo>
                  <a:lnTo>
                    <a:pt x="1662" y="1249"/>
                  </a:lnTo>
                  <a:lnTo>
                    <a:pt x="1663" y="1248"/>
                  </a:lnTo>
                  <a:close/>
                  <a:moveTo>
                    <a:pt x="1738" y="811"/>
                  </a:moveTo>
                  <a:lnTo>
                    <a:pt x="1736" y="812"/>
                  </a:lnTo>
                  <a:lnTo>
                    <a:pt x="1734" y="815"/>
                  </a:lnTo>
                  <a:lnTo>
                    <a:pt x="1737" y="816"/>
                  </a:lnTo>
                  <a:lnTo>
                    <a:pt x="1739" y="817"/>
                  </a:lnTo>
                  <a:lnTo>
                    <a:pt x="1742" y="819"/>
                  </a:lnTo>
                  <a:lnTo>
                    <a:pt x="1743" y="820"/>
                  </a:lnTo>
                  <a:lnTo>
                    <a:pt x="1744" y="821"/>
                  </a:lnTo>
                  <a:lnTo>
                    <a:pt x="1743" y="816"/>
                  </a:lnTo>
                  <a:lnTo>
                    <a:pt x="1742" y="814"/>
                  </a:lnTo>
                  <a:lnTo>
                    <a:pt x="1741" y="811"/>
                  </a:lnTo>
                  <a:lnTo>
                    <a:pt x="1738" y="811"/>
                  </a:lnTo>
                  <a:close/>
                  <a:moveTo>
                    <a:pt x="3154" y="602"/>
                  </a:moveTo>
                  <a:lnTo>
                    <a:pt x="3152" y="613"/>
                  </a:lnTo>
                  <a:lnTo>
                    <a:pt x="3147" y="625"/>
                  </a:lnTo>
                  <a:lnTo>
                    <a:pt x="3147" y="628"/>
                  </a:lnTo>
                  <a:lnTo>
                    <a:pt x="3146" y="632"/>
                  </a:lnTo>
                  <a:lnTo>
                    <a:pt x="3146" y="634"/>
                  </a:lnTo>
                  <a:lnTo>
                    <a:pt x="3145" y="638"/>
                  </a:lnTo>
                  <a:lnTo>
                    <a:pt x="3146" y="641"/>
                  </a:lnTo>
                  <a:lnTo>
                    <a:pt x="3146" y="643"/>
                  </a:lnTo>
                  <a:lnTo>
                    <a:pt x="3147" y="646"/>
                  </a:lnTo>
                  <a:lnTo>
                    <a:pt x="3147" y="649"/>
                  </a:lnTo>
                  <a:lnTo>
                    <a:pt x="3147" y="653"/>
                  </a:lnTo>
                  <a:lnTo>
                    <a:pt x="3146" y="657"/>
                  </a:lnTo>
                  <a:lnTo>
                    <a:pt x="3146" y="661"/>
                  </a:lnTo>
                  <a:lnTo>
                    <a:pt x="3145" y="663"/>
                  </a:lnTo>
                  <a:lnTo>
                    <a:pt x="3142" y="666"/>
                  </a:lnTo>
                  <a:lnTo>
                    <a:pt x="3140" y="666"/>
                  </a:lnTo>
                  <a:lnTo>
                    <a:pt x="3137" y="668"/>
                  </a:lnTo>
                  <a:lnTo>
                    <a:pt x="3135" y="669"/>
                  </a:lnTo>
                  <a:lnTo>
                    <a:pt x="3132" y="671"/>
                  </a:lnTo>
                  <a:lnTo>
                    <a:pt x="3130" y="674"/>
                  </a:lnTo>
                  <a:lnTo>
                    <a:pt x="3128" y="676"/>
                  </a:lnTo>
                  <a:lnTo>
                    <a:pt x="3126" y="676"/>
                  </a:lnTo>
                  <a:lnTo>
                    <a:pt x="3125" y="677"/>
                  </a:lnTo>
                  <a:lnTo>
                    <a:pt x="3122" y="676"/>
                  </a:lnTo>
                  <a:lnTo>
                    <a:pt x="3120" y="677"/>
                  </a:lnTo>
                  <a:lnTo>
                    <a:pt x="3117" y="678"/>
                  </a:lnTo>
                  <a:lnTo>
                    <a:pt x="3080" y="669"/>
                  </a:lnTo>
                  <a:lnTo>
                    <a:pt x="3080" y="668"/>
                  </a:lnTo>
                  <a:lnTo>
                    <a:pt x="3080" y="664"/>
                  </a:lnTo>
                  <a:lnTo>
                    <a:pt x="3079" y="661"/>
                  </a:lnTo>
                  <a:lnTo>
                    <a:pt x="3077" y="658"/>
                  </a:lnTo>
                  <a:lnTo>
                    <a:pt x="3076" y="656"/>
                  </a:lnTo>
                  <a:lnTo>
                    <a:pt x="3074" y="653"/>
                  </a:lnTo>
                  <a:lnTo>
                    <a:pt x="3072" y="651"/>
                  </a:lnTo>
                  <a:lnTo>
                    <a:pt x="3080" y="646"/>
                  </a:lnTo>
                  <a:lnTo>
                    <a:pt x="3081" y="648"/>
                  </a:lnTo>
                  <a:lnTo>
                    <a:pt x="3082" y="651"/>
                  </a:lnTo>
                  <a:lnTo>
                    <a:pt x="3085" y="653"/>
                  </a:lnTo>
                  <a:lnTo>
                    <a:pt x="3154" y="602"/>
                  </a:lnTo>
                  <a:close/>
                  <a:moveTo>
                    <a:pt x="1306" y="535"/>
                  </a:moveTo>
                  <a:lnTo>
                    <a:pt x="1303" y="535"/>
                  </a:lnTo>
                  <a:lnTo>
                    <a:pt x="1300" y="537"/>
                  </a:lnTo>
                  <a:lnTo>
                    <a:pt x="1297" y="541"/>
                  </a:lnTo>
                  <a:lnTo>
                    <a:pt x="1295" y="544"/>
                  </a:lnTo>
                  <a:lnTo>
                    <a:pt x="1292" y="547"/>
                  </a:lnTo>
                  <a:lnTo>
                    <a:pt x="1291" y="550"/>
                  </a:lnTo>
                  <a:lnTo>
                    <a:pt x="1290" y="552"/>
                  </a:lnTo>
                  <a:lnTo>
                    <a:pt x="1292" y="559"/>
                  </a:lnTo>
                  <a:lnTo>
                    <a:pt x="1298" y="562"/>
                  </a:lnTo>
                  <a:lnTo>
                    <a:pt x="1307" y="562"/>
                  </a:lnTo>
                  <a:lnTo>
                    <a:pt x="1313" y="561"/>
                  </a:lnTo>
                  <a:lnTo>
                    <a:pt x="1316" y="551"/>
                  </a:lnTo>
                  <a:lnTo>
                    <a:pt x="1315" y="542"/>
                  </a:lnTo>
                  <a:lnTo>
                    <a:pt x="1308" y="535"/>
                  </a:lnTo>
                  <a:lnTo>
                    <a:pt x="1306" y="535"/>
                  </a:lnTo>
                  <a:close/>
                  <a:moveTo>
                    <a:pt x="3369" y="534"/>
                  </a:moveTo>
                  <a:lnTo>
                    <a:pt x="3368" y="534"/>
                  </a:lnTo>
                  <a:lnTo>
                    <a:pt x="3366" y="534"/>
                  </a:lnTo>
                  <a:lnTo>
                    <a:pt x="3365" y="535"/>
                  </a:lnTo>
                  <a:lnTo>
                    <a:pt x="3364" y="537"/>
                  </a:lnTo>
                  <a:lnTo>
                    <a:pt x="3363" y="537"/>
                  </a:lnTo>
                  <a:lnTo>
                    <a:pt x="3360" y="540"/>
                  </a:lnTo>
                  <a:lnTo>
                    <a:pt x="3359" y="542"/>
                  </a:lnTo>
                  <a:lnTo>
                    <a:pt x="3356" y="546"/>
                  </a:lnTo>
                  <a:lnTo>
                    <a:pt x="3354" y="551"/>
                  </a:lnTo>
                  <a:lnTo>
                    <a:pt x="3354" y="556"/>
                  </a:lnTo>
                  <a:lnTo>
                    <a:pt x="3353" y="561"/>
                  </a:lnTo>
                  <a:lnTo>
                    <a:pt x="3351" y="567"/>
                  </a:lnTo>
                  <a:lnTo>
                    <a:pt x="3351" y="569"/>
                  </a:lnTo>
                  <a:lnTo>
                    <a:pt x="3351" y="572"/>
                  </a:lnTo>
                  <a:lnTo>
                    <a:pt x="3353" y="576"/>
                  </a:lnTo>
                  <a:lnTo>
                    <a:pt x="3353" y="580"/>
                  </a:lnTo>
                  <a:lnTo>
                    <a:pt x="3353" y="583"/>
                  </a:lnTo>
                  <a:lnTo>
                    <a:pt x="3354" y="585"/>
                  </a:lnTo>
                  <a:lnTo>
                    <a:pt x="3356" y="585"/>
                  </a:lnTo>
                  <a:lnTo>
                    <a:pt x="3359" y="583"/>
                  </a:lnTo>
                  <a:lnTo>
                    <a:pt x="3359" y="583"/>
                  </a:lnTo>
                  <a:lnTo>
                    <a:pt x="3360" y="583"/>
                  </a:lnTo>
                  <a:lnTo>
                    <a:pt x="3361" y="583"/>
                  </a:lnTo>
                  <a:lnTo>
                    <a:pt x="3363" y="582"/>
                  </a:lnTo>
                  <a:lnTo>
                    <a:pt x="3364" y="582"/>
                  </a:lnTo>
                  <a:lnTo>
                    <a:pt x="3365" y="580"/>
                  </a:lnTo>
                  <a:lnTo>
                    <a:pt x="3366" y="576"/>
                  </a:lnTo>
                  <a:lnTo>
                    <a:pt x="3368" y="572"/>
                  </a:lnTo>
                  <a:lnTo>
                    <a:pt x="3368" y="570"/>
                  </a:lnTo>
                  <a:lnTo>
                    <a:pt x="3368" y="567"/>
                  </a:lnTo>
                  <a:lnTo>
                    <a:pt x="3369" y="565"/>
                  </a:lnTo>
                  <a:lnTo>
                    <a:pt x="3370" y="562"/>
                  </a:lnTo>
                  <a:lnTo>
                    <a:pt x="3371" y="560"/>
                  </a:lnTo>
                  <a:lnTo>
                    <a:pt x="3373" y="557"/>
                  </a:lnTo>
                  <a:lnTo>
                    <a:pt x="3373" y="554"/>
                  </a:lnTo>
                  <a:lnTo>
                    <a:pt x="3373" y="551"/>
                  </a:lnTo>
                  <a:lnTo>
                    <a:pt x="3371" y="549"/>
                  </a:lnTo>
                  <a:lnTo>
                    <a:pt x="3370" y="546"/>
                  </a:lnTo>
                  <a:lnTo>
                    <a:pt x="3370" y="544"/>
                  </a:lnTo>
                  <a:lnTo>
                    <a:pt x="3371" y="541"/>
                  </a:lnTo>
                  <a:lnTo>
                    <a:pt x="3373" y="540"/>
                  </a:lnTo>
                  <a:lnTo>
                    <a:pt x="3373" y="537"/>
                  </a:lnTo>
                  <a:lnTo>
                    <a:pt x="3371" y="536"/>
                  </a:lnTo>
                  <a:lnTo>
                    <a:pt x="3370" y="535"/>
                  </a:lnTo>
                  <a:lnTo>
                    <a:pt x="3370" y="534"/>
                  </a:lnTo>
                  <a:lnTo>
                    <a:pt x="3369" y="534"/>
                  </a:lnTo>
                  <a:close/>
                  <a:moveTo>
                    <a:pt x="3320" y="518"/>
                  </a:moveTo>
                  <a:lnTo>
                    <a:pt x="3318" y="518"/>
                  </a:lnTo>
                  <a:lnTo>
                    <a:pt x="3315" y="520"/>
                  </a:lnTo>
                  <a:lnTo>
                    <a:pt x="3313" y="523"/>
                  </a:lnTo>
                  <a:lnTo>
                    <a:pt x="3311" y="525"/>
                  </a:lnTo>
                  <a:lnTo>
                    <a:pt x="3310" y="528"/>
                  </a:lnTo>
                  <a:lnTo>
                    <a:pt x="3309" y="530"/>
                  </a:lnTo>
                  <a:lnTo>
                    <a:pt x="3306" y="532"/>
                  </a:lnTo>
                  <a:lnTo>
                    <a:pt x="3305" y="532"/>
                  </a:lnTo>
                  <a:lnTo>
                    <a:pt x="3303" y="532"/>
                  </a:lnTo>
                  <a:lnTo>
                    <a:pt x="3301" y="532"/>
                  </a:lnTo>
                  <a:lnTo>
                    <a:pt x="3299" y="534"/>
                  </a:lnTo>
                  <a:lnTo>
                    <a:pt x="3297" y="535"/>
                  </a:lnTo>
                  <a:lnTo>
                    <a:pt x="3295" y="537"/>
                  </a:lnTo>
                  <a:lnTo>
                    <a:pt x="3294" y="540"/>
                  </a:lnTo>
                  <a:lnTo>
                    <a:pt x="3294" y="544"/>
                  </a:lnTo>
                  <a:lnTo>
                    <a:pt x="3293" y="547"/>
                  </a:lnTo>
                  <a:lnTo>
                    <a:pt x="3293" y="551"/>
                  </a:lnTo>
                  <a:lnTo>
                    <a:pt x="3292" y="554"/>
                  </a:lnTo>
                  <a:lnTo>
                    <a:pt x="3289" y="562"/>
                  </a:lnTo>
                  <a:lnTo>
                    <a:pt x="3287" y="570"/>
                  </a:lnTo>
                  <a:lnTo>
                    <a:pt x="3285" y="580"/>
                  </a:lnTo>
                  <a:lnTo>
                    <a:pt x="3285" y="606"/>
                  </a:lnTo>
                  <a:lnTo>
                    <a:pt x="3288" y="611"/>
                  </a:lnTo>
                  <a:lnTo>
                    <a:pt x="3288" y="616"/>
                  </a:lnTo>
                  <a:lnTo>
                    <a:pt x="3288" y="622"/>
                  </a:lnTo>
                  <a:lnTo>
                    <a:pt x="3290" y="625"/>
                  </a:lnTo>
                  <a:lnTo>
                    <a:pt x="3292" y="628"/>
                  </a:lnTo>
                  <a:lnTo>
                    <a:pt x="3292" y="629"/>
                  </a:lnTo>
                  <a:lnTo>
                    <a:pt x="3294" y="632"/>
                  </a:lnTo>
                  <a:lnTo>
                    <a:pt x="3294" y="642"/>
                  </a:lnTo>
                  <a:lnTo>
                    <a:pt x="3295" y="644"/>
                  </a:lnTo>
                  <a:lnTo>
                    <a:pt x="3297" y="648"/>
                  </a:lnTo>
                  <a:lnTo>
                    <a:pt x="3297" y="652"/>
                  </a:lnTo>
                  <a:lnTo>
                    <a:pt x="3297" y="656"/>
                  </a:lnTo>
                  <a:lnTo>
                    <a:pt x="3294" y="661"/>
                  </a:lnTo>
                  <a:lnTo>
                    <a:pt x="3293" y="664"/>
                  </a:lnTo>
                  <a:lnTo>
                    <a:pt x="3292" y="668"/>
                  </a:lnTo>
                  <a:lnTo>
                    <a:pt x="3292" y="671"/>
                  </a:lnTo>
                  <a:lnTo>
                    <a:pt x="3289" y="677"/>
                  </a:lnTo>
                  <a:lnTo>
                    <a:pt x="3289" y="682"/>
                  </a:lnTo>
                  <a:lnTo>
                    <a:pt x="3288" y="687"/>
                  </a:lnTo>
                  <a:lnTo>
                    <a:pt x="3288" y="689"/>
                  </a:lnTo>
                  <a:lnTo>
                    <a:pt x="3288" y="692"/>
                  </a:lnTo>
                  <a:lnTo>
                    <a:pt x="3288" y="695"/>
                  </a:lnTo>
                  <a:lnTo>
                    <a:pt x="3288" y="700"/>
                  </a:lnTo>
                  <a:lnTo>
                    <a:pt x="3289" y="700"/>
                  </a:lnTo>
                  <a:lnTo>
                    <a:pt x="3289" y="702"/>
                  </a:lnTo>
                  <a:lnTo>
                    <a:pt x="3290" y="702"/>
                  </a:lnTo>
                  <a:lnTo>
                    <a:pt x="3290" y="702"/>
                  </a:lnTo>
                  <a:lnTo>
                    <a:pt x="3292" y="703"/>
                  </a:lnTo>
                  <a:lnTo>
                    <a:pt x="3294" y="705"/>
                  </a:lnTo>
                  <a:lnTo>
                    <a:pt x="3295" y="708"/>
                  </a:lnTo>
                  <a:lnTo>
                    <a:pt x="3297" y="710"/>
                  </a:lnTo>
                  <a:lnTo>
                    <a:pt x="3297" y="713"/>
                  </a:lnTo>
                  <a:lnTo>
                    <a:pt x="3297" y="715"/>
                  </a:lnTo>
                  <a:lnTo>
                    <a:pt x="3298" y="717"/>
                  </a:lnTo>
                  <a:lnTo>
                    <a:pt x="3299" y="718"/>
                  </a:lnTo>
                  <a:lnTo>
                    <a:pt x="3300" y="719"/>
                  </a:lnTo>
                  <a:lnTo>
                    <a:pt x="3301" y="718"/>
                  </a:lnTo>
                  <a:lnTo>
                    <a:pt x="3303" y="717"/>
                  </a:lnTo>
                  <a:lnTo>
                    <a:pt x="3305" y="714"/>
                  </a:lnTo>
                  <a:lnTo>
                    <a:pt x="3306" y="712"/>
                  </a:lnTo>
                  <a:lnTo>
                    <a:pt x="3309" y="710"/>
                  </a:lnTo>
                  <a:lnTo>
                    <a:pt x="3311" y="710"/>
                  </a:lnTo>
                  <a:lnTo>
                    <a:pt x="3313" y="709"/>
                  </a:lnTo>
                  <a:lnTo>
                    <a:pt x="3313" y="708"/>
                  </a:lnTo>
                  <a:lnTo>
                    <a:pt x="3315" y="708"/>
                  </a:lnTo>
                  <a:lnTo>
                    <a:pt x="3316" y="707"/>
                  </a:lnTo>
                  <a:lnTo>
                    <a:pt x="3318" y="704"/>
                  </a:lnTo>
                  <a:lnTo>
                    <a:pt x="3318" y="703"/>
                  </a:lnTo>
                  <a:lnTo>
                    <a:pt x="3318" y="700"/>
                  </a:lnTo>
                  <a:lnTo>
                    <a:pt x="3319" y="682"/>
                  </a:lnTo>
                  <a:lnTo>
                    <a:pt x="3320" y="666"/>
                  </a:lnTo>
                  <a:lnTo>
                    <a:pt x="3320" y="663"/>
                  </a:lnTo>
                  <a:lnTo>
                    <a:pt x="3320" y="661"/>
                  </a:lnTo>
                  <a:lnTo>
                    <a:pt x="3319" y="658"/>
                  </a:lnTo>
                  <a:lnTo>
                    <a:pt x="3319" y="656"/>
                  </a:lnTo>
                  <a:lnTo>
                    <a:pt x="3318" y="656"/>
                  </a:lnTo>
                  <a:lnTo>
                    <a:pt x="3316" y="654"/>
                  </a:lnTo>
                  <a:lnTo>
                    <a:pt x="3315" y="653"/>
                  </a:lnTo>
                  <a:lnTo>
                    <a:pt x="3315" y="651"/>
                  </a:lnTo>
                  <a:lnTo>
                    <a:pt x="3315" y="648"/>
                  </a:lnTo>
                  <a:lnTo>
                    <a:pt x="3315" y="646"/>
                  </a:lnTo>
                  <a:lnTo>
                    <a:pt x="3315" y="644"/>
                  </a:lnTo>
                  <a:lnTo>
                    <a:pt x="3316" y="644"/>
                  </a:lnTo>
                  <a:lnTo>
                    <a:pt x="3316" y="644"/>
                  </a:lnTo>
                  <a:lnTo>
                    <a:pt x="3318" y="644"/>
                  </a:lnTo>
                  <a:lnTo>
                    <a:pt x="3318" y="644"/>
                  </a:lnTo>
                  <a:lnTo>
                    <a:pt x="3319" y="646"/>
                  </a:lnTo>
                  <a:lnTo>
                    <a:pt x="3321" y="646"/>
                  </a:lnTo>
                  <a:lnTo>
                    <a:pt x="3324" y="646"/>
                  </a:lnTo>
                  <a:lnTo>
                    <a:pt x="3325" y="644"/>
                  </a:lnTo>
                  <a:lnTo>
                    <a:pt x="3326" y="643"/>
                  </a:lnTo>
                  <a:lnTo>
                    <a:pt x="3326" y="641"/>
                  </a:lnTo>
                  <a:lnTo>
                    <a:pt x="3326" y="638"/>
                  </a:lnTo>
                  <a:lnTo>
                    <a:pt x="3326" y="636"/>
                  </a:lnTo>
                  <a:lnTo>
                    <a:pt x="3325" y="633"/>
                  </a:lnTo>
                  <a:lnTo>
                    <a:pt x="3325" y="632"/>
                  </a:lnTo>
                  <a:lnTo>
                    <a:pt x="3324" y="629"/>
                  </a:lnTo>
                  <a:lnTo>
                    <a:pt x="3323" y="627"/>
                  </a:lnTo>
                  <a:lnTo>
                    <a:pt x="3323" y="626"/>
                  </a:lnTo>
                  <a:lnTo>
                    <a:pt x="3321" y="625"/>
                  </a:lnTo>
                  <a:lnTo>
                    <a:pt x="3320" y="623"/>
                  </a:lnTo>
                  <a:lnTo>
                    <a:pt x="3318" y="625"/>
                  </a:lnTo>
                  <a:lnTo>
                    <a:pt x="3316" y="623"/>
                  </a:lnTo>
                  <a:lnTo>
                    <a:pt x="3316" y="622"/>
                  </a:lnTo>
                  <a:lnTo>
                    <a:pt x="3316" y="620"/>
                  </a:lnTo>
                  <a:lnTo>
                    <a:pt x="3316" y="617"/>
                  </a:lnTo>
                  <a:lnTo>
                    <a:pt x="3316" y="613"/>
                  </a:lnTo>
                  <a:lnTo>
                    <a:pt x="3318" y="611"/>
                  </a:lnTo>
                  <a:lnTo>
                    <a:pt x="3318" y="608"/>
                  </a:lnTo>
                  <a:lnTo>
                    <a:pt x="3316" y="606"/>
                  </a:lnTo>
                  <a:lnTo>
                    <a:pt x="3316" y="605"/>
                  </a:lnTo>
                  <a:lnTo>
                    <a:pt x="3315" y="603"/>
                  </a:lnTo>
                  <a:lnTo>
                    <a:pt x="3314" y="602"/>
                  </a:lnTo>
                  <a:lnTo>
                    <a:pt x="3313" y="601"/>
                  </a:lnTo>
                  <a:lnTo>
                    <a:pt x="3313" y="598"/>
                  </a:lnTo>
                  <a:lnTo>
                    <a:pt x="3313" y="585"/>
                  </a:lnTo>
                  <a:lnTo>
                    <a:pt x="3311" y="582"/>
                  </a:lnTo>
                  <a:lnTo>
                    <a:pt x="3310" y="580"/>
                  </a:lnTo>
                  <a:lnTo>
                    <a:pt x="3309" y="577"/>
                  </a:lnTo>
                  <a:lnTo>
                    <a:pt x="3310" y="572"/>
                  </a:lnTo>
                  <a:lnTo>
                    <a:pt x="3311" y="567"/>
                  </a:lnTo>
                  <a:lnTo>
                    <a:pt x="3313" y="562"/>
                  </a:lnTo>
                  <a:lnTo>
                    <a:pt x="3315" y="559"/>
                  </a:lnTo>
                  <a:lnTo>
                    <a:pt x="3316" y="556"/>
                  </a:lnTo>
                  <a:lnTo>
                    <a:pt x="3318" y="555"/>
                  </a:lnTo>
                  <a:lnTo>
                    <a:pt x="3319" y="554"/>
                  </a:lnTo>
                  <a:lnTo>
                    <a:pt x="3321" y="554"/>
                  </a:lnTo>
                  <a:lnTo>
                    <a:pt x="3323" y="555"/>
                  </a:lnTo>
                  <a:lnTo>
                    <a:pt x="3325" y="556"/>
                  </a:lnTo>
                  <a:lnTo>
                    <a:pt x="3325" y="556"/>
                  </a:lnTo>
                  <a:lnTo>
                    <a:pt x="3326" y="557"/>
                  </a:lnTo>
                  <a:lnTo>
                    <a:pt x="3328" y="559"/>
                  </a:lnTo>
                  <a:lnTo>
                    <a:pt x="3329" y="559"/>
                  </a:lnTo>
                  <a:lnTo>
                    <a:pt x="3329" y="559"/>
                  </a:lnTo>
                  <a:lnTo>
                    <a:pt x="3330" y="559"/>
                  </a:lnTo>
                  <a:lnTo>
                    <a:pt x="3330" y="556"/>
                  </a:lnTo>
                  <a:lnTo>
                    <a:pt x="3330" y="551"/>
                  </a:lnTo>
                  <a:lnTo>
                    <a:pt x="3330" y="546"/>
                  </a:lnTo>
                  <a:lnTo>
                    <a:pt x="3328" y="541"/>
                  </a:lnTo>
                  <a:lnTo>
                    <a:pt x="3325" y="531"/>
                  </a:lnTo>
                  <a:lnTo>
                    <a:pt x="3323" y="523"/>
                  </a:lnTo>
                  <a:lnTo>
                    <a:pt x="3320" y="518"/>
                  </a:lnTo>
                  <a:close/>
                  <a:moveTo>
                    <a:pt x="3455" y="515"/>
                  </a:moveTo>
                  <a:lnTo>
                    <a:pt x="3452" y="515"/>
                  </a:lnTo>
                  <a:lnTo>
                    <a:pt x="3448" y="515"/>
                  </a:lnTo>
                  <a:lnTo>
                    <a:pt x="3446" y="518"/>
                  </a:lnTo>
                  <a:lnTo>
                    <a:pt x="3445" y="521"/>
                  </a:lnTo>
                  <a:lnTo>
                    <a:pt x="3442" y="525"/>
                  </a:lnTo>
                  <a:lnTo>
                    <a:pt x="3441" y="528"/>
                  </a:lnTo>
                  <a:lnTo>
                    <a:pt x="3441" y="530"/>
                  </a:lnTo>
                  <a:lnTo>
                    <a:pt x="3440" y="534"/>
                  </a:lnTo>
                  <a:lnTo>
                    <a:pt x="3440" y="539"/>
                  </a:lnTo>
                  <a:lnTo>
                    <a:pt x="3441" y="542"/>
                  </a:lnTo>
                  <a:lnTo>
                    <a:pt x="3441" y="546"/>
                  </a:lnTo>
                  <a:lnTo>
                    <a:pt x="3441" y="545"/>
                  </a:lnTo>
                  <a:lnTo>
                    <a:pt x="3442" y="544"/>
                  </a:lnTo>
                  <a:lnTo>
                    <a:pt x="3442" y="540"/>
                  </a:lnTo>
                  <a:lnTo>
                    <a:pt x="3444" y="537"/>
                  </a:lnTo>
                  <a:lnTo>
                    <a:pt x="3444" y="535"/>
                  </a:lnTo>
                  <a:lnTo>
                    <a:pt x="3444" y="532"/>
                  </a:lnTo>
                  <a:lnTo>
                    <a:pt x="3445" y="531"/>
                  </a:lnTo>
                  <a:lnTo>
                    <a:pt x="3446" y="529"/>
                  </a:lnTo>
                  <a:lnTo>
                    <a:pt x="3447" y="528"/>
                  </a:lnTo>
                  <a:lnTo>
                    <a:pt x="3447" y="526"/>
                  </a:lnTo>
                  <a:lnTo>
                    <a:pt x="3448" y="525"/>
                  </a:lnTo>
                  <a:lnTo>
                    <a:pt x="3451" y="524"/>
                  </a:lnTo>
                  <a:lnTo>
                    <a:pt x="3455" y="523"/>
                  </a:lnTo>
                  <a:lnTo>
                    <a:pt x="3457" y="521"/>
                  </a:lnTo>
                  <a:lnTo>
                    <a:pt x="3460" y="520"/>
                  </a:lnTo>
                  <a:lnTo>
                    <a:pt x="3460" y="520"/>
                  </a:lnTo>
                  <a:lnTo>
                    <a:pt x="3461" y="520"/>
                  </a:lnTo>
                  <a:lnTo>
                    <a:pt x="3462" y="519"/>
                  </a:lnTo>
                  <a:lnTo>
                    <a:pt x="3462" y="518"/>
                  </a:lnTo>
                  <a:lnTo>
                    <a:pt x="3461" y="518"/>
                  </a:lnTo>
                  <a:lnTo>
                    <a:pt x="3458" y="518"/>
                  </a:lnTo>
                  <a:lnTo>
                    <a:pt x="3457" y="516"/>
                  </a:lnTo>
                  <a:lnTo>
                    <a:pt x="3456" y="515"/>
                  </a:lnTo>
                  <a:lnTo>
                    <a:pt x="3455" y="515"/>
                  </a:lnTo>
                  <a:close/>
                  <a:moveTo>
                    <a:pt x="1798" y="457"/>
                  </a:moveTo>
                  <a:lnTo>
                    <a:pt x="2522" y="658"/>
                  </a:lnTo>
                  <a:lnTo>
                    <a:pt x="3339" y="851"/>
                  </a:lnTo>
                  <a:lnTo>
                    <a:pt x="3360" y="852"/>
                  </a:lnTo>
                  <a:lnTo>
                    <a:pt x="3394" y="862"/>
                  </a:lnTo>
                  <a:lnTo>
                    <a:pt x="3405" y="863"/>
                  </a:lnTo>
                  <a:lnTo>
                    <a:pt x="3054" y="1207"/>
                  </a:lnTo>
                  <a:lnTo>
                    <a:pt x="3095" y="1290"/>
                  </a:lnTo>
                  <a:lnTo>
                    <a:pt x="3750" y="1944"/>
                  </a:lnTo>
                  <a:lnTo>
                    <a:pt x="3306" y="2387"/>
                  </a:lnTo>
                  <a:lnTo>
                    <a:pt x="2601" y="1684"/>
                  </a:lnTo>
                  <a:lnTo>
                    <a:pt x="2250" y="2035"/>
                  </a:lnTo>
                  <a:lnTo>
                    <a:pt x="2172" y="1780"/>
                  </a:lnTo>
                  <a:lnTo>
                    <a:pt x="2055" y="1362"/>
                  </a:lnTo>
                  <a:lnTo>
                    <a:pt x="1798" y="457"/>
                  </a:lnTo>
                  <a:close/>
                  <a:moveTo>
                    <a:pt x="1016" y="419"/>
                  </a:moveTo>
                  <a:lnTo>
                    <a:pt x="1011" y="419"/>
                  </a:lnTo>
                  <a:lnTo>
                    <a:pt x="1007" y="422"/>
                  </a:lnTo>
                  <a:lnTo>
                    <a:pt x="1007" y="427"/>
                  </a:lnTo>
                  <a:lnTo>
                    <a:pt x="1008" y="431"/>
                  </a:lnTo>
                  <a:lnTo>
                    <a:pt x="1009" y="432"/>
                  </a:lnTo>
                  <a:lnTo>
                    <a:pt x="1011" y="434"/>
                  </a:lnTo>
                  <a:lnTo>
                    <a:pt x="1013" y="435"/>
                  </a:lnTo>
                  <a:lnTo>
                    <a:pt x="1017" y="437"/>
                  </a:lnTo>
                  <a:lnTo>
                    <a:pt x="1019" y="438"/>
                  </a:lnTo>
                  <a:lnTo>
                    <a:pt x="1023" y="440"/>
                  </a:lnTo>
                  <a:lnTo>
                    <a:pt x="1024" y="443"/>
                  </a:lnTo>
                  <a:lnTo>
                    <a:pt x="1026" y="445"/>
                  </a:lnTo>
                  <a:lnTo>
                    <a:pt x="1026" y="449"/>
                  </a:lnTo>
                  <a:lnTo>
                    <a:pt x="1027" y="453"/>
                  </a:lnTo>
                  <a:lnTo>
                    <a:pt x="1028" y="455"/>
                  </a:lnTo>
                  <a:lnTo>
                    <a:pt x="1029" y="459"/>
                  </a:lnTo>
                  <a:lnTo>
                    <a:pt x="1031" y="465"/>
                  </a:lnTo>
                  <a:lnTo>
                    <a:pt x="1032" y="473"/>
                  </a:lnTo>
                  <a:lnTo>
                    <a:pt x="1034" y="477"/>
                  </a:lnTo>
                  <a:lnTo>
                    <a:pt x="1036" y="477"/>
                  </a:lnTo>
                  <a:lnTo>
                    <a:pt x="1037" y="470"/>
                  </a:lnTo>
                  <a:lnTo>
                    <a:pt x="1037" y="463"/>
                  </a:lnTo>
                  <a:lnTo>
                    <a:pt x="1036" y="455"/>
                  </a:lnTo>
                  <a:lnTo>
                    <a:pt x="1037" y="444"/>
                  </a:lnTo>
                  <a:lnTo>
                    <a:pt x="1036" y="432"/>
                  </a:lnTo>
                  <a:lnTo>
                    <a:pt x="1033" y="428"/>
                  </a:lnTo>
                  <a:lnTo>
                    <a:pt x="1028" y="424"/>
                  </a:lnTo>
                  <a:lnTo>
                    <a:pt x="1022" y="421"/>
                  </a:lnTo>
                  <a:lnTo>
                    <a:pt x="1016" y="419"/>
                  </a:lnTo>
                  <a:close/>
                  <a:moveTo>
                    <a:pt x="1055" y="392"/>
                  </a:moveTo>
                  <a:lnTo>
                    <a:pt x="1049" y="393"/>
                  </a:lnTo>
                  <a:lnTo>
                    <a:pt x="1045" y="397"/>
                  </a:lnTo>
                  <a:lnTo>
                    <a:pt x="1044" y="403"/>
                  </a:lnTo>
                  <a:lnTo>
                    <a:pt x="1044" y="407"/>
                  </a:lnTo>
                  <a:lnTo>
                    <a:pt x="1045" y="411"/>
                  </a:lnTo>
                  <a:lnTo>
                    <a:pt x="1048" y="414"/>
                  </a:lnTo>
                  <a:lnTo>
                    <a:pt x="1052" y="417"/>
                  </a:lnTo>
                  <a:lnTo>
                    <a:pt x="1054" y="418"/>
                  </a:lnTo>
                  <a:lnTo>
                    <a:pt x="1057" y="419"/>
                  </a:lnTo>
                  <a:lnTo>
                    <a:pt x="1058" y="421"/>
                  </a:lnTo>
                  <a:lnTo>
                    <a:pt x="1059" y="422"/>
                  </a:lnTo>
                  <a:lnTo>
                    <a:pt x="1059" y="423"/>
                  </a:lnTo>
                  <a:lnTo>
                    <a:pt x="1059" y="426"/>
                  </a:lnTo>
                  <a:lnTo>
                    <a:pt x="1059" y="429"/>
                  </a:lnTo>
                  <a:lnTo>
                    <a:pt x="1062" y="440"/>
                  </a:lnTo>
                  <a:lnTo>
                    <a:pt x="1068" y="450"/>
                  </a:lnTo>
                  <a:lnTo>
                    <a:pt x="1075" y="459"/>
                  </a:lnTo>
                  <a:lnTo>
                    <a:pt x="1078" y="462"/>
                  </a:lnTo>
                  <a:lnTo>
                    <a:pt x="1083" y="465"/>
                  </a:lnTo>
                  <a:lnTo>
                    <a:pt x="1088" y="472"/>
                  </a:lnTo>
                  <a:lnTo>
                    <a:pt x="1094" y="475"/>
                  </a:lnTo>
                  <a:lnTo>
                    <a:pt x="1099" y="479"/>
                  </a:lnTo>
                  <a:lnTo>
                    <a:pt x="1102" y="479"/>
                  </a:lnTo>
                  <a:lnTo>
                    <a:pt x="1103" y="475"/>
                  </a:lnTo>
                  <a:lnTo>
                    <a:pt x="1102" y="469"/>
                  </a:lnTo>
                  <a:lnTo>
                    <a:pt x="1099" y="462"/>
                  </a:lnTo>
                  <a:lnTo>
                    <a:pt x="1097" y="455"/>
                  </a:lnTo>
                  <a:lnTo>
                    <a:pt x="1094" y="450"/>
                  </a:lnTo>
                  <a:lnTo>
                    <a:pt x="1092" y="443"/>
                  </a:lnTo>
                  <a:lnTo>
                    <a:pt x="1092" y="433"/>
                  </a:lnTo>
                  <a:lnTo>
                    <a:pt x="1090" y="423"/>
                  </a:lnTo>
                  <a:lnTo>
                    <a:pt x="1090" y="413"/>
                  </a:lnTo>
                  <a:lnTo>
                    <a:pt x="1088" y="404"/>
                  </a:lnTo>
                  <a:lnTo>
                    <a:pt x="1083" y="397"/>
                  </a:lnTo>
                  <a:lnTo>
                    <a:pt x="1075" y="393"/>
                  </a:lnTo>
                  <a:lnTo>
                    <a:pt x="1070" y="393"/>
                  </a:lnTo>
                  <a:lnTo>
                    <a:pt x="1063" y="392"/>
                  </a:lnTo>
                  <a:lnTo>
                    <a:pt x="1055" y="392"/>
                  </a:lnTo>
                  <a:close/>
                  <a:moveTo>
                    <a:pt x="2853" y="335"/>
                  </a:moveTo>
                  <a:lnTo>
                    <a:pt x="2858" y="342"/>
                  </a:lnTo>
                  <a:lnTo>
                    <a:pt x="2862" y="352"/>
                  </a:lnTo>
                  <a:lnTo>
                    <a:pt x="2864" y="361"/>
                  </a:lnTo>
                  <a:lnTo>
                    <a:pt x="2867" y="368"/>
                  </a:lnTo>
                  <a:lnTo>
                    <a:pt x="2865" y="376"/>
                  </a:lnTo>
                  <a:lnTo>
                    <a:pt x="2862" y="382"/>
                  </a:lnTo>
                  <a:lnTo>
                    <a:pt x="2859" y="388"/>
                  </a:lnTo>
                  <a:lnTo>
                    <a:pt x="2859" y="413"/>
                  </a:lnTo>
                  <a:lnTo>
                    <a:pt x="2859" y="417"/>
                  </a:lnTo>
                  <a:lnTo>
                    <a:pt x="2859" y="419"/>
                  </a:lnTo>
                  <a:lnTo>
                    <a:pt x="2859" y="423"/>
                  </a:lnTo>
                  <a:lnTo>
                    <a:pt x="2858" y="426"/>
                  </a:lnTo>
                  <a:lnTo>
                    <a:pt x="2857" y="428"/>
                  </a:lnTo>
                  <a:lnTo>
                    <a:pt x="2854" y="434"/>
                  </a:lnTo>
                  <a:lnTo>
                    <a:pt x="2853" y="443"/>
                  </a:lnTo>
                  <a:lnTo>
                    <a:pt x="2851" y="450"/>
                  </a:lnTo>
                  <a:lnTo>
                    <a:pt x="2849" y="457"/>
                  </a:lnTo>
                  <a:lnTo>
                    <a:pt x="2846" y="458"/>
                  </a:lnTo>
                  <a:lnTo>
                    <a:pt x="2841" y="455"/>
                  </a:lnTo>
                  <a:lnTo>
                    <a:pt x="2841" y="454"/>
                  </a:lnTo>
                  <a:lnTo>
                    <a:pt x="2839" y="452"/>
                  </a:lnTo>
                  <a:lnTo>
                    <a:pt x="2839" y="450"/>
                  </a:lnTo>
                  <a:lnTo>
                    <a:pt x="2838" y="448"/>
                  </a:lnTo>
                  <a:lnTo>
                    <a:pt x="2838" y="448"/>
                  </a:lnTo>
                  <a:lnTo>
                    <a:pt x="2837" y="448"/>
                  </a:lnTo>
                  <a:lnTo>
                    <a:pt x="2833" y="452"/>
                  </a:lnTo>
                  <a:lnTo>
                    <a:pt x="2831" y="453"/>
                  </a:lnTo>
                  <a:lnTo>
                    <a:pt x="2829" y="454"/>
                  </a:lnTo>
                  <a:lnTo>
                    <a:pt x="2827" y="453"/>
                  </a:lnTo>
                  <a:lnTo>
                    <a:pt x="2823" y="448"/>
                  </a:lnTo>
                  <a:lnTo>
                    <a:pt x="2819" y="440"/>
                  </a:lnTo>
                  <a:lnTo>
                    <a:pt x="2819" y="432"/>
                  </a:lnTo>
                  <a:lnTo>
                    <a:pt x="2823" y="423"/>
                  </a:lnTo>
                  <a:lnTo>
                    <a:pt x="2824" y="421"/>
                  </a:lnTo>
                  <a:lnTo>
                    <a:pt x="2824" y="418"/>
                  </a:lnTo>
                  <a:lnTo>
                    <a:pt x="2824" y="414"/>
                  </a:lnTo>
                  <a:lnTo>
                    <a:pt x="2826" y="411"/>
                  </a:lnTo>
                  <a:lnTo>
                    <a:pt x="2827" y="407"/>
                  </a:lnTo>
                  <a:lnTo>
                    <a:pt x="2827" y="404"/>
                  </a:lnTo>
                  <a:lnTo>
                    <a:pt x="2828" y="402"/>
                  </a:lnTo>
                  <a:lnTo>
                    <a:pt x="2829" y="401"/>
                  </a:lnTo>
                  <a:lnTo>
                    <a:pt x="2829" y="397"/>
                  </a:lnTo>
                  <a:lnTo>
                    <a:pt x="2827" y="393"/>
                  </a:lnTo>
                  <a:lnTo>
                    <a:pt x="2824" y="389"/>
                  </a:lnTo>
                  <a:lnTo>
                    <a:pt x="2822" y="387"/>
                  </a:lnTo>
                  <a:lnTo>
                    <a:pt x="2821" y="383"/>
                  </a:lnTo>
                  <a:lnTo>
                    <a:pt x="2819" y="381"/>
                  </a:lnTo>
                  <a:lnTo>
                    <a:pt x="2821" y="377"/>
                  </a:lnTo>
                  <a:lnTo>
                    <a:pt x="2821" y="373"/>
                  </a:lnTo>
                  <a:lnTo>
                    <a:pt x="2822" y="370"/>
                  </a:lnTo>
                  <a:lnTo>
                    <a:pt x="2823" y="367"/>
                  </a:lnTo>
                  <a:lnTo>
                    <a:pt x="2826" y="366"/>
                  </a:lnTo>
                  <a:lnTo>
                    <a:pt x="2827" y="365"/>
                  </a:lnTo>
                  <a:lnTo>
                    <a:pt x="2829" y="363"/>
                  </a:lnTo>
                  <a:lnTo>
                    <a:pt x="2832" y="362"/>
                  </a:lnTo>
                  <a:lnTo>
                    <a:pt x="2833" y="362"/>
                  </a:lnTo>
                  <a:lnTo>
                    <a:pt x="2836" y="362"/>
                  </a:lnTo>
                  <a:lnTo>
                    <a:pt x="2837" y="363"/>
                  </a:lnTo>
                  <a:lnTo>
                    <a:pt x="2838" y="366"/>
                  </a:lnTo>
                  <a:lnTo>
                    <a:pt x="2839" y="368"/>
                  </a:lnTo>
                  <a:lnTo>
                    <a:pt x="2841" y="372"/>
                  </a:lnTo>
                  <a:lnTo>
                    <a:pt x="2842" y="375"/>
                  </a:lnTo>
                  <a:lnTo>
                    <a:pt x="2843" y="376"/>
                  </a:lnTo>
                  <a:lnTo>
                    <a:pt x="2844" y="376"/>
                  </a:lnTo>
                  <a:lnTo>
                    <a:pt x="2844" y="376"/>
                  </a:lnTo>
                  <a:lnTo>
                    <a:pt x="2844" y="373"/>
                  </a:lnTo>
                  <a:lnTo>
                    <a:pt x="2844" y="372"/>
                  </a:lnTo>
                  <a:lnTo>
                    <a:pt x="2844" y="370"/>
                  </a:lnTo>
                  <a:lnTo>
                    <a:pt x="2843" y="368"/>
                  </a:lnTo>
                  <a:lnTo>
                    <a:pt x="2843" y="368"/>
                  </a:lnTo>
                  <a:lnTo>
                    <a:pt x="2843" y="358"/>
                  </a:lnTo>
                  <a:lnTo>
                    <a:pt x="2844" y="356"/>
                  </a:lnTo>
                  <a:lnTo>
                    <a:pt x="2843" y="353"/>
                  </a:lnTo>
                  <a:lnTo>
                    <a:pt x="2842" y="352"/>
                  </a:lnTo>
                  <a:lnTo>
                    <a:pt x="2841" y="351"/>
                  </a:lnTo>
                  <a:lnTo>
                    <a:pt x="2839" y="351"/>
                  </a:lnTo>
                  <a:lnTo>
                    <a:pt x="2839" y="347"/>
                  </a:lnTo>
                  <a:lnTo>
                    <a:pt x="2841" y="345"/>
                  </a:lnTo>
                  <a:lnTo>
                    <a:pt x="2842" y="342"/>
                  </a:lnTo>
                  <a:lnTo>
                    <a:pt x="2843" y="341"/>
                  </a:lnTo>
                  <a:lnTo>
                    <a:pt x="2843" y="341"/>
                  </a:lnTo>
                  <a:lnTo>
                    <a:pt x="2846" y="341"/>
                  </a:lnTo>
                  <a:lnTo>
                    <a:pt x="2848" y="340"/>
                  </a:lnTo>
                  <a:lnTo>
                    <a:pt x="2851" y="338"/>
                  </a:lnTo>
                  <a:lnTo>
                    <a:pt x="2853" y="335"/>
                  </a:lnTo>
                  <a:close/>
                  <a:moveTo>
                    <a:pt x="372" y="283"/>
                  </a:moveTo>
                  <a:lnTo>
                    <a:pt x="374" y="284"/>
                  </a:lnTo>
                  <a:lnTo>
                    <a:pt x="374" y="284"/>
                  </a:lnTo>
                  <a:lnTo>
                    <a:pt x="375" y="285"/>
                  </a:lnTo>
                  <a:lnTo>
                    <a:pt x="375" y="286"/>
                  </a:lnTo>
                  <a:lnTo>
                    <a:pt x="374" y="287"/>
                  </a:lnTo>
                  <a:lnTo>
                    <a:pt x="374" y="289"/>
                  </a:lnTo>
                  <a:lnTo>
                    <a:pt x="372" y="289"/>
                  </a:lnTo>
                  <a:lnTo>
                    <a:pt x="369" y="289"/>
                  </a:lnTo>
                  <a:lnTo>
                    <a:pt x="368" y="287"/>
                  </a:lnTo>
                  <a:lnTo>
                    <a:pt x="368" y="286"/>
                  </a:lnTo>
                  <a:lnTo>
                    <a:pt x="368" y="284"/>
                  </a:lnTo>
                  <a:lnTo>
                    <a:pt x="369" y="284"/>
                  </a:lnTo>
                  <a:lnTo>
                    <a:pt x="372" y="283"/>
                  </a:lnTo>
                  <a:close/>
                  <a:moveTo>
                    <a:pt x="3588" y="270"/>
                  </a:moveTo>
                  <a:lnTo>
                    <a:pt x="3588" y="413"/>
                  </a:lnTo>
                  <a:lnTo>
                    <a:pt x="3582" y="506"/>
                  </a:lnTo>
                  <a:lnTo>
                    <a:pt x="3571" y="598"/>
                  </a:lnTo>
                  <a:lnTo>
                    <a:pt x="3554" y="689"/>
                  </a:lnTo>
                  <a:lnTo>
                    <a:pt x="3534" y="777"/>
                  </a:lnTo>
                  <a:lnTo>
                    <a:pt x="3528" y="774"/>
                  </a:lnTo>
                  <a:lnTo>
                    <a:pt x="3521" y="770"/>
                  </a:lnTo>
                  <a:lnTo>
                    <a:pt x="3515" y="768"/>
                  </a:lnTo>
                  <a:lnTo>
                    <a:pt x="3475" y="756"/>
                  </a:lnTo>
                  <a:lnTo>
                    <a:pt x="3434" y="749"/>
                  </a:lnTo>
                  <a:lnTo>
                    <a:pt x="3394" y="745"/>
                  </a:lnTo>
                  <a:lnTo>
                    <a:pt x="3391" y="746"/>
                  </a:lnTo>
                  <a:lnTo>
                    <a:pt x="3389" y="746"/>
                  </a:lnTo>
                  <a:lnTo>
                    <a:pt x="3384" y="743"/>
                  </a:lnTo>
                  <a:lnTo>
                    <a:pt x="3377" y="740"/>
                  </a:lnTo>
                  <a:lnTo>
                    <a:pt x="3370" y="738"/>
                  </a:lnTo>
                  <a:lnTo>
                    <a:pt x="3142" y="684"/>
                  </a:lnTo>
                  <a:lnTo>
                    <a:pt x="3145" y="682"/>
                  </a:lnTo>
                  <a:lnTo>
                    <a:pt x="3146" y="680"/>
                  </a:lnTo>
                  <a:lnTo>
                    <a:pt x="3148" y="680"/>
                  </a:lnTo>
                  <a:lnTo>
                    <a:pt x="3150" y="680"/>
                  </a:lnTo>
                  <a:lnTo>
                    <a:pt x="3152" y="682"/>
                  </a:lnTo>
                  <a:lnTo>
                    <a:pt x="3154" y="682"/>
                  </a:lnTo>
                  <a:lnTo>
                    <a:pt x="3159" y="682"/>
                  </a:lnTo>
                  <a:lnTo>
                    <a:pt x="3162" y="677"/>
                  </a:lnTo>
                  <a:lnTo>
                    <a:pt x="3164" y="674"/>
                  </a:lnTo>
                  <a:lnTo>
                    <a:pt x="3167" y="674"/>
                  </a:lnTo>
                  <a:lnTo>
                    <a:pt x="3169" y="673"/>
                  </a:lnTo>
                  <a:lnTo>
                    <a:pt x="3173" y="671"/>
                  </a:lnTo>
                  <a:lnTo>
                    <a:pt x="3176" y="668"/>
                  </a:lnTo>
                  <a:lnTo>
                    <a:pt x="3176" y="663"/>
                  </a:lnTo>
                  <a:lnTo>
                    <a:pt x="3178" y="659"/>
                  </a:lnTo>
                  <a:lnTo>
                    <a:pt x="3181" y="656"/>
                  </a:lnTo>
                  <a:lnTo>
                    <a:pt x="3181" y="654"/>
                  </a:lnTo>
                  <a:lnTo>
                    <a:pt x="3182" y="653"/>
                  </a:lnTo>
                  <a:lnTo>
                    <a:pt x="3184" y="652"/>
                  </a:lnTo>
                  <a:lnTo>
                    <a:pt x="3186" y="651"/>
                  </a:lnTo>
                  <a:lnTo>
                    <a:pt x="3188" y="649"/>
                  </a:lnTo>
                  <a:lnTo>
                    <a:pt x="3191" y="647"/>
                  </a:lnTo>
                  <a:lnTo>
                    <a:pt x="3193" y="644"/>
                  </a:lnTo>
                  <a:lnTo>
                    <a:pt x="3201" y="643"/>
                  </a:lnTo>
                  <a:lnTo>
                    <a:pt x="3208" y="647"/>
                  </a:lnTo>
                  <a:lnTo>
                    <a:pt x="3214" y="652"/>
                  </a:lnTo>
                  <a:lnTo>
                    <a:pt x="3221" y="658"/>
                  </a:lnTo>
                  <a:lnTo>
                    <a:pt x="3222" y="661"/>
                  </a:lnTo>
                  <a:lnTo>
                    <a:pt x="3224" y="661"/>
                  </a:lnTo>
                  <a:lnTo>
                    <a:pt x="3227" y="661"/>
                  </a:lnTo>
                  <a:lnTo>
                    <a:pt x="3230" y="659"/>
                  </a:lnTo>
                  <a:lnTo>
                    <a:pt x="3233" y="658"/>
                  </a:lnTo>
                  <a:lnTo>
                    <a:pt x="3235" y="656"/>
                  </a:lnTo>
                  <a:lnTo>
                    <a:pt x="3237" y="654"/>
                  </a:lnTo>
                  <a:lnTo>
                    <a:pt x="3239" y="653"/>
                  </a:lnTo>
                  <a:lnTo>
                    <a:pt x="3240" y="652"/>
                  </a:lnTo>
                  <a:lnTo>
                    <a:pt x="3243" y="651"/>
                  </a:lnTo>
                  <a:lnTo>
                    <a:pt x="3244" y="648"/>
                  </a:lnTo>
                  <a:lnTo>
                    <a:pt x="3247" y="644"/>
                  </a:lnTo>
                  <a:lnTo>
                    <a:pt x="3247" y="634"/>
                  </a:lnTo>
                  <a:lnTo>
                    <a:pt x="3244" y="633"/>
                  </a:lnTo>
                  <a:lnTo>
                    <a:pt x="3243" y="632"/>
                  </a:lnTo>
                  <a:lnTo>
                    <a:pt x="3243" y="632"/>
                  </a:lnTo>
                  <a:lnTo>
                    <a:pt x="3243" y="631"/>
                  </a:lnTo>
                  <a:lnTo>
                    <a:pt x="3244" y="629"/>
                  </a:lnTo>
                  <a:lnTo>
                    <a:pt x="3244" y="627"/>
                  </a:lnTo>
                  <a:lnTo>
                    <a:pt x="3245" y="625"/>
                  </a:lnTo>
                  <a:lnTo>
                    <a:pt x="3247" y="622"/>
                  </a:lnTo>
                  <a:lnTo>
                    <a:pt x="3245" y="620"/>
                  </a:lnTo>
                  <a:lnTo>
                    <a:pt x="3245" y="620"/>
                  </a:lnTo>
                  <a:lnTo>
                    <a:pt x="3244" y="618"/>
                  </a:lnTo>
                  <a:lnTo>
                    <a:pt x="3244" y="616"/>
                  </a:lnTo>
                  <a:lnTo>
                    <a:pt x="3240" y="613"/>
                  </a:lnTo>
                  <a:lnTo>
                    <a:pt x="3238" y="610"/>
                  </a:lnTo>
                  <a:lnTo>
                    <a:pt x="3235" y="606"/>
                  </a:lnTo>
                  <a:lnTo>
                    <a:pt x="3235" y="603"/>
                  </a:lnTo>
                  <a:lnTo>
                    <a:pt x="3233" y="598"/>
                  </a:lnTo>
                  <a:lnTo>
                    <a:pt x="3233" y="596"/>
                  </a:lnTo>
                  <a:lnTo>
                    <a:pt x="3232" y="593"/>
                  </a:lnTo>
                  <a:lnTo>
                    <a:pt x="3229" y="590"/>
                  </a:lnTo>
                  <a:lnTo>
                    <a:pt x="3228" y="587"/>
                  </a:lnTo>
                  <a:lnTo>
                    <a:pt x="3227" y="587"/>
                  </a:lnTo>
                  <a:lnTo>
                    <a:pt x="3226" y="587"/>
                  </a:lnTo>
                  <a:lnTo>
                    <a:pt x="3224" y="586"/>
                  </a:lnTo>
                  <a:lnTo>
                    <a:pt x="3223" y="585"/>
                  </a:lnTo>
                  <a:lnTo>
                    <a:pt x="3223" y="582"/>
                  </a:lnTo>
                  <a:lnTo>
                    <a:pt x="3222" y="581"/>
                  </a:lnTo>
                  <a:lnTo>
                    <a:pt x="3222" y="579"/>
                  </a:lnTo>
                  <a:lnTo>
                    <a:pt x="3223" y="576"/>
                  </a:lnTo>
                  <a:lnTo>
                    <a:pt x="3224" y="574"/>
                  </a:lnTo>
                  <a:lnTo>
                    <a:pt x="3226" y="572"/>
                  </a:lnTo>
                  <a:lnTo>
                    <a:pt x="3228" y="567"/>
                  </a:lnTo>
                  <a:lnTo>
                    <a:pt x="3230" y="564"/>
                  </a:lnTo>
                  <a:lnTo>
                    <a:pt x="3233" y="559"/>
                  </a:lnTo>
                  <a:lnTo>
                    <a:pt x="3233" y="556"/>
                  </a:lnTo>
                  <a:lnTo>
                    <a:pt x="3232" y="554"/>
                  </a:lnTo>
                  <a:lnTo>
                    <a:pt x="3230" y="551"/>
                  </a:lnTo>
                  <a:lnTo>
                    <a:pt x="3229" y="550"/>
                  </a:lnTo>
                  <a:lnTo>
                    <a:pt x="3228" y="549"/>
                  </a:lnTo>
                  <a:lnTo>
                    <a:pt x="3228" y="546"/>
                  </a:lnTo>
                  <a:lnTo>
                    <a:pt x="3299" y="489"/>
                  </a:lnTo>
                  <a:lnTo>
                    <a:pt x="3366" y="432"/>
                  </a:lnTo>
                  <a:lnTo>
                    <a:pt x="3431" y="380"/>
                  </a:lnTo>
                  <a:lnTo>
                    <a:pt x="3495" y="331"/>
                  </a:lnTo>
                  <a:lnTo>
                    <a:pt x="3557" y="287"/>
                  </a:lnTo>
                  <a:lnTo>
                    <a:pt x="3573" y="279"/>
                  </a:lnTo>
                  <a:lnTo>
                    <a:pt x="3588" y="270"/>
                  </a:lnTo>
                  <a:close/>
                  <a:moveTo>
                    <a:pt x="3230" y="240"/>
                  </a:moveTo>
                  <a:lnTo>
                    <a:pt x="3230" y="240"/>
                  </a:lnTo>
                  <a:lnTo>
                    <a:pt x="3230" y="241"/>
                  </a:lnTo>
                  <a:lnTo>
                    <a:pt x="3230" y="244"/>
                  </a:lnTo>
                  <a:lnTo>
                    <a:pt x="3232" y="246"/>
                  </a:lnTo>
                  <a:lnTo>
                    <a:pt x="3232" y="248"/>
                  </a:lnTo>
                  <a:lnTo>
                    <a:pt x="3233" y="249"/>
                  </a:lnTo>
                  <a:lnTo>
                    <a:pt x="3233" y="250"/>
                  </a:lnTo>
                  <a:lnTo>
                    <a:pt x="3233" y="251"/>
                  </a:lnTo>
                  <a:lnTo>
                    <a:pt x="3235" y="254"/>
                  </a:lnTo>
                  <a:lnTo>
                    <a:pt x="3235" y="256"/>
                  </a:lnTo>
                  <a:lnTo>
                    <a:pt x="3237" y="259"/>
                  </a:lnTo>
                  <a:lnTo>
                    <a:pt x="3237" y="261"/>
                  </a:lnTo>
                  <a:lnTo>
                    <a:pt x="3238" y="263"/>
                  </a:lnTo>
                  <a:lnTo>
                    <a:pt x="3239" y="263"/>
                  </a:lnTo>
                  <a:lnTo>
                    <a:pt x="3240" y="263"/>
                  </a:lnTo>
                  <a:lnTo>
                    <a:pt x="3240" y="261"/>
                  </a:lnTo>
                  <a:lnTo>
                    <a:pt x="3242" y="259"/>
                  </a:lnTo>
                  <a:lnTo>
                    <a:pt x="3242" y="256"/>
                  </a:lnTo>
                  <a:lnTo>
                    <a:pt x="3242" y="255"/>
                  </a:lnTo>
                  <a:lnTo>
                    <a:pt x="3242" y="253"/>
                  </a:lnTo>
                  <a:lnTo>
                    <a:pt x="3240" y="251"/>
                  </a:lnTo>
                  <a:lnTo>
                    <a:pt x="3239" y="249"/>
                  </a:lnTo>
                  <a:lnTo>
                    <a:pt x="3239" y="248"/>
                  </a:lnTo>
                  <a:lnTo>
                    <a:pt x="3238" y="246"/>
                  </a:lnTo>
                  <a:lnTo>
                    <a:pt x="3238" y="245"/>
                  </a:lnTo>
                  <a:lnTo>
                    <a:pt x="3237" y="244"/>
                  </a:lnTo>
                  <a:lnTo>
                    <a:pt x="3235" y="243"/>
                  </a:lnTo>
                  <a:lnTo>
                    <a:pt x="3234" y="243"/>
                  </a:lnTo>
                  <a:lnTo>
                    <a:pt x="3233" y="241"/>
                  </a:lnTo>
                  <a:lnTo>
                    <a:pt x="3232" y="240"/>
                  </a:lnTo>
                  <a:lnTo>
                    <a:pt x="3230" y="240"/>
                  </a:lnTo>
                  <a:close/>
                  <a:moveTo>
                    <a:pt x="2887" y="224"/>
                  </a:moveTo>
                  <a:lnTo>
                    <a:pt x="2888" y="225"/>
                  </a:lnTo>
                  <a:lnTo>
                    <a:pt x="2890" y="228"/>
                  </a:lnTo>
                  <a:lnTo>
                    <a:pt x="2889" y="234"/>
                  </a:lnTo>
                  <a:lnTo>
                    <a:pt x="2887" y="241"/>
                  </a:lnTo>
                  <a:lnTo>
                    <a:pt x="2883" y="249"/>
                  </a:lnTo>
                  <a:lnTo>
                    <a:pt x="2882" y="256"/>
                  </a:lnTo>
                  <a:lnTo>
                    <a:pt x="2885" y="263"/>
                  </a:lnTo>
                  <a:lnTo>
                    <a:pt x="2887" y="264"/>
                  </a:lnTo>
                  <a:lnTo>
                    <a:pt x="2889" y="264"/>
                  </a:lnTo>
                  <a:lnTo>
                    <a:pt x="2890" y="263"/>
                  </a:lnTo>
                  <a:lnTo>
                    <a:pt x="2893" y="263"/>
                  </a:lnTo>
                  <a:lnTo>
                    <a:pt x="2895" y="263"/>
                  </a:lnTo>
                  <a:lnTo>
                    <a:pt x="2898" y="263"/>
                  </a:lnTo>
                  <a:lnTo>
                    <a:pt x="2900" y="265"/>
                  </a:lnTo>
                  <a:lnTo>
                    <a:pt x="2902" y="265"/>
                  </a:lnTo>
                  <a:lnTo>
                    <a:pt x="2903" y="266"/>
                  </a:lnTo>
                  <a:lnTo>
                    <a:pt x="2903" y="269"/>
                  </a:lnTo>
                  <a:lnTo>
                    <a:pt x="2904" y="273"/>
                  </a:lnTo>
                  <a:lnTo>
                    <a:pt x="2904" y="276"/>
                  </a:lnTo>
                  <a:lnTo>
                    <a:pt x="2903" y="280"/>
                  </a:lnTo>
                  <a:lnTo>
                    <a:pt x="2902" y="283"/>
                  </a:lnTo>
                  <a:lnTo>
                    <a:pt x="2900" y="286"/>
                  </a:lnTo>
                  <a:lnTo>
                    <a:pt x="2899" y="290"/>
                  </a:lnTo>
                  <a:lnTo>
                    <a:pt x="2898" y="295"/>
                  </a:lnTo>
                  <a:lnTo>
                    <a:pt x="2897" y="300"/>
                  </a:lnTo>
                  <a:lnTo>
                    <a:pt x="2895" y="305"/>
                  </a:lnTo>
                  <a:lnTo>
                    <a:pt x="2894" y="309"/>
                  </a:lnTo>
                  <a:lnTo>
                    <a:pt x="2894" y="311"/>
                  </a:lnTo>
                  <a:lnTo>
                    <a:pt x="2894" y="314"/>
                  </a:lnTo>
                  <a:lnTo>
                    <a:pt x="2895" y="315"/>
                  </a:lnTo>
                  <a:lnTo>
                    <a:pt x="2898" y="317"/>
                  </a:lnTo>
                  <a:lnTo>
                    <a:pt x="2900" y="319"/>
                  </a:lnTo>
                  <a:lnTo>
                    <a:pt x="2903" y="321"/>
                  </a:lnTo>
                  <a:lnTo>
                    <a:pt x="2903" y="322"/>
                  </a:lnTo>
                  <a:lnTo>
                    <a:pt x="2903" y="324"/>
                  </a:lnTo>
                  <a:lnTo>
                    <a:pt x="2904" y="326"/>
                  </a:lnTo>
                  <a:lnTo>
                    <a:pt x="2904" y="330"/>
                  </a:lnTo>
                  <a:lnTo>
                    <a:pt x="2904" y="334"/>
                  </a:lnTo>
                  <a:lnTo>
                    <a:pt x="2905" y="336"/>
                  </a:lnTo>
                  <a:lnTo>
                    <a:pt x="2905" y="338"/>
                  </a:lnTo>
                  <a:lnTo>
                    <a:pt x="2907" y="340"/>
                  </a:lnTo>
                  <a:lnTo>
                    <a:pt x="2907" y="342"/>
                  </a:lnTo>
                  <a:lnTo>
                    <a:pt x="2908" y="345"/>
                  </a:lnTo>
                  <a:lnTo>
                    <a:pt x="2908" y="347"/>
                  </a:lnTo>
                  <a:lnTo>
                    <a:pt x="2909" y="351"/>
                  </a:lnTo>
                  <a:lnTo>
                    <a:pt x="2909" y="353"/>
                  </a:lnTo>
                  <a:lnTo>
                    <a:pt x="2909" y="356"/>
                  </a:lnTo>
                  <a:lnTo>
                    <a:pt x="2910" y="357"/>
                  </a:lnTo>
                  <a:lnTo>
                    <a:pt x="2910" y="361"/>
                  </a:lnTo>
                  <a:lnTo>
                    <a:pt x="2912" y="363"/>
                  </a:lnTo>
                  <a:lnTo>
                    <a:pt x="2913" y="365"/>
                  </a:lnTo>
                  <a:lnTo>
                    <a:pt x="2914" y="367"/>
                  </a:lnTo>
                  <a:lnTo>
                    <a:pt x="2915" y="368"/>
                  </a:lnTo>
                  <a:lnTo>
                    <a:pt x="2917" y="373"/>
                  </a:lnTo>
                  <a:lnTo>
                    <a:pt x="2918" y="380"/>
                  </a:lnTo>
                  <a:lnTo>
                    <a:pt x="2920" y="385"/>
                  </a:lnTo>
                  <a:lnTo>
                    <a:pt x="2923" y="394"/>
                  </a:lnTo>
                  <a:lnTo>
                    <a:pt x="2925" y="406"/>
                  </a:lnTo>
                  <a:lnTo>
                    <a:pt x="2928" y="411"/>
                  </a:lnTo>
                  <a:lnTo>
                    <a:pt x="2930" y="414"/>
                  </a:lnTo>
                  <a:lnTo>
                    <a:pt x="2933" y="419"/>
                  </a:lnTo>
                  <a:lnTo>
                    <a:pt x="2935" y="427"/>
                  </a:lnTo>
                  <a:lnTo>
                    <a:pt x="2936" y="437"/>
                  </a:lnTo>
                  <a:lnTo>
                    <a:pt x="2935" y="448"/>
                  </a:lnTo>
                  <a:lnTo>
                    <a:pt x="2932" y="454"/>
                  </a:lnTo>
                  <a:lnTo>
                    <a:pt x="2932" y="462"/>
                  </a:lnTo>
                  <a:lnTo>
                    <a:pt x="2930" y="469"/>
                  </a:lnTo>
                  <a:lnTo>
                    <a:pt x="2929" y="473"/>
                  </a:lnTo>
                  <a:lnTo>
                    <a:pt x="2929" y="475"/>
                  </a:lnTo>
                  <a:lnTo>
                    <a:pt x="2928" y="477"/>
                  </a:lnTo>
                  <a:lnTo>
                    <a:pt x="2927" y="478"/>
                  </a:lnTo>
                  <a:lnTo>
                    <a:pt x="2927" y="479"/>
                  </a:lnTo>
                  <a:lnTo>
                    <a:pt x="2925" y="480"/>
                  </a:lnTo>
                  <a:lnTo>
                    <a:pt x="2924" y="482"/>
                  </a:lnTo>
                  <a:lnTo>
                    <a:pt x="2923" y="482"/>
                  </a:lnTo>
                  <a:lnTo>
                    <a:pt x="2922" y="482"/>
                  </a:lnTo>
                  <a:lnTo>
                    <a:pt x="2920" y="480"/>
                  </a:lnTo>
                  <a:lnTo>
                    <a:pt x="2919" y="479"/>
                  </a:lnTo>
                  <a:lnTo>
                    <a:pt x="2918" y="478"/>
                  </a:lnTo>
                  <a:lnTo>
                    <a:pt x="2913" y="478"/>
                  </a:lnTo>
                  <a:lnTo>
                    <a:pt x="2913" y="478"/>
                  </a:lnTo>
                  <a:lnTo>
                    <a:pt x="2912" y="479"/>
                  </a:lnTo>
                  <a:lnTo>
                    <a:pt x="2912" y="479"/>
                  </a:lnTo>
                  <a:lnTo>
                    <a:pt x="2910" y="480"/>
                  </a:lnTo>
                  <a:lnTo>
                    <a:pt x="2908" y="482"/>
                  </a:lnTo>
                  <a:lnTo>
                    <a:pt x="2905" y="483"/>
                  </a:lnTo>
                  <a:lnTo>
                    <a:pt x="2902" y="483"/>
                  </a:lnTo>
                  <a:lnTo>
                    <a:pt x="2900" y="483"/>
                  </a:lnTo>
                  <a:lnTo>
                    <a:pt x="2897" y="483"/>
                  </a:lnTo>
                  <a:lnTo>
                    <a:pt x="2894" y="484"/>
                  </a:lnTo>
                  <a:lnTo>
                    <a:pt x="2892" y="486"/>
                  </a:lnTo>
                  <a:lnTo>
                    <a:pt x="2890" y="490"/>
                  </a:lnTo>
                  <a:lnTo>
                    <a:pt x="2888" y="491"/>
                  </a:lnTo>
                  <a:lnTo>
                    <a:pt x="2885" y="494"/>
                  </a:lnTo>
                  <a:lnTo>
                    <a:pt x="2883" y="495"/>
                  </a:lnTo>
                  <a:lnTo>
                    <a:pt x="2879" y="496"/>
                  </a:lnTo>
                  <a:lnTo>
                    <a:pt x="2877" y="498"/>
                  </a:lnTo>
                  <a:lnTo>
                    <a:pt x="2874" y="498"/>
                  </a:lnTo>
                  <a:lnTo>
                    <a:pt x="2873" y="495"/>
                  </a:lnTo>
                  <a:lnTo>
                    <a:pt x="2870" y="490"/>
                  </a:lnTo>
                  <a:lnTo>
                    <a:pt x="2873" y="485"/>
                  </a:lnTo>
                  <a:lnTo>
                    <a:pt x="2877" y="479"/>
                  </a:lnTo>
                  <a:lnTo>
                    <a:pt x="2882" y="474"/>
                  </a:lnTo>
                  <a:lnTo>
                    <a:pt x="2885" y="472"/>
                  </a:lnTo>
                  <a:lnTo>
                    <a:pt x="2888" y="467"/>
                  </a:lnTo>
                  <a:lnTo>
                    <a:pt x="2892" y="460"/>
                  </a:lnTo>
                  <a:lnTo>
                    <a:pt x="2893" y="454"/>
                  </a:lnTo>
                  <a:lnTo>
                    <a:pt x="2890" y="448"/>
                  </a:lnTo>
                  <a:lnTo>
                    <a:pt x="2889" y="448"/>
                  </a:lnTo>
                  <a:lnTo>
                    <a:pt x="2888" y="449"/>
                  </a:lnTo>
                  <a:lnTo>
                    <a:pt x="2887" y="449"/>
                  </a:lnTo>
                  <a:lnTo>
                    <a:pt x="2885" y="449"/>
                  </a:lnTo>
                  <a:lnTo>
                    <a:pt x="2885" y="448"/>
                  </a:lnTo>
                  <a:lnTo>
                    <a:pt x="2885" y="440"/>
                  </a:lnTo>
                  <a:lnTo>
                    <a:pt x="2883" y="438"/>
                  </a:lnTo>
                  <a:lnTo>
                    <a:pt x="2882" y="435"/>
                  </a:lnTo>
                  <a:lnTo>
                    <a:pt x="2882" y="434"/>
                  </a:lnTo>
                  <a:lnTo>
                    <a:pt x="2883" y="432"/>
                  </a:lnTo>
                  <a:lnTo>
                    <a:pt x="2883" y="428"/>
                  </a:lnTo>
                  <a:lnTo>
                    <a:pt x="2882" y="424"/>
                  </a:lnTo>
                  <a:lnTo>
                    <a:pt x="2882" y="421"/>
                  </a:lnTo>
                  <a:lnTo>
                    <a:pt x="2882" y="418"/>
                  </a:lnTo>
                  <a:lnTo>
                    <a:pt x="2880" y="413"/>
                  </a:lnTo>
                  <a:lnTo>
                    <a:pt x="2878" y="408"/>
                  </a:lnTo>
                  <a:lnTo>
                    <a:pt x="2878" y="403"/>
                  </a:lnTo>
                  <a:lnTo>
                    <a:pt x="2878" y="397"/>
                  </a:lnTo>
                  <a:lnTo>
                    <a:pt x="2878" y="397"/>
                  </a:lnTo>
                  <a:lnTo>
                    <a:pt x="2879" y="399"/>
                  </a:lnTo>
                  <a:lnTo>
                    <a:pt x="2882" y="401"/>
                  </a:lnTo>
                  <a:lnTo>
                    <a:pt x="2883" y="404"/>
                  </a:lnTo>
                  <a:lnTo>
                    <a:pt x="2884" y="407"/>
                  </a:lnTo>
                  <a:lnTo>
                    <a:pt x="2887" y="408"/>
                  </a:lnTo>
                  <a:lnTo>
                    <a:pt x="2888" y="409"/>
                  </a:lnTo>
                  <a:lnTo>
                    <a:pt x="2890" y="408"/>
                  </a:lnTo>
                  <a:lnTo>
                    <a:pt x="2890" y="404"/>
                  </a:lnTo>
                  <a:lnTo>
                    <a:pt x="2890" y="401"/>
                  </a:lnTo>
                  <a:lnTo>
                    <a:pt x="2890" y="397"/>
                  </a:lnTo>
                  <a:lnTo>
                    <a:pt x="2890" y="393"/>
                  </a:lnTo>
                  <a:lnTo>
                    <a:pt x="2890" y="389"/>
                  </a:lnTo>
                  <a:lnTo>
                    <a:pt x="2892" y="387"/>
                  </a:lnTo>
                  <a:lnTo>
                    <a:pt x="2892" y="385"/>
                  </a:lnTo>
                  <a:lnTo>
                    <a:pt x="2892" y="383"/>
                  </a:lnTo>
                  <a:lnTo>
                    <a:pt x="2892" y="382"/>
                  </a:lnTo>
                  <a:lnTo>
                    <a:pt x="2890" y="380"/>
                  </a:lnTo>
                  <a:lnTo>
                    <a:pt x="2890" y="377"/>
                  </a:lnTo>
                  <a:lnTo>
                    <a:pt x="2889" y="375"/>
                  </a:lnTo>
                  <a:lnTo>
                    <a:pt x="2889" y="372"/>
                  </a:lnTo>
                  <a:lnTo>
                    <a:pt x="2888" y="368"/>
                  </a:lnTo>
                  <a:lnTo>
                    <a:pt x="2888" y="366"/>
                  </a:lnTo>
                  <a:lnTo>
                    <a:pt x="2888" y="363"/>
                  </a:lnTo>
                  <a:lnTo>
                    <a:pt x="2888" y="361"/>
                  </a:lnTo>
                  <a:lnTo>
                    <a:pt x="2888" y="358"/>
                  </a:lnTo>
                  <a:lnTo>
                    <a:pt x="2887" y="357"/>
                  </a:lnTo>
                  <a:lnTo>
                    <a:pt x="2887" y="356"/>
                  </a:lnTo>
                  <a:lnTo>
                    <a:pt x="2884" y="355"/>
                  </a:lnTo>
                  <a:lnTo>
                    <a:pt x="2883" y="355"/>
                  </a:lnTo>
                  <a:lnTo>
                    <a:pt x="2882" y="356"/>
                  </a:lnTo>
                  <a:lnTo>
                    <a:pt x="2880" y="356"/>
                  </a:lnTo>
                  <a:lnTo>
                    <a:pt x="2879" y="357"/>
                  </a:lnTo>
                  <a:lnTo>
                    <a:pt x="2878" y="358"/>
                  </a:lnTo>
                  <a:lnTo>
                    <a:pt x="2877" y="358"/>
                  </a:lnTo>
                  <a:lnTo>
                    <a:pt x="2875" y="357"/>
                  </a:lnTo>
                  <a:lnTo>
                    <a:pt x="2873" y="355"/>
                  </a:lnTo>
                  <a:lnTo>
                    <a:pt x="2873" y="352"/>
                  </a:lnTo>
                  <a:lnTo>
                    <a:pt x="2873" y="350"/>
                  </a:lnTo>
                  <a:lnTo>
                    <a:pt x="2874" y="347"/>
                  </a:lnTo>
                  <a:lnTo>
                    <a:pt x="2875" y="346"/>
                  </a:lnTo>
                  <a:lnTo>
                    <a:pt x="2875" y="342"/>
                  </a:lnTo>
                  <a:lnTo>
                    <a:pt x="2878" y="340"/>
                  </a:lnTo>
                  <a:lnTo>
                    <a:pt x="2877" y="337"/>
                  </a:lnTo>
                  <a:lnTo>
                    <a:pt x="2877" y="335"/>
                  </a:lnTo>
                  <a:lnTo>
                    <a:pt x="2875" y="332"/>
                  </a:lnTo>
                  <a:lnTo>
                    <a:pt x="2875" y="329"/>
                  </a:lnTo>
                  <a:lnTo>
                    <a:pt x="2874" y="326"/>
                  </a:lnTo>
                  <a:lnTo>
                    <a:pt x="2874" y="324"/>
                  </a:lnTo>
                  <a:lnTo>
                    <a:pt x="2873" y="324"/>
                  </a:lnTo>
                  <a:lnTo>
                    <a:pt x="2872" y="324"/>
                  </a:lnTo>
                  <a:lnTo>
                    <a:pt x="2870" y="322"/>
                  </a:lnTo>
                  <a:lnTo>
                    <a:pt x="2869" y="322"/>
                  </a:lnTo>
                  <a:lnTo>
                    <a:pt x="2868" y="321"/>
                  </a:lnTo>
                  <a:lnTo>
                    <a:pt x="2868" y="319"/>
                  </a:lnTo>
                  <a:lnTo>
                    <a:pt x="2868" y="315"/>
                  </a:lnTo>
                  <a:lnTo>
                    <a:pt x="2868" y="312"/>
                  </a:lnTo>
                  <a:lnTo>
                    <a:pt x="2869" y="309"/>
                  </a:lnTo>
                  <a:lnTo>
                    <a:pt x="2869" y="306"/>
                  </a:lnTo>
                  <a:lnTo>
                    <a:pt x="2870" y="305"/>
                  </a:lnTo>
                  <a:lnTo>
                    <a:pt x="2868" y="302"/>
                  </a:lnTo>
                  <a:lnTo>
                    <a:pt x="2865" y="302"/>
                  </a:lnTo>
                  <a:lnTo>
                    <a:pt x="2865" y="302"/>
                  </a:lnTo>
                  <a:lnTo>
                    <a:pt x="2863" y="300"/>
                  </a:lnTo>
                  <a:lnTo>
                    <a:pt x="2862" y="299"/>
                  </a:lnTo>
                  <a:lnTo>
                    <a:pt x="2862" y="295"/>
                  </a:lnTo>
                  <a:lnTo>
                    <a:pt x="2862" y="292"/>
                  </a:lnTo>
                  <a:lnTo>
                    <a:pt x="2863" y="290"/>
                  </a:lnTo>
                  <a:lnTo>
                    <a:pt x="2864" y="287"/>
                  </a:lnTo>
                  <a:lnTo>
                    <a:pt x="2865" y="286"/>
                  </a:lnTo>
                  <a:lnTo>
                    <a:pt x="2865" y="283"/>
                  </a:lnTo>
                  <a:lnTo>
                    <a:pt x="2864" y="281"/>
                  </a:lnTo>
                  <a:lnTo>
                    <a:pt x="2864" y="280"/>
                  </a:lnTo>
                  <a:lnTo>
                    <a:pt x="2863" y="278"/>
                  </a:lnTo>
                  <a:lnTo>
                    <a:pt x="2863" y="276"/>
                  </a:lnTo>
                  <a:lnTo>
                    <a:pt x="2863" y="273"/>
                  </a:lnTo>
                  <a:lnTo>
                    <a:pt x="2864" y="270"/>
                  </a:lnTo>
                  <a:lnTo>
                    <a:pt x="2864" y="268"/>
                  </a:lnTo>
                  <a:lnTo>
                    <a:pt x="2865" y="265"/>
                  </a:lnTo>
                  <a:lnTo>
                    <a:pt x="2865" y="261"/>
                  </a:lnTo>
                  <a:lnTo>
                    <a:pt x="2867" y="256"/>
                  </a:lnTo>
                  <a:lnTo>
                    <a:pt x="2867" y="251"/>
                  </a:lnTo>
                  <a:lnTo>
                    <a:pt x="2868" y="246"/>
                  </a:lnTo>
                  <a:lnTo>
                    <a:pt x="2868" y="240"/>
                  </a:lnTo>
                  <a:lnTo>
                    <a:pt x="2870" y="232"/>
                  </a:lnTo>
                  <a:lnTo>
                    <a:pt x="2873" y="225"/>
                  </a:lnTo>
                  <a:lnTo>
                    <a:pt x="2874" y="228"/>
                  </a:lnTo>
                  <a:lnTo>
                    <a:pt x="2877" y="230"/>
                  </a:lnTo>
                  <a:lnTo>
                    <a:pt x="2878" y="230"/>
                  </a:lnTo>
                  <a:lnTo>
                    <a:pt x="2879" y="229"/>
                  </a:lnTo>
                  <a:lnTo>
                    <a:pt x="2882" y="228"/>
                  </a:lnTo>
                  <a:lnTo>
                    <a:pt x="2883" y="227"/>
                  </a:lnTo>
                  <a:lnTo>
                    <a:pt x="2884" y="225"/>
                  </a:lnTo>
                  <a:lnTo>
                    <a:pt x="2885" y="224"/>
                  </a:lnTo>
                  <a:lnTo>
                    <a:pt x="2887" y="224"/>
                  </a:lnTo>
                  <a:close/>
                  <a:moveTo>
                    <a:pt x="3178" y="149"/>
                  </a:moveTo>
                  <a:lnTo>
                    <a:pt x="3176" y="151"/>
                  </a:lnTo>
                  <a:lnTo>
                    <a:pt x="3176" y="154"/>
                  </a:lnTo>
                  <a:lnTo>
                    <a:pt x="3177" y="161"/>
                  </a:lnTo>
                  <a:lnTo>
                    <a:pt x="3178" y="167"/>
                  </a:lnTo>
                  <a:lnTo>
                    <a:pt x="3178" y="173"/>
                  </a:lnTo>
                  <a:lnTo>
                    <a:pt x="3181" y="178"/>
                  </a:lnTo>
                  <a:lnTo>
                    <a:pt x="3183" y="183"/>
                  </a:lnTo>
                  <a:lnTo>
                    <a:pt x="3184" y="189"/>
                  </a:lnTo>
                  <a:lnTo>
                    <a:pt x="3186" y="193"/>
                  </a:lnTo>
                  <a:lnTo>
                    <a:pt x="3186" y="197"/>
                  </a:lnTo>
                  <a:lnTo>
                    <a:pt x="3186" y="200"/>
                  </a:lnTo>
                  <a:lnTo>
                    <a:pt x="3187" y="204"/>
                  </a:lnTo>
                  <a:lnTo>
                    <a:pt x="3188" y="207"/>
                  </a:lnTo>
                  <a:lnTo>
                    <a:pt x="3189" y="207"/>
                  </a:lnTo>
                  <a:lnTo>
                    <a:pt x="3192" y="207"/>
                  </a:lnTo>
                  <a:lnTo>
                    <a:pt x="3193" y="205"/>
                  </a:lnTo>
                  <a:lnTo>
                    <a:pt x="3194" y="203"/>
                  </a:lnTo>
                  <a:lnTo>
                    <a:pt x="3194" y="202"/>
                  </a:lnTo>
                  <a:lnTo>
                    <a:pt x="3194" y="199"/>
                  </a:lnTo>
                  <a:lnTo>
                    <a:pt x="3194" y="197"/>
                  </a:lnTo>
                  <a:lnTo>
                    <a:pt x="3196" y="194"/>
                  </a:lnTo>
                  <a:lnTo>
                    <a:pt x="3197" y="192"/>
                  </a:lnTo>
                  <a:lnTo>
                    <a:pt x="3197" y="183"/>
                  </a:lnTo>
                  <a:lnTo>
                    <a:pt x="3198" y="182"/>
                  </a:lnTo>
                  <a:lnTo>
                    <a:pt x="3198" y="179"/>
                  </a:lnTo>
                  <a:lnTo>
                    <a:pt x="3198" y="177"/>
                  </a:lnTo>
                  <a:lnTo>
                    <a:pt x="3198" y="174"/>
                  </a:lnTo>
                  <a:lnTo>
                    <a:pt x="3197" y="172"/>
                  </a:lnTo>
                  <a:lnTo>
                    <a:pt x="3197" y="171"/>
                  </a:lnTo>
                  <a:lnTo>
                    <a:pt x="3194" y="169"/>
                  </a:lnTo>
                  <a:lnTo>
                    <a:pt x="3193" y="168"/>
                  </a:lnTo>
                  <a:lnTo>
                    <a:pt x="3191" y="166"/>
                  </a:lnTo>
                  <a:lnTo>
                    <a:pt x="3189" y="163"/>
                  </a:lnTo>
                  <a:lnTo>
                    <a:pt x="3189" y="161"/>
                  </a:lnTo>
                  <a:lnTo>
                    <a:pt x="3189" y="158"/>
                  </a:lnTo>
                  <a:lnTo>
                    <a:pt x="3188" y="154"/>
                  </a:lnTo>
                  <a:lnTo>
                    <a:pt x="3187" y="152"/>
                  </a:lnTo>
                  <a:lnTo>
                    <a:pt x="3184" y="152"/>
                  </a:lnTo>
                  <a:lnTo>
                    <a:pt x="3182" y="151"/>
                  </a:lnTo>
                  <a:lnTo>
                    <a:pt x="3178" y="149"/>
                  </a:lnTo>
                  <a:close/>
                  <a:moveTo>
                    <a:pt x="829" y="135"/>
                  </a:moveTo>
                  <a:lnTo>
                    <a:pt x="826" y="136"/>
                  </a:lnTo>
                  <a:lnTo>
                    <a:pt x="824" y="137"/>
                  </a:lnTo>
                  <a:lnTo>
                    <a:pt x="821" y="142"/>
                  </a:lnTo>
                  <a:lnTo>
                    <a:pt x="815" y="152"/>
                  </a:lnTo>
                  <a:lnTo>
                    <a:pt x="806" y="159"/>
                  </a:lnTo>
                  <a:lnTo>
                    <a:pt x="800" y="168"/>
                  </a:lnTo>
                  <a:lnTo>
                    <a:pt x="795" y="178"/>
                  </a:lnTo>
                  <a:lnTo>
                    <a:pt x="795" y="182"/>
                  </a:lnTo>
                  <a:lnTo>
                    <a:pt x="795" y="184"/>
                  </a:lnTo>
                  <a:lnTo>
                    <a:pt x="796" y="186"/>
                  </a:lnTo>
                  <a:lnTo>
                    <a:pt x="796" y="186"/>
                  </a:lnTo>
                  <a:lnTo>
                    <a:pt x="798" y="184"/>
                  </a:lnTo>
                  <a:lnTo>
                    <a:pt x="800" y="183"/>
                  </a:lnTo>
                  <a:lnTo>
                    <a:pt x="801" y="181"/>
                  </a:lnTo>
                  <a:lnTo>
                    <a:pt x="803" y="179"/>
                  </a:lnTo>
                  <a:lnTo>
                    <a:pt x="804" y="177"/>
                  </a:lnTo>
                  <a:lnTo>
                    <a:pt x="805" y="174"/>
                  </a:lnTo>
                  <a:lnTo>
                    <a:pt x="806" y="173"/>
                  </a:lnTo>
                  <a:lnTo>
                    <a:pt x="811" y="168"/>
                  </a:lnTo>
                  <a:lnTo>
                    <a:pt x="818" y="167"/>
                  </a:lnTo>
                  <a:lnTo>
                    <a:pt x="825" y="166"/>
                  </a:lnTo>
                  <a:lnTo>
                    <a:pt x="830" y="164"/>
                  </a:lnTo>
                  <a:lnTo>
                    <a:pt x="835" y="159"/>
                  </a:lnTo>
                  <a:lnTo>
                    <a:pt x="836" y="156"/>
                  </a:lnTo>
                  <a:lnTo>
                    <a:pt x="837" y="152"/>
                  </a:lnTo>
                  <a:lnTo>
                    <a:pt x="837" y="148"/>
                  </a:lnTo>
                  <a:lnTo>
                    <a:pt x="836" y="144"/>
                  </a:lnTo>
                  <a:lnTo>
                    <a:pt x="835" y="141"/>
                  </a:lnTo>
                  <a:lnTo>
                    <a:pt x="834" y="137"/>
                  </a:lnTo>
                  <a:lnTo>
                    <a:pt x="831" y="136"/>
                  </a:lnTo>
                  <a:lnTo>
                    <a:pt x="829" y="135"/>
                  </a:lnTo>
                  <a:close/>
                  <a:moveTo>
                    <a:pt x="3207" y="123"/>
                  </a:moveTo>
                  <a:lnTo>
                    <a:pt x="3206" y="125"/>
                  </a:lnTo>
                  <a:lnTo>
                    <a:pt x="3204" y="126"/>
                  </a:lnTo>
                  <a:lnTo>
                    <a:pt x="3204" y="142"/>
                  </a:lnTo>
                  <a:lnTo>
                    <a:pt x="3204" y="144"/>
                  </a:lnTo>
                  <a:lnTo>
                    <a:pt x="3206" y="147"/>
                  </a:lnTo>
                  <a:lnTo>
                    <a:pt x="3206" y="149"/>
                  </a:lnTo>
                  <a:lnTo>
                    <a:pt x="3207" y="152"/>
                  </a:lnTo>
                  <a:lnTo>
                    <a:pt x="3208" y="156"/>
                  </a:lnTo>
                  <a:lnTo>
                    <a:pt x="3209" y="159"/>
                  </a:lnTo>
                  <a:lnTo>
                    <a:pt x="3211" y="162"/>
                  </a:lnTo>
                  <a:lnTo>
                    <a:pt x="3213" y="166"/>
                  </a:lnTo>
                  <a:lnTo>
                    <a:pt x="3214" y="169"/>
                  </a:lnTo>
                  <a:lnTo>
                    <a:pt x="3216" y="172"/>
                  </a:lnTo>
                  <a:lnTo>
                    <a:pt x="3217" y="174"/>
                  </a:lnTo>
                  <a:lnTo>
                    <a:pt x="3218" y="178"/>
                  </a:lnTo>
                  <a:lnTo>
                    <a:pt x="3218" y="178"/>
                  </a:lnTo>
                  <a:lnTo>
                    <a:pt x="3218" y="177"/>
                  </a:lnTo>
                  <a:lnTo>
                    <a:pt x="3219" y="177"/>
                  </a:lnTo>
                  <a:lnTo>
                    <a:pt x="3221" y="176"/>
                  </a:lnTo>
                  <a:lnTo>
                    <a:pt x="3219" y="171"/>
                  </a:lnTo>
                  <a:lnTo>
                    <a:pt x="3218" y="166"/>
                  </a:lnTo>
                  <a:lnTo>
                    <a:pt x="3218" y="161"/>
                  </a:lnTo>
                  <a:lnTo>
                    <a:pt x="3216" y="154"/>
                  </a:lnTo>
                  <a:lnTo>
                    <a:pt x="3216" y="149"/>
                  </a:lnTo>
                  <a:lnTo>
                    <a:pt x="3216" y="144"/>
                  </a:lnTo>
                  <a:lnTo>
                    <a:pt x="3214" y="142"/>
                  </a:lnTo>
                  <a:lnTo>
                    <a:pt x="3213" y="140"/>
                  </a:lnTo>
                  <a:lnTo>
                    <a:pt x="3212" y="136"/>
                  </a:lnTo>
                  <a:lnTo>
                    <a:pt x="3212" y="133"/>
                  </a:lnTo>
                  <a:lnTo>
                    <a:pt x="3211" y="130"/>
                  </a:lnTo>
                  <a:lnTo>
                    <a:pt x="3209" y="127"/>
                  </a:lnTo>
                  <a:lnTo>
                    <a:pt x="3208" y="125"/>
                  </a:lnTo>
                  <a:lnTo>
                    <a:pt x="3207" y="123"/>
                  </a:lnTo>
                  <a:close/>
                  <a:moveTo>
                    <a:pt x="69" y="0"/>
                  </a:moveTo>
                  <a:lnTo>
                    <a:pt x="71" y="0"/>
                  </a:lnTo>
                  <a:lnTo>
                    <a:pt x="71" y="3"/>
                  </a:lnTo>
                  <a:lnTo>
                    <a:pt x="90" y="3"/>
                  </a:lnTo>
                  <a:lnTo>
                    <a:pt x="142" y="9"/>
                  </a:lnTo>
                  <a:lnTo>
                    <a:pt x="197" y="23"/>
                  </a:lnTo>
                  <a:lnTo>
                    <a:pt x="252" y="43"/>
                  </a:lnTo>
                  <a:lnTo>
                    <a:pt x="310" y="69"/>
                  </a:lnTo>
                  <a:lnTo>
                    <a:pt x="370" y="100"/>
                  </a:lnTo>
                  <a:lnTo>
                    <a:pt x="434" y="137"/>
                  </a:lnTo>
                  <a:lnTo>
                    <a:pt x="500" y="178"/>
                  </a:lnTo>
                  <a:lnTo>
                    <a:pt x="572" y="224"/>
                  </a:lnTo>
                  <a:lnTo>
                    <a:pt x="647" y="274"/>
                  </a:lnTo>
                  <a:lnTo>
                    <a:pt x="727" y="327"/>
                  </a:lnTo>
                  <a:lnTo>
                    <a:pt x="811" y="381"/>
                  </a:lnTo>
                  <a:lnTo>
                    <a:pt x="898" y="437"/>
                  </a:lnTo>
                  <a:lnTo>
                    <a:pt x="991" y="491"/>
                  </a:lnTo>
                  <a:lnTo>
                    <a:pt x="1085" y="545"/>
                  </a:lnTo>
                  <a:lnTo>
                    <a:pt x="1171" y="590"/>
                  </a:lnTo>
                  <a:lnTo>
                    <a:pt x="1258" y="632"/>
                  </a:lnTo>
                  <a:lnTo>
                    <a:pt x="1255" y="633"/>
                  </a:lnTo>
                  <a:lnTo>
                    <a:pt x="1250" y="636"/>
                  </a:lnTo>
                  <a:lnTo>
                    <a:pt x="1246" y="637"/>
                  </a:lnTo>
                  <a:lnTo>
                    <a:pt x="1244" y="641"/>
                  </a:lnTo>
                  <a:lnTo>
                    <a:pt x="1240" y="643"/>
                  </a:lnTo>
                  <a:lnTo>
                    <a:pt x="1236" y="646"/>
                  </a:lnTo>
                  <a:lnTo>
                    <a:pt x="1231" y="649"/>
                  </a:lnTo>
                  <a:lnTo>
                    <a:pt x="1225" y="651"/>
                  </a:lnTo>
                  <a:lnTo>
                    <a:pt x="1220" y="654"/>
                  </a:lnTo>
                  <a:lnTo>
                    <a:pt x="1216" y="658"/>
                  </a:lnTo>
                  <a:lnTo>
                    <a:pt x="1216" y="661"/>
                  </a:lnTo>
                  <a:lnTo>
                    <a:pt x="1217" y="661"/>
                  </a:lnTo>
                  <a:lnTo>
                    <a:pt x="1220" y="662"/>
                  </a:lnTo>
                  <a:lnTo>
                    <a:pt x="1222" y="662"/>
                  </a:lnTo>
                  <a:lnTo>
                    <a:pt x="1226" y="662"/>
                  </a:lnTo>
                  <a:lnTo>
                    <a:pt x="1229" y="662"/>
                  </a:lnTo>
                  <a:lnTo>
                    <a:pt x="1231" y="662"/>
                  </a:lnTo>
                  <a:lnTo>
                    <a:pt x="1234" y="662"/>
                  </a:lnTo>
                  <a:lnTo>
                    <a:pt x="1234" y="662"/>
                  </a:lnTo>
                  <a:lnTo>
                    <a:pt x="1237" y="661"/>
                  </a:lnTo>
                  <a:lnTo>
                    <a:pt x="1241" y="661"/>
                  </a:lnTo>
                  <a:lnTo>
                    <a:pt x="1244" y="659"/>
                  </a:lnTo>
                  <a:lnTo>
                    <a:pt x="1247" y="658"/>
                  </a:lnTo>
                  <a:lnTo>
                    <a:pt x="1250" y="659"/>
                  </a:lnTo>
                  <a:lnTo>
                    <a:pt x="1251" y="661"/>
                  </a:lnTo>
                  <a:lnTo>
                    <a:pt x="1252" y="662"/>
                  </a:lnTo>
                  <a:lnTo>
                    <a:pt x="1254" y="663"/>
                  </a:lnTo>
                  <a:lnTo>
                    <a:pt x="1254" y="663"/>
                  </a:lnTo>
                  <a:lnTo>
                    <a:pt x="1255" y="664"/>
                  </a:lnTo>
                  <a:lnTo>
                    <a:pt x="1266" y="662"/>
                  </a:lnTo>
                  <a:lnTo>
                    <a:pt x="1277" y="657"/>
                  </a:lnTo>
                  <a:lnTo>
                    <a:pt x="1286" y="651"/>
                  </a:lnTo>
                  <a:lnTo>
                    <a:pt x="1288" y="651"/>
                  </a:lnTo>
                  <a:lnTo>
                    <a:pt x="1291" y="649"/>
                  </a:lnTo>
                  <a:lnTo>
                    <a:pt x="1293" y="648"/>
                  </a:lnTo>
                  <a:lnTo>
                    <a:pt x="1303" y="652"/>
                  </a:lnTo>
                  <a:lnTo>
                    <a:pt x="1315" y="656"/>
                  </a:lnTo>
                  <a:lnTo>
                    <a:pt x="1313" y="654"/>
                  </a:lnTo>
                  <a:lnTo>
                    <a:pt x="1313" y="654"/>
                  </a:lnTo>
                  <a:lnTo>
                    <a:pt x="1313" y="652"/>
                  </a:lnTo>
                  <a:lnTo>
                    <a:pt x="1318" y="653"/>
                  </a:lnTo>
                  <a:lnTo>
                    <a:pt x="1318" y="656"/>
                  </a:lnTo>
                  <a:lnTo>
                    <a:pt x="1320" y="656"/>
                  </a:lnTo>
                  <a:lnTo>
                    <a:pt x="1321" y="657"/>
                  </a:lnTo>
                  <a:lnTo>
                    <a:pt x="1323" y="658"/>
                  </a:lnTo>
                  <a:lnTo>
                    <a:pt x="1326" y="661"/>
                  </a:lnTo>
                  <a:lnTo>
                    <a:pt x="1328" y="663"/>
                  </a:lnTo>
                  <a:lnTo>
                    <a:pt x="1331" y="664"/>
                  </a:lnTo>
                  <a:lnTo>
                    <a:pt x="1333" y="666"/>
                  </a:lnTo>
                  <a:lnTo>
                    <a:pt x="1336" y="667"/>
                  </a:lnTo>
                  <a:lnTo>
                    <a:pt x="1344" y="667"/>
                  </a:lnTo>
                  <a:lnTo>
                    <a:pt x="1348" y="668"/>
                  </a:lnTo>
                  <a:lnTo>
                    <a:pt x="1344" y="671"/>
                  </a:lnTo>
                  <a:lnTo>
                    <a:pt x="1388" y="690"/>
                  </a:lnTo>
                  <a:lnTo>
                    <a:pt x="1383" y="690"/>
                  </a:lnTo>
                  <a:lnTo>
                    <a:pt x="1382" y="690"/>
                  </a:lnTo>
                  <a:lnTo>
                    <a:pt x="1379" y="689"/>
                  </a:lnTo>
                  <a:lnTo>
                    <a:pt x="1377" y="689"/>
                  </a:lnTo>
                  <a:lnTo>
                    <a:pt x="1374" y="689"/>
                  </a:lnTo>
                  <a:lnTo>
                    <a:pt x="1372" y="690"/>
                  </a:lnTo>
                  <a:lnTo>
                    <a:pt x="1369" y="690"/>
                  </a:lnTo>
                  <a:lnTo>
                    <a:pt x="1368" y="693"/>
                  </a:lnTo>
                  <a:lnTo>
                    <a:pt x="1364" y="692"/>
                  </a:lnTo>
                  <a:lnTo>
                    <a:pt x="1359" y="694"/>
                  </a:lnTo>
                  <a:lnTo>
                    <a:pt x="1352" y="699"/>
                  </a:lnTo>
                  <a:lnTo>
                    <a:pt x="1346" y="704"/>
                  </a:lnTo>
                  <a:lnTo>
                    <a:pt x="1339" y="710"/>
                  </a:lnTo>
                  <a:lnTo>
                    <a:pt x="1336" y="714"/>
                  </a:lnTo>
                  <a:lnTo>
                    <a:pt x="1334" y="719"/>
                  </a:lnTo>
                  <a:lnTo>
                    <a:pt x="1334" y="727"/>
                  </a:lnTo>
                  <a:lnTo>
                    <a:pt x="1333" y="734"/>
                  </a:lnTo>
                  <a:lnTo>
                    <a:pt x="1333" y="738"/>
                  </a:lnTo>
                  <a:lnTo>
                    <a:pt x="1332" y="740"/>
                  </a:lnTo>
                  <a:lnTo>
                    <a:pt x="1331" y="743"/>
                  </a:lnTo>
                  <a:lnTo>
                    <a:pt x="1330" y="745"/>
                  </a:lnTo>
                  <a:lnTo>
                    <a:pt x="1327" y="748"/>
                  </a:lnTo>
                  <a:lnTo>
                    <a:pt x="1326" y="750"/>
                  </a:lnTo>
                  <a:lnTo>
                    <a:pt x="1318" y="768"/>
                  </a:lnTo>
                  <a:lnTo>
                    <a:pt x="1316" y="785"/>
                  </a:lnTo>
                  <a:lnTo>
                    <a:pt x="1318" y="802"/>
                  </a:lnTo>
                  <a:lnTo>
                    <a:pt x="1320" y="806"/>
                  </a:lnTo>
                  <a:lnTo>
                    <a:pt x="1321" y="814"/>
                  </a:lnTo>
                  <a:lnTo>
                    <a:pt x="1323" y="822"/>
                  </a:lnTo>
                  <a:lnTo>
                    <a:pt x="1326" y="830"/>
                  </a:lnTo>
                  <a:lnTo>
                    <a:pt x="1330" y="835"/>
                  </a:lnTo>
                  <a:lnTo>
                    <a:pt x="1333" y="833"/>
                  </a:lnTo>
                  <a:lnTo>
                    <a:pt x="1336" y="831"/>
                  </a:lnTo>
                  <a:lnTo>
                    <a:pt x="1338" y="827"/>
                  </a:lnTo>
                  <a:lnTo>
                    <a:pt x="1339" y="822"/>
                  </a:lnTo>
                  <a:lnTo>
                    <a:pt x="1342" y="819"/>
                  </a:lnTo>
                  <a:lnTo>
                    <a:pt x="1343" y="816"/>
                  </a:lnTo>
                  <a:lnTo>
                    <a:pt x="1346" y="815"/>
                  </a:lnTo>
                  <a:lnTo>
                    <a:pt x="1348" y="814"/>
                  </a:lnTo>
                  <a:lnTo>
                    <a:pt x="1349" y="812"/>
                  </a:lnTo>
                  <a:lnTo>
                    <a:pt x="1352" y="810"/>
                  </a:lnTo>
                  <a:lnTo>
                    <a:pt x="1352" y="807"/>
                  </a:lnTo>
                  <a:lnTo>
                    <a:pt x="1353" y="796"/>
                  </a:lnTo>
                  <a:lnTo>
                    <a:pt x="1349" y="784"/>
                  </a:lnTo>
                  <a:lnTo>
                    <a:pt x="1348" y="769"/>
                  </a:lnTo>
                  <a:lnTo>
                    <a:pt x="1349" y="755"/>
                  </a:lnTo>
                  <a:lnTo>
                    <a:pt x="1351" y="748"/>
                  </a:lnTo>
                  <a:lnTo>
                    <a:pt x="1353" y="740"/>
                  </a:lnTo>
                  <a:lnTo>
                    <a:pt x="1356" y="733"/>
                  </a:lnTo>
                  <a:lnTo>
                    <a:pt x="1359" y="727"/>
                  </a:lnTo>
                  <a:lnTo>
                    <a:pt x="1363" y="725"/>
                  </a:lnTo>
                  <a:lnTo>
                    <a:pt x="1367" y="725"/>
                  </a:lnTo>
                  <a:lnTo>
                    <a:pt x="1371" y="725"/>
                  </a:lnTo>
                  <a:lnTo>
                    <a:pt x="1374" y="725"/>
                  </a:lnTo>
                  <a:lnTo>
                    <a:pt x="1378" y="724"/>
                  </a:lnTo>
                  <a:lnTo>
                    <a:pt x="1381" y="719"/>
                  </a:lnTo>
                  <a:lnTo>
                    <a:pt x="1384" y="712"/>
                  </a:lnTo>
                  <a:lnTo>
                    <a:pt x="1388" y="704"/>
                  </a:lnTo>
                  <a:lnTo>
                    <a:pt x="1392" y="699"/>
                  </a:lnTo>
                  <a:lnTo>
                    <a:pt x="1398" y="695"/>
                  </a:lnTo>
                  <a:lnTo>
                    <a:pt x="1404" y="695"/>
                  </a:lnTo>
                  <a:lnTo>
                    <a:pt x="1409" y="699"/>
                  </a:lnTo>
                  <a:lnTo>
                    <a:pt x="1414" y="704"/>
                  </a:lnTo>
                  <a:lnTo>
                    <a:pt x="1418" y="712"/>
                  </a:lnTo>
                  <a:lnTo>
                    <a:pt x="1423" y="717"/>
                  </a:lnTo>
                  <a:lnTo>
                    <a:pt x="1425" y="718"/>
                  </a:lnTo>
                  <a:lnTo>
                    <a:pt x="1428" y="719"/>
                  </a:lnTo>
                  <a:lnTo>
                    <a:pt x="1430" y="722"/>
                  </a:lnTo>
                  <a:lnTo>
                    <a:pt x="1433" y="723"/>
                  </a:lnTo>
                  <a:lnTo>
                    <a:pt x="1434" y="724"/>
                  </a:lnTo>
                  <a:lnTo>
                    <a:pt x="1435" y="727"/>
                  </a:lnTo>
                  <a:lnTo>
                    <a:pt x="1437" y="729"/>
                  </a:lnTo>
                  <a:lnTo>
                    <a:pt x="1435" y="738"/>
                  </a:lnTo>
                  <a:lnTo>
                    <a:pt x="1433" y="746"/>
                  </a:lnTo>
                  <a:lnTo>
                    <a:pt x="1433" y="754"/>
                  </a:lnTo>
                  <a:lnTo>
                    <a:pt x="1437" y="760"/>
                  </a:lnTo>
                  <a:lnTo>
                    <a:pt x="1438" y="763"/>
                  </a:lnTo>
                  <a:lnTo>
                    <a:pt x="1442" y="763"/>
                  </a:lnTo>
                  <a:lnTo>
                    <a:pt x="1444" y="764"/>
                  </a:lnTo>
                  <a:lnTo>
                    <a:pt x="1447" y="764"/>
                  </a:lnTo>
                  <a:lnTo>
                    <a:pt x="1449" y="764"/>
                  </a:lnTo>
                  <a:lnTo>
                    <a:pt x="1450" y="766"/>
                  </a:lnTo>
                  <a:lnTo>
                    <a:pt x="1452" y="769"/>
                  </a:lnTo>
                  <a:lnTo>
                    <a:pt x="1454" y="771"/>
                  </a:lnTo>
                  <a:lnTo>
                    <a:pt x="1455" y="774"/>
                  </a:lnTo>
                  <a:lnTo>
                    <a:pt x="1457" y="776"/>
                  </a:lnTo>
                  <a:lnTo>
                    <a:pt x="1458" y="780"/>
                  </a:lnTo>
                  <a:lnTo>
                    <a:pt x="1460" y="782"/>
                  </a:lnTo>
                  <a:lnTo>
                    <a:pt x="1462" y="784"/>
                  </a:lnTo>
                  <a:lnTo>
                    <a:pt x="1465" y="784"/>
                  </a:lnTo>
                  <a:lnTo>
                    <a:pt x="1468" y="784"/>
                  </a:lnTo>
                  <a:lnTo>
                    <a:pt x="1469" y="779"/>
                  </a:lnTo>
                  <a:lnTo>
                    <a:pt x="1469" y="770"/>
                  </a:lnTo>
                  <a:lnTo>
                    <a:pt x="1469" y="761"/>
                  </a:lnTo>
                  <a:lnTo>
                    <a:pt x="1469" y="751"/>
                  </a:lnTo>
                  <a:lnTo>
                    <a:pt x="1468" y="744"/>
                  </a:lnTo>
                  <a:lnTo>
                    <a:pt x="1468" y="740"/>
                  </a:lnTo>
                  <a:lnTo>
                    <a:pt x="1468" y="738"/>
                  </a:lnTo>
                  <a:lnTo>
                    <a:pt x="1469" y="735"/>
                  </a:lnTo>
                  <a:lnTo>
                    <a:pt x="1469" y="733"/>
                  </a:lnTo>
                  <a:lnTo>
                    <a:pt x="1470" y="729"/>
                  </a:lnTo>
                  <a:lnTo>
                    <a:pt x="1472" y="727"/>
                  </a:lnTo>
                  <a:lnTo>
                    <a:pt x="1472" y="723"/>
                  </a:lnTo>
                  <a:lnTo>
                    <a:pt x="1473" y="722"/>
                  </a:lnTo>
                  <a:lnTo>
                    <a:pt x="1474" y="720"/>
                  </a:lnTo>
                  <a:lnTo>
                    <a:pt x="1475" y="722"/>
                  </a:lnTo>
                  <a:lnTo>
                    <a:pt x="1478" y="725"/>
                  </a:lnTo>
                  <a:lnTo>
                    <a:pt x="1480" y="729"/>
                  </a:lnTo>
                  <a:lnTo>
                    <a:pt x="1483" y="731"/>
                  </a:lnTo>
                  <a:lnTo>
                    <a:pt x="1488" y="734"/>
                  </a:lnTo>
                  <a:lnTo>
                    <a:pt x="1494" y="738"/>
                  </a:lnTo>
                  <a:lnTo>
                    <a:pt x="1500" y="741"/>
                  </a:lnTo>
                  <a:lnTo>
                    <a:pt x="1505" y="743"/>
                  </a:lnTo>
                  <a:lnTo>
                    <a:pt x="1510" y="740"/>
                  </a:lnTo>
                  <a:lnTo>
                    <a:pt x="1511" y="738"/>
                  </a:lnTo>
                  <a:lnTo>
                    <a:pt x="1513" y="735"/>
                  </a:lnTo>
                  <a:lnTo>
                    <a:pt x="1513" y="734"/>
                  </a:lnTo>
                  <a:lnTo>
                    <a:pt x="1513" y="735"/>
                  </a:lnTo>
                  <a:lnTo>
                    <a:pt x="1513" y="736"/>
                  </a:lnTo>
                  <a:lnTo>
                    <a:pt x="1513" y="739"/>
                  </a:lnTo>
                  <a:lnTo>
                    <a:pt x="1536" y="749"/>
                  </a:lnTo>
                  <a:lnTo>
                    <a:pt x="1562" y="758"/>
                  </a:lnTo>
                  <a:lnTo>
                    <a:pt x="1552" y="763"/>
                  </a:lnTo>
                  <a:lnTo>
                    <a:pt x="1541" y="766"/>
                  </a:lnTo>
                  <a:lnTo>
                    <a:pt x="1533" y="769"/>
                  </a:lnTo>
                  <a:lnTo>
                    <a:pt x="1528" y="775"/>
                  </a:lnTo>
                  <a:lnTo>
                    <a:pt x="1525" y="781"/>
                  </a:lnTo>
                  <a:lnTo>
                    <a:pt x="1520" y="789"/>
                  </a:lnTo>
                  <a:lnTo>
                    <a:pt x="1514" y="794"/>
                  </a:lnTo>
                  <a:lnTo>
                    <a:pt x="1505" y="796"/>
                  </a:lnTo>
                  <a:lnTo>
                    <a:pt x="1496" y="800"/>
                  </a:lnTo>
                  <a:lnTo>
                    <a:pt x="1496" y="800"/>
                  </a:lnTo>
                  <a:lnTo>
                    <a:pt x="1494" y="799"/>
                  </a:lnTo>
                  <a:lnTo>
                    <a:pt x="1493" y="799"/>
                  </a:lnTo>
                  <a:lnTo>
                    <a:pt x="1490" y="797"/>
                  </a:lnTo>
                  <a:lnTo>
                    <a:pt x="1488" y="797"/>
                  </a:lnTo>
                  <a:lnTo>
                    <a:pt x="1486" y="797"/>
                  </a:lnTo>
                  <a:lnTo>
                    <a:pt x="1481" y="800"/>
                  </a:lnTo>
                  <a:lnTo>
                    <a:pt x="1478" y="802"/>
                  </a:lnTo>
                  <a:lnTo>
                    <a:pt x="1475" y="805"/>
                  </a:lnTo>
                  <a:lnTo>
                    <a:pt x="1468" y="811"/>
                  </a:lnTo>
                  <a:lnTo>
                    <a:pt x="1460" y="814"/>
                  </a:lnTo>
                  <a:lnTo>
                    <a:pt x="1452" y="819"/>
                  </a:lnTo>
                  <a:lnTo>
                    <a:pt x="1450" y="820"/>
                  </a:lnTo>
                  <a:lnTo>
                    <a:pt x="1448" y="821"/>
                  </a:lnTo>
                  <a:lnTo>
                    <a:pt x="1447" y="824"/>
                  </a:lnTo>
                  <a:lnTo>
                    <a:pt x="1445" y="826"/>
                  </a:lnTo>
                  <a:lnTo>
                    <a:pt x="1445" y="827"/>
                  </a:lnTo>
                  <a:lnTo>
                    <a:pt x="1447" y="830"/>
                  </a:lnTo>
                  <a:lnTo>
                    <a:pt x="1449" y="831"/>
                  </a:lnTo>
                  <a:lnTo>
                    <a:pt x="1452" y="831"/>
                  </a:lnTo>
                  <a:lnTo>
                    <a:pt x="1468" y="830"/>
                  </a:lnTo>
                  <a:lnTo>
                    <a:pt x="1485" y="826"/>
                  </a:lnTo>
                  <a:lnTo>
                    <a:pt x="1501" y="821"/>
                  </a:lnTo>
                  <a:lnTo>
                    <a:pt x="1510" y="819"/>
                  </a:lnTo>
                  <a:lnTo>
                    <a:pt x="1519" y="815"/>
                  </a:lnTo>
                  <a:lnTo>
                    <a:pt x="1528" y="809"/>
                  </a:lnTo>
                  <a:lnTo>
                    <a:pt x="1533" y="801"/>
                  </a:lnTo>
                  <a:lnTo>
                    <a:pt x="1534" y="792"/>
                  </a:lnTo>
                  <a:lnTo>
                    <a:pt x="1535" y="784"/>
                  </a:lnTo>
                  <a:lnTo>
                    <a:pt x="1541" y="780"/>
                  </a:lnTo>
                  <a:lnTo>
                    <a:pt x="1551" y="779"/>
                  </a:lnTo>
                  <a:lnTo>
                    <a:pt x="1561" y="777"/>
                  </a:lnTo>
                  <a:lnTo>
                    <a:pt x="1574" y="779"/>
                  </a:lnTo>
                  <a:lnTo>
                    <a:pt x="1585" y="779"/>
                  </a:lnTo>
                  <a:lnTo>
                    <a:pt x="1596" y="777"/>
                  </a:lnTo>
                  <a:lnTo>
                    <a:pt x="1604" y="775"/>
                  </a:lnTo>
                  <a:lnTo>
                    <a:pt x="1609" y="769"/>
                  </a:lnTo>
                  <a:lnTo>
                    <a:pt x="1609" y="773"/>
                  </a:lnTo>
                  <a:lnTo>
                    <a:pt x="1670" y="792"/>
                  </a:lnTo>
                  <a:lnTo>
                    <a:pt x="1729" y="810"/>
                  </a:lnTo>
                  <a:lnTo>
                    <a:pt x="1728" y="809"/>
                  </a:lnTo>
                  <a:lnTo>
                    <a:pt x="1728" y="806"/>
                  </a:lnTo>
                  <a:lnTo>
                    <a:pt x="1729" y="805"/>
                  </a:lnTo>
                  <a:lnTo>
                    <a:pt x="1731" y="805"/>
                  </a:lnTo>
                  <a:lnTo>
                    <a:pt x="1731" y="806"/>
                  </a:lnTo>
                  <a:lnTo>
                    <a:pt x="1732" y="807"/>
                  </a:lnTo>
                  <a:lnTo>
                    <a:pt x="1733" y="807"/>
                  </a:lnTo>
                  <a:lnTo>
                    <a:pt x="1736" y="807"/>
                  </a:lnTo>
                  <a:lnTo>
                    <a:pt x="1737" y="809"/>
                  </a:lnTo>
                  <a:lnTo>
                    <a:pt x="1738" y="810"/>
                  </a:lnTo>
                  <a:lnTo>
                    <a:pt x="1739" y="810"/>
                  </a:lnTo>
                  <a:lnTo>
                    <a:pt x="1741" y="810"/>
                  </a:lnTo>
                  <a:lnTo>
                    <a:pt x="1744" y="811"/>
                  </a:lnTo>
                  <a:lnTo>
                    <a:pt x="1748" y="811"/>
                  </a:lnTo>
                  <a:lnTo>
                    <a:pt x="1752" y="812"/>
                  </a:lnTo>
                  <a:lnTo>
                    <a:pt x="1753" y="812"/>
                  </a:lnTo>
                  <a:lnTo>
                    <a:pt x="1756" y="819"/>
                  </a:lnTo>
                  <a:lnTo>
                    <a:pt x="1754" y="822"/>
                  </a:lnTo>
                  <a:lnTo>
                    <a:pt x="1749" y="825"/>
                  </a:lnTo>
                  <a:lnTo>
                    <a:pt x="1742" y="826"/>
                  </a:lnTo>
                  <a:lnTo>
                    <a:pt x="1736" y="826"/>
                  </a:lnTo>
                  <a:lnTo>
                    <a:pt x="1731" y="828"/>
                  </a:lnTo>
                  <a:lnTo>
                    <a:pt x="1727" y="828"/>
                  </a:lnTo>
                  <a:lnTo>
                    <a:pt x="1724" y="831"/>
                  </a:lnTo>
                  <a:lnTo>
                    <a:pt x="1723" y="832"/>
                  </a:lnTo>
                  <a:lnTo>
                    <a:pt x="1721" y="835"/>
                  </a:lnTo>
                  <a:lnTo>
                    <a:pt x="1719" y="836"/>
                  </a:lnTo>
                  <a:lnTo>
                    <a:pt x="1703" y="836"/>
                  </a:lnTo>
                  <a:lnTo>
                    <a:pt x="1688" y="837"/>
                  </a:lnTo>
                  <a:lnTo>
                    <a:pt x="1672" y="836"/>
                  </a:lnTo>
                  <a:lnTo>
                    <a:pt x="1670" y="837"/>
                  </a:lnTo>
                  <a:lnTo>
                    <a:pt x="1667" y="840"/>
                  </a:lnTo>
                  <a:lnTo>
                    <a:pt x="1666" y="842"/>
                  </a:lnTo>
                  <a:lnTo>
                    <a:pt x="1666" y="845"/>
                  </a:lnTo>
                  <a:lnTo>
                    <a:pt x="1667" y="847"/>
                  </a:lnTo>
                  <a:lnTo>
                    <a:pt x="1670" y="850"/>
                  </a:lnTo>
                  <a:lnTo>
                    <a:pt x="1673" y="850"/>
                  </a:lnTo>
                  <a:lnTo>
                    <a:pt x="1680" y="848"/>
                  </a:lnTo>
                  <a:lnTo>
                    <a:pt x="1687" y="846"/>
                  </a:lnTo>
                  <a:lnTo>
                    <a:pt x="1691" y="845"/>
                  </a:lnTo>
                  <a:lnTo>
                    <a:pt x="1692" y="843"/>
                  </a:lnTo>
                  <a:lnTo>
                    <a:pt x="1695" y="843"/>
                  </a:lnTo>
                  <a:lnTo>
                    <a:pt x="1697" y="843"/>
                  </a:lnTo>
                  <a:lnTo>
                    <a:pt x="1699" y="843"/>
                  </a:lnTo>
                  <a:lnTo>
                    <a:pt x="1702" y="843"/>
                  </a:lnTo>
                  <a:lnTo>
                    <a:pt x="1703" y="845"/>
                  </a:lnTo>
                  <a:lnTo>
                    <a:pt x="1704" y="845"/>
                  </a:lnTo>
                  <a:lnTo>
                    <a:pt x="1702" y="846"/>
                  </a:lnTo>
                  <a:lnTo>
                    <a:pt x="1699" y="847"/>
                  </a:lnTo>
                  <a:lnTo>
                    <a:pt x="1697" y="848"/>
                  </a:lnTo>
                  <a:lnTo>
                    <a:pt x="1693" y="850"/>
                  </a:lnTo>
                  <a:lnTo>
                    <a:pt x="1692" y="851"/>
                  </a:lnTo>
                  <a:lnTo>
                    <a:pt x="1691" y="852"/>
                  </a:lnTo>
                  <a:lnTo>
                    <a:pt x="1681" y="855"/>
                  </a:lnTo>
                  <a:lnTo>
                    <a:pt x="1671" y="857"/>
                  </a:lnTo>
                  <a:lnTo>
                    <a:pt x="1662" y="861"/>
                  </a:lnTo>
                  <a:lnTo>
                    <a:pt x="1657" y="865"/>
                  </a:lnTo>
                  <a:lnTo>
                    <a:pt x="1650" y="882"/>
                  </a:lnTo>
                  <a:lnTo>
                    <a:pt x="1640" y="898"/>
                  </a:lnTo>
                  <a:lnTo>
                    <a:pt x="1633" y="914"/>
                  </a:lnTo>
                  <a:lnTo>
                    <a:pt x="1631" y="919"/>
                  </a:lnTo>
                  <a:lnTo>
                    <a:pt x="1627" y="929"/>
                  </a:lnTo>
                  <a:lnTo>
                    <a:pt x="1623" y="937"/>
                  </a:lnTo>
                  <a:lnTo>
                    <a:pt x="1620" y="940"/>
                  </a:lnTo>
                  <a:lnTo>
                    <a:pt x="1615" y="939"/>
                  </a:lnTo>
                  <a:lnTo>
                    <a:pt x="1611" y="934"/>
                  </a:lnTo>
                  <a:lnTo>
                    <a:pt x="1610" y="928"/>
                  </a:lnTo>
                  <a:lnTo>
                    <a:pt x="1609" y="922"/>
                  </a:lnTo>
                  <a:lnTo>
                    <a:pt x="1607" y="917"/>
                  </a:lnTo>
                  <a:lnTo>
                    <a:pt x="1604" y="914"/>
                  </a:lnTo>
                  <a:lnTo>
                    <a:pt x="1601" y="917"/>
                  </a:lnTo>
                  <a:lnTo>
                    <a:pt x="1601" y="922"/>
                  </a:lnTo>
                  <a:lnTo>
                    <a:pt x="1602" y="927"/>
                  </a:lnTo>
                  <a:lnTo>
                    <a:pt x="1604" y="932"/>
                  </a:lnTo>
                  <a:lnTo>
                    <a:pt x="1604" y="935"/>
                  </a:lnTo>
                  <a:lnTo>
                    <a:pt x="1605" y="942"/>
                  </a:lnTo>
                  <a:lnTo>
                    <a:pt x="1605" y="949"/>
                  </a:lnTo>
                  <a:lnTo>
                    <a:pt x="1604" y="957"/>
                  </a:lnTo>
                  <a:lnTo>
                    <a:pt x="1606" y="964"/>
                  </a:lnTo>
                  <a:lnTo>
                    <a:pt x="1610" y="969"/>
                  </a:lnTo>
                  <a:lnTo>
                    <a:pt x="1615" y="975"/>
                  </a:lnTo>
                  <a:lnTo>
                    <a:pt x="1616" y="981"/>
                  </a:lnTo>
                  <a:lnTo>
                    <a:pt x="1615" y="990"/>
                  </a:lnTo>
                  <a:lnTo>
                    <a:pt x="1611" y="995"/>
                  </a:lnTo>
                  <a:lnTo>
                    <a:pt x="1606" y="999"/>
                  </a:lnTo>
                  <a:lnTo>
                    <a:pt x="1601" y="1001"/>
                  </a:lnTo>
                  <a:lnTo>
                    <a:pt x="1597" y="1004"/>
                  </a:lnTo>
                  <a:lnTo>
                    <a:pt x="1595" y="1008"/>
                  </a:lnTo>
                  <a:lnTo>
                    <a:pt x="1596" y="1014"/>
                  </a:lnTo>
                  <a:lnTo>
                    <a:pt x="1596" y="1016"/>
                  </a:lnTo>
                  <a:lnTo>
                    <a:pt x="1596" y="1019"/>
                  </a:lnTo>
                  <a:lnTo>
                    <a:pt x="1595" y="1020"/>
                  </a:lnTo>
                  <a:lnTo>
                    <a:pt x="1592" y="1021"/>
                  </a:lnTo>
                  <a:lnTo>
                    <a:pt x="1591" y="1022"/>
                  </a:lnTo>
                  <a:lnTo>
                    <a:pt x="1589" y="1022"/>
                  </a:lnTo>
                  <a:lnTo>
                    <a:pt x="1587" y="1024"/>
                  </a:lnTo>
                  <a:lnTo>
                    <a:pt x="1586" y="1024"/>
                  </a:lnTo>
                  <a:lnTo>
                    <a:pt x="1574" y="1030"/>
                  </a:lnTo>
                  <a:lnTo>
                    <a:pt x="1565" y="1035"/>
                  </a:lnTo>
                  <a:lnTo>
                    <a:pt x="1554" y="1041"/>
                  </a:lnTo>
                  <a:lnTo>
                    <a:pt x="1543" y="1047"/>
                  </a:lnTo>
                  <a:lnTo>
                    <a:pt x="1531" y="1052"/>
                  </a:lnTo>
                  <a:lnTo>
                    <a:pt x="1523" y="1061"/>
                  </a:lnTo>
                  <a:lnTo>
                    <a:pt x="1515" y="1065"/>
                  </a:lnTo>
                  <a:lnTo>
                    <a:pt x="1506" y="1069"/>
                  </a:lnTo>
                  <a:lnTo>
                    <a:pt x="1499" y="1071"/>
                  </a:lnTo>
                  <a:lnTo>
                    <a:pt x="1495" y="1073"/>
                  </a:lnTo>
                  <a:lnTo>
                    <a:pt x="1491" y="1076"/>
                  </a:lnTo>
                  <a:lnTo>
                    <a:pt x="1488" y="1078"/>
                  </a:lnTo>
                  <a:lnTo>
                    <a:pt x="1485" y="1081"/>
                  </a:lnTo>
                  <a:lnTo>
                    <a:pt x="1483" y="1083"/>
                  </a:lnTo>
                  <a:lnTo>
                    <a:pt x="1480" y="1087"/>
                  </a:lnTo>
                  <a:lnTo>
                    <a:pt x="1480" y="1095"/>
                  </a:lnTo>
                  <a:lnTo>
                    <a:pt x="1479" y="1101"/>
                  </a:lnTo>
                  <a:lnTo>
                    <a:pt x="1475" y="1108"/>
                  </a:lnTo>
                  <a:lnTo>
                    <a:pt x="1474" y="1113"/>
                  </a:lnTo>
                  <a:lnTo>
                    <a:pt x="1475" y="1121"/>
                  </a:lnTo>
                  <a:lnTo>
                    <a:pt x="1478" y="1128"/>
                  </a:lnTo>
                  <a:lnTo>
                    <a:pt x="1481" y="1138"/>
                  </a:lnTo>
                  <a:lnTo>
                    <a:pt x="1488" y="1146"/>
                  </a:lnTo>
                  <a:lnTo>
                    <a:pt x="1491" y="1154"/>
                  </a:lnTo>
                  <a:lnTo>
                    <a:pt x="1493" y="1158"/>
                  </a:lnTo>
                  <a:lnTo>
                    <a:pt x="1493" y="1161"/>
                  </a:lnTo>
                  <a:lnTo>
                    <a:pt x="1493" y="1164"/>
                  </a:lnTo>
                  <a:lnTo>
                    <a:pt x="1494" y="1167"/>
                  </a:lnTo>
                  <a:lnTo>
                    <a:pt x="1494" y="1169"/>
                  </a:lnTo>
                  <a:lnTo>
                    <a:pt x="1496" y="1170"/>
                  </a:lnTo>
                  <a:lnTo>
                    <a:pt x="1501" y="1184"/>
                  </a:lnTo>
                  <a:lnTo>
                    <a:pt x="1504" y="1198"/>
                  </a:lnTo>
                  <a:lnTo>
                    <a:pt x="1504" y="1213"/>
                  </a:lnTo>
                  <a:lnTo>
                    <a:pt x="1504" y="1215"/>
                  </a:lnTo>
                  <a:lnTo>
                    <a:pt x="1505" y="1218"/>
                  </a:lnTo>
                  <a:lnTo>
                    <a:pt x="1505" y="1220"/>
                  </a:lnTo>
                  <a:lnTo>
                    <a:pt x="1504" y="1223"/>
                  </a:lnTo>
                  <a:lnTo>
                    <a:pt x="1503" y="1225"/>
                  </a:lnTo>
                  <a:lnTo>
                    <a:pt x="1499" y="1228"/>
                  </a:lnTo>
                  <a:lnTo>
                    <a:pt x="1498" y="1231"/>
                  </a:lnTo>
                  <a:lnTo>
                    <a:pt x="1495" y="1234"/>
                  </a:lnTo>
                  <a:lnTo>
                    <a:pt x="1493" y="1235"/>
                  </a:lnTo>
                  <a:lnTo>
                    <a:pt x="1489" y="1236"/>
                  </a:lnTo>
                  <a:lnTo>
                    <a:pt x="1486" y="1236"/>
                  </a:lnTo>
                  <a:lnTo>
                    <a:pt x="1480" y="1229"/>
                  </a:lnTo>
                  <a:lnTo>
                    <a:pt x="1475" y="1220"/>
                  </a:lnTo>
                  <a:lnTo>
                    <a:pt x="1473" y="1213"/>
                  </a:lnTo>
                  <a:lnTo>
                    <a:pt x="1469" y="1208"/>
                  </a:lnTo>
                  <a:lnTo>
                    <a:pt x="1465" y="1203"/>
                  </a:lnTo>
                  <a:lnTo>
                    <a:pt x="1460" y="1199"/>
                  </a:lnTo>
                  <a:lnTo>
                    <a:pt x="1455" y="1198"/>
                  </a:lnTo>
                  <a:lnTo>
                    <a:pt x="1453" y="1195"/>
                  </a:lnTo>
                  <a:lnTo>
                    <a:pt x="1450" y="1192"/>
                  </a:lnTo>
                  <a:lnTo>
                    <a:pt x="1449" y="1188"/>
                  </a:lnTo>
                  <a:lnTo>
                    <a:pt x="1449" y="1183"/>
                  </a:lnTo>
                  <a:lnTo>
                    <a:pt x="1448" y="1178"/>
                  </a:lnTo>
                  <a:lnTo>
                    <a:pt x="1445" y="1174"/>
                  </a:lnTo>
                  <a:lnTo>
                    <a:pt x="1443" y="1170"/>
                  </a:lnTo>
                  <a:lnTo>
                    <a:pt x="1442" y="1166"/>
                  </a:lnTo>
                  <a:lnTo>
                    <a:pt x="1440" y="1163"/>
                  </a:lnTo>
                  <a:lnTo>
                    <a:pt x="1440" y="1159"/>
                  </a:lnTo>
                  <a:lnTo>
                    <a:pt x="1442" y="1156"/>
                  </a:lnTo>
                  <a:lnTo>
                    <a:pt x="1442" y="1153"/>
                  </a:lnTo>
                  <a:lnTo>
                    <a:pt x="1440" y="1149"/>
                  </a:lnTo>
                  <a:lnTo>
                    <a:pt x="1439" y="1147"/>
                  </a:lnTo>
                  <a:lnTo>
                    <a:pt x="1434" y="1141"/>
                  </a:lnTo>
                  <a:lnTo>
                    <a:pt x="1429" y="1134"/>
                  </a:lnTo>
                  <a:lnTo>
                    <a:pt x="1424" y="1129"/>
                  </a:lnTo>
                  <a:lnTo>
                    <a:pt x="1418" y="1129"/>
                  </a:lnTo>
                  <a:lnTo>
                    <a:pt x="1413" y="1134"/>
                  </a:lnTo>
                  <a:lnTo>
                    <a:pt x="1403" y="1138"/>
                  </a:lnTo>
                  <a:lnTo>
                    <a:pt x="1393" y="1138"/>
                  </a:lnTo>
                  <a:lnTo>
                    <a:pt x="1382" y="1136"/>
                  </a:lnTo>
                  <a:lnTo>
                    <a:pt x="1373" y="1132"/>
                  </a:lnTo>
                  <a:lnTo>
                    <a:pt x="1361" y="1124"/>
                  </a:lnTo>
                  <a:lnTo>
                    <a:pt x="1348" y="1122"/>
                  </a:lnTo>
                  <a:lnTo>
                    <a:pt x="1334" y="1123"/>
                  </a:lnTo>
                  <a:lnTo>
                    <a:pt x="1321" y="1123"/>
                  </a:lnTo>
                  <a:lnTo>
                    <a:pt x="1316" y="1122"/>
                  </a:lnTo>
                  <a:lnTo>
                    <a:pt x="1307" y="1119"/>
                  </a:lnTo>
                  <a:lnTo>
                    <a:pt x="1297" y="1118"/>
                  </a:lnTo>
                  <a:lnTo>
                    <a:pt x="1288" y="1117"/>
                  </a:lnTo>
                  <a:lnTo>
                    <a:pt x="1283" y="1118"/>
                  </a:lnTo>
                  <a:lnTo>
                    <a:pt x="1285" y="1119"/>
                  </a:lnTo>
                  <a:lnTo>
                    <a:pt x="1286" y="1121"/>
                  </a:lnTo>
                  <a:lnTo>
                    <a:pt x="1287" y="1123"/>
                  </a:lnTo>
                  <a:lnTo>
                    <a:pt x="1288" y="1126"/>
                  </a:lnTo>
                  <a:lnTo>
                    <a:pt x="1291" y="1127"/>
                  </a:lnTo>
                  <a:lnTo>
                    <a:pt x="1292" y="1129"/>
                  </a:lnTo>
                  <a:lnTo>
                    <a:pt x="1295" y="1132"/>
                  </a:lnTo>
                  <a:lnTo>
                    <a:pt x="1296" y="1133"/>
                  </a:lnTo>
                  <a:lnTo>
                    <a:pt x="1296" y="1134"/>
                  </a:lnTo>
                  <a:lnTo>
                    <a:pt x="1296" y="1136"/>
                  </a:lnTo>
                  <a:lnTo>
                    <a:pt x="1295" y="1137"/>
                  </a:lnTo>
                  <a:lnTo>
                    <a:pt x="1292" y="1137"/>
                  </a:lnTo>
                  <a:lnTo>
                    <a:pt x="1290" y="1137"/>
                  </a:lnTo>
                  <a:lnTo>
                    <a:pt x="1283" y="1138"/>
                  </a:lnTo>
                  <a:lnTo>
                    <a:pt x="1280" y="1142"/>
                  </a:lnTo>
                  <a:lnTo>
                    <a:pt x="1277" y="1146"/>
                  </a:lnTo>
                  <a:lnTo>
                    <a:pt x="1275" y="1148"/>
                  </a:lnTo>
                  <a:lnTo>
                    <a:pt x="1268" y="1147"/>
                  </a:lnTo>
                  <a:lnTo>
                    <a:pt x="1260" y="1143"/>
                  </a:lnTo>
                  <a:lnTo>
                    <a:pt x="1254" y="1138"/>
                  </a:lnTo>
                  <a:lnTo>
                    <a:pt x="1247" y="1133"/>
                  </a:lnTo>
                  <a:lnTo>
                    <a:pt x="1241" y="1132"/>
                  </a:lnTo>
                  <a:lnTo>
                    <a:pt x="1231" y="1134"/>
                  </a:lnTo>
                  <a:lnTo>
                    <a:pt x="1222" y="1136"/>
                  </a:lnTo>
                  <a:lnTo>
                    <a:pt x="1212" y="1133"/>
                  </a:lnTo>
                  <a:lnTo>
                    <a:pt x="1201" y="1132"/>
                  </a:lnTo>
                  <a:lnTo>
                    <a:pt x="1190" y="1131"/>
                  </a:lnTo>
                  <a:lnTo>
                    <a:pt x="1181" y="1132"/>
                  </a:lnTo>
                  <a:lnTo>
                    <a:pt x="1180" y="1134"/>
                  </a:lnTo>
                  <a:lnTo>
                    <a:pt x="1179" y="1137"/>
                  </a:lnTo>
                  <a:lnTo>
                    <a:pt x="1176" y="1139"/>
                  </a:lnTo>
                  <a:lnTo>
                    <a:pt x="1174" y="1139"/>
                  </a:lnTo>
                  <a:lnTo>
                    <a:pt x="1171" y="1139"/>
                  </a:lnTo>
                  <a:lnTo>
                    <a:pt x="1169" y="1142"/>
                  </a:lnTo>
                  <a:lnTo>
                    <a:pt x="1156" y="1144"/>
                  </a:lnTo>
                  <a:lnTo>
                    <a:pt x="1145" y="1149"/>
                  </a:lnTo>
                  <a:lnTo>
                    <a:pt x="1134" y="1153"/>
                  </a:lnTo>
                  <a:lnTo>
                    <a:pt x="1126" y="1158"/>
                  </a:lnTo>
                  <a:lnTo>
                    <a:pt x="1121" y="1163"/>
                  </a:lnTo>
                  <a:lnTo>
                    <a:pt x="1119" y="1173"/>
                  </a:lnTo>
                  <a:lnTo>
                    <a:pt x="1118" y="1177"/>
                  </a:lnTo>
                  <a:lnTo>
                    <a:pt x="1118" y="1180"/>
                  </a:lnTo>
                  <a:lnTo>
                    <a:pt x="1118" y="1184"/>
                  </a:lnTo>
                  <a:lnTo>
                    <a:pt x="1118" y="1188"/>
                  </a:lnTo>
                  <a:lnTo>
                    <a:pt x="1119" y="1192"/>
                  </a:lnTo>
                  <a:lnTo>
                    <a:pt x="1120" y="1195"/>
                  </a:lnTo>
                  <a:lnTo>
                    <a:pt x="1123" y="1199"/>
                  </a:lnTo>
                  <a:lnTo>
                    <a:pt x="1125" y="1202"/>
                  </a:lnTo>
                  <a:lnTo>
                    <a:pt x="1128" y="1205"/>
                  </a:lnTo>
                  <a:lnTo>
                    <a:pt x="1129" y="1210"/>
                  </a:lnTo>
                  <a:lnTo>
                    <a:pt x="1129" y="1221"/>
                  </a:lnTo>
                  <a:lnTo>
                    <a:pt x="1126" y="1231"/>
                  </a:lnTo>
                  <a:lnTo>
                    <a:pt x="1123" y="1243"/>
                  </a:lnTo>
                  <a:lnTo>
                    <a:pt x="1121" y="1254"/>
                  </a:lnTo>
                  <a:lnTo>
                    <a:pt x="1123" y="1263"/>
                  </a:lnTo>
                  <a:lnTo>
                    <a:pt x="1125" y="1270"/>
                  </a:lnTo>
                  <a:lnTo>
                    <a:pt x="1126" y="1280"/>
                  </a:lnTo>
                  <a:lnTo>
                    <a:pt x="1128" y="1282"/>
                  </a:lnTo>
                  <a:lnTo>
                    <a:pt x="1130" y="1285"/>
                  </a:lnTo>
                  <a:lnTo>
                    <a:pt x="1133" y="1286"/>
                  </a:lnTo>
                  <a:lnTo>
                    <a:pt x="1135" y="1289"/>
                  </a:lnTo>
                  <a:lnTo>
                    <a:pt x="1136" y="1291"/>
                  </a:lnTo>
                  <a:lnTo>
                    <a:pt x="1140" y="1295"/>
                  </a:lnTo>
                  <a:lnTo>
                    <a:pt x="1141" y="1299"/>
                  </a:lnTo>
                  <a:lnTo>
                    <a:pt x="1143" y="1302"/>
                  </a:lnTo>
                  <a:lnTo>
                    <a:pt x="1145" y="1306"/>
                  </a:lnTo>
                  <a:lnTo>
                    <a:pt x="1150" y="1313"/>
                  </a:lnTo>
                  <a:lnTo>
                    <a:pt x="1155" y="1320"/>
                  </a:lnTo>
                  <a:lnTo>
                    <a:pt x="1160" y="1325"/>
                  </a:lnTo>
                  <a:lnTo>
                    <a:pt x="1163" y="1328"/>
                  </a:lnTo>
                  <a:lnTo>
                    <a:pt x="1165" y="1332"/>
                  </a:lnTo>
                  <a:lnTo>
                    <a:pt x="1166" y="1336"/>
                  </a:lnTo>
                  <a:lnTo>
                    <a:pt x="1169" y="1340"/>
                  </a:lnTo>
                  <a:lnTo>
                    <a:pt x="1171" y="1343"/>
                  </a:lnTo>
                  <a:lnTo>
                    <a:pt x="1179" y="1346"/>
                  </a:lnTo>
                  <a:lnTo>
                    <a:pt x="1185" y="1347"/>
                  </a:lnTo>
                  <a:lnTo>
                    <a:pt x="1192" y="1348"/>
                  </a:lnTo>
                  <a:lnTo>
                    <a:pt x="1194" y="1350"/>
                  </a:lnTo>
                  <a:lnTo>
                    <a:pt x="1196" y="1351"/>
                  </a:lnTo>
                  <a:lnTo>
                    <a:pt x="1199" y="1352"/>
                  </a:lnTo>
                  <a:lnTo>
                    <a:pt x="1201" y="1353"/>
                  </a:lnTo>
                  <a:lnTo>
                    <a:pt x="1204" y="1353"/>
                  </a:lnTo>
                  <a:lnTo>
                    <a:pt x="1206" y="1355"/>
                  </a:lnTo>
                  <a:lnTo>
                    <a:pt x="1207" y="1353"/>
                  </a:lnTo>
                  <a:lnTo>
                    <a:pt x="1210" y="1352"/>
                  </a:lnTo>
                  <a:lnTo>
                    <a:pt x="1212" y="1351"/>
                  </a:lnTo>
                  <a:lnTo>
                    <a:pt x="1215" y="1350"/>
                  </a:lnTo>
                  <a:lnTo>
                    <a:pt x="1217" y="1350"/>
                  </a:lnTo>
                  <a:lnTo>
                    <a:pt x="1220" y="1350"/>
                  </a:lnTo>
                  <a:lnTo>
                    <a:pt x="1224" y="1351"/>
                  </a:lnTo>
                  <a:lnTo>
                    <a:pt x="1240" y="1351"/>
                  </a:lnTo>
                  <a:lnTo>
                    <a:pt x="1242" y="1350"/>
                  </a:lnTo>
                  <a:lnTo>
                    <a:pt x="1245" y="1348"/>
                  </a:lnTo>
                  <a:lnTo>
                    <a:pt x="1247" y="1348"/>
                  </a:lnTo>
                  <a:lnTo>
                    <a:pt x="1250" y="1350"/>
                  </a:lnTo>
                  <a:lnTo>
                    <a:pt x="1252" y="1351"/>
                  </a:lnTo>
                  <a:lnTo>
                    <a:pt x="1255" y="1352"/>
                  </a:lnTo>
                  <a:lnTo>
                    <a:pt x="1256" y="1353"/>
                  </a:lnTo>
                  <a:lnTo>
                    <a:pt x="1257" y="1353"/>
                  </a:lnTo>
                  <a:lnTo>
                    <a:pt x="1260" y="1355"/>
                  </a:lnTo>
                  <a:lnTo>
                    <a:pt x="1263" y="1353"/>
                  </a:lnTo>
                  <a:lnTo>
                    <a:pt x="1266" y="1353"/>
                  </a:lnTo>
                  <a:lnTo>
                    <a:pt x="1268" y="1352"/>
                  </a:lnTo>
                  <a:lnTo>
                    <a:pt x="1270" y="1351"/>
                  </a:lnTo>
                  <a:lnTo>
                    <a:pt x="1270" y="1348"/>
                  </a:lnTo>
                  <a:lnTo>
                    <a:pt x="1270" y="1347"/>
                  </a:lnTo>
                  <a:lnTo>
                    <a:pt x="1268" y="1346"/>
                  </a:lnTo>
                  <a:lnTo>
                    <a:pt x="1268" y="1343"/>
                  </a:lnTo>
                  <a:lnTo>
                    <a:pt x="1270" y="1341"/>
                  </a:lnTo>
                  <a:lnTo>
                    <a:pt x="1271" y="1340"/>
                  </a:lnTo>
                  <a:lnTo>
                    <a:pt x="1273" y="1337"/>
                  </a:lnTo>
                  <a:lnTo>
                    <a:pt x="1276" y="1335"/>
                  </a:lnTo>
                  <a:lnTo>
                    <a:pt x="1280" y="1330"/>
                  </a:lnTo>
                  <a:lnTo>
                    <a:pt x="1281" y="1322"/>
                  </a:lnTo>
                  <a:lnTo>
                    <a:pt x="1281" y="1315"/>
                  </a:lnTo>
                  <a:lnTo>
                    <a:pt x="1285" y="1310"/>
                  </a:lnTo>
                  <a:lnTo>
                    <a:pt x="1292" y="1307"/>
                  </a:lnTo>
                  <a:lnTo>
                    <a:pt x="1301" y="1307"/>
                  </a:lnTo>
                  <a:lnTo>
                    <a:pt x="1311" y="1307"/>
                  </a:lnTo>
                  <a:lnTo>
                    <a:pt x="1318" y="1306"/>
                  </a:lnTo>
                  <a:lnTo>
                    <a:pt x="1325" y="1305"/>
                  </a:lnTo>
                  <a:lnTo>
                    <a:pt x="1334" y="1305"/>
                  </a:lnTo>
                  <a:lnTo>
                    <a:pt x="1344" y="1305"/>
                  </a:lnTo>
                  <a:lnTo>
                    <a:pt x="1353" y="1306"/>
                  </a:lnTo>
                  <a:lnTo>
                    <a:pt x="1358" y="1309"/>
                  </a:lnTo>
                  <a:lnTo>
                    <a:pt x="1359" y="1315"/>
                  </a:lnTo>
                  <a:lnTo>
                    <a:pt x="1357" y="1318"/>
                  </a:lnTo>
                  <a:lnTo>
                    <a:pt x="1354" y="1322"/>
                  </a:lnTo>
                  <a:lnTo>
                    <a:pt x="1352" y="1325"/>
                  </a:lnTo>
                  <a:lnTo>
                    <a:pt x="1349" y="1328"/>
                  </a:lnTo>
                  <a:lnTo>
                    <a:pt x="1347" y="1332"/>
                  </a:lnTo>
                  <a:lnTo>
                    <a:pt x="1347" y="1336"/>
                  </a:lnTo>
                  <a:lnTo>
                    <a:pt x="1347" y="1340"/>
                  </a:lnTo>
                  <a:lnTo>
                    <a:pt x="1346" y="1350"/>
                  </a:lnTo>
                  <a:lnTo>
                    <a:pt x="1343" y="1357"/>
                  </a:lnTo>
                  <a:lnTo>
                    <a:pt x="1337" y="1363"/>
                  </a:lnTo>
                  <a:lnTo>
                    <a:pt x="1328" y="1367"/>
                  </a:lnTo>
                  <a:lnTo>
                    <a:pt x="1325" y="1367"/>
                  </a:lnTo>
                  <a:lnTo>
                    <a:pt x="1322" y="1367"/>
                  </a:lnTo>
                  <a:lnTo>
                    <a:pt x="1318" y="1368"/>
                  </a:lnTo>
                  <a:lnTo>
                    <a:pt x="1316" y="1369"/>
                  </a:lnTo>
                  <a:lnTo>
                    <a:pt x="1316" y="1372"/>
                  </a:lnTo>
                  <a:lnTo>
                    <a:pt x="1317" y="1374"/>
                  </a:lnTo>
                  <a:lnTo>
                    <a:pt x="1320" y="1377"/>
                  </a:lnTo>
                  <a:lnTo>
                    <a:pt x="1322" y="1378"/>
                  </a:lnTo>
                  <a:lnTo>
                    <a:pt x="1326" y="1379"/>
                  </a:lnTo>
                  <a:lnTo>
                    <a:pt x="1328" y="1384"/>
                  </a:lnTo>
                  <a:lnTo>
                    <a:pt x="1331" y="1391"/>
                  </a:lnTo>
                  <a:lnTo>
                    <a:pt x="1333" y="1396"/>
                  </a:lnTo>
                  <a:lnTo>
                    <a:pt x="1338" y="1401"/>
                  </a:lnTo>
                  <a:lnTo>
                    <a:pt x="1344" y="1403"/>
                  </a:lnTo>
                  <a:lnTo>
                    <a:pt x="1352" y="1403"/>
                  </a:lnTo>
                  <a:lnTo>
                    <a:pt x="1359" y="1402"/>
                  </a:lnTo>
                  <a:lnTo>
                    <a:pt x="1367" y="1401"/>
                  </a:lnTo>
                  <a:lnTo>
                    <a:pt x="1373" y="1403"/>
                  </a:lnTo>
                  <a:lnTo>
                    <a:pt x="1383" y="1403"/>
                  </a:lnTo>
                  <a:lnTo>
                    <a:pt x="1392" y="1402"/>
                  </a:lnTo>
                  <a:lnTo>
                    <a:pt x="1402" y="1401"/>
                  </a:lnTo>
                  <a:lnTo>
                    <a:pt x="1405" y="1401"/>
                  </a:lnTo>
                  <a:lnTo>
                    <a:pt x="1410" y="1401"/>
                  </a:lnTo>
                  <a:lnTo>
                    <a:pt x="1414" y="1401"/>
                  </a:lnTo>
                  <a:lnTo>
                    <a:pt x="1418" y="1402"/>
                  </a:lnTo>
                  <a:lnTo>
                    <a:pt x="1420" y="1403"/>
                  </a:lnTo>
                  <a:lnTo>
                    <a:pt x="1422" y="1406"/>
                  </a:lnTo>
                  <a:lnTo>
                    <a:pt x="1424" y="1408"/>
                  </a:lnTo>
                  <a:lnTo>
                    <a:pt x="1425" y="1411"/>
                  </a:lnTo>
                  <a:lnTo>
                    <a:pt x="1428" y="1412"/>
                  </a:lnTo>
                  <a:lnTo>
                    <a:pt x="1430" y="1412"/>
                  </a:lnTo>
                  <a:lnTo>
                    <a:pt x="1433" y="1412"/>
                  </a:lnTo>
                  <a:lnTo>
                    <a:pt x="1435" y="1411"/>
                  </a:lnTo>
                  <a:lnTo>
                    <a:pt x="1439" y="1411"/>
                  </a:lnTo>
                  <a:lnTo>
                    <a:pt x="1444" y="1413"/>
                  </a:lnTo>
                  <a:lnTo>
                    <a:pt x="1447" y="1418"/>
                  </a:lnTo>
                  <a:lnTo>
                    <a:pt x="1448" y="1425"/>
                  </a:lnTo>
                  <a:lnTo>
                    <a:pt x="1447" y="1432"/>
                  </a:lnTo>
                  <a:lnTo>
                    <a:pt x="1447" y="1437"/>
                  </a:lnTo>
                  <a:lnTo>
                    <a:pt x="1445" y="1442"/>
                  </a:lnTo>
                  <a:lnTo>
                    <a:pt x="1444" y="1447"/>
                  </a:lnTo>
                  <a:lnTo>
                    <a:pt x="1443" y="1450"/>
                  </a:lnTo>
                  <a:lnTo>
                    <a:pt x="1442" y="1455"/>
                  </a:lnTo>
                  <a:lnTo>
                    <a:pt x="1440" y="1459"/>
                  </a:lnTo>
                  <a:lnTo>
                    <a:pt x="1439" y="1464"/>
                  </a:lnTo>
                  <a:lnTo>
                    <a:pt x="1438" y="1466"/>
                  </a:lnTo>
                  <a:lnTo>
                    <a:pt x="1437" y="1470"/>
                  </a:lnTo>
                  <a:lnTo>
                    <a:pt x="1437" y="1474"/>
                  </a:lnTo>
                  <a:lnTo>
                    <a:pt x="1437" y="1491"/>
                  </a:lnTo>
                  <a:lnTo>
                    <a:pt x="1438" y="1495"/>
                  </a:lnTo>
                  <a:lnTo>
                    <a:pt x="1442" y="1496"/>
                  </a:lnTo>
                  <a:lnTo>
                    <a:pt x="1445" y="1499"/>
                  </a:lnTo>
                  <a:lnTo>
                    <a:pt x="1448" y="1500"/>
                  </a:lnTo>
                  <a:lnTo>
                    <a:pt x="1452" y="1503"/>
                  </a:lnTo>
                  <a:lnTo>
                    <a:pt x="1453" y="1504"/>
                  </a:lnTo>
                  <a:lnTo>
                    <a:pt x="1454" y="1505"/>
                  </a:lnTo>
                  <a:lnTo>
                    <a:pt x="1457" y="1506"/>
                  </a:lnTo>
                  <a:lnTo>
                    <a:pt x="1459" y="1509"/>
                  </a:lnTo>
                  <a:lnTo>
                    <a:pt x="1463" y="1510"/>
                  </a:lnTo>
                  <a:lnTo>
                    <a:pt x="1468" y="1512"/>
                  </a:lnTo>
                  <a:lnTo>
                    <a:pt x="1473" y="1512"/>
                  </a:lnTo>
                  <a:lnTo>
                    <a:pt x="1478" y="1512"/>
                  </a:lnTo>
                  <a:lnTo>
                    <a:pt x="1491" y="1511"/>
                  </a:lnTo>
                  <a:lnTo>
                    <a:pt x="1503" y="1508"/>
                  </a:lnTo>
                  <a:lnTo>
                    <a:pt x="1513" y="1505"/>
                  </a:lnTo>
                  <a:lnTo>
                    <a:pt x="1523" y="1503"/>
                  </a:lnTo>
                  <a:lnTo>
                    <a:pt x="1533" y="1505"/>
                  </a:lnTo>
                  <a:lnTo>
                    <a:pt x="1543" y="1508"/>
                  </a:lnTo>
                  <a:lnTo>
                    <a:pt x="1551" y="1510"/>
                  </a:lnTo>
                  <a:lnTo>
                    <a:pt x="1552" y="1510"/>
                  </a:lnTo>
                  <a:lnTo>
                    <a:pt x="1554" y="1511"/>
                  </a:lnTo>
                  <a:lnTo>
                    <a:pt x="1556" y="1514"/>
                  </a:lnTo>
                  <a:lnTo>
                    <a:pt x="1560" y="1515"/>
                  </a:lnTo>
                  <a:lnTo>
                    <a:pt x="1562" y="1516"/>
                  </a:lnTo>
                  <a:lnTo>
                    <a:pt x="1566" y="1517"/>
                  </a:lnTo>
                  <a:lnTo>
                    <a:pt x="1569" y="1519"/>
                  </a:lnTo>
                  <a:lnTo>
                    <a:pt x="1570" y="1517"/>
                  </a:lnTo>
                  <a:lnTo>
                    <a:pt x="1574" y="1516"/>
                  </a:lnTo>
                  <a:lnTo>
                    <a:pt x="1577" y="1514"/>
                  </a:lnTo>
                  <a:lnTo>
                    <a:pt x="1581" y="1511"/>
                  </a:lnTo>
                  <a:lnTo>
                    <a:pt x="1584" y="1508"/>
                  </a:lnTo>
                  <a:lnTo>
                    <a:pt x="1589" y="1505"/>
                  </a:lnTo>
                  <a:lnTo>
                    <a:pt x="1595" y="1501"/>
                  </a:lnTo>
                  <a:lnTo>
                    <a:pt x="1599" y="1495"/>
                  </a:lnTo>
                  <a:lnTo>
                    <a:pt x="1601" y="1490"/>
                  </a:lnTo>
                  <a:lnTo>
                    <a:pt x="1604" y="1484"/>
                  </a:lnTo>
                  <a:lnTo>
                    <a:pt x="1610" y="1479"/>
                  </a:lnTo>
                  <a:lnTo>
                    <a:pt x="1611" y="1478"/>
                  </a:lnTo>
                  <a:lnTo>
                    <a:pt x="1614" y="1476"/>
                  </a:lnTo>
                  <a:lnTo>
                    <a:pt x="1615" y="1474"/>
                  </a:lnTo>
                  <a:lnTo>
                    <a:pt x="1617" y="1474"/>
                  </a:lnTo>
                  <a:lnTo>
                    <a:pt x="1620" y="1474"/>
                  </a:lnTo>
                  <a:lnTo>
                    <a:pt x="1621" y="1474"/>
                  </a:lnTo>
                  <a:lnTo>
                    <a:pt x="1622" y="1475"/>
                  </a:lnTo>
                  <a:lnTo>
                    <a:pt x="1623" y="1475"/>
                  </a:lnTo>
                  <a:lnTo>
                    <a:pt x="1625" y="1476"/>
                  </a:lnTo>
                  <a:lnTo>
                    <a:pt x="1627" y="1476"/>
                  </a:lnTo>
                  <a:lnTo>
                    <a:pt x="1628" y="1476"/>
                  </a:lnTo>
                  <a:lnTo>
                    <a:pt x="1630" y="1475"/>
                  </a:lnTo>
                  <a:lnTo>
                    <a:pt x="1631" y="1473"/>
                  </a:lnTo>
                  <a:lnTo>
                    <a:pt x="1632" y="1471"/>
                  </a:lnTo>
                  <a:lnTo>
                    <a:pt x="1633" y="1470"/>
                  </a:lnTo>
                  <a:lnTo>
                    <a:pt x="1636" y="1468"/>
                  </a:lnTo>
                  <a:lnTo>
                    <a:pt x="1661" y="1463"/>
                  </a:lnTo>
                  <a:lnTo>
                    <a:pt x="1683" y="1453"/>
                  </a:lnTo>
                  <a:lnTo>
                    <a:pt x="1685" y="1452"/>
                  </a:lnTo>
                  <a:lnTo>
                    <a:pt x="1687" y="1449"/>
                  </a:lnTo>
                  <a:lnTo>
                    <a:pt x="1691" y="1449"/>
                  </a:lnTo>
                  <a:lnTo>
                    <a:pt x="1693" y="1448"/>
                  </a:lnTo>
                  <a:lnTo>
                    <a:pt x="1696" y="1448"/>
                  </a:lnTo>
                  <a:lnTo>
                    <a:pt x="1698" y="1448"/>
                  </a:lnTo>
                  <a:lnTo>
                    <a:pt x="1701" y="1449"/>
                  </a:lnTo>
                  <a:lnTo>
                    <a:pt x="1702" y="1450"/>
                  </a:lnTo>
                  <a:lnTo>
                    <a:pt x="1701" y="1453"/>
                  </a:lnTo>
                  <a:lnTo>
                    <a:pt x="1699" y="1455"/>
                  </a:lnTo>
                  <a:lnTo>
                    <a:pt x="1697" y="1457"/>
                  </a:lnTo>
                  <a:lnTo>
                    <a:pt x="1695" y="1458"/>
                  </a:lnTo>
                  <a:lnTo>
                    <a:pt x="1692" y="1459"/>
                  </a:lnTo>
                  <a:lnTo>
                    <a:pt x="1690" y="1459"/>
                  </a:lnTo>
                  <a:lnTo>
                    <a:pt x="1686" y="1460"/>
                  </a:lnTo>
                  <a:lnTo>
                    <a:pt x="1685" y="1461"/>
                  </a:lnTo>
                  <a:lnTo>
                    <a:pt x="1683" y="1463"/>
                  </a:lnTo>
                  <a:lnTo>
                    <a:pt x="1682" y="1465"/>
                  </a:lnTo>
                  <a:lnTo>
                    <a:pt x="1682" y="1468"/>
                  </a:lnTo>
                  <a:lnTo>
                    <a:pt x="1682" y="1470"/>
                  </a:lnTo>
                  <a:lnTo>
                    <a:pt x="1683" y="1474"/>
                  </a:lnTo>
                  <a:lnTo>
                    <a:pt x="1685" y="1476"/>
                  </a:lnTo>
                  <a:lnTo>
                    <a:pt x="1686" y="1479"/>
                  </a:lnTo>
                  <a:lnTo>
                    <a:pt x="1686" y="1481"/>
                  </a:lnTo>
                  <a:lnTo>
                    <a:pt x="1683" y="1484"/>
                  </a:lnTo>
                  <a:lnTo>
                    <a:pt x="1681" y="1485"/>
                  </a:lnTo>
                  <a:lnTo>
                    <a:pt x="1678" y="1488"/>
                  </a:lnTo>
                  <a:lnTo>
                    <a:pt x="1675" y="1489"/>
                  </a:lnTo>
                  <a:lnTo>
                    <a:pt x="1672" y="1490"/>
                  </a:lnTo>
                  <a:lnTo>
                    <a:pt x="1671" y="1493"/>
                  </a:lnTo>
                  <a:lnTo>
                    <a:pt x="1670" y="1494"/>
                  </a:lnTo>
                  <a:lnTo>
                    <a:pt x="1671" y="1495"/>
                  </a:lnTo>
                  <a:lnTo>
                    <a:pt x="1672" y="1496"/>
                  </a:lnTo>
                  <a:lnTo>
                    <a:pt x="1673" y="1498"/>
                  </a:lnTo>
                  <a:lnTo>
                    <a:pt x="1676" y="1499"/>
                  </a:lnTo>
                  <a:lnTo>
                    <a:pt x="1677" y="1500"/>
                  </a:lnTo>
                  <a:lnTo>
                    <a:pt x="1680" y="1500"/>
                  </a:lnTo>
                  <a:lnTo>
                    <a:pt x="1680" y="1501"/>
                  </a:lnTo>
                  <a:lnTo>
                    <a:pt x="1681" y="1503"/>
                  </a:lnTo>
                  <a:lnTo>
                    <a:pt x="1683" y="1505"/>
                  </a:lnTo>
                  <a:lnTo>
                    <a:pt x="1685" y="1505"/>
                  </a:lnTo>
                  <a:lnTo>
                    <a:pt x="1686" y="1505"/>
                  </a:lnTo>
                  <a:lnTo>
                    <a:pt x="1688" y="1503"/>
                  </a:lnTo>
                  <a:lnTo>
                    <a:pt x="1690" y="1501"/>
                  </a:lnTo>
                  <a:lnTo>
                    <a:pt x="1692" y="1499"/>
                  </a:lnTo>
                  <a:lnTo>
                    <a:pt x="1693" y="1496"/>
                  </a:lnTo>
                  <a:lnTo>
                    <a:pt x="1695" y="1494"/>
                  </a:lnTo>
                  <a:lnTo>
                    <a:pt x="1695" y="1491"/>
                  </a:lnTo>
                  <a:lnTo>
                    <a:pt x="1693" y="1489"/>
                  </a:lnTo>
                  <a:lnTo>
                    <a:pt x="1692" y="1486"/>
                  </a:lnTo>
                  <a:lnTo>
                    <a:pt x="1691" y="1484"/>
                  </a:lnTo>
                  <a:lnTo>
                    <a:pt x="1690" y="1481"/>
                  </a:lnTo>
                  <a:lnTo>
                    <a:pt x="1690" y="1479"/>
                  </a:lnTo>
                  <a:lnTo>
                    <a:pt x="1690" y="1476"/>
                  </a:lnTo>
                  <a:lnTo>
                    <a:pt x="1691" y="1473"/>
                  </a:lnTo>
                  <a:lnTo>
                    <a:pt x="1693" y="1471"/>
                  </a:lnTo>
                  <a:lnTo>
                    <a:pt x="1703" y="1468"/>
                  </a:lnTo>
                  <a:lnTo>
                    <a:pt x="1713" y="1465"/>
                  </a:lnTo>
                  <a:lnTo>
                    <a:pt x="1724" y="1463"/>
                  </a:lnTo>
                  <a:lnTo>
                    <a:pt x="1723" y="1460"/>
                  </a:lnTo>
                  <a:lnTo>
                    <a:pt x="1722" y="1459"/>
                  </a:lnTo>
                  <a:lnTo>
                    <a:pt x="1719" y="1458"/>
                  </a:lnTo>
                  <a:lnTo>
                    <a:pt x="1718" y="1457"/>
                  </a:lnTo>
                  <a:lnTo>
                    <a:pt x="1717" y="1455"/>
                  </a:lnTo>
                  <a:lnTo>
                    <a:pt x="1717" y="1453"/>
                  </a:lnTo>
                  <a:lnTo>
                    <a:pt x="1718" y="1452"/>
                  </a:lnTo>
                  <a:lnTo>
                    <a:pt x="1721" y="1450"/>
                  </a:lnTo>
                  <a:lnTo>
                    <a:pt x="1722" y="1450"/>
                  </a:lnTo>
                  <a:lnTo>
                    <a:pt x="1724" y="1452"/>
                  </a:lnTo>
                  <a:lnTo>
                    <a:pt x="1727" y="1453"/>
                  </a:lnTo>
                  <a:lnTo>
                    <a:pt x="1728" y="1454"/>
                  </a:lnTo>
                  <a:lnTo>
                    <a:pt x="1731" y="1455"/>
                  </a:lnTo>
                  <a:lnTo>
                    <a:pt x="1729" y="1457"/>
                  </a:lnTo>
                  <a:lnTo>
                    <a:pt x="1729" y="1458"/>
                  </a:lnTo>
                  <a:lnTo>
                    <a:pt x="1728" y="1459"/>
                  </a:lnTo>
                  <a:lnTo>
                    <a:pt x="1728" y="1459"/>
                  </a:lnTo>
                  <a:lnTo>
                    <a:pt x="1728" y="1460"/>
                  </a:lnTo>
                  <a:lnTo>
                    <a:pt x="1731" y="1460"/>
                  </a:lnTo>
                  <a:lnTo>
                    <a:pt x="1743" y="1460"/>
                  </a:lnTo>
                  <a:lnTo>
                    <a:pt x="1747" y="1460"/>
                  </a:lnTo>
                  <a:lnTo>
                    <a:pt x="1751" y="1461"/>
                  </a:lnTo>
                  <a:lnTo>
                    <a:pt x="1752" y="1463"/>
                  </a:lnTo>
                  <a:lnTo>
                    <a:pt x="1753" y="1464"/>
                  </a:lnTo>
                  <a:lnTo>
                    <a:pt x="1753" y="1465"/>
                  </a:lnTo>
                  <a:lnTo>
                    <a:pt x="1754" y="1468"/>
                  </a:lnTo>
                  <a:lnTo>
                    <a:pt x="1754" y="1470"/>
                  </a:lnTo>
                  <a:lnTo>
                    <a:pt x="1754" y="1473"/>
                  </a:lnTo>
                  <a:lnTo>
                    <a:pt x="1756" y="1474"/>
                  </a:lnTo>
                  <a:lnTo>
                    <a:pt x="1758" y="1475"/>
                  </a:lnTo>
                  <a:lnTo>
                    <a:pt x="1762" y="1476"/>
                  </a:lnTo>
                  <a:lnTo>
                    <a:pt x="1770" y="1474"/>
                  </a:lnTo>
                  <a:lnTo>
                    <a:pt x="1780" y="1471"/>
                  </a:lnTo>
                  <a:lnTo>
                    <a:pt x="1790" y="1471"/>
                  </a:lnTo>
                  <a:lnTo>
                    <a:pt x="1798" y="1474"/>
                  </a:lnTo>
                  <a:lnTo>
                    <a:pt x="1799" y="1474"/>
                  </a:lnTo>
                  <a:lnTo>
                    <a:pt x="1800" y="1474"/>
                  </a:lnTo>
                  <a:lnTo>
                    <a:pt x="1800" y="1475"/>
                  </a:lnTo>
                  <a:lnTo>
                    <a:pt x="1800" y="1476"/>
                  </a:lnTo>
                  <a:lnTo>
                    <a:pt x="1802" y="1478"/>
                  </a:lnTo>
                  <a:lnTo>
                    <a:pt x="1803" y="1478"/>
                  </a:lnTo>
                  <a:lnTo>
                    <a:pt x="1805" y="1478"/>
                  </a:lnTo>
                  <a:lnTo>
                    <a:pt x="1807" y="1479"/>
                  </a:lnTo>
                  <a:lnTo>
                    <a:pt x="1809" y="1479"/>
                  </a:lnTo>
                  <a:lnTo>
                    <a:pt x="1820" y="1478"/>
                  </a:lnTo>
                  <a:lnTo>
                    <a:pt x="1830" y="1474"/>
                  </a:lnTo>
                  <a:lnTo>
                    <a:pt x="1834" y="1470"/>
                  </a:lnTo>
                  <a:lnTo>
                    <a:pt x="1839" y="1468"/>
                  </a:lnTo>
                  <a:lnTo>
                    <a:pt x="1845" y="1466"/>
                  </a:lnTo>
                  <a:lnTo>
                    <a:pt x="1850" y="1463"/>
                  </a:lnTo>
                  <a:lnTo>
                    <a:pt x="1854" y="1461"/>
                  </a:lnTo>
                  <a:lnTo>
                    <a:pt x="1856" y="1460"/>
                  </a:lnTo>
                  <a:lnTo>
                    <a:pt x="1859" y="1460"/>
                  </a:lnTo>
                  <a:lnTo>
                    <a:pt x="1860" y="1461"/>
                  </a:lnTo>
                  <a:lnTo>
                    <a:pt x="1861" y="1463"/>
                  </a:lnTo>
                  <a:lnTo>
                    <a:pt x="1863" y="1464"/>
                  </a:lnTo>
                  <a:lnTo>
                    <a:pt x="1863" y="1465"/>
                  </a:lnTo>
                  <a:lnTo>
                    <a:pt x="1864" y="1466"/>
                  </a:lnTo>
                  <a:lnTo>
                    <a:pt x="1865" y="1468"/>
                  </a:lnTo>
                  <a:lnTo>
                    <a:pt x="1866" y="1468"/>
                  </a:lnTo>
                  <a:lnTo>
                    <a:pt x="1868" y="1469"/>
                  </a:lnTo>
                  <a:lnTo>
                    <a:pt x="1869" y="1470"/>
                  </a:lnTo>
                  <a:lnTo>
                    <a:pt x="1868" y="1471"/>
                  </a:lnTo>
                  <a:lnTo>
                    <a:pt x="1868" y="1473"/>
                  </a:lnTo>
                  <a:lnTo>
                    <a:pt x="1868" y="1474"/>
                  </a:lnTo>
                  <a:lnTo>
                    <a:pt x="1869" y="1475"/>
                  </a:lnTo>
                  <a:lnTo>
                    <a:pt x="1871" y="1476"/>
                  </a:lnTo>
                  <a:lnTo>
                    <a:pt x="1875" y="1476"/>
                  </a:lnTo>
                  <a:lnTo>
                    <a:pt x="1879" y="1478"/>
                  </a:lnTo>
                  <a:lnTo>
                    <a:pt x="1881" y="1479"/>
                  </a:lnTo>
                  <a:lnTo>
                    <a:pt x="1885" y="1481"/>
                  </a:lnTo>
                  <a:lnTo>
                    <a:pt x="1885" y="1479"/>
                  </a:lnTo>
                  <a:lnTo>
                    <a:pt x="1886" y="1478"/>
                  </a:lnTo>
                  <a:lnTo>
                    <a:pt x="1888" y="1476"/>
                  </a:lnTo>
                  <a:lnTo>
                    <a:pt x="1890" y="1478"/>
                  </a:lnTo>
                  <a:lnTo>
                    <a:pt x="1893" y="1479"/>
                  </a:lnTo>
                  <a:lnTo>
                    <a:pt x="1895" y="1480"/>
                  </a:lnTo>
                  <a:lnTo>
                    <a:pt x="1896" y="1481"/>
                  </a:lnTo>
                  <a:lnTo>
                    <a:pt x="1899" y="1481"/>
                  </a:lnTo>
                  <a:lnTo>
                    <a:pt x="1900" y="1483"/>
                  </a:lnTo>
                  <a:lnTo>
                    <a:pt x="1900" y="1484"/>
                  </a:lnTo>
                  <a:lnTo>
                    <a:pt x="1901" y="1485"/>
                  </a:lnTo>
                  <a:lnTo>
                    <a:pt x="1901" y="1488"/>
                  </a:lnTo>
                  <a:lnTo>
                    <a:pt x="1900" y="1489"/>
                  </a:lnTo>
                  <a:lnTo>
                    <a:pt x="1899" y="1490"/>
                  </a:lnTo>
                  <a:lnTo>
                    <a:pt x="1896" y="1491"/>
                  </a:lnTo>
                  <a:lnTo>
                    <a:pt x="1894" y="1493"/>
                  </a:lnTo>
                  <a:lnTo>
                    <a:pt x="1891" y="1494"/>
                  </a:lnTo>
                  <a:lnTo>
                    <a:pt x="1890" y="1494"/>
                  </a:lnTo>
                  <a:lnTo>
                    <a:pt x="1889" y="1496"/>
                  </a:lnTo>
                  <a:lnTo>
                    <a:pt x="1889" y="1496"/>
                  </a:lnTo>
                  <a:lnTo>
                    <a:pt x="1890" y="1496"/>
                  </a:lnTo>
                  <a:lnTo>
                    <a:pt x="1891" y="1496"/>
                  </a:lnTo>
                  <a:lnTo>
                    <a:pt x="1894" y="1496"/>
                  </a:lnTo>
                  <a:lnTo>
                    <a:pt x="1895" y="1495"/>
                  </a:lnTo>
                  <a:lnTo>
                    <a:pt x="1898" y="1495"/>
                  </a:lnTo>
                  <a:lnTo>
                    <a:pt x="1899" y="1495"/>
                  </a:lnTo>
                  <a:lnTo>
                    <a:pt x="1900" y="1494"/>
                  </a:lnTo>
                  <a:lnTo>
                    <a:pt x="1914" y="1493"/>
                  </a:lnTo>
                  <a:lnTo>
                    <a:pt x="1925" y="1495"/>
                  </a:lnTo>
                  <a:lnTo>
                    <a:pt x="1932" y="1503"/>
                  </a:lnTo>
                  <a:lnTo>
                    <a:pt x="1934" y="1504"/>
                  </a:lnTo>
                  <a:lnTo>
                    <a:pt x="1936" y="1506"/>
                  </a:lnTo>
                  <a:lnTo>
                    <a:pt x="1937" y="1509"/>
                  </a:lnTo>
                  <a:lnTo>
                    <a:pt x="1940" y="1511"/>
                  </a:lnTo>
                  <a:lnTo>
                    <a:pt x="1940" y="1512"/>
                  </a:lnTo>
                  <a:lnTo>
                    <a:pt x="1937" y="1520"/>
                  </a:lnTo>
                  <a:lnTo>
                    <a:pt x="1940" y="1517"/>
                  </a:lnTo>
                  <a:lnTo>
                    <a:pt x="1945" y="1517"/>
                  </a:lnTo>
                  <a:lnTo>
                    <a:pt x="1951" y="1519"/>
                  </a:lnTo>
                  <a:lnTo>
                    <a:pt x="1955" y="1521"/>
                  </a:lnTo>
                  <a:lnTo>
                    <a:pt x="1959" y="1522"/>
                  </a:lnTo>
                  <a:lnTo>
                    <a:pt x="1960" y="1524"/>
                  </a:lnTo>
                  <a:lnTo>
                    <a:pt x="1961" y="1525"/>
                  </a:lnTo>
                  <a:lnTo>
                    <a:pt x="1962" y="1526"/>
                  </a:lnTo>
                  <a:lnTo>
                    <a:pt x="1964" y="1529"/>
                  </a:lnTo>
                  <a:lnTo>
                    <a:pt x="1965" y="1529"/>
                  </a:lnTo>
                  <a:lnTo>
                    <a:pt x="1969" y="1530"/>
                  </a:lnTo>
                  <a:lnTo>
                    <a:pt x="1971" y="1530"/>
                  </a:lnTo>
                  <a:lnTo>
                    <a:pt x="1975" y="1529"/>
                  </a:lnTo>
                  <a:lnTo>
                    <a:pt x="1977" y="1529"/>
                  </a:lnTo>
                  <a:lnTo>
                    <a:pt x="1981" y="1529"/>
                  </a:lnTo>
                  <a:lnTo>
                    <a:pt x="2007" y="1619"/>
                  </a:lnTo>
                  <a:lnTo>
                    <a:pt x="2030" y="1713"/>
                  </a:lnTo>
                  <a:lnTo>
                    <a:pt x="2043" y="1767"/>
                  </a:lnTo>
                  <a:lnTo>
                    <a:pt x="2061" y="1821"/>
                  </a:lnTo>
                  <a:lnTo>
                    <a:pt x="2081" y="1873"/>
                  </a:lnTo>
                  <a:lnTo>
                    <a:pt x="2077" y="1873"/>
                  </a:lnTo>
                  <a:lnTo>
                    <a:pt x="2074" y="1873"/>
                  </a:lnTo>
                  <a:lnTo>
                    <a:pt x="2072" y="1874"/>
                  </a:lnTo>
                  <a:lnTo>
                    <a:pt x="2068" y="1876"/>
                  </a:lnTo>
                  <a:lnTo>
                    <a:pt x="2053" y="1883"/>
                  </a:lnTo>
                  <a:lnTo>
                    <a:pt x="2042" y="1892"/>
                  </a:lnTo>
                  <a:lnTo>
                    <a:pt x="2038" y="1894"/>
                  </a:lnTo>
                  <a:lnTo>
                    <a:pt x="2036" y="1897"/>
                  </a:lnTo>
                  <a:lnTo>
                    <a:pt x="2035" y="1899"/>
                  </a:lnTo>
                  <a:lnTo>
                    <a:pt x="2033" y="1903"/>
                  </a:lnTo>
                  <a:lnTo>
                    <a:pt x="2032" y="1905"/>
                  </a:lnTo>
                  <a:lnTo>
                    <a:pt x="2031" y="1908"/>
                  </a:lnTo>
                  <a:lnTo>
                    <a:pt x="2030" y="1909"/>
                  </a:lnTo>
                  <a:lnTo>
                    <a:pt x="2030" y="1915"/>
                  </a:lnTo>
                  <a:lnTo>
                    <a:pt x="2028" y="1920"/>
                  </a:lnTo>
                  <a:lnTo>
                    <a:pt x="2026" y="1925"/>
                  </a:lnTo>
                  <a:lnTo>
                    <a:pt x="2018" y="1930"/>
                  </a:lnTo>
                  <a:lnTo>
                    <a:pt x="2016" y="1932"/>
                  </a:lnTo>
                  <a:lnTo>
                    <a:pt x="2013" y="1933"/>
                  </a:lnTo>
                  <a:lnTo>
                    <a:pt x="2011" y="1935"/>
                  </a:lnTo>
                  <a:lnTo>
                    <a:pt x="2008" y="1938"/>
                  </a:lnTo>
                  <a:lnTo>
                    <a:pt x="2006" y="1939"/>
                  </a:lnTo>
                  <a:lnTo>
                    <a:pt x="2003" y="1942"/>
                  </a:lnTo>
                  <a:lnTo>
                    <a:pt x="2003" y="1944"/>
                  </a:lnTo>
                  <a:lnTo>
                    <a:pt x="2002" y="1945"/>
                  </a:lnTo>
                  <a:lnTo>
                    <a:pt x="2002" y="1947"/>
                  </a:lnTo>
                  <a:lnTo>
                    <a:pt x="2001" y="1947"/>
                  </a:lnTo>
                  <a:lnTo>
                    <a:pt x="2001" y="1948"/>
                  </a:lnTo>
                  <a:lnTo>
                    <a:pt x="2000" y="1949"/>
                  </a:lnTo>
                  <a:lnTo>
                    <a:pt x="1997" y="1949"/>
                  </a:lnTo>
                  <a:lnTo>
                    <a:pt x="1997" y="1950"/>
                  </a:lnTo>
                  <a:lnTo>
                    <a:pt x="1996" y="1950"/>
                  </a:lnTo>
                  <a:lnTo>
                    <a:pt x="1997" y="1949"/>
                  </a:lnTo>
                  <a:lnTo>
                    <a:pt x="1997" y="1948"/>
                  </a:lnTo>
                  <a:lnTo>
                    <a:pt x="1997" y="1947"/>
                  </a:lnTo>
                  <a:lnTo>
                    <a:pt x="1995" y="1947"/>
                  </a:lnTo>
                  <a:lnTo>
                    <a:pt x="1991" y="1948"/>
                  </a:lnTo>
                  <a:lnTo>
                    <a:pt x="1990" y="1949"/>
                  </a:lnTo>
                  <a:lnTo>
                    <a:pt x="1987" y="1951"/>
                  </a:lnTo>
                  <a:lnTo>
                    <a:pt x="1984" y="1954"/>
                  </a:lnTo>
                  <a:lnTo>
                    <a:pt x="1980" y="1956"/>
                  </a:lnTo>
                  <a:lnTo>
                    <a:pt x="1977" y="1959"/>
                  </a:lnTo>
                  <a:lnTo>
                    <a:pt x="1976" y="1960"/>
                  </a:lnTo>
                  <a:lnTo>
                    <a:pt x="1975" y="1963"/>
                  </a:lnTo>
                  <a:lnTo>
                    <a:pt x="1975" y="1964"/>
                  </a:lnTo>
                  <a:lnTo>
                    <a:pt x="1974" y="1965"/>
                  </a:lnTo>
                  <a:lnTo>
                    <a:pt x="1971" y="1968"/>
                  </a:lnTo>
                  <a:lnTo>
                    <a:pt x="1970" y="1969"/>
                  </a:lnTo>
                  <a:lnTo>
                    <a:pt x="1969" y="1973"/>
                  </a:lnTo>
                  <a:lnTo>
                    <a:pt x="1967" y="1975"/>
                  </a:lnTo>
                  <a:lnTo>
                    <a:pt x="1966" y="1978"/>
                  </a:lnTo>
                  <a:lnTo>
                    <a:pt x="1965" y="1979"/>
                  </a:lnTo>
                  <a:lnTo>
                    <a:pt x="1962" y="1981"/>
                  </a:lnTo>
                  <a:lnTo>
                    <a:pt x="1959" y="1983"/>
                  </a:lnTo>
                  <a:lnTo>
                    <a:pt x="1956" y="1983"/>
                  </a:lnTo>
                  <a:lnTo>
                    <a:pt x="1952" y="1985"/>
                  </a:lnTo>
                  <a:lnTo>
                    <a:pt x="1951" y="1986"/>
                  </a:lnTo>
                  <a:lnTo>
                    <a:pt x="1950" y="1989"/>
                  </a:lnTo>
                  <a:lnTo>
                    <a:pt x="1947" y="1990"/>
                  </a:lnTo>
                  <a:lnTo>
                    <a:pt x="1930" y="1996"/>
                  </a:lnTo>
                  <a:lnTo>
                    <a:pt x="1911" y="1999"/>
                  </a:lnTo>
                  <a:lnTo>
                    <a:pt x="1909" y="1997"/>
                  </a:lnTo>
                  <a:lnTo>
                    <a:pt x="1906" y="1997"/>
                  </a:lnTo>
                  <a:lnTo>
                    <a:pt x="1905" y="1996"/>
                  </a:lnTo>
                  <a:lnTo>
                    <a:pt x="1904" y="1996"/>
                  </a:lnTo>
                  <a:lnTo>
                    <a:pt x="1900" y="1996"/>
                  </a:lnTo>
                  <a:lnTo>
                    <a:pt x="1888" y="1996"/>
                  </a:lnTo>
                  <a:lnTo>
                    <a:pt x="1885" y="1995"/>
                  </a:lnTo>
                  <a:lnTo>
                    <a:pt x="1884" y="1995"/>
                  </a:lnTo>
                  <a:lnTo>
                    <a:pt x="1884" y="1996"/>
                  </a:lnTo>
                  <a:lnTo>
                    <a:pt x="1884" y="1997"/>
                  </a:lnTo>
                  <a:lnTo>
                    <a:pt x="1884" y="2000"/>
                  </a:lnTo>
                  <a:lnTo>
                    <a:pt x="1885" y="2000"/>
                  </a:lnTo>
                  <a:lnTo>
                    <a:pt x="1888" y="2001"/>
                  </a:lnTo>
                  <a:lnTo>
                    <a:pt x="1890" y="2001"/>
                  </a:lnTo>
                  <a:lnTo>
                    <a:pt x="1894" y="2002"/>
                  </a:lnTo>
                  <a:lnTo>
                    <a:pt x="1896" y="2002"/>
                  </a:lnTo>
                  <a:lnTo>
                    <a:pt x="1899" y="2002"/>
                  </a:lnTo>
                  <a:lnTo>
                    <a:pt x="1901" y="2004"/>
                  </a:lnTo>
                  <a:lnTo>
                    <a:pt x="1904" y="2006"/>
                  </a:lnTo>
                  <a:lnTo>
                    <a:pt x="1903" y="2006"/>
                  </a:lnTo>
                  <a:lnTo>
                    <a:pt x="1903" y="2007"/>
                  </a:lnTo>
                  <a:lnTo>
                    <a:pt x="1903" y="2010"/>
                  </a:lnTo>
                  <a:lnTo>
                    <a:pt x="1904" y="2011"/>
                  </a:lnTo>
                  <a:lnTo>
                    <a:pt x="1905" y="2011"/>
                  </a:lnTo>
                  <a:lnTo>
                    <a:pt x="1908" y="2011"/>
                  </a:lnTo>
                  <a:lnTo>
                    <a:pt x="1909" y="2012"/>
                  </a:lnTo>
                  <a:lnTo>
                    <a:pt x="1910" y="2012"/>
                  </a:lnTo>
                  <a:lnTo>
                    <a:pt x="1911" y="2014"/>
                  </a:lnTo>
                  <a:lnTo>
                    <a:pt x="1910" y="2017"/>
                  </a:lnTo>
                  <a:lnTo>
                    <a:pt x="1908" y="2020"/>
                  </a:lnTo>
                  <a:lnTo>
                    <a:pt x="1905" y="2022"/>
                  </a:lnTo>
                  <a:lnTo>
                    <a:pt x="1901" y="2025"/>
                  </a:lnTo>
                  <a:lnTo>
                    <a:pt x="1898" y="2027"/>
                  </a:lnTo>
                  <a:lnTo>
                    <a:pt x="1891" y="2031"/>
                  </a:lnTo>
                  <a:lnTo>
                    <a:pt x="1883" y="2035"/>
                  </a:lnTo>
                  <a:lnTo>
                    <a:pt x="1871" y="2037"/>
                  </a:lnTo>
                  <a:lnTo>
                    <a:pt x="1866" y="2039"/>
                  </a:lnTo>
                  <a:lnTo>
                    <a:pt x="1861" y="2040"/>
                  </a:lnTo>
                  <a:lnTo>
                    <a:pt x="1856" y="2040"/>
                  </a:lnTo>
                  <a:lnTo>
                    <a:pt x="1843" y="2040"/>
                  </a:lnTo>
                  <a:lnTo>
                    <a:pt x="1840" y="2042"/>
                  </a:lnTo>
                  <a:lnTo>
                    <a:pt x="1840" y="2044"/>
                  </a:lnTo>
                  <a:lnTo>
                    <a:pt x="1840" y="2045"/>
                  </a:lnTo>
                  <a:lnTo>
                    <a:pt x="1840" y="2046"/>
                  </a:lnTo>
                  <a:lnTo>
                    <a:pt x="1840" y="2048"/>
                  </a:lnTo>
                  <a:lnTo>
                    <a:pt x="1840" y="2048"/>
                  </a:lnTo>
                  <a:lnTo>
                    <a:pt x="1840" y="2050"/>
                  </a:lnTo>
                  <a:lnTo>
                    <a:pt x="1839" y="2050"/>
                  </a:lnTo>
                  <a:lnTo>
                    <a:pt x="1838" y="2051"/>
                  </a:lnTo>
                  <a:lnTo>
                    <a:pt x="1837" y="2052"/>
                  </a:lnTo>
                  <a:lnTo>
                    <a:pt x="1835" y="2053"/>
                  </a:lnTo>
                  <a:lnTo>
                    <a:pt x="1835" y="2053"/>
                  </a:lnTo>
                  <a:lnTo>
                    <a:pt x="1835" y="2053"/>
                  </a:lnTo>
                  <a:lnTo>
                    <a:pt x="1837" y="2055"/>
                  </a:lnTo>
                  <a:lnTo>
                    <a:pt x="1837" y="2057"/>
                  </a:lnTo>
                  <a:lnTo>
                    <a:pt x="1835" y="2058"/>
                  </a:lnTo>
                  <a:lnTo>
                    <a:pt x="1833" y="2060"/>
                  </a:lnTo>
                  <a:lnTo>
                    <a:pt x="1830" y="2060"/>
                  </a:lnTo>
                  <a:lnTo>
                    <a:pt x="1827" y="2061"/>
                  </a:lnTo>
                  <a:lnTo>
                    <a:pt x="1823" y="2061"/>
                  </a:lnTo>
                  <a:lnTo>
                    <a:pt x="1819" y="2061"/>
                  </a:lnTo>
                  <a:lnTo>
                    <a:pt x="1817" y="2061"/>
                  </a:lnTo>
                  <a:lnTo>
                    <a:pt x="1814" y="2061"/>
                  </a:lnTo>
                  <a:lnTo>
                    <a:pt x="1812" y="2060"/>
                  </a:lnTo>
                  <a:lnTo>
                    <a:pt x="1809" y="2058"/>
                  </a:lnTo>
                  <a:lnTo>
                    <a:pt x="1805" y="2058"/>
                  </a:lnTo>
                  <a:lnTo>
                    <a:pt x="1804" y="2060"/>
                  </a:lnTo>
                  <a:lnTo>
                    <a:pt x="1803" y="2061"/>
                  </a:lnTo>
                  <a:lnTo>
                    <a:pt x="1803" y="2062"/>
                  </a:lnTo>
                  <a:lnTo>
                    <a:pt x="1803" y="2062"/>
                  </a:lnTo>
                  <a:lnTo>
                    <a:pt x="1803" y="2063"/>
                  </a:lnTo>
                  <a:lnTo>
                    <a:pt x="1804" y="2063"/>
                  </a:lnTo>
                  <a:lnTo>
                    <a:pt x="1805" y="2066"/>
                  </a:lnTo>
                  <a:lnTo>
                    <a:pt x="1807" y="2067"/>
                  </a:lnTo>
                  <a:lnTo>
                    <a:pt x="1807" y="2068"/>
                  </a:lnTo>
                  <a:lnTo>
                    <a:pt x="1809" y="2068"/>
                  </a:lnTo>
                  <a:lnTo>
                    <a:pt x="1810" y="2070"/>
                  </a:lnTo>
                  <a:lnTo>
                    <a:pt x="1812" y="2071"/>
                  </a:lnTo>
                  <a:lnTo>
                    <a:pt x="1812" y="2071"/>
                  </a:lnTo>
                  <a:lnTo>
                    <a:pt x="1812" y="2072"/>
                  </a:lnTo>
                  <a:lnTo>
                    <a:pt x="1812" y="2073"/>
                  </a:lnTo>
                  <a:lnTo>
                    <a:pt x="1812" y="2075"/>
                  </a:lnTo>
                  <a:lnTo>
                    <a:pt x="1810" y="2075"/>
                  </a:lnTo>
                  <a:lnTo>
                    <a:pt x="1812" y="2076"/>
                  </a:lnTo>
                  <a:lnTo>
                    <a:pt x="1812" y="2076"/>
                  </a:lnTo>
                  <a:lnTo>
                    <a:pt x="1813" y="2076"/>
                  </a:lnTo>
                  <a:lnTo>
                    <a:pt x="1814" y="2076"/>
                  </a:lnTo>
                  <a:lnTo>
                    <a:pt x="1814" y="2076"/>
                  </a:lnTo>
                  <a:lnTo>
                    <a:pt x="1814" y="2077"/>
                  </a:lnTo>
                  <a:lnTo>
                    <a:pt x="1813" y="2078"/>
                  </a:lnTo>
                  <a:lnTo>
                    <a:pt x="1812" y="2080"/>
                  </a:lnTo>
                  <a:lnTo>
                    <a:pt x="1810" y="2080"/>
                  </a:lnTo>
                  <a:lnTo>
                    <a:pt x="1809" y="2081"/>
                  </a:lnTo>
                  <a:lnTo>
                    <a:pt x="1809" y="2082"/>
                  </a:lnTo>
                  <a:lnTo>
                    <a:pt x="1809" y="2083"/>
                  </a:lnTo>
                  <a:lnTo>
                    <a:pt x="1809" y="2086"/>
                  </a:lnTo>
                  <a:lnTo>
                    <a:pt x="1809" y="2087"/>
                  </a:lnTo>
                  <a:lnTo>
                    <a:pt x="1809" y="2090"/>
                  </a:lnTo>
                  <a:lnTo>
                    <a:pt x="1808" y="2091"/>
                  </a:lnTo>
                  <a:lnTo>
                    <a:pt x="1807" y="2092"/>
                  </a:lnTo>
                  <a:lnTo>
                    <a:pt x="1803" y="2092"/>
                  </a:lnTo>
                  <a:lnTo>
                    <a:pt x="1799" y="2092"/>
                  </a:lnTo>
                  <a:lnTo>
                    <a:pt x="1797" y="2093"/>
                  </a:lnTo>
                  <a:lnTo>
                    <a:pt x="1793" y="2095"/>
                  </a:lnTo>
                  <a:lnTo>
                    <a:pt x="1792" y="2096"/>
                  </a:lnTo>
                  <a:lnTo>
                    <a:pt x="1790" y="2096"/>
                  </a:lnTo>
                  <a:lnTo>
                    <a:pt x="1789" y="2097"/>
                  </a:lnTo>
                  <a:lnTo>
                    <a:pt x="1788" y="2097"/>
                  </a:lnTo>
                  <a:lnTo>
                    <a:pt x="1787" y="2099"/>
                  </a:lnTo>
                  <a:lnTo>
                    <a:pt x="1787" y="2102"/>
                  </a:lnTo>
                  <a:lnTo>
                    <a:pt x="1788" y="2103"/>
                  </a:lnTo>
                  <a:lnTo>
                    <a:pt x="1789" y="2104"/>
                  </a:lnTo>
                  <a:lnTo>
                    <a:pt x="1790" y="2106"/>
                  </a:lnTo>
                  <a:lnTo>
                    <a:pt x="1793" y="2107"/>
                  </a:lnTo>
                  <a:lnTo>
                    <a:pt x="1795" y="2107"/>
                  </a:lnTo>
                  <a:lnTo>
                    <a:pt x="1799" y="2108"/>
                  </a:lnTo>
                  <a:lnTo>
                    <a:pt x="1802" y="2108"/>
                  </a:lnTo>
                  <a:lnTo>
                    <a:pt x="1804" y="2108"/>
                  </a:lnTo>
                  <a:lnTo>
                    <a:pt x="1814" y="2108"/>
                  </a:lnTo>
                  <a:lnTo>
                    <a:pt x="1815" y="2109"/>
                  </a:lnTo>
                  <a:lnTo>
                    <a:pt x="1817" y="2112"/>
                  </a:lnTo>
                  <a:lnTo>
                    <a:pt x="1815" y="2113"/>
                  </a:lnTo>
                  <a:lnTo>
                    <a:pt x="1814" y="2113"/>
                  </a:lnTo>
                  <a:lnTo>
                    <a:pt x="1812" y="2116"/>
                  </a:lnTo>
                  <a:lnTo>
                    <a:pt x="1809" y="2117"/>
                  </a:lnTo>
                  <a:lnTo>
                    <a:pt x="1807" y="2118"/>
                  </a:lnTo>
                  <a:lnTo>
                    <a:pt x="1804" y="2118"/>
                  </a:lnTo>
                  <a:lnTo>
                    <a:pt x="1804" y="2119"/>
                  </a:lnTo>
                  <a:lnTo>
                    <a:pt x="1803" y="2119"/>
                  </a:lnTo>
                  <a:lnTo>
                    <a:pt x="1800" y="2121"/>
                  </a:lnTo>
                  <a:lnTo>
                    <a:pt x="1798" y="2121"/>
                  </a:lnTo>
                  <a:lnTo>
                    <a:pt x="1798" y="2129"/>
                  </a:lnTo>
                  <a:lnTo>
                    <a:pt x="1795" y="2131"/>
                  </a:lnTo>
                  <a:lnTo>
                    <a:pt x="1793" y="2132"/>
                  </a:lnTo>
                  <a:lnTo>
                    <a:pt x="1790" y="2132"/>
                  </a:lnTo>
                  <a:lnTo>
                    <a:pt x="1788" y="2133"/>
                  </a:lnTo>
                  <a:lnTo>
                    <a:pt x="1787" y="2134"/>
                  </a:lnTo>
                  <a:lnTo>
                    <a:pt x="1787" y="2136"/>
                  </a:lnTo>
                  <a:lnTo>
                    <a:pt x="1788" y="2137"/>
                  </a:lnTo>
                  <a:lnTo>
                    <a:pt x="1789" y="2138"/>
                  </a:lnTo>
                  <a:lnTo>
                    <a:pt x="1790" y="2139"/>
                  </a:lnTo>
                  <a:lnTo>
                    <a:pt x="1793" y="2142"/>
                  </a:lnTo>
                  <a:lnTo>
                    <a:pt x="1795" y="2142"/>
                  </a:lnTo>
                  <a:lnTo>
                    <a:pt x="1797" y="2143"/>
                  </a:lnTo>
                  <a:lnTo>
                    <a:pt x="1799" y="2144"/>
                  </a:lnTo>
                  <a:lnTo>
                    <a:pt x="1800" y="2144"/>
                  </a:lnTo>
                  <a:lnTo>
                    <a:pt x="1800" y="2144"/>
                  </a:lnTo>
                  <a:lnTo>
                    <a:pt x="1800" y="2144"/>
                  </a:lnTo>
                  <a:lnTo>
                    <a:pt x="1798" y="2144"/>
                  </a:lnTo>
                  <a:lnTo>
                    <a:pt x="1795" y="2145"/>
                  </a:lnTo>
                  <a:lnTo>
                    <a:pt x="1794" y="2145"/>
                  </a:lnTo>
                  <a:lnTo>
                    <a:pt x="1793" y="2147"/>
                  </a:lnTo>
                  <a:lnTo>
                    <a:pt x="1804" y="2147"/>
                  </a:lnTo>
                  <a:lnTo>
                    <a:pt x="1783" y="2148"/>
                  </a:lnTo>
                  <a:lnTo>
                    <a:pt x="1762" y="2149"/>
                  </a:lnTo>
                  <a:lnTo>
                    <a:pt x="1752" y="2148"/>
                  </a:lnTo>
                  <a:lnTo>
                    <a:pt x="1741" y="2147"/>
                  </a:lnTo>
                  <a:lnTo>
                    <a:pt x="1742" y="2147"/>
                  </a:lnTo>
                  <a:lnTo>
                    <a:pt x="1744" y="2147"/>
                  </a:lnTo>
                  <a:lnTo>
                    <a:pt x="1746" y="2147"/>
                  </a:lnTo>
                  <a:lnTo>
                    <a:pt x="1747" y="2145"/>
                  </a:lnTo>
                  <a:lnTo>
                    <a:pt x="1746" y="2144"/>
                  </a:lnTo>
                  <a:lnTo>
                    <a:pt x="1727" y="2144"/>
                  </a:lnTo>
                  <a:lnTo>
                    <a:pt x="1727" y="2143"/>
                  </a:lnTo>
                  <a:lnTo>
                    <a:pt x="1726" y="2142"/>
                  </a:lnTo>
                  <a:lnTo>
                    <a:pt x="1724" y="2141"/>
                  </a:lnTo>
                  <a:lnTo>
                    <a:pt x="1722" y="2139"/>
                  </a:lnTo>
                  <a:lnTo>
                    <a:pt x="1722" y="2137"/>
                  </a:lnTo>
                  <a:lnTo>
                    <a:pt x="1721" y="2136"/>
                  </a:lnTo>
                  <a:lnTo>
                    <a:pt x="1719" y="2136"/>
                  </a:lnTo>
                  <a:lnTo>
                    <a:pt x="1718" y="2136"/>
                  </a:lnTo>
                  <a:lnTo>
                    <a:pt x="1717" y="2136"/>
                  </a:lnTo>
                  <a:lnTo>
                    <a:pt x="1717" y="2134"/>
                  </a:lnTo>
                  <a:lnTo>
                    <a:pt x="1717" y="2132"/>
                  </a:lnTo>
                  <a:lnTo>
                    <a:pt x="1714" y="2132"/>
                  </a:lnTo>
                  <a:lnTo>
                    <a:pt x="1713" y="2134"/>
                  </a:lnTo>
                  <a:lnTo>
                    <a:pt x="1711" y="2136"/>
                  </a:lnTo>
                  <a:lnTo>
                    <a:pt x="1709" y="2137"/>
                  </a:lnTo>
                  <a:lnTo>
                    <a:pt x="1707" y="2137"/>
                  </a:lnTo>
                  <a:lnTo>
                    <a:pt x="1704" y="2136"/>
                  </a:lnTo>
                  <a:lnTo>
                    <a:pt x="1704" y="2134"/>
                  </a:lnTo>
                  <a:lnTo>
                    <a:pt x="1703" y="2133"/>
                  </a:lnTo>
                  <a:lnTo>
                    <a:pt x="1703" y="2132"/>
                  </a:lnTo>
                  <a:lnTo>
                    <a:pt x="1702" y="2133"/>
                  </a:lnTo>
                  <a:lnTo>
                    <a:pt x="1701" y="2132"/>
                  </a:lnTo>
                  <a:lnTo>
                    <a:pt x="1699" y="2131"/>
                  </a:lnTo>
                  <a:lnTo>
                    <a:pt x="1698" y="2129"/>
                  </a:lnTo>
                  <a:lnTo>
                    <a:pt x="1707" y="2129"/>
                  </a:lnTo>
                  <a:lnTo>
                    <a:pt x="1709" y="2127"/>
                  </a:lnTo>
                  <a:lnTo>
                    <a:pt x="1711" y="2126"/>
                  </a:lnTo>
                  <a:lnTo>
                    <a:pt x="1711" y="2123"/>
                  </a:lnTo>
                  <a:lnTo>
                    <a:pt x="1709" y="2121"/>
                  </a:lnTo>
                  <a:lnTo>
                    <a:pt x="1703" y="2121"/>
                  </a:lnTo>
                  <a:lnTo>
                    <a:pt x="1703" y="2121"/>
                  </a:lnTo>
                  <a:lnTo>
                    <a:pt x="1703" y="2121"/>
                  </a:lnTo>
                  <a:lnTo>
                    <a:pt x="1703" y="2121"/>
                  </a:lnTo>
                  <a:lnTo>
                    <a:pt x="1703" y="2118"/>
                  </a:lnTo>
                  <a:lnTo>
                    <a:pt x="1698" y="2116"/>
                  </a:lnTo>
                  <a:lnTo>
                    <a:pt x="1691" y="2116"/>
                  </a:lnTo>
                  <a:lnTo>
                    <a:pt x="1688" y="2114"/>
                  </a:lnTo>
                  <a:lnTo>
                    <a:pt x="1687" y="2113"/>
                  </a:lnTo>
                  <a:lnTo>
                    <a:pt x="1686" y="2113"/>
                  </a:lnTo>
                  <a:lnTo>
                    <a:pt x="1687" y="2112"/>
                  </a:lnTo>
                  <a:lnTo>
                    <a:pt x="1688" y="2111"/>
                  </a:lnTo>
                  <a:lnTo>
                    <a:pt x="1688" y="2111"/>
                  </a:lnTo>
                  <a:lnTo>
                    <a:pt x="1688" y="2109"/>
                  </a:lnTo>
                  <a:lnTo>
                    <a:pt x="1690" y="2109"/>
                  </a:lnTo>
                  <a:lnTo>
                    <a:pt x="1691" y="2108"/>
                  </a:lnTo>
                  <a:lnTo>
                    <a:pt x="1692" y="2108"/>
                  </a:lnTo>
                  <a:lnTo>
                    <a:pt x="1692" y="2108"/>
                  </a:lnTo>
                  <a:lnTo>
                    <a:pt x="1693" y="2108"/>
                  </a:lnTo>
                  <a:lnTo>
                    <a:pt x="1696" y="2108"/>
                  </a:lnTo>
                  <a:lnTo>
                    <a:pt x="1697" y="2109"/>
                  </a:lnTo>
                  <a:lnTo>
                    <a:pt x="1697" y="2109"/>
                  </a:lnTo>
                  <a:lnTo>
                    <a:pt x="1697" y="2109"/>
                  </a:lnTo>
                  <a:lnTo>
                    <a:pt x="1699" y="2111"/>
                  </a:lnTo>
                  <a:lnTo>
                    <a:pt x="1701" y="2111"/>
                  </a:lnTo>
                  <a:lnTo>
                    <a:pt x="1703" y="2111"/>
                  </a:lnTo>
                  <a:lnTo>
                    <a:pt x="1701" y="2108"/>
                  </a:lnTo>
                  <a:lnTo>
                    <a:pt x="1707" y="2108"/>
                  </a:lnTo>
                  <a:lnTo>
                    <a:pt x="1707" y="2103"/>
                  </a:lnTo>
                  <a:lnTo>
                    <a:pt x="1707" y="2102"/>
                  </a:lnTo>
                  <a:lnTo>
                    <a:pt x="1707" y="2101"/>
                  </a:lnTo>
                  <a:lnTo>
                    <a:pt x="1706" y="2101"/>
                  </a:lnTo>
                  <a:lnTo>
                    <a:pt x="1704" y="2099"/>
                  </a:lnTo>
                  <a:lnTo>
                    <a:pt x="1704" y="2098"/>
                  </a:lnTo>
                  <a:lnTo>
                    <a:pt x="1703" y="2097"/>
                  </a:lnTo>
                  <a:lnTo>
                    <a:pt x="1703" y="2095"/>
                  </a:lnTo>
                  <a:lnTo>
                    <a:pt x="1703" y="2092"/>
                  </a:lnTo>
                  <a:lnTo>
                    <a:pt x="1703" y="2090"/>
                  </a:lnTo>
                  <a:lnTo>
                    <a:pt x="1703" y="2087"/>
                  </a:lnTo>
                  <a:lnTo>
                    <a:pt x="1703" y="2085"/>
                  </a:lnTo>
                  <a:lnTo>
                    <a:pt x="1704" y="2083"/>
                  </a:lnTo>
                  <a:lnTo>
                    <a:pt x="1704" y="2081"/>
                  </a:lnTo>
                  <a:lnTo>
                    <a:pt x="1704" y="2080"/>
                  </a:lnTo>
                  <a:lnTo>
                    <a:pt x="1704" y="2077"/>
                  </a:lnTo>
                  <a:lnTo>
                    <a:pt x="1703" y="2076"/>
                  </a:lnTo>
                  <a:lnTo>
                    <a:pt x="1701" y="2075"/>
                  </a:lnTo>
                  <a:lnTo>
                    <a:pt x="1698" y="2075"/>
                  </a:lnTo>
                  <a:lnTo>
                    <a:pt x="1696" y="2075"/>
                  </a:lnTo>
                  <a:lnTo>
                    <a:pt x="1695" y="2076"/>
                  </a:lnTo>
                  <a:lnTo>
                    <a:pt x="1692" y="2076"/>
                  </a:lnTo>
                  <a:lnTo>
                    <a:pt x="1690" y="2077"/>
                  </a:lnTo>
                  <a:lnTo>
                    <a:pt x="1688" y="2077"/>
                  </a:lnTo>
                  <a:lnTo>
                    <a:pt x="1686" y="2077"/>
                  </a:lnTo>
                  <a:lnTo>
                    <a:pt x="1683" y="2075"/>
                  </a:lnTo>
                  <a:lnTo>
                    <a:pt x="1681" y="2073"/>
                  </a:lnTo>
                  <a:lnTo>
                    <a:pt x="1678" y="2071"/>
                  </a:lnTo>
                  <a:lnTo>
                    <a:pt x="1677" y="2070"/>
                  </a:lnTo>
                  <a:lnTo>
                    <a:pt x="1677" y="2067"/>
                  </a:lnTo>
                  <a:lnTo>
                    <a:pt x="1677" y="2066"/>
                  </a:lnTo>
                  <a:lnTo>
                    <a:pt x="1678" y="2065"/>
                  </a:lnTo>
                  <a:lnTo>
                    <a:pt x="1680" y="2063"/>
                  </a:lnTo>
                  <a:lnTo>
                    <a:pt x="1681" y="2063"/>
                  </a:lnTo>
                  <a:lnTo>
                    <a:pt x="1683" y="2063"/>
                  </a:lnTo>
                  <a:lnTo>
                    <a:pt x="1683" y="2058"/>
                  </a:lnTo>
                  <a:lnTo>
                    <a:pt x="1681" y="2057"/>
                  </a:lnTo>
                  <a:lnTo>
                    <a:pt x="1678" y="2056"/>
                  </a:lnTo>
                  <a:lnTo>
                    <a:pt x="1677" y="2056"/>
                  </a:lnTo>
                  <a:lnTo>
                    <a:pt x="1676" y="2055"/>
                  </a:lnTo>
                  <a:lnTo>
                    <a:pt x="1675" y="2053"/>
                  </a:lnTo>
                  <a:lnTo>
                    <a:pt x="1673" y="2050"/>
                  </a:lnTo>
                  <a:lnTo>
                    <a:pt x="1671" y="2048"/>
                  </a:lnTo>
                  <a:lnTo>
                    <a:pt x="1670" y="2046"/>
                  </a:lnTo>
                  <a:lnTo>
                    <a:pt x="1668" y="2045"/>
                  </a:lnTo>
                  <a:lnTo>
                    <a:pt x="1670" y="2042"/>
                  </a:lnTo>
                  <a:lnTo>
                    <a:pt x="1671" y="2044"/>
                  </a:lnTo>
                  <a:lnTo>
                    <a:pt x="1672" y="2044"/>
                  </a:lnTo>
                  <a:lnTo>
                    <a:pt x="1672" y="2044"/>
                  </a:lnTo>
                  <a:lnTo>
                    <a:pt x="1673" y="2044"/>
                  </a:lnTo>
                  <a:lnTo>
                    <a:pt x="1675" y="2042"/>
                  </a:lnTo>
                  <a:lnTo>
                    <a:pt x="1676" y="2041"/>
                  </a:lnTo>
                  <a:lnTo>
                    <a:pt x="1676" y="2041"/>
                  </a:lnTo>
                  <a:lnTo>
                    <a:pt x="1676" y="2040"/>
                  </a:lnTo>
                  <a:lnTo>
                    <a:pt x="1676" y="2039"/>
                  </a:lnTo>
                  <a:lnTo>
                    <a:pt x="1675" y="2037"/>
                  </a:lnTo>
                  <a:lnTo>
                    <a:pt x="1677" y="2035"/>
                  </a:lnTo>
                  <a:lnTo>
                    <a:pt x="1677" y="2032"/>
                  </a:lnTo>
                  <a:lnTo>
                    <a:pt x="1677" y="2030"/>
                  </a:lnTo>
                  <a:lnTo>
                    <a:pt x="1680" y="2025"/>
                  </a:lnTo>
                  <a:lnTo>
                    <a:pt x="1682" y="2022"/>
                  </a:lnTo>
                  <a:lnTo>
                    <a:pt x="1683" y="2019"/>
                  </a:lnTo>
                  <a:lnTo>
                    <a:pt x="1685" y="2016"/>
                  </a:lnTo>
                  <a:lnTo>
                    <a:pt x="1685" y="2012"/>
                  </a:lnTo>
                  <a:lnTo>
                    <a:pt x="1686" y="2010"/>
                  </a:lnTo>
                  <a:lnTo>
                    <a:pt x="1686" y="2006"/>
                  </a:lnTo>
                  <a:lnTo>
                    <a:pt x="1686" y="2004"/>
                  </a:lnTo>
                  <a:lnTo>
                    <a:pt x="1685" y="2001"/>
                  </a:lnTo>
                  <a:lnTo>
                    <a:pt x="1682" y="1999"/>
                  </a:lnTo>
                  <a:lnTo>
                    <a:pt x="1680" y="1996"/>
                  </a:lnTo>
                  <a:lnTo>
                    <a:pt x="1677" y="1993"/>
                  </a:lnTo>
                  <a:lnTo>
                    <a:pt x="1675" y="1990"/>
                  </a:lnTo>
                  <a:lnTo>
                    <a:pt x="1676" y="1988"/>
                  </a:lnTo>
                  <a:lnTo>
                    <a:pt x="1677" y="1984"/>
                  </a:lnTo>
                  <a:lnTo>
                    <a:pt x="1678" y="1981"/>
                  </a:lnTo>
                  <a:lnTo>
                    <a:pt x="1680" y="1978"/>
                  </a:lnTo>
                  <a:lnTo>
                    <a:pt x="1680" y="1976"/>
                  </a:lnTo>
                  <a:lnTo>
                    <a:pt x="1678" y="1974"/>
                  </a:lnTo>
                  <a:lnTo>
                    <a:pt x="1677" y="1973"/>
                  </a:lnTo>
                  <a:lnTo>
                    <a:pt x="1677" y="1971"/>
                  </a:lnTo>
                  <a:lnTo>
                    <a:pt x="1677" y="1970"/>
                  </a:lnTo>
                  <a:lnTo>
                    <a:pt x="1678" y="1968"/>
                  </a:lnTo>
                  <a:lnTo>
                    <a:pt x="1678" y="1965"/>
                  </a:lnTo>
                  <a:lnTo>
                    <a:pt x="1680" y="1964"/>
                  </a:lnTo>
                  <a:lnTo>
                    <a:pt x="1680" y="1961"/>
                  </a:lnTo>
                  <a:lnTo>
                    <a:pt x="1681" y="1960"/>
                  </a:lnTo>
                  <a:lnTo>
                    <a:pt x="1682" y="1959"/>
                  </a:lnTo>
                  <a:lnTo>
                    <a:pt x="1682" y="1958"/>
                  </a:lnTo>
                  <a:lnTo>
                    <a:pt x="1683" y="1956"/>
                  </a:lnTo>
                  <a:lnTo>
                    <a:pt x="1683" y="1954"/>
                  </a:lnTo>
                  <a:lnTo>
                    <a:pt x="1683" y="1951"/>
                  </a:lnTo>
                  <a:lnTo>
                    <a:pt x="1685" y="1950"/>
                  </a:lnTo>
                  <a:lnTo>
                    <a:pt x="1685" y="1949"/>
                  </a:lnTo>
                  <a:lnTo>
                    <a:pt x="1686" y="1949"/>
                  </a:lnTo>
                  <a:lnTo>
                    <a:pt x="1686" y="1942"/>
                  </a:lnTo>
                  <a:lnTo>
                    <a:pt x="1686" y="1939"/>
                  </a:lnTo>
                  <a:lnTo>
                    <a:pt x="1687" y="1938"/>
                  </a:lnTo>
                  <a:lnTo>
                    <a:pt x="1688" y="1937"/>
                  </a:lnTo>
                  <a:lnTo>
                    <a:pt x="1688" y="1935"/>
                  </a:lnTo>
                  <a:lnTo>
                    <a:pt x="1687" y="1933"/>
                  </a:lnTo>
                  <a:lnTo>
                    <a:pt x="1686" y="1930"/>
                  </a:lnTo>
                  <a:lnTo>
                    <a:pt x="1686" y="1928"/>
                  </a:lnTo>
                  <a:lnTo>
                    <a:pt x="1685" y="1927"/>
                  </a:lnTo>
                  <a:lnTo>
                    <a:pt x="1685" y="1924"/>
                  </a:lnTo>
                  <a:lnTo>
                    <a:pt x="1686" y="1923"/>
                  </a:lnTo>
                  <a:lnTo>
                    <a:pt x="1686" y="1920"/>
                  </a:lnTo>
                  <a:lnTo>
                    <a:pt x="1686" y="1919"/>
                  </a:lnTo>
                  <a:lnTo>
                    <a:pt x="1686" y="1918"/>
                  </a:lnTo>
                  <a:lnTo>
                    <a:pt x="1683" y="1917"/>
                  </a:lnTo>
                  <a:lnTo>
                    <a:pt x="1683" y="1914"/>
                  </a:lnTo>
                  <a:lnTo>
                    <a:pt x="1685" y="1913"/>
                  </a:lnTo>
                  <a:lnTo>
                    <a:pt x="1686" y="1912"/>
                  </a:lnTo>
                  <a:lnTo>
                    <a:pt x="1687" y="1910"/>
                  </a:lnTo>
                  <a:lnTo>
                    <a:pt x="1688" y="1909"/>
                  </a:lnTo>
                  <a:lnTo>
                    <a:pt x="1688" y="1908"/>
                  </a:lnTo>
                  <a:lnTo>
                    <a:pt x="1687" y="1905"/>
                  </a:lnTo>
                  <a:lnTo>
                    <a:pt x="1687" y="1904"/>
                  </a:lnTo>
                  <a:lnTo>
                    <a:pt x="1688" y="1902"/>
                  </a:lnTo>
                  <a:lnTo>
                    <a:pt x="1691" y="1900"/>
                  </a:lnTo>
                  <a:lnTo>
                    <a:pt x="1692" y="1899"/>
                  </a:lnTo>
                  <a:lnTo>
                    <a:pt x="1692" y="1899"/>
                  </a:lnTo>
                  <a:lnTo>
                    <a:pt x="1692" y="1898"/>
                  </a:lnTo>
                  <a:lnTo>
                    <a:pt x="1691" y="1897"/>
                  </a:lnTo>
                  <a:lnTo>
                    <a:pt x="1691" y="1894"/>
                  </a:lnTo>
                  <a:lnTo>
                    <a:pt x="1691" y="1893"/>
                  </a:lnTo>
                  <a:lnTo>
                    <a:pt x="1691" y="1892"/>
                  </a:lnTo>
                  <a:lnTo>
                    <a:pt x="1691" y="1892"/>
                  </a:lnTo>
                  <a:lnTo>
                    <a:pt x="1690" y="1891"/>
                  </a:lnTo>
                  <a:lnTo>
                    <a:pt x="1688" y="1891"/>
                  </a:lnTo>
                  <a:lnTo>
                    <a:pt x="1688" y="1889"/>
                  </a:lnTo>
                  <a:lnTo>
                    <a:pt x="1688" y="1881"/>
                  </a:lnTo>
                  <a:lnTo>
                    <a:pt x="1687" y="1878"/>
                  </a:lnTo>
                  <a:lnTo>
                    <a:pt x="1685" y="1877"/>
                  </a:lnTo>
                  <a:lnTo>
                    <a:pt x="1683" y="1874"/>
                  </a:lnTo>
                  <a:lnTo>
                    <a:pt x="1683" y="1873"/>
                  </a:lnTo>
                  <a:lnTo>
                    <a:pt x="1683" y="1871"/>
                  </a:lnTo>
                  <a:lnTo>
                    <a:pt x="1685" y="1869"/>
                  </a:lnTo>
                  <a:lnTo>
                    <a:pt x="1685" y="1868"/>
                  </a:lnTo>
                  <a:lnTo>
                    <a:pt x="1685" y="1867"/>
                  </a:lnTo>
                  <a:lnTo>
                    <a:pt x="1683" y="1867"/>
                  </a:lnTo>
                  <a:lnTo>
                    <a:pt x="1680" y="1866"/>
                  </a:lnTo>
                  <a:lnTo>
                    <a:pt x="1671" y="1862"/>
                  </a:lnTo>
                  <a:lnTo>
                    <a:pt x="1663" y="1858"/>
                  </a:lnTo>
                  <a:lnTo>
                    <a:pt x="1657" y="1854"/>
                  </a:lnTo>
                  <a:lnTo>
                    <a:pt x="1651" y="1853"/>
                  </a:lnTo>
                  <a:lnTo>
                    <a:pt x="1646" y="1852"/>
                  </a:lnTo>
                  <a:lnTo>
                    <a:pt x="1641" y="1850"/>
                  </a:lnTo>
                  <a:lnTo>
                    <a:pt x="1638" y="1850"/>
                  </a:lnTo>
                  <a:lnTo>
                    <a:pt x="1636" y="1848"/>
                  </a:lnTo>
                  <a:lnTo>
                    <a:pt x="1635" y="1848"/>
                  </a:lnTo>
                  <a:lnTo>
                    <a:pt x="1633" y="1847"/>
                  </a:lnTo>
                  <a:lnTo>
                    <a:pt x="1630" y="1847"/>
                  </a:lnTo>
                  <a:lnTo>
                    <a:pt x="1616" y="1846"/>
                  </a:lnTo>
                  <a:lnTo>
                    <a:pt x="1604" y="1842"/>
                  </a:lnTo>
                  <a:lnTo>
                    <a:pt x="1601" y="1840"/>
                  </a:lnTo>
                  <a:lnTo>
                    <a:pt x="1599" y="1838"/>
                  </a:lnTo>
                  <a:lnTo>
                    <a:pt x="1596" y="1836"/>
                  </a:lnTo>
                  <a:lnTo>
                    <a:pt x="1594" y="1833"/>
                  </a:lnTo>
                  <a:lnTo>
                    <a:pt x="1590" y="1833"/>
                  </a:lnTo>
                  <a:lnTo>
                    <a:pt x="1587" y="1832"/>
                  </a:lnTo>
                  <a:lnTo>
                    <a:pt x="1585" y="1831"/>
                  </a:lnTo>
                  <a:lnTo>
                    <a:pt x="1584" y="1828"/>
                  </a:lnTo>
                  <a:lnTo>
                    <a:pt x="1579" y="1826"/>
                  </a:lnTo>
                  <a:lnTo>
                    <a:pt x="1576" y="1822"/>
                  </a:lnTo>
                  <a:lnTo>
                    <a:pt x="1575" y="1818"/>
                  </a:lnTo>
                  <a:lnTo>
                    <a:pt x="1572" y="1815"/>
                  </a:lnTo>
                  <a:lnTo>
                    <a:pt x="1570" y="1811"/>
                  </a:lnTo>
                  <a:lnTo>
                    <a:pt x="1569" y="1810"/>
                  </a:lnTo>
                  <a:lnTo>
                    <a:pt x="1567" y="1808"/>
                  </a:lnTo>
                  <a:lnTo>
                    <a:pt x="1566" y="1807"/>
                  </a:lnTo>
                  <a:lnTo>
                    <a:pt x="1565" y="1805"/>
                  </a:lnTo>
                  <a:lnTo>
                    <a:pt x="1562" y="1805"/>
                  </a:lnTo>
                  <a:lnTo>
                    <a:pt x="1561" y="1805"/>
                  </a:lnTo>
                  <a:lnTo>
                    <a:pt x="1560" y="1803"/>
                  </a:lnTo>
                  <a:lnTo>
                    <a:pt x="1560" y="1802"/>
                  </a:lnTo>
                  <a:lnTo>
                    <a:pt x="1559" y="1801"/>
                  </a:lnTo>
                  <a:lnTo>
                    <a:pt x="1559" y="1799"/>
                  </a:lnTo>
                  <a:lnTo>
                    <a:pt x="1557" y="1796"/>
                  </a:lnTo>
                  <a:lnTo>
                    <a:pt x="1556" y="1795"/>
                  </a:lnTo>
                  <a:lnTo>
                    <a:pt x="1552" y="1794"/>
                  </a:lnTo>
                  <a:lnTo>
                    <a:pt x="1549" y="1792"/>
                  </a:lnTo>
                  <a:lnTo>
                    <a:pt x="1546" y="1791"/>
                  </a:lnTo>
                  <a:lnTo>
                    <a:pt x="1544" y="1790"/>
                  </a:lnTo>
                  <a:lnTo>
                    <a:pt x="1541" y="1786"/>
                  </a:lnTo>
                  <a:lnTo>
                    <a:pt x="1539" y="1782"/>
                  </a:lnTo>
                  <a:lnTo>
                    <a:pt x="1536" y="1779"/>
                  </a:lnTo>
                  <a:lnTo>
                    <a:pt x="1534" y="1775"/>
                  </a:lnTo>
                  <a:lnTo>
                    <a:pt x="1530" y="1772"/>
                  </a:lnTo>
                  <a:lnTo>
                    <a:pt x="1528" y="1770"/>
                  </a:lnTo>
                  <a:lnTo>
                    <a:pt x="1525" y="1766"/>
                  </a:lnTo>
                  <a:lnTo>
                    <a:pt x="1523" y="1762"/>
                  </a:lnTo>
                  <a:lnTo>
                    <a:pt x="1520" y="1759"/>
                  </a:lnTo>
                  <a:lnTo>
                    <a:pt x="1518" y="1755"/>
                  </a:lnTo>
                  <a:lnTo>
                    <a:pt x="1510" y="1748"/>
                  </a:lnTo>
                  <a:lnTo>
                    <a:pt x="1504" y="1740"/>
                  </a:lnTo>
                  <a:lnTo>
                    <a:pt x="1494" y="1735"/>
                  </a:lnTo>
                  <a:lnTo>
                    <a:pt x="1490" y="1734"/>
                  </a:lnTo>
                  <a:lnTo>
                    <a:pt x="1486" y="1733"/>
                  </a:lnTo>
                  <a:lnTo>
                    <a:pt x="1483" y="1731"/>
                  </a:lnTo>
                  <a:lnTo>
                    <a:pt x="1480" y="1730"/>
                  </a:lnTo>
                  <a:lnTo>
                    <a:pt x="1478" y="1729"/>
                  </a:lnTo>
                  <a:lnTo>
                    <a:pt x="1478" y="1729"/>
                  </a:lnTo>
                  <a:lnTo>
                    <a:pt x="1478" y="1728"/>
                  </a:lnTo>
                  <a:lnTo>
                    <a:pt x="1479" y="1728"/>
                  </a:lnTo>
                  <a:lnTo>
                    <a:pt x="1479" y="1726"/>
                  </a:lnTo>
                  <a:lnTo>
                    <a:pt x="1480" y="1726"/>
                  </a:lnTo>
                  <a:lnTo>
                    <a:pt x="1480" y="1726"/>
                  </a:lnTo>
                  <a:lnTo>
                    <a:pt x="1481" y="1724"/>
                  </a:lnTo>
                  <a:lnTo>
                    <a:pt x="1480" y="1720"/>
                  </a:lnTo>
                  <a:lnTo>
                    <a:pt x="1479" y="1718"/>
                  </a:lnTo>
                  <a:lnTo>
                    <a:pt x="1476" y="1715"/>
                  </a:lnTo>
                  <a:lnTo>
                    <a:pt x="1473" y="1714"/>
                  </a:lnTo>
                  <a:lnTo>
                    <a:pt x="1472" y="1711"/>
                  </a:lnTo>
                  <a:lnTo>
                    <a:pt x="1472" y="1709"/>
                  </a:lnTo>
                  <a:lnTo>
                    <a:pt x="1474" y="1708"/>
                  </a:lnTo>
                  <a:lnTo>
                    <a:pt x="1475" y="1705"/>
                  </a:lnTo>
                  <a:lnTo>
                    <a:pt x="1479" y="1703"/>
                  </a:lnTo>
                  <a:lnTo>
                    <a:pt x="1481" y="1700"/>
                  </a:lnTo>
                  <a:lnTo>
                    <a:pt x="1485" y="1699"/>
                  </a:lnTo>
                  <a:lnTo>
                    <a:pt x="1489" y="1698"/>
                  </a:lnTo>
                  <a:lnTo>
                    <a:pt x="1491" y="1697"/>
                  </a:lnTo>
                  <a:lnTo>
                    <a:pt x="1495" y="1695"/>
                  </a:lnTo>
                  <a:lnTo>
                    <a:pt x="1498" y="1693"/>
                  </a:lnTo>
                  <a:lnTo>
                    <a:pt x="1500" y="1692"/>
                  </a:lnTo>
                  <a:lnTo>
                    <a:pt x="1501" y="1689"/>
                  </a:lnTo>
                  <a:lnTo>
                    <a:pt x="1501" y="1687"/>
                  </a:lnTo>
                  <a:lnTo>
                    <a:pt x="1501" y="1684"/>
                  </a:lnTo>
                  <a:lnTo>
                    <a:pt x="1499" y="1683"/>
                  </a:lnTo>
                  <a:lnTo>
                    <a:pt x="1499" y="1684"/>
                  </a:lnTo>
                  <a:lnTo>
                    <a:pt x="1498" y="1685"/>
                  </a:lnTo>
                  <a:lnTo>
                    <a:pt x="1496" y="1685"/>
                  </a:lnTo>
                  <a:lnTo>
                    <a:pt x="1494" y="1685"/>
                  </a:lnTo>
                  <a:lnTo>
                    <a:pt x="1491" y="1685"/>
                  </a:lnTo>
                  <a:lnTo>
                    <a:pt x="1490" y="1684"/>
                  </a:lnTo>
                  <a:lnTo>
                    <a:pt x="1488" y="1683"/>
                  </a:lnTo>
                  <a:lnTo>
                    <a:pt x="1486" y="1682"/>
                  </a:lnTo>
                  <a:lnTo>
                    <a:pt x="1483" y="1679"/>
                  </a:lnTo>
                  <a:lnTo>
                    <a:pt x="1481" y="1679"/>
                  </a:lnTo>
                  <a:lnTo>
                    <a:pt x="1480" y="1679"/>
                  </a:lnTo>
                  <a:lnTo>
                    <a:pt x="1480" y="1679"/>
                  </a:lnTo>
                  <a:lnTo>
                    <a:pt x="1481" y="1678"/>
                  </a:lnTo>
                  <a:lnTo>
                    <a:pt x="1481" y="1678"/>
                  </a:lnTo>
                  <a:lnTo>
                    <a:pt x="1483" y="1678"/>
                  </a:lnTo>
                  <a:lnTo>
                    <a:pt x="1483" y="1677"/>
                  </a:lnTo>
                  <a:lnTo>
                    <a:pt x="1484" y="1675"/>
                  </a:lnTo>
                  <a:lnTo>
                    <a:pt x="1484" y="1674"/>
                  </a:lnTo>
                  <a:lnTo>
                    <a:pt x="1483" y="1673"/>
                  </a:lnTo>
                  <a:lnTo>
                    <a:pt x="1480" y="1672"/>
                  </a:lnTo>
                  <a:lnTo>
                    <a:pt x="1480" y="1664"/>
                  </a:lnTo>
                  <a:lnTo>
                    <a:pt x="1480" y="1663"/>
                  </a:lnTo>
                  <a:lnTo>
                    <a:pt x="1480" y="1663"/>
                  </a:lnTo>
                  <a:lnTo>
                    <a:pt x="1481" y="1663"/>
                  </a:lnTo>
                  <a:lnTo>
                    <a:pt x="1483" y="1663"/>
                  </a:lnTo>
                  <a:lnTo>
                    <a:pt x="1484" y="1663"/>
                  </a:lnTo>
                  <a:lnTo>
                    <a:pt x="1486" y="1662"/>
                  </a:lnTo>
                  <a:lnTo>
                    <a:pt x="1486" y="1660"/>
                  </a:lnTo>
                  <a:lnTo>
                    <a:pt x="1488" y="1659"/>
                  </a:lnTo>
                  <a:lnTo>
                    <a:pt x="1488" y="1658"/>
                  </a:lnTo>
                  <a:lnTo>
                    <a:pt x="1489" y="1657"/>
                  </a:lnTo>
                  <a:lnTo>
                    <a:pt x="1489" y="1655"/>
                  </a:lnTo>
                  <a:lnTo>
                    <a:pt x="1490" y="1654"/>
                  </a:lnTo>
                  <a:lnTo>
                    <a:pt x="1493" y="1653"/>
                  </a:lnTo>
                  <a:lnTo>
                    <a:pt x="1495" y="1652"/>
                  </a:lnTo>
                  <a:lnTo>
                    <a:pt x="1496" y="1651"/>
                  </a:lnTo>
                  <a:lnTo>
                    <a:pt x="1498" y="1649"/>
                  </a:lnTo>
                  <a:lnTo>
                    <a:pt x="1498" y="1647"/>
                  </a:lnTo>
                  <a:lnTo>
                    <a:pt x="1496" y="1644"/>
                  </a:lnTo>
                  <a:lnTo>
                    <a:pt x="1496" y="1642"/>
                  </a:lnTo>
                  <a:lnTo>
                    <a:pt x="1495" y="1639"/>
                  </a:lnTo>
                  <a:lnTo>
                    <a:pt x="1495" y="1638"/>
                  </a:lnTo>
                  <a:lnTo>
                    <a:pt x="1496" y="1636"/>
                  </a:lnTo>
                  <a:lnTo>
                    <a:pt x="1504" y="1634"/>
                  </a:lnTo>
                  <a:lnTo>
                    <a:pt x="1511" y="1633"/>
                  </a:lnTo>
                  <a:lnTo>
                    <a:pt x="1518" y="1631"/>
                  </a:lnTo>
                  <a:lnTo>
                    <a:pt x="1519" y="1629"/>
                  </a:lnTo>
                  <a:lnTo>
                    <a:pt x="1519" y="1628"/>
                  </a:lnTo>
                  <a:lnTo>
                    <a:pt x="1519" y="1626"/>
                  </a:lnTo>
                  <a:lnTo>
                    <a:pt x="1519" y="1624"/>
                  </a:lnTo>
                  <a:lnTo>
                    <a:pt x="1519" y="1623"/>
                  </a:lnTo>
                  <a:lnTo>
                    <a:pt x="1520" y="1622"/>
                  </a:lnTo>
                  <a:lnTo>
                    <a:pt x="1523" y="1619"/>
                  </a:lnTo>
                  <a:lnTo>
                    <a:pt x="1525" y="1617"/>
                  </a:lnTo>
                  <a:lnTo>
                    <a:pt x="1525" y="1614"/>
                  </a:lnTo>
                  <a:lnTo>
                    <a:pt x="1528" y="1613"/>
                  </a:lnTo>
                  <a:lnTo>
                    <a:pt x="1530" y="1612"/>
                  </a:lnTo>
                  <a:lnTo>
                    <a:pt x="1533" y="1611"/>
                  </a:lnTo>
                  <a:lnTo>
                    <a:pt x="1536" y="1611"/>
                  </a:lnTo>
                  <a:lnTo>
                    <a:pt x="1539" y="1611"/>
                  </a:lnTo>
                  <a:lnTo>
                    <a:pt x="1543" y="1609"/>
                  </a:lnTo>
                  <a:lnTo>
                    <a:pt x="1544" y="1609"/>
                  </a:lnTo>
                  <a:lnTo>
                    <a:pt x="1546" y="1607"/>
                  </a:lnTo>
                  <a:lnTo>
                    <a:pt x="1548" y="1605"/>
                  </a:lnTo>
                  <a:lnTo>
                    <a:pt x="1548" y="1603"/>
                  </a:lnTo>
                  <a:lnTo>
                    <a:pt x="1549" y="1602"/>
                  </a:lnTo>
                  <a:lnTo>
                    <a:pt x="1551" y="1601"/>
                  </a:lnTo>
                  <a:lnTo>
                    <a:pt x="1554" y="1598"/>
                  </a:lnTo>
                  <a:lnTo>
                    <a:pt x="1556" y="1596"/>
                  </a:lnTo>
                  <a:lnTo>
                    <a:pt x="1557" y="1593"/>
                  </a:lnTo>
                  <a:lnTo>
                    <a:pt x="1557" y="1590"/>
                  </a:lnTo>
                  <a:lnTo>
                    <a:pt x="1556" y="1586"/>
                  </a:lnTo>
                  <a:lnTo>
                    <a:pt x="1555" y="1583"/>
                  </a:lnTo>
                  <a:lnTo>
                    <a:pt x="1554" y="1582"/>
                  </a:lnTo>
                  <a:lnTo>
                    <a:pt x="1554" y="1580"/>
                  </a:lnTo>
                  <a:lnTo>
                    <a:pt x="1554" y="1578"/>
                  </a:lnTo>
                  <a:lnTo>
                    <a:pt x="1555" y="1575"/>
                  </a:lnTo>
                  <a:lnTo>
                    <a:pt x="1556" y="1571"/>
                  </a:lnTo>
                  <a:lnTo>
                    <a:pt x="1557" y="1568"/>
                  </a:lnTo>
                  <a:lnTo>
                    <a:pt x="1560" y="1565"/>
                  </a:lnTo>
                  <a:lnTo>
                    <a:pt x="1559" y="1563"/>
                  </a:lnTo>
                  <a:lnTo>
                    <a:pt x="1559" y="1562"/>
                  </a:lnTo>
                  <a:lnTo>
                    <a:pt x="1557" y="1561"/>
                  </a:lnTo>
                  <a:lnTo>
                    <a:pt x="1556" y="1558"/>
                  </a:lnTo>
                  <a:lnTo>
                    <a:pt x="1556" y="1557"/>
                  </a:lnTo>
                  <a:lnTo>
                    <a:pt x="1556" y="1555"/>
                  </a:lnTo>
                  <a:lnTo>
                    <a:pt x="1557" y="1554"/>
                  </a:lnTo>
                  <a:lnTo>
                    <a:pt x="1559" y="1552"/>
                  </a:lnTo>
                  <a:lnTo>
                    <a:pt x="1559" y="1551"/>
                  </a:lnTo>
                  <a:lnTo>
                    <a:pt x="1557" y="1550"/>
                  </a:lnTo>
                  <a:lnTo>
                    <a:pt x="1556" y="1549"/>
                  </a:lnTo>
                  <a:lnTo>
                    <a:pt x="1554" y="1546"/>
                  </a:lnTo>
                  <a:lnTo>
                    <a:pt x="1552" y="1545"/>
                  </a:lnTo>
                  <a:lnTo>
                    <a:pt x="1550" y="1544"/>
                  </a:lnTo>
                  <a:lnTo>
                    <a:pt x="1549" y="1540"/>
                  </a:lnTo>
                  <a:lnTo>
                    <a:pt x="1548" y="1537"/>
                  </a:lnTo>
                  <a:lnTo>
                    <a:pt x="1545" y="1535"/>
                  </a:lnTo>
                  <a:lnTo>
                    <a:pt x="1543" y="1532"/>
                  </a:lnTo>
                  <a:lnTo>
                    <a:pt x="1540" y="1531"/>
                  </a:lnTo>
                  <a:lnTo>
                    <a:pt x="1536" y="1531"/>
                  </a:lnTo>
                  <a:lnTo>
                    <a:pt x="1530" y="1531"/>
                  </a:lnTo>
                  <a:lnTo>
                    <a:pt x="1525" y="1532"/>
                  </a:lnTo>
                  <a:lnTo>
                    <a:pt x="1521" y="1534"/>
                  </a:lnTo>
                  <a:lnTo>
                    <a:pt x="1518" y="1534"/>
                  </a:lnTo>
                  <a:lnTo>
                    <a:pt x="1516" y="1534"/>
                  </a:lnTo>
                  <a:lnTo>
                    <a:pt x="1515" y="1532"/>
                  </a:lnTo>
                  <a:lnTo>
                    <a:pt x="1513" y="1531"/>
                  </a:lnTo>
                  <a:lnTo>
                    <a:pt x="1511" y="1530"/>
                  </a:lnTo>
                  <a:lnTo>
                    <a:pt x="1509" y="1530"/>
                  </a:lnTo>
                  <a:lnTo>
                    <a:pt x="1506" y="1531"/>
                  </a:lnTo>
                  <a:lnTo>
                    <a:pt x="1494" y="1532"/>
                  </a:lnTo>
                  <a:lnTo>
                    <a:pt x="1480" y="1536"/>
                  </a:lnTo>
                  <a:lnTo>
                    <a:pt x="1468" y="1539"/>
                  </a:lnTo>
                  <a:lnTo>
                    <a:pt x="1459" y="1539"/>
                  </a:lnTo>
                  <a:lnTo>
                    <a:pt x="1452" y="1536"/>
                  </a:lnTo>
                  <a:lnTo>
                    <a:pt x="1444" y="1534"/>
                  </a:lnTo>
                  <a:lnTo>
                    <a:pt x="1430" y="1534"/>
                  </a:lnTo>
                  <a:lnTo>
                    <a:pt x="1418" y="1536"/>
                  </a:lnTo>
                  <a:lnTo>
                    <a:pt x="1409" y="1536"/>
                  </a:lnTo>
                  <a:lnTo>
                    <a:pt x="1399" y="1536"/>
                  </a:lnTo>
                  <a:lnTo>
                    <a:pt x="1388" y="1535"/>
                  </a:lnTo>
                  <a:lnTo>
                    <a:pt x="1381" y="1532"/>
                  </a:lnTo>
                  <a:lnTo>
                    <a:pt x="1376" y="1529"/>
                  </a:lnTo>
                  <a:lnTo>
                    <a:pt x="1376" y="1524"/>
                  </a:lnTo>
                  <a:lnTo>
                    <a:pt x="1377" y="1521"/>
                  </a:lnTo>
                  <a:lnTo>
                    <a:pt x="1378" y="1519"/>
                  </a:lnTo>
                  <a:lnTo>
                    <a:pt x="1381" y="1515"/>
                  </a:lnTo>
                  <a:lnTo>
                    <a:pt x="1383" y="1512"/>
                  </a:lnTo>
                  <a:lnTo>
                    <a:pt x="1384" y="1511"/>
                  </a:lnTo>
                  <a:lnTo>
                    <a:pt x="1384" y="1509"/>
                  </a:lnTo>
                  <a:lnTo>
                    <a:pt x="1384" y="1506"/>
                  </a:lnTo>
                  <a:lnTo>
                    <a:pt x="1384" y="1504"/>
                  </a:lnTo>
                  <a:lnTo>
                    <a:pt x="1384" y="1501"/>
                  </a:lnTo>
                  <a:lnTo>
                    <a:pt x="1383" y="1500"/>
                  </a:lnTo>
                  <a:lnTo>
                    <a:pt x="1383" y="1496"/>
                  </a:lnTo>
                  <a:lnTo>
                    <a:pt x="1383" y="1493"/>
                  </a:lnTo>
                  <a:lnTo>
                    <a:pt x="1383" y="1489"/>
                  </a:lnTo>
                  <a:lnTo>
                    <a:pt x="1383" y="1485"/>
                  </a:lnTo>
                  <a:lnTo>
                    <a:pt x="1383" y="1481"/>
                  </a:lnTo>
                  <a:lnTo>
                    <a:pt x="1383" y="1479"/>
                  </a:lnTo>
                  <a:lnTo>
                    <a:pt x="1381" y="1478"/>
                  </a:lnTo>
                  <a:lnTo>
                    <a:pt x="1377" y="1475"/>
                  </a:lnTo>
                  <a:lnTo>
                    <a:pt x="1373" y="1474"/>
                  </a:lnTo>
                  <a:lnTo>
                    <a:pt x="1359" y="1463"/>
                  </a:lnTo>
                  <a:lnTo>
                    <a:pt x="1347" y="1453"/>
                  </a:lnTo>
                  <a:lnTo>
                    <a:pt x="1341" y="1452"/>
                  </a:lnTo>
                  <a:lnTo>
                    <a:pt x="1332" y="1454"/>
                  </a:lnTo>
                  <a:lnTo>
                    <a:pt x="1323" y="1457"/>
                  </a:lnTo>
                  <a:lnTo>
                    <a:pt x="1316" y="1455"/>
                  </a:lnTo>
                  <a:lnTo>
                    <a:pt x="1305" y="1450"/>
                  </a:lnTo>
                  <a:lnTo>
                    <a:pt x="1293" y="1447"/>
                  </a:lnTo>
                  <a:lnTo>
                    <a:pt x="1281" y="1445"/>
                  </a:lnTo>
                  <a:lnTo>
                    <a:pt x="1275" y="1443"/>
                  </a:lnTo>
                  <a:lnTo>
                    <a:pt x="1266" y="1442"/>
                  </a:lnTo>
                  <a:lnTo>
                    <a:pt x="1260" y="1439"/>
                  </a:lnTo>
                  <a:lnTo>
                    <a:pt x="1257" y="1434"/>
                  </a:lnTo>
                  <a:lnTo>
                    <a:pt x="1258" y="1432"/>
                  </a:lnTo>
                  <a:lnTo>
                    <a:pt x="1258" y="1429"/>
                  </a:lnTo>
                  <a:lnTo>
                    <a:pt x="1260" y="1427"/>
                  </a:lnTo>
                  <a:lnTo>
                    <a:pt x="1260" y="1424"/>
                  </a:lnTo>
                  <a:lnTo>
                    <a:pt x="1258" y="1422"/>
                  </a:lnTo>
                  <a:lnTo>
                    <a:pt x="1255" y="1419"/>
                  </a:lnTo>
                  <a:lnTo>
                    <a:pt x="1250" y="1414"/>
                  </a:lnTo>
                  <a:lnTo>
                    <a:pt x="1245" y="1411"/>
                  </a:lnTo>
                  <a:lnTo>
                    <a:pt x="1240" y="1408"/>
                  </a:lnTo>
                  <a:lnTo>
                    <a:pt x="1227" y="1407"/>
                  </a:lnTo>
                  <a:lnTo>
                    <a:pt x="1215" y="1408"/>
                  </a:lnTo>
                  <a:lnTo>
                    <a:pt x="1202" y="1408"/>
                  </a:lnTo>
                  <a:lnTo>
                    <a:pt x="1200" y="1408"/>
                  </a:lnTo>
                  <a:lnTo>
                    <a:pt x="1199" y="1409"/>
                  </a:lnTo>
                  <a:lnTo>
                    <a:pt x="1197" y="1411"/>
                  </a:lnTo>
                  <a:lnTo>
                    <a:pt x="1197" y="1412"/>
                  </a:lnTo>
                  <a:lnTo>
                    <a:pt x="1197" y="1414"/>
                  </a:lnTo>
                  <a:lnTo>
                    <a:pt x="1197" y="1415"/>
                  </a:lnTo>
                  <a:lnTo>
                    <a:pt x="1199" y="1417"/>
                  </a:lnTo>
                  <a:lnTo>
                    <a:pt x="1199" y="1419"/>
                  </a:lnTo>
                  <a:lnTo>
                    <a:pt x="1199" y="1419"/>
                  </a:lnTo>
                  <a:lnTo>
                    <a:pt x="1199" y="1420"/>
                  </a:lnTo>
                  <a:lnTo>
                    <a:pt x="1197" y="1420"/>
                  </a:lnTo>
                  <a:lnTo>
                    <a:pt x="1195" y="1420"/>
                  </a:lnTo>
                  <a:lnTo>
                    <a:pt x="1192" y="1419"/>
                  </a:lnTo>
                  <a:lnTo>
                    <a:pt x="1181" y="1412"/>
                  </a:lnTo>
                  <a:lnTo>
                    <a:pt x="1169" y="1404"/>
                  </a:lnTo>
                  <a:lnTo>
                    <a:pt x="1158" y="1398"/>
                  </a:lnTo>
                  <a:lnTo>
                    <a:pt x="1140" y="1389"/>
                  </a:lnTo>
                  <a:lnTo>
                    <a:pt x="1123" y="1384"/>
                  </a:lnTo>
                  <a:lnTo>
                    <a:pt x="1105" y="1379"/>
                  </a:lnTo>
                  <a:lnTo>
                    <a:pt x="1082" y="1372"/>
                  </a:lnTo>
                  <a:lnTo>
                    <a:pt x="1060" y="1361"/>
                  </a:lnTo>
                  <a:lnTo>
                    <a:pt x="1048" y="1353"/>
                  </a:lnTo>
                  <a:lnTo>
                    <a:pt x="1037" y="1346"/>
                  </a:lnTo>
                  <a:lnTo>
                    <a:pt x="1026" y="1340"/>
                  </a:lnTo>
                  <a:lnTo>
                    <a:pt x="1013" y="1335"/>
                  </a:lnTo>
                  <a:lnTo>
                    <a:pt x="996" y="1323"/>
                  </a:lnTo>
                  <a:lnTo>
                    <a:pt x="977" y="1311"/>
                  </a:lnTo>
                  <a:lnTo>
                    <a:pt x="974" y="1309"/>
                  </a:lnTo>
                  <a:lnTo>
                    <a:pt x="971" y="1306"/>
                  </a:lnTo>
                  <a:lnTo>
                    <a:pt x="968" y="1304"/>
                  </a:lnTo>
                  <a:lnTo>
                    <a:pt x="966" y="1302"/>
                  </a:lnTo>
                  <a:lnTo>
                    <a:pt x="965" y="1300"/>
                  </a:lnTo>
                  <a:lnTo>
                    <a:pt x="963" y="1299"/>
                  </a:lnTo>
                  <a:lnTo>
                    <a:pt x="965" y="1295"/>
                  </a:lnTo>
                  <a:lnTo>
                    <a:pt x="965" y="1292"/>
                  </a:lnTo>
                  <a:lnTo>
                    <a:pt x="966" y="1290"/>
                  </a:lnTo>
                  <a:lnTo>
                    <a:pt x="967" y="1287"/>
                  </a:lnTo>
                  <a:lnTo>
                    <a:pt x="968" y="1285"/>
                  </a:lnTo>
                  <a:lnTo>
                    <a:pt x="969" y="1282"/>
                  </a:lnTo>
                  <a:lnTo>
                    <a:pt x="965" y="1270"/>
                  </a:lnTo>
                  <a:lnTo>
                    <a:pt x="956" y="1259"/>
                  </a:lnTo>
                  <a:lnTo>
                    <a:pt x="946" y="1249"/>
                  </a:lnTo>
                  <a:lnTo>
                    <a:pt x="940" y="1241"/>
                  </a:lnTo>
                  <a:lnTo>
                    <a:pt x="935" y="1236"/>
                  </a:lnTo>
                  <a:lnTo>
                    <a:pt x="930" y="1230"/>
                  </a:lnTo>
                  <a:lnTo>
                    <a:pt x="920" y="1223"/>
                  </a:lnTo>
                  <a:lnTo>
                    <a:pt x="908" y="1215"/>
                  </a:lnTo>
                  <a:lnTo>
                    <a:pt x="897" y="1202"/>
                  </a:lnTo>
                  <a:lnTo>
                    <a:pt x="885" y="1192"/>
                  </a:lnTo>
                  <a:lnTo>
                    <a:pt x="877" y="1185"/>
                  </a:lnTo>
                  <a:lnTo>
                    <a:pt x="871" y="1178"/>
                  </a:lnTo>
                  <a:lnTo>
                    <a:pt x="867" y="1169"/>
                  </a:lnTo>
                  <a:lnTo>
                    <a:pt x="864" y="1163"/>
                  </a:lnTo>
                  <a:lnTo>
                    <a:pt x="854" y="1151"/>
                  </a:lnTo>
                  <a:lnTo>
                    <a:pt x="841" y="1141"/>
                  </a:lnTo>
                  <a:lnTo>
                    <a:pt x="830" y="1132"/>
                  </a:lnTo>
                  <a:lnTo>
                    <a:pt x="820" y="1121"/>
                  </a:lnTo>
                  <a:lnTo>
                    <a:pt x="809" y="1113"/>
                  </a:lnTo>
                  <a:lnTo>
                    <a:pt x="804" y="1108"/>
                  </a:lnTo>
                  <a:lnTo>
                    <a:pt x="801" y="1102"/>
                  </a:lnTo>
                  <a:lnTo>
                    <a:pt x="799" y="1095"/>
                  </a:lnTo>
                  <a:lnTo>
                    <a:pt x="789" y="1076"/>
                  </a:lnTo>
                  <a:lnTo>
                    <a:pt x="775" y="1059"/>
                  </a:lnTo>
                  <a:lnTo>
                    <a:pt x="773" y="1056"/>
                  </a:lnTo>
                  <a:lnTo>
                    <a:pt x="771" y="1054"/>
                  </a:lnTo>
                  <a:lnTo>
                    <a:pt x="769" y="1051"/>
                  </a:lnTo>
                  <a:lnTo>
                    <a:pt x="766" y="1049"/>
                  </a:lnTo>
                  <a:lnTo>
                    <a:pt x="764" y="1046"/>
                  </a:lnTo>
                  <a:lnTo>
                    <a:pt x="761" y="1045"/>
                  </a:lnTo>
                  <a:lnTo>
                    <a:pt x="759" y="1045"/>
                  </a:lnTo>
                  <a:lnTo>
                    <a:pt x="758" y="1045"/>
                  </a:lnTo>
                  <a:lnTo>
                    <a:pt x="756" y="1047"/>
                  </a:lnTo>
                  <a:lnTo>
                    <a:pt x="756" y="1050"/>
                  </a:lnTo>
                  <a:lnTo>
                    <a:pt x="760" y="1065"/>
                  </a:lnTo>
                  <a:lnTo>
                    <a:pt x="759" y="1076"/>
                  </a:lnTo>
                  <a:lnTo>
                    <a:pt x="759" y="1080"/>
                  </a:lnTo>
                  <a:lnTo>
                    <a:pt x="759" y="1082"/>
                  </a:lnTo>
                  <a:lnTo>
                    <a:pt x="760" y="1086"/>
                  </a:lnTo>
                  <a:lnTo>
                    <a:pt x="763" y="1090"/>
                  </a:lnTo>
                  <a:lnTo>
                    <a:pt x="766" y="1092"/>
                  </a:lnTo>
                  <a:lnTo>
                    <a:pt x="776" y="1098"/>
                  </a:lnTo>
                  <a:lnTo>
                    <a:pt x="785" y="1105"/>
                  </a:lnTo>
                  <a:lnTo>
                    <a:pt x="791" y="1112"/>
                  </a:lnTo>
                  <a:lnTo>
                    <a:pt x="793" y="1121"/>
                  </a:lnTo>
                  <a:lnTo>
                    <a:pt x="796" y="1126"/>
                  </a:lnTo>
                  <a:lnTo>
                    <a:pt x="801" y="1132"/>
                  </a:lnTo>
                  <a:lnTo>
                    <a:pt x="806" y="1137"/>
                  </a:lnTo>
                  <a:lnTo>
                    <a:pt x="814" y="1146"/>
                  </a:lnTo>
                  <a:lnTo>
                    <a:pt x="822" y="1158"/>
                  </a:lnTo>
                  <a:lnTo>
                    <a:pt x="827" y="1164"/>
                  </a:lnTo>
                  <a:lnTo>
                    <a:pt x="832" y="1170"/>
                  </a:lnTo>
                  <a:lnTo>
                    <a:pt x="837" y="1175"/>
                  </a:lnTo>
                  <a:lnTo>
                    <a:pt x="840" y="1179"/>
                  </a:lnTo>
                  <a:lnTo>
                    <a:pt x="841" y="1182"/>
                  </a:lnTo>
                  <a:lnTo>
                    <a:pt x="842" y="1184"/>
                  </a:lnTo>
                  <a:lnTo>
                    <a:pt x="845" y="1187"/>
                  </a:lnTo>
                  <a:lnTo>
                    <a:pt x="846" y="1189"/>
                  </a:lnTo>
                  <a:lnTo>
                    <a:pt x="849" y="1192"/>
                  </a:lnTo>
                  <a:lnTo>
                    <a:pt x="851" y="1195"/>
                  </a:lnTo>
                  <a:lnTo>
                    <a:pt x="855" y="1200"/>
                  </a:lnTo>
                  <a:lnTo>
                    <a:pt x="856" y="1205"/>
                  </a:lnTo>
                  <a:lnTo>
                    <a:pt x="859" y="1210"/>
                  </a:lnTo>
                  <a:lnTo>
                    <a:pt x="860" y="1212"/>
                  </a:lnTo>
                  <a:lnTo>
                    <a:pt x="862" y="1214"/>
                  </a:lnTo>
                  <a:lnTo>
                    <a:pt x="865" y="1215"/>
                  </a:lnTo>
                  <a:lnTo>
                    <a:pt x="867" y="1216"/>
                  </a:lnTo>
                  <a:lnTo>
                    <a:pt x="870" y="1218"/>
                  </a:lnTo>
                  <a:lnTo>
                    <a:pt x="872" y="1220"/>
                  </a:lnTo>
                  <a:lnTo>
                    <a:pt x="876" y="1224"/>
                  </a:lnTo>
                  <a:lnTo>
                    <a:pt x="880" y="1229"/>
                  </a:lnTo>
                  <a:lnTo>
                    <a:pt x="882" y="1234"/>
                  </a:lnTo>
                  <a:lnTo>
                    <a:pt x="885" y="1239"/>
                  </a:lnTo>
                  <a:lnTo>
                    <a:pt x="885" y="1240"/>
                  </a:lnTo>
                  <a:lnTo>
                    <a:pt x="884" y="1241"/>
                  </a:lnTo>
                  <a:lnTo>
                    <a:pt x="882" y="1241"/>
                  </a:lnTo>
                  <a:lnTo>
                    <a:pt x="880" y="1241"/>
                  </a:lnTo>
                  <a:lnTo>
                    <a:pt x="879" y="1241"/>
                  </a:lnTo>
                  <a:lnTo>
                    <a:pt x="877" y="1241"/>
                  </a:lnTo>
                  <a:lnTo>
                    <a:pt x="874" y="1239"/>
                  </a:lnTo>
                  <a:lnTo>
                    <a:pt x="871" y="1238"/>
                  </a:lnTo>
                  <a:lnTo>
                    <a:pt x="869" y="1234"/>
                  </a:lnTo>
                  <a:lnTo>
                    <a:pt x="867" y="1231"/>
                  </a:lnTo>
                  <a:lnTo>
                    <a:pt x="865" y="1230"/>
                  </a:lnTo>
                  <a:lnTo>
                    <a:pt x="864" y="1228"/>
                  </a:lnTo>
                  <a:lnTo>
                    <a:pt x="861" y="1225"/>
                  </a:lnTo>
                  <a:lnTo>
                    <a:pt x="857" y="1223"/>
                  </a:lnTo>
                  <a:lnTo>
                    <a:pt x="854" y="1220"/>
                  </a:lnTo>
                  <a:lnTo>
                    <a:pt x="850" y="1218"/>
                  </a:lnTo>
                  <a:lnTo>
                    <a:pt x="849" y="1215"/>
                  </a:lnTo>
                  <a:lnTo>
                    <a:pt x="846" y="1213"/>
                  </a:lnTo>
                  <a:lnTo>
                    <a:pt x="842" y="1209"/>
                  </a:lnTo>
                  <a:lnTo>
                    <a:pt x="840" y="1207"/>
                  </a:lnTo>
                  <a:lnTo>
                    <a:pt x="837" y="1204"/>
                  </a:lnTo>
                  <a:lnTo>
                    <a:pt x="834" y="1203"/>
                  </a:lnTo>
                  <a:lnTo>
                    <a:pt x="830" y="1202"/>
                  </a:lnTo>
                  <a:lnTo>
                    <a:pt x="826" y="1202"/>
                  </a:lnTo>
                  <a:lnTo>
                    <a:pt x="824" y="1200"/>
                  </a:lnTo>
                  <a:lnTo>
                    <a:pt x="821" y="1198"/>
                  </a:lnTo>
                  <a:lnTo>
                    <a:pt x="820" y="1194"/>
                  </a:lnTo>
                  <a:lnTo>
                    <a:pt x="819" y="1184"/>
                  </a:lnTo>
                  <a:lnTo>
                    <a:pt x="818" y="1177"/>
                  </a:lnTo>
                  <a:lnTo>
                    <a:pt x="815" y="1169"/>
                  </a:lnTo>
                  <a:lnTo>
                    <a:pt x="806" y="1163"/>
                  </a:lnTo>
                  <a:lnTo>
                    <a:pt x="799" y="1158"/>
                  </a:lnTo>
                  <a:lnTo>
                    <a:pt x="791" y="1154"/>
                  </a:lnTo>
                  <a:lnTo>
                    <a:pt x="783" y="1151"/>
                  </a:lnTo>
                  <a:lnTo>
                    <a:pt x="778" y="1144"/>
                  </a:lnTo>
                  <a:lnTo>
                    <a:pt x="775" y="1137"/>
                  </a:lnTo>
                  <a:lnTo>
                    <a:pt x="775" y="1128"/>
                  </a:lnTo>
                  <a:lnTo>
                    <a:pt x="776" y="1121"/>
                  </a:lnTo>
                  <a:lnTo>
                    <a:pt x="773" y="1113"/>
                  </a:lnTo>
                  <a:lnTo>
                    <a:pt x="760" y="1103"/>
                  </a:lnTo>
                  <a:lnTo>
                    <a:pt x="751" y="1095"/>
                  </a:lnTo>
                  <a:lnTo>
                    <a:pt x="748" y="1092"/>
                  </a:lnTo>
                  <a:lnTo>
                    <a:pt x="747" y="1090"/>
                  </a:lnTo>
                  <a:lnTo>
                    <a:pt x="744" y="1086"/>
                  </a:lnTo>
                  <a:lnTo>
                    <a:pt x="743" y="1082"/>
                  </a:lnTo>
                  <a:lnTo>
                    <a:pt x="740" y="1080"/>
                  </a:lnTo>
                  <a:lnTo>
                    <a:pt x="733" y="1067"/>
                  </a:lnTo>
                  <a:lnTo>
                    <a:pt x="724" y="1055"/>
                  </a:lnTo>
                  <a:lnTo>
                    <a:pt x="714" y="1042"/>
                  </a:lnTo>
                  <a:lnTo>
                    <a:pt x="698" y="1019"/>
                  </a:lnTo>
                  <a:lnTo>
                    <a:pt x="683" y="995"/>
                  </a:lnTo>
                  <a:lnTo>
                    <a:pt x="673" y="985"/>
                  </a:lnTo>
                  <a:lnTo>
                    <a:pt x="663" y="976"/>
                  </a:lnTo>
                  <a:lnTo>
                    <a:pt x="652" y="969"/>
                  </a:lnTo>
                  <a:lnTo>
                    <a:pt x="636" y="958"/>
                  </a:lnTo>
                  <a:lnTo>
                    <a:pt x="621" y="943"/>
                  </a:lnTo>
                  <a:lnTo>
                    <a:pt x="608" y="924"/>
                  </a:lnTo>
                  <a:lnTo>
                    <a:pt x="598" y="906"/>
                  </a:lnTo>
                  <a:lnTo>
                    <a:pt x="591" y="886"/>
                  </a:lnTo>
                  <a:lnTo>
                    <a:pt x="586" y="874"/>
                  </a:lnTo>
                  <a:lnTo>
                    <a:pt x="581" y="862"/>
                  </a:lnTo>
                  <a:lnTo>
                    <a:pt x="578" y="858"/>
                  </a:lnTo>
                  <a:lnTo>
                    <a:pt x="576" y="855"/>
                  </a:lnTo>
                  <a:lnTo>
                    <a:pt x="573" y="852"/>
                  </a:lnTo>
                  <a:lnTo>
                    <a:pt x="571" y="848"/>
                  </a:lnTo>
                  <a:lnTo>
                    <a:pt x="567" y="845"/>
                  </a:lnTo>
                  <a:lnTo>
                    <a:pt x="563" y="835"/>
                  </a:lnTo>
                  <a:lnTo>
                    <a:pt x="560" y="824"/>
                  </a:lnTo>
                  <a:lnTo>
                    <a:pt x="557" y="820"/>
                  </a:lnTo>
                  <a:lnTo>
                    <a:pt x="556" y="817"/>
                  </a:lnTo>
                  <a:lnTo>
                    <a:pt x="553" y="814"/>
                  </a:lnTo>
                  <a:lnTo>
                    <a:pt x="552" y="810"/>
                  </a:lnTo>
                  <a:lnTo>
                    <a:pt x="552" y="805"/>
                  </a:lnTo>
                  <a:lnTo>
                    <a:pt x="551" y="795"/>
                  </a:lnTo>
                  <a:lnTo>
                    <a:pt x="551" y="786"/>
                  </a:lnTo>
                  <a:lnTo>
                    <a:pt x="552" y="779"/>
                  </a:lnTo>
                  <a:lnTo>
                    <a:pt x="551" y="768"/>
                  </a:lnTo>
                  <a:lnTo>
                    <a:pt x="550" y="755"/>
                  </a:lnTo>
                  <a:lnTo>
                    <a:pt x="541" y="731"/>
                  </a:lnTo>
                  <a:lnTo>
                    <a:pt x="541" y="722"/>
                  </a:lnTo>
                  <a:lnTo>
                    <a:pt x="542" y="714"/>
                  </a:lnTo>
                  <a:lnTo>
                    <a:pt x="543" y="705"/>
                  </a:lnTo>
                  <a:lnTo>
                    <a:pt x="545" y="684"/>
                  </a:lnTo>
                  <a:lnTo>
                    <a:pt x="543" y="662"/>
                  </a:lnTo>
                  <a:lnTo>
                    <a:pt x="541" y="641"/>
                  </a:lnTo>
                  <a:lnTo>
                    <a:pt x="541" y="615"/>
                  </a:lnTo>
                  <a:lnTo>
                    <a:pt x="540" y="610"/>
                  </a:lnTo>
                  <a:lnTo>
                    <a:pt x="537" y="606"/>
                  </a:lnTo>
                  <a:lnTo>
                    <a:pt x="535" y="602"/>
                  </a:lnTo>
                  <a:lnTo>
                    <a:pt x="533" y="598"/>
                  </a:lnTo>
                  <a:lnTo>
                    <a:pt x="532" y="595"/>
                  </a:lnTo>
                  <a:lnTo>
                    <a:pt x="530" y="588"/>
                  </a:lnTo>
                  <a:lnTo>
                    <a:pt x="528" y="581"/>
                  </a:lnTo>
                  <a:lnTo>
                    <a:pt x="527" y="575"/>
                  </a:lnTo>
                  <a:lnTo>
                    <a:pt x="528" y="570"/>
                  </a:lnTo>
                  <a:lnTo>
                    <a:pt x="531" y="567"/>
                  </a:lnTo>
                  <a:lnTo>
                    <a:pt x="538" y="570"/>
                  </a:lnTo>
                  <a:lnTo>
                    <a:pt x="546" y="576"/>
                  </a:lnTo>
                  <a:lnTo>
                    <a:pt x="555" y="580"/>
                  </a:lnTo>
                  <a:lnTo>
                    <a:pt x="561" y="580"/>
                  </a:lnTo>
                  <a:lnTo>
                    <a:pt x="565" y="576"/>
                  </a:lnTo>
                  <a:lnTo>
                    <a:pt x="565" y="569"/>
                  </a:lnTo>
                  <a:lnTo>
                    <a:pt x="562" y="560"/>
                  </a:lnTo>
                  <a:lnTo>
                    <a:pt x="558" y="555"/>
                  </a:lnTo>
                  <a:lnTo>
                    <a:pt x="551" y="554"/>
                  </a:lnTo>
                  <a:lnTo>
                    <a:pt x="545" y="554"/>
                  </a:lnTo>
                  <a:lnTo>
                    <a:pt x="538" y="554"/>
                  </a:lnTo>
                  <a:lnTo>
                    <a:pt x="532" y="556"/>
                  </a:lnTo>
                  <a:lnTo>
                    <a:pt x="526" y="559"/>
                  </a:lnTo>
                  <a:lnTo>
                    <a:pt x="520" y="560"/>
                  </a:lnTo>
                  <a:lnTo>
                    <a:pt x="515" y="559"/>
                  </a:lnTo>
                  <a:lnTo>
                    <a:pt x="510" y="551"/>
                  </a:lnTo>
                  <a:lnTo>
                    <a:pt x="496" y="534"/>
                  </a:lnTo>
                  <a:lnTo>
                    <a:pt x="484" y="520"/>
                  </a:lnTo>
                  <a:lnTo>
                    <a:pt x="476" y="511"/>
                  </a:lnTo>
                  <a:lnTo>
                    <a:pt x="471" y="500"/>
                  </a:lnTo>
                  <a:lnTo>
                    <a:pt x="470" y="488"/>
                  </a:lnTo>
                  <a:lnTo>
                    <a:pt x="472" y="475"/>
                  </a:lnTo>
                  <a:lnTo>
                    <a:pt x="474" y="469"/>
                  </a:lnTo>
                  <a:lnTo>
                    <a:pt x="472" y="462"/>
                  </a:lnTo>
                  <a:lnTo>
                    <a:pt x="470" y="455"/>
                  </a:lnTo>
                  <a:lnTo>
                    <a:pt x="470" y="444"/>
                  </a:lnTo>
                  <a:lnTo>
                    <a:pt x="471" y="443"/>
                  </a:lnTo>
                  <a:lnTo>
                    <a:pt x="471" y="442"/>
                  </a:lnTo>
                  <a:lnTo>
                    <a:pt x="472" y="440"/>
                  </a:lnTo>
                  <a:lnTo>
                    <a:pt x="472" y="439"/>
                  </a:lnTo>
                  <a:lnTo>
                    <a:pt x="475" y="437"/>
                  </a:lnTo>
                  <a:lnTo>
                    <a:pt x="474" y="435"/>
                  </a:lnTo>
                  <a:lnTo>
                    <a:pt x="472" y="433"/>
                  </a:lnTo>
                  <a:lnTo>
                    <a:pt x="471" y="431"/>
                  </a:lnTo>
                  <a:lnTo>
                    <a:pt x="469" y="429"/>
                  </a:lnTo>
                  <a:lnTo>
                    <a:pt x="466" y="428"/>
                  </a:lnTo>
                  <a:lnTo>
                    <a:pt x="465" y="427"/>
                  </a:lnTo>
                  <a:lnTo>
                    <a:pt x="464" y="422"/>
                  </a:lnTo>
                  <a:lnTo>
                    <a:pt x="461" y="417"/>
                  </a:lnTo>
                  <a:lnTo>
                    <a:pt x="459" y="413"/>
                  </a:lnTo>
                  <a:lnTo>
                    <a:pt x="457" y="408"/>
                  </a:lnTo>
                  <a:lnTo>
                    <a:pt x="457" y="403"/>
                  </a:lnTo>
                  <a:lnTo>
                    <a:pt x="457" y="396"/>
                  </a:lnTo>
                  <a:lnTo>
                    <a:pt x="456" y="387"/>
                  </a:lnTo>
                  <a:lnTo>
                    <a:pt x="456" y="380"/>
                  </a:lnTo>
                  <a:lnTo>
                    <a:pt x="455" y="377"/>
                  </a:lnTo>
                  <a:lnTo>
                    <a:pt x="454" y="378"/>
                  </a:lnTo>
                  <a:lnTo>
                    <a:pt x="453" y="381"/>
                  </a:lnTo>
                  <a:lnTo>
                    <a:pt x="453" y="383"/>
                  </a:lnTo>
                  <a:lnTo>
                    <a:pt x="451" y="386"/>
                  </a:lnTo>
                  <a:lnTo>
                    <a:pt x="450" y="387"/>
                  </a:lnTo>
                  <a:lnTo>
                    <a:pt x="449" y="389"/>
                  </a:lnTo>
                  <a:lnTo>
                    <a:pt x="446" y="389"/>
                  </a:lnTo>
                  <a:lnTo>
                    <a:pt x="445" y="389"/>
                  </a:lnTo>
                  <a:lnTo>
                    <a:pt x="443" y="391"/>
                  </a:lnTo>
                  <a:lnTo>
                    <a:pt x="440" y="391"/>
                  </a:lnTo>
                  <a:lnTo>
                    <a:pt x="438" y="389"/>
                  </a:lnTo>
                  <a:lnTo>
                    <a:pt x="435" y="389"/>
                  </a:lnTo>
                  <a:lnTo>
                    <a:pt x="434" y="387"/>
                  </a:lnTo>
                  <a:lnTo>
                    <a:pt x="431" y="391"/>
                  </a:lnTo>
                  <a:lnTo>
                    <a:pt x="430" y="393"/>
                  </a:lnTo>
                  <a:lnTo>
                    <a:pt x="429" y="393"/>
                  </a:lnTo>
                  <a:lnTo>
                    <a:pt x="429" y="393"/>
                  </a:lnTo>
                  <a:lnTo>
                    <a:pt x="429" y="392"/>
                  </a:lnTo>
                  <a:lnTo>
                    <a:pt x="428" y="389"/>
                  </a:lnTo>
                  <a:lnTo>
                    <a:pt x="428" y="386"/>
                  </a:lnTo>
                  <a:lnTo>
                    <a:pt x="428" y="383"/>
                  </a:lnTo>
                  <a:lnTo>
                    <a:pt x="428" y="380"/>
                  </a:lnTo>
                  <a:lnTo>
                    <a:pt x="428" y="377"/>
                  </a:lnTo>
                  <a:lnTo>
                    <a:pt x="429" y="373"/>
                  </a:lnTo>
                  <a:lnTo>
                    <a:pt x="429" y="372"/>
                  </a:lnTo>
                  <a:lnTo>
                    <a:pt x="426" y="368"/>
                  </a:lnTo>
                  <a:lnTo>
                    <a:pt x="425" y="366"/>
                  </a:lnTo>
                  <a:lnTo>
                    <a:pt x="423" y="363"/>
                  </a:lnTo>
                  <a:lnTo>
                    <a:pt x="421" y="362"/>
                  </a:lnTo>
                  <a:lnTo>
                    <a:pt x="419" y="360"/>
                  </a:lnTo>
                  <a:lnTo>
                    <a:pt x="418" y="356"/>
                  </a:lnTo>
                  <a:lnTo>
                    <a:pt x="419" y="352"/>
                  </a:lnTo>
                  <a:lnTo>
                    <a:pt x="421" y="348"/>
                  </a:lnTo>
                  <a:lnTo>
                    <a:pt x="424" y="343"/>
                  </a:lnTo>
                  <a:lnTo>
                    <a:pt x="425" y="340"/>
                  </a:lnTo>
                  <a:lnTo>
                    <a:pt x="426" y="338"/>
                  </a:lnTo>
                  <a:lnTo>
                    <a:pt x="426" y="335"/>
                  </a:lnTo>
                  <a:lnTo>
                    <a:pt x="426" y="334"/>
                  </a:lnTo>
                  <a:lnTo>
                    <a:pt x="425" y="330"/>
                  </a:lnTo>
                  <a:lnTo>
                    <a:pt x="423" y="327"/>
                  </a:lnTo>
                  <a:lnTo>
                    <a:pt x="420" y="321"/>
                  </a:lnTo>
                  <a:lnTo>
                    <a:pt x="418" y="315"/>
                  </a:lnTo>
                  <a:lnTo>
                    <a:pt x="415" y="309"/>
                  </a:lnTo>
                  <a:lnTo>
                    <a:pt x="413" y="305"/>
                  </a:lnTo>
                  <a:lnTo>
                    <a:pt x="410" y="301"/>
                  </a:lnTo>
                  <a:lnTo>
                    <a:pt x="410" y="299"/>
                  </a:lnTo>
                  <a:lnTo>
                    <a:pt x="409" y="295"/>
                  </a:lnTo>
                  <a:lnTo>
                    <a:pt x="409" y="292"/>
                  </a:lnTo>
                  <a:lnTo>
                    <a:pt x="409" y="290"/>
                  </a:lnTo>
                  <a:lnTo>
                    <a:pt x="409" y="287"/>
                  </a:lnTo>
                  <a:lnTo>
                    <a:pt x="408" y="285"/>
                  </a:lnTo>
                  <a:lnTo>
                    <a:pt x="406" y="283"/>
                  </a:lnTo>
                  <a:lnTo>
                    <a:pt x="405" y="281"/>
                  </a:lnTo>
                  <a:lnTo>
                    <a:pt x="403" y="280"/>
                  </a:lnTo>
                  <a:lnTo>
                    <a:pt x="401" y="278"/>
                  </a:lnTo>
                  <a:lnTo>
                    <a:pt x="400" y="275"/>
                  </a:lnTo>
                  <a:lnTo>
                    <a:pt x="398" y="274"/>
                  </a:lnTo>
                  <a:lnTo>
                    <a:pt x="396" y="271"/>
                  </a:lnTo>
                  <a:lnTo>
                    <a:pt x="395" y="270"/>
                  </a:lnTo>
                  <a:lnTo>
                    <a:pt x="394" y="270"/>
                  </a:lnTo>
                  <a:lnTo>
                    <a:pt x="393" y="271"/>
                  </a:lnTo>
                  <a:lnTo>
                    <a:pt x="391" y="275"/>
                  </a:lnTo>
                  <a:lnTo>
                    <a:pt x="391" y="276"/>
                  </a:lnTo>
                  <a:lnTo>
                    <a:pt x="390" y="279"/>
                  </a:lnTo>
                  <a:lnTo>
                    <a:pt x="390" y="281"/>
                  </a:lnTo>
                  <a:lnTo>
                    <a:pt x="389" y="285"/>
                  </a:lnTo>
                  <a:lnTo>
                    <a:pt x="388" y="287"/>
                  </a:lnTo>
                  <a:lnTo>
                    <a:pt x="386" y="290"/>
                  </a:lnTo>
                  <a:lnTo>
                    <a:pt x="385" y="291"/>
                  </a:lnTo>
                  <a:lnTo>
                    <a:pt x="384" y="290"/>
                  </a:lnTo>
                  <a:lnTo>
                    <a:pt x="380" y="286"/>
                  </a:lnTo>
                  <a:lnTo>
                    <a:pt x="379" y="279"/>
                  </a:lnTo>
                  <a:lnTo>
                    <a:pt x="379" y="270"/>
                  </a:lnTo>
                  <a:lnTo>
                    <a:pt x="379" y="264"/>
                  </a:lnTo>
                  <a:lnTo>
                    <a:pt x="380" y="261"/>
                  </a:lnTo>
                  <a:lnTo>
                    <a:pt x="382" y="260"/>
                  </a:lnTo>
                  <a:lnTo>
                    <a:pt x="383" y="258"/>
                  </a:lnTo>
                  <a:lnTo>
                    <a:pt x="384" y="255"/>
                  </a:lnTo>
                  <a:lnTo>
                    <a:pt x="384" y="253"/>
                  </a:lnTo>
                  <a:lnTo>
                    <a:pt x="384" y="249"/>
                  </a:lnTo>
                  <a:lnTo>
                    <a:pt x="383" y="244"/>
                  </a:lnTo>
                  <a:lnTo>
                    <a:pt x="382" y="239"/>
                  </a:lnTo>
                  <a:lnTo>
                    <a:pt x="380" y="235"/>
                  </a:lnTo>
                  <a:lnTo>
                    <a:pt x="379" y="230"/>
                  </a:lnTo>
                  <a:lnTo>
                    <a:pt x="377" y="228"/>
                  </a:lnTo>
                  <a:lnTo>
                    <a:pt x="374" y="225"/>
                  </a:lnTo>
                  <a:lnTo>
                    <a:pt x="373" y="223"/>
                  </a:lnTo>
                  <a:lnTo>
                    <a:pt x="370" y="220"/>
                  </a:lnTo>
                  <a:lnTo>
                    <a:pt x="370" y="218"/>
                  </a:lnTo>
                  <a:lnTo>
                    <a:pt x="372" y="217"/>
                  </a:lnTo>
                  <a:lnTo>
                    <a:pt x="372" y="214"/>
                  </a:lnTo>
                  <a:lnTo>
                    <a:pt x="372" y="213"/>
                  </a:lnTo>
                  <a:lnTo>
                    <a:pt x="370" y="209"/>
                  </a:lnTo>
                  <a:lnTo>
                    <a:pt x="369" y="209"/>
                  </a:lnTo>
                  <a:lnTo>
                    <a:pt x="368" y="209"/>
                  </a:lnTo>
                  <a:lnTo>
                    <a:pt x="365" y="210"/>
                  </a:lnTo>
                  <a:lnTo>
                    <a:pt x="363" y="210"/>
                  </a:lnTo>
                  <a:lnTo>
                    <a:pt x="362" y="212"/>
                  </a:lnTo>
                  <a:lnTo>
                    <a:pt x="360" y="212"/>
                  </a:lnTo>
                  <a:lnTo>
                    <a:pt x="355" y="212"/>
                  </a:lnTo>
                  <a:lnTo>
                    <a:pt x="354" y="212"/>
                  </a:lnTo>
                  <a:lnTo>
                    <a:pt x="353" y="210"/>
                  </a:lnTo>
                  <a:lnTo>
                    <a:pt x="353" y="209"/>
                  </a:lnTo>
                  <a:lnTo>
                    <a:pt x="353" y="208"/>
                  </a:lnTo>
                  <a:lnTo>
                    <a:pt x="353" y="207"/>
                  </a:lnTo>
                  <a:lnTo>
                    <a:pt x="349" y="209"/>
                  </a:lnTo>
                  <a:lnTo>
                    <a:pt x="347" y="212"/>
                  </a:lnTo>
                  <a:lnTo>
                    <a:pt x="345" y="213"/>
                  </a:lnTo>
                  <a:lnTo>
                    <a:pt x="343" y="212"/>
                  </a:lnTo>
                  <a:lnTo>
                    <a:pt x="342" y="209"/>
                  </a:lnTo>
                  <a:lnTo>
                    <a:pt x="339" y="205"/>
                  </a:lnTo>
                  <a:lnTo>
                    <a:pt x="337" y="202"/>
                  </a:lnTo>
                  <a:lnTo>
                    <a:pt x="337" y="197"/>
                  </a:lnTo>
                  <a:lnTo>
                    <a:pt x="337" y="192"/>
                  </a:lnTo>
                  <a:lnTo>
                    <a:pt x="337" y="189"/>
                  </a:lnTo>
                  <a:lnTo>
                    <a:pt x="335" y="188"/>
                  </a:lnTo>
                  <a:lnTo>
                    <a:pt x="333" y="187"/>
                  </a:lnTo>
                  <a:lnTo>
                    <a:pt x="332" y="186"/>
                  </a:lnTo>
                  <a:lnTo>
                    <a:pt x="330" y="184"/>
                  </a:lnTo>
                  <a:lnTo>
                    <a:pt x="329" y="183"/>
                  </a:lnTo>
                  <a:lnTo>
                    <a:pt x="324" y="177"/>
                  </a:lnTo>
                  <a:lnTo>
                    <a:pt x="320" y="168"/>
                  </a:lnTo>
                  <a:lnTo>
                    <a:pt x="318" y="161"/>
                  </a:lnTo>
                  <a:lnTo>
                    <a:pt x="313" y="154"/>
                  </a:lnTo>
                  <a:lnTo>
                    <a:pt x="312" y="154"/>
                  </a:lnTo>
                  <a:lnTo>
                    <a:pt x="312" y="152"/>
                  </a:lnTo>
                  <a:lnTo>
                    <a:pt x="312" y="151"/>
                  </a:lnTo>
                  <a:lnTo>
                    <a:pt x="312" y="147"/>
                  </a:lnTo>
                  <a:lnTo>
                    <a:pt x="310" y="144"/>
                  </a:lnTo>
                  <a:lnTo>
                    <a:pt x="310" y="142"/>
                  </a:lnTo>
                  <a:lnTo>
                    <a:pt x="310" y="141"/>
                  </a:lnTo>
                  <a:lnTo>
                    <a:pt x="310" y="138"/>
                  </a:lnTo>
                  <a:lnTo>
                    <a:pt x="309" y="137"/>
                  </a:lnTo>
                  <a:lnTo>
                    <a:pt x="309" y="136"/>
                  </a:lnTo>
                  <a:lnTo>
                    <a:pt x="308" y="137"/>
                  </a:lnTo>
                  <a:lnTo>
                    <a:pt x="303" y="140"/>
                  </a:lnTo>
                  <a:lnTo>
                    <a:pt x="299" y="147"/>
                  </a:lnTo>
                  <a:lnTo>
                    <a:pt x="297" y="156"/>
                  </a:lnTo>
                  <a:lnTo>
                    <a:pt x="294" y="163"/>
                  </a:lnTo>
                  <a:lnTo>
                    <a:pt x="292" y="169"/>
                  </a:lnTo>
                  <a:lnTo>
                    <a:pt x="288" y="171"/>
                  </a:lnTo>
                  <a:lnTo>
                    <a:pt x="284" y="169"/>
                  </a:lnTo>
                  <a:lnTo>
                    <a:pt x="281" y="166"/>
                  </a:lnTo>
                  <a:lnTo>
                    <a:pt x="277" y="162"/>
                  </a:lnTo>
                  <a:lnTo>
                    <a:pt x="273" y="159"/>
                  </a:lnTo>
                  <a:lnTo>
                    <a:pt x="267" y="157"/>
                  </a:lnTo>
                  <a:lnTo>
                    <a:pt x="259" y="154"/>
                  </a:lnTo>
                  <a:lnTo>
                    <a:pt x="252" y="156"/>
                  </a:lnTo>
                  <a:lnTo>
                    <a:pt x="244" y="159"/>
                  </a:lnTo>
                  <a:lnTo>
                    <a:pt x="242" y="162"/>
                  </a:lnTo>
                  <a:lnTo>
                    <a:pt x="241" y="162"/>
                  </a:lnTo>
                  <a:lnTo>
                    <a:pt x="239" y="159"/>
                  </a:lnTo>
                  <a:lnTo>
                    <a:pt x="238" y="158"/>
                  </a:lnTo>
                  <a:lnTo>
                    <a:pt x="237" y="154"/>
                  </a:lnTo>
                  <a:lnTo>
                    <a:pt x="236" y="152"/>
                  </a:lnTo>
                  <a:lnTo>
                    <a:pt x="235" y="148"/>
                  </a:lnTo>
                  <a:lnTo>
                    <a:pt x="233" y="146"/>
                  </a:lnTo>
                  <a:lnTo>
                    <a:pt x="231" y="143"/>
                  </a:lnTo>
                  <a:lnTo>
                    <a:pt x="230" y="142"/>
                  </a:lnTo>
                  <a:lnTo>
                    <a:pt x="227" y="142"/>
                  </a:lnTo>
                  <a:lnTo>
                    <a:pt x="225" y="143"/>
                  </a:lnTo>
                  <a:lnTo>
                    <a:pt x="223" y="143"/>
                  </a:lnTo>
                  <a:lnTo>
                    <a:pt x="221" y="142"/>
                  </a:lnTo>
                  <a:lnTo>
                    <a:pt x="220" y="141"/>
                  </a:lnTo>
                  <a:lnTo>
                    <a:pt x="220" y="140"/>
                  </a:lnTo>
                  <a:lnTo>
                    <a:pt x="218" y="137"/>
                  </a:lnTo>
                  <a:lnTo>
                    <a:pt x="218" y="135"/>
                  </a:lnTo>
                  <a:lnTo>
                    <a:pt x="217" y="133"/>
                  </a:lnTo>
                  <a:lnTo>
                    <a:pt x="216" y="131"/>
                  </a:lnTo>
                  <a:lnTo>
                    <a:pt x="211" y="130"/>
                  </a:lnTo>
                  <a:lnTo>
                    <a:pt x="205" y="130"/>
                  </a:lnTo>
                  <a:lnTo>
                    <a:pt x="198" y="132"/>
                  </a:lnTo>
                  <a:lnTo>
                    <a:pt x="195" y="137"/>
                  </a:lnTo>
                  <a:lnTo>
                    <a:pt x="193" y="143"/>
                  </a:lnTo>
                  <a:lnTo>
                    <a:pt x="196" y="148"/>
                  </a:lnTo>
                  <a:lnTo>
                    <a:pt x="198" y="152"/>
                  </a:lnTo>
                  <a:lnTo>
                    <a:pt x="197" y="157"/>
                  </a:lnTo>
                  <a:lnTo>
                    <a:pt x="197" y="161"/>
                  </a:lnTo>
                  <a:lnTo>
                    <a:pt x="196" y="162"/>
                  </a:lnTo>
                  <a:lnTo>
                    <a:pt x="193" y="164"/>
                  </a:lnTo>
                  <a:lnTo>
                    <a:pt x="191" y="164"/>
                  </a:lnTo>
                  <a:lnTo>
                    <a:pt x="190" y="166"/>
                  </a:lnTo>
                  <a:lnTo>
                    <a:pt x="186" y="168"/>
                  </a:lnTo>
                  <a:lnTo>
                    <a:pt x="183" y="171"/>
                  </a:lnTo>
                  <a:lnTo>
                    <a:pt x="181" y="173"/>
                  </a:lnTo>
                  <a:lnTo>
                    <a:pt x="178" y="176"/>
                  </a:lnTo>
                  <a:lnTo>
                    <a:pt x="177" y="179"/>
                  </a:lnTo>
                  <a:lnTo>
                    <a:pt x="173" y="182"/>
                  </a:lnTo>
                  <a:lnTo>
                    <a:pt x="171" y="184"/>
                  </a:lnTo>
                  <a:lnTo>
                    <a:pt x="168" y="186"/>
                  </a:lnTo>
                  <a:lnTo>
                    <a:pt x="166" y="188"/>
                  </a:lnTo>
                  <a:lnTo>
                    <a:pt x="163" y="190"/>
                  </a:lnTo>
                  <a:lnTo>
                    <a:pt x="161" y="192"/>
                  </a:lnTo>
                  <a:lnTo>
                    <a:pt x="159" y="193"/>
                  </a:lnTo>
                  <a:lnTo>
                    <a:pt x="156" y="194"/>
                  </a:lnTo>
                  <a:lnTo>
                    <a:pt x="155" y="193"/>
                  </a:lnTo>
                  <a:lnTo>
                    <a:pt x="155" y="188"/>
                  </a:lnTo>
                  <a:lnTo>
                    <a:pt x="155" y="182"/>
                  </a:lnTo>
                  <a:lnTo>
                    <a:pt x="155" y="177"/>
                  </a:lnTo>
                  <a:lnTo>
                    <a:pt x="156" y="173"/>
                  </a:lnTo>
                  <a:lnTo>
                    <a:pt x="155" y="171"/>
                  </a:lnTo>
                  <a:lnTo>
                    <a:pt x="155" y="169"/>
                  </a:lnTo>
                  <a:lnTo>
                    <a:pt x="154" y="168"/>
                  </a:lnTo>
                  <a:lnTo>
                    <a:pt x="152" y="167"/>
                  </a:lnTo>
                  <a:lnTo>
                    <a:pt x="152" y="166"/>
                  </a:lnTo>
                  <a:lnTo>
                    <a:pt x="152" y="163"/>
                  </a:lnTo>
                  <a:lnTo>
                    <a:pt x="152" y="159"/>
                  </a:lnTo>
                  <a:lnTo>
                    <a:pt x="156" y="154"/>
                  </a:lnTo>
                  <a:lnTo>
                    <a:pt x="159" y="148"/>
                  </a:lnTo>
                  <a:lnTo>
                    <a:pt x="161" y="142"/>
                  </a:lnTo>
                  <a:lnTo>
                    <a:pt x="161" y="138"/>
                  </a:lnTo>
                  <a:lnTo>
                    <a:pt x="161" y="136"/>
                  </a:lnTo>
                  <a:lnTo>
                    <a:pt x="162" y="135"/>
                  </a:lnTo>
                  <a:lnTo>
                    <a:pt x="165" y="135"/>
                  </a:lnTo>
                  <a:lnTo>
                    <a:pt x="166" y="133"/>
                  </a:lnTo>
                  <a:lnTo>
                    <a:pt x="168" y="133"/>
                  </a:lnTo>
                  <a:lnTo>
                    <a:pt x="171" y="132"/>
                  </a:lnTo>
                  <a:lnTo>
                    <a:pt x="172" y="130"/>
                  </a:lnTo>
                  <a:lnTo>
                    <a:pt x="173" y="127"/>
                  </a:lnTo>
                  <a:lnTo>
                    <a:pt x="173" y="123"/>
                  </a:lnTo>
                  <a:lnTo>
                    <a:pt x="173" y="120"/>
                  </a:lnTo>
                  <a:lnTo>
                    <a:pt x="173" y="117"/>
                  </a:lnTo>
                  <a:lnTo>
                    <a:pt x="172" y="116"/>
                  </a:lnTo>
                  <a:lnTo>
                    <a:pt x="171" y="116"/>
                  </a:lnTo>
                  <a:lnTo>
                    <a:pt x="168" y="117"/>
                  </a:lnTo>
                  <a:lnTo>
                    <a:pt x="167" y="118"/>
                  </a:lnTo>
                  <a:lnTo>
                    <a:pt x="165" y="120"/>
                  </a:lnTo>
                  <a:lnTo>
                    <a:pt x="162" y="122"/>
                  </a:lnTo>
                  <a:lnTo>
                    <a:pt x="161" y="125"/>
                  </a:lnTo>
                  <a:lnTo>
                    <a:pt x="159" y="126"/>
                  </a:lnTo>
                  <a:lnTo>
                    <a:pt x="159" y="128"/>
                  </a:lnTo>
                  <a:lnTo>
                    <a:pt x="150" y="144"/>
                  </a:lnTo>
                  <a:lnTo>
                    <a:pt x="147" y="146"/>
                  </a:lnTo>
                  <a:lnTo>
                    <a:pt x="146" y="148"/>
                  </a:lnTo>
                  <a:lnTo>
                    <a:pt x="145" y="151"/>
                  </a:lnTo>
                  <a:lnTo>
                    <a:pt x="145" y="154"/>
                  </a:lnTo>
                  <a:lnTo>
                    <a:pt x="145" y="162"/>
                  </a:lnTo>
                  <a:lnTo>
                    <a:pt x="144" y="168"/>
                  </a:lnTo>
                  <a:lnTo>
                    <a:pt x="142" y="173"/>
                  </a:lnTo>
                  <a:lnTo>
                    <a:pt x="141" y="176"/>
                  </a:lnTo>
                  <a:lnTo>
                    <a:pt x="139" y="176"/>
                  </a:lnTo>
                  <a:lnTo>
                    <a:pt x="137" y="177"/>
                  </a:lnTo>
                  <a:lnTo>
                    <a:pt x="135" y="178"/>
                  </a:lnTo>
                  <a:lnTo>
                    <a:pt x="134" y="179"/>
                  </a:lnTo>
                  <a:lnTo>
                    <a:pt x="132" y="181"/>
                  </a:lnTo>
                  <a:lnTo>
                    <a:pt x="130" y="184"/>
                  </a:lnTo>
                  <a:lnTo>
                    <a:pt x="130" y="187"/>
                  </a:lnTo>
                  <a:lnTo>
                    <a:pt x="130" y="189"/>
                  </a:lnTo>
                  <a:lnTo>
                    <a:pt x="130" y="190"/>
                  </a:lnTo>
                  <a:lnTo>
                    <a:pt x="130" y="192"/>
                  </a:lnTo>
                  <a:lnTo>
                    <a:pt x="131" y="193"/>
                  </a:lnTo>
                  <a:lnTo>
                    <a:pt x="131" y="194"/>
                  </a:lnTo>
                  <a:lnTo>
                    <a:pt x="132" y="197"/>
                  </a:lnTo>
                  <a:lnTo>
                    <a:pt x="131" y="200"/>
                  </a:lnTo>
                  <a:lnTo>
                    <a:pt x="130" y="203"/>
                  </a:lnTo>
                  <a:lnTo>
                    <a:pt x="129" y="204"/>
                  </a:lnTo>
                  <a:lnTo>
                    <a:pt x="126" y="204"/>
                  </a:lnTo>
                  <a:lnTo>
                    <a:pt x="124" y="204"/>
                  </a:lnTo>
                  <a:lnTo>
                    <a:pt x="121" y="203"/>
                  </a:lnTo>
                  <a:lnTo>
                    <a:pt x="119" y="202"/>
                  </a:lnTo>
                  <a:lnTo>
                    <a:pt x="117" y="203"/>
                  </a:lnTo>
                  <a:lnTo>
                    <a:pt x="117" y="205"/>
                  </a:lnTo>
                  <a:lnTo>
                    <a:pt x="117" y="208"/>
                  </a:lnTo>
                  <a:lnTo>
                    <a:pt x="119" y="210"/>
                  </a:lnTo>
                  <a:lnTo>
                    <a:pt x="120" y="212"/>
                  </a:lnTo>
                  <a:lnTo>
                    <a:pt x="121" y="212"/>
                  </a:lnTo>
                  <a:lnTo>
                    <a:pt x="125" y="215"/>
                  </a:lnTo>
                  <a:lnTo>
                    <a:pt x="127" y="219"/>
                  </a:lnTo>
                  <a:lnTo>
                    <a:pt x="127" y="225"/>
                  </a:lnTo>
                  <a:lnTo>
                    <a:pt x="124" y="233"/>
                  </a:lnTo>
                  <a:lnTo>
                    <a:pt x="121" y="241"/>
                  </a:lnTo>
                  <a:lnTo>
                    <a:pt x="116" y="246"/>
                  </a:lnTo>
                  <a:lnTo>
                    <a:pt x="110" y="250"/>
                  </a:lnTo>
                  <a:lnTo>
                    <a:pt x="105" y="254"/>
                  </a:lnTo>
                  <a:lnTo>
                    <a:pt x="99" y="261"/>
                  </a:lnTo>
                  <a:lnTo>
                    <a:pt x="92" y="271"/>
                  </a:lnTo>
                  <a:lnTo>
                    <a:pt x="88" y="283"/>
                  </a:lnTo>
                  <a:lnTo>
                    <a:pt x="86" y="286"/>
                  </a:lnTo>
                  <a:lnTo>
                    <a:pt x="85" y="289"/>
                  </a:lnTo>
                  <a:lnTo>
                    <a:pt x="85" y="291"/>
                  </a:lnTo>
                  <a:lnTo>
                    <a:pt x="85" y="292"/>
                  </a:lnTo>
                  <a:lnTo>
                    <a:pt x="81" y="295"/>
                  </a:lnTo>
                  <a:lnTo>
                    <a:pt x="79" y="296"/>
                  </a:lnTo>
                  <a:lnTo>
                    <a:pt x="76" y="297"/>
                  </a:lnTo>
                  <a:lnTo>
                    <a:pt x="74" y="301"/>
                  </a:lnTo>
                  <a:lnTo>
                    <a:pt x="69" y="315"/>
                  </a:lnTo>
                  <a:lnTo>
                    <a:pt x="61" y="322"/>
                  </a:lnTo>
                  <a:lnTo>
                    <a:pt x="59" y="324"/>
                  </a:lnTo>
                  <a:lnTo>
                    <a:pt x="56" y="325"/>
                  </a:lnTo>
                  <a:lnTo>
                    <a:pt x="54" y="324"/>
                  </a:lnTo>
                  <a:lnTo>
                    <a:pt x="51" y="322"/>
                  </a:lnTo>
                  <a:lnTo>
                    <a:pt x="51" y="319"/>
                  </a:lnTo>
                  <a:lnTo>
                    <a:pt x="50" y="314"/>
                  </a:lnTo>
                  <a:lnTo>
                    <a:pt x="50" y="310"/>
                  </a:lnTo>
                  <a:lnTo>
                    <a:pt x="50" y="306"/>
                  </a:lnTo>
                  <a:lnTo>
                    <a:pt x="51" y="304"/>
                  </a:lnTo>
                  <a:lnTo>
                    <a:pt x="53" y="301"/>
                  </a:lnTo>
                  <a:lnTo>
                    <a:pt x="55" y="300"/>
                  </a:lnTo>
                  <a:lnTo>
                    <a:pt x="56" y="300"/>
                  </a:lnTo>
                  <a:lnTo>
                    <a:pt x="58" y="299"/>
                  </a:lnTo>
                  <a:lnTo>
                    <a:pt x="59" y="297"/>
                  </a:lnTo>
                  <a:lnTo>
                    <a:pt x="61" y="296"/>
                  </a:lnTo>
                  <a:lnTo>
                    <a:pt x="63" y="294"/>
                  </a:lnTo>
                  <a:lnTo>
                    <a:pt x="63" y="291"/>
                  </a:lnTo>
                  <a:lnTo>
                    <a:pt x="64" y="290"/>
                  </a:lnTo>
                  <a:lnTo>
                    <a:pt x="65" y="287"/>
                  </a:lnTo>
                  <a:lnTo>
                    <a:pt x="66" y="285"/>
                  </a:lnTo>
                  <a:lnTo>
                    <a:pt x="69" y="284"/>
                  </a:lnTo>
                  <a:lnTo>
                    <a:pt x="69" y="281"/>
                  </a:lnTo>
                  <a:lnTo>
                    <a:pt x="70" y="280"/>
                  </a:lnTo>
                  <a:lnTo>
                    <a:pt x="70" y="278"/>
                  </a:lnTo>
                  <a:lnTo>
                    <a:pt x="70" y="275"/>
                  </a:lnTo>
                  <a:lnTo>
                    <a:pt x="71" y="273"/>
                  </a:lnTo>
                  <a:lnTo>
                    <a:pt x="71" y="270"/>
                  </a:lnTo>
                  <a:lnTo>
                    <a:pt x="73" y="269"/>
                  </a:lnTo>
                  <a:lnTo>
                    <a:pt x="74" y="268"/>
                  </a:lnTo>
                  <a:lnTo>
                    <a:pt x="76" y="266"/>
                  </a:lnTo>
                  <a:lnTo>
                    <a:pt x="78" y="265"/>
                  </a:lnTo>
                  <a:lnTo>
                    <a:pt x="79" y="264"/>
                  </a:lnTo>
                  <a:lnTo>
                    <a:pt x="80" y="260"/>
                  </a:lnTo>
                  <a:lnTo>
                    <a:pt x="80" y="256"/>
                  </a:lnTo>
                  <a:lnTo>
                    <a:pt x="81" y="254"/>
                  </a:lnTo>
                  <a:lnTo>
                    <a:pt x="83" y="251"/>
                  </a:lnTo>
                  <a:lnTo>
                    <a:pt x="83" y="243"/>
                  </a:lnTo>
                  <a:lnTo>
                    <a:pt x="85" y="235"/>
                  </a:lnTo>
                  <a:lnTo>
                    <a:pt x="88" y="228"/>
                  </a:lnTo>
                  <a:lnTo>
                    <a:pt x="88" y="225"/>
                  </a:lnTo>
                  <a:lnTo>
                    <a:pt x="88" y="223"/>
                  </a:lnTo>
                  <a:lnTo>
                    <a:pt x="89" y="220"/>
                  </a:lnTo>
                  <a:lnTo>
                    <a:pt x="90" y="217"/>
                  </a:lnTo>
                  <a:lnTo>
                    <a:pt x="90" y="215"/>
                  </a:lnTo>
                  <a:lnTo>
                    <a:pt x="88" y="214"/>
                  </a:lnTo>
                  <a:lnTo>
                    <a:pt x="86" y="214"/>
                  </a:lnTo>
                  <a:lnTo>
                    <a:pt x="85" y="214"/>
                  </a:lnTo>
                  <a:lnTo>
                    <a:pt x="85" y="215"/>
                  </a:lnTo>
                  <a:lnTo>
                    <a:pt x="84" y="217"/>
                  </a:lnTo>
                  <a:lnTo>
                    <a:pt x="83" y="219"/>
                  </a:lnTo>
                  <a:lnTo>
                    <a:pt x="81" y="222"/>
                  </a:lnTo>
                  <a:lnTo>
                    <a:pt x="80" y="223"/>
                  </a:lnTo>
                  <a:lnTo>
                    <a:pt x="79" y="223"/>
                  </a:lnTo>
                  <a:lnTo>
                    <a:pt x="78" y="223"/>
                  </a:lnTo>
                  <a:lnTo>
                    <a:pt x="76" y="220"/>
                  </a:lnTo>
                  <a:lnTo>
                    <a:pt x="76" y="219"/>
                  </a:lnTo>
                  <a:lnTo>
                    <a:pt x="76" y="218"/>
                  </a:lnTo>
                  <a:lnTo>
                    <a:pt x="76" y="217"/>
                  </a:lnTo>
                  <a:lnTo>
                    <a:pt x="76" y="214"/>
                  </a:lnTo>
                  <a:lnTo>
                    <a:pt x="76" y="213"/>
                  </a:lnTo>
                  <a:lnTo>
                    <a:pt x="75" y="212"/>
                  </a:lnTo>
                  <a:lnTo>
                    <a:pt x="74" y="212"/>
                  </a:lnTo>
                  <a:lnTo>
                    <a:pt x="74" y="214"/>
                  </a:lnTo>
                  <a:lnTo>
                    <a:pt x="73" y="215"/>
                  </a:lnTo>
                  <a:lnTo>
                    <a:pt x="70" y="218"/>
                  </a:lnTo>
                  <a:lnTo>
                    <a:pt x="69" y="220"/>
                  </a:lnTo>
                  <a:lnTo>
                    <a:pt x="69" y="223"/>
                  </a:lnTo>
                  <a:lnTo>
                    <a:pt x="68" y="224"/>
                  </a:lnTo>
                  <a:lnTo>
                    <a:pt x="68" y="227"/>
                  </a:lnTo>
                  <a:lnTo>
                    <a:pt x="68" y="229"/>
                  </a:lnTo>
                  <a:lnTo>
                    <a:pt x="68" y="232"/>
                  </a:lnTo>
                  <a:lnTo>
                    <a:pt x="66" y="233"/>
                  </a:lnTo>
                  <a:lnTo>
                    <a:pt x="66" y="234"/>
                  </a:lnTo>
                  <a:lnTo>
                    <a:pt x="65" y="235"/>
                  </a:lnTo>
                  <a:lnTo>
                    <a:pt x="64" y="234"/>
                  </a:lnTo>
                  <a:lnTo>
                    <a:pt x="63" y="233"/>
                  </a:lnTo>
                  <a:lnTo>
                    <a:pt x="63" y="232"/>
                  </a:lnTo>
                  <a:lnTo>
                    <a:pt x="61" y="229"/>
                  </a:lnTo>
                  <a:lnTo>
                    <a:pt x="61" y="228"/>
                  </a:lnTo>
                  <a:lnTo>
                    <a:pt x="60" y="225"/>
                  </a:lnTo>
                  <a:lnTo>
                    <a:pt x="58" y="222"/>
                  </a:lnTo>
                  <a:lnTo>
                    <a:pt x="56" y="219"/>
                  </a:lnTo>
                  <a:lnTo>
                    <a:pt x="54" y="218"/>
                  </a:lnTo>
                  <a:lnTo>
                    <a:pt x="51" y="217"/>
                  </a:lnTo>
                  <a:lnTo>
                    <a:pt x="49" y="217"/>
                  </a:lnTo>
                  <a:lnTo>
                    <a:pt x="48" y="219"/>
                  </a:lnTo>
                  <a:lnTo>
                    <a:pt x="45" y="223"/>
                  </a:lnTo>
                  <a:lnTo>
                    <a:pt x="43" y="227"/>
                  </a:lnTo>
                  <a:lnTo>
                    <a:pt x="41" y="229"/>
                  </a:lnTo>
                  <a:lnTo>
                    <a:pt x="40" y="230"/>
                  </a:lnTo>
                  <a:lnTo>
                    <a:pt x="40" y="230"/>
                  </a:lnTo>
                  <a:lnTo>
                    <a:pt x="38" y="232"/>
                  </a:lnTo>
                  <a:lnTo>
                    <a:pt x="38" y="230"/>
                  </a:lnTo>
                  <a:lnTo>
                    <a:pt x="36" y="229"/>
                  </a:lnTo>
                  <a:lnTo>
                    <a:pt x="36" y="228"/>
                  </a:lnTo>
                  <a:lnTo>
                    <a:pt x="36" y="225"/>
                  </a:lnTo>
                  <a:lnTo>
                    <a:pt x="38" y="224"/>
                  </a:lnTo>
                  <a:lnTo>
                    <a:pt x="38" y="223"/>
                  </a:lnTo>
                  <a:lnTo>
                    <a:pt x="38" y="219"/>
                  </a:lnTo>
                  <a:lnTo>
                    <a:pt x="38" y="217"/>
                  </a:lnTo>
                  <a:lnTo>
                    <a:pt x="38" y="213"/>
                  </a:lnTo>
                  <a:lnTo>
                    <a:pt x="36" y="210"/>
                  </a:lnTo>
                  <a:lnTo>
                    <a:pt x="36" y="208"/>
                  </a:lnTo>
                  <a:lnTo>
                    <a:pt x="38" y="204"/>
                  </a:lnTo>
                  <a:lnTo>
                    <a:pt x="39" y="200"/>
                  </a:lnTo>
                  <a:lnTo>
                    <a:pt x="39" y="197"/>
                  </a:lnTo>
                  <a:lnTo>
                    <a:pt x="39" y="194"/>
                  </a:lnTo>
                  <a:lnTo>
                    <a:pt x="39" y="192"/>
                  </a:lnTo>
                  <a:lnTo>
                    <a:pt x="38" y="189"/>
                  </a:lnTo>
                  <a:lnTo>
                    <a:pt x="38" y="186"/>
                  </a:lnTo>
                  <a:lnTo>
                    <a:pt x="36" y="183"/>
                  </a:lnTo>
                  <a:lnTo>
                    <a:pt x="35" y="181"/>
                  </a:lnTo>
                  <a:lnTo>
                    <a:pt x="35" y="179"/>
                  </a:lnTo>
                  <a:lnTo>
                    <a:pt x="34" y="179"/>
                  </a:lnTo>
                  <a:lnTo>
                    <a:pt x="31" y="181"/>
                  </a:lnTo>
                  <a:lnTo>
                    <a:pt x="31" y="183"/>
                  </a:lnTo>
                  <a:lnTo>
                    <a:pt x="30" y="184"/>
                  </a:lnTo>
                  <a:lnTo>
                    <a:pt x="29" y="187"/>
                  </a:lnTo>
                  <a:lnTo>
                    <a:pt x="29" y="189"/>
                  </a:lnTo>
                  <a:lnTo>
                    <a:pt x="28" y="190"/>
                  </a:lnTo>
                  <a:lnTo>
                    <a:pt x="26" y="192"/>
                  </a:lnTo>
                  <a:lnTo>
                    <a:pt x="24" y="190"/>
                  </a:lnTo>
                  <a:lnTo>
                    <a:pt x="21" y="188"/>
                  </a:lnTo>
                  <a:lnTo>
                    <a:pt x="19" y="183"/>
                  </a:lnTo>
                  <a:lnTo>
                    <a:pt x="17" y="181"/>
                  </a:lnTo>
                  <a:lnTo>
                    <a:pt x="14" y="177"/>
                  </a:lnTo>
                  <a:lnTo>
                    <a:pt x="12" y="173"/>
                  </a:lnTo>
                  <a:lnTo>
                    <a:pt x="10" y="172"/>
                  </a:lnTo>
                  <a:lnTo>
                    <a:pt x="9" y="171"/>
                  </a:lnTo>
                  <a:lnTo>
                    <a:pt x="8" y="168"/>
                  </a:lnTo>
                  <a:lnTo>
                    <a:pt x="7" y="167"/>
                  </a:lnTo>
                  <a:lnTo>
                    <a:pt x="5" y="164"/>
                  </a:lnTo>
                  <a:lnTo>
                    <a:pt x="5" y="163"/>
                  </a:lnTo>
                  <a:lnTo>
                    <a:pt x="5" y="162"/>
                  </a:lnTo>
                  <a:lnTo>
                    <a:pt x="7" y="162"/>
                  </a:lnTo>
                  <a:lnTo>
                    <a:pt x="9" y="163"/>
                  </a:lnTo>
                  <a:lnTo>
                    <a:pt x="14" y="164"/>
                  </a:lnTo>
                  <a:lnTo>
                    <a:pt x="19" y="164"/>
                  </a:lnTo>
                  <a:lnTo>
                    <a:pt x="24" y="163"/>
                  </a:lnTo>
                  <a:lnTo>
                    <a:pt x="26" y="161"/>
                  </a:lnTo>
                  <a:lnTo>
                    <a:pt x="26" y="159"/>
                  </a:lnTo>
                  <a:lnTo>
                    <a:pt x="26" y="158"/>
                  </a:lnTo>
                  <a:lnTo>
                    <a:pt x="25" y="157"/>
                  </a:lnTo>
                  <a:lnTo>
                    <a:pt x="23" y="157"/>
                  </a:lnTo>
                  <a:lnTo>
                    <a:pt x="21" y="157"/>
                  </a:lnTo>
                  <a:lnTo>
                    <a:pt x="19" y="157"/>
                  </a:lnTo>
                  <a:lnTo>
                    <a:pt x="18" y="157"/>
                  </a:lnTo>
                  <a:lnTo>
                    <a:pt x="17" y="157"/>
                  </a:lnTo>
                  <a:lnTo>
                    <a:pt x="17" y="157"/>
                  </a:lnTo>
                  <a:lnTo>
                    <a:pt x="14" y="157"/>
                  </a:lnTo>
                  <a:lnTo>
                    <a:pt x="13" y="154"/>
                  </a:lnTo>
                  <a:lnTo>
                    <a:pt x="10" y="152"/>
                  </a:lnTo>
                  <a:lnTo>
                    <a:pt x="9" y="149"/>
                  </a:lnTo>
                  <a:lnTo>
                    <a:pt x="8" y="148"/>
                  </a:lnTo>
                  <a:lnTo>
                    <a:pt x="7" y="148"/>
                  </a:lnTo>
                  <a:lnTo>
                    <a:pt x="5" y="148"/>
                  </a:lnTo>
                  <a:lnTo>
                    <a:pt x="5" y="147"/>
                  </a:lnTo>
                  <a:lnTo>
                    <a:pt x="4" y="146"/>
                  </a:lnTo>
                  <a:lnTo>
                    <a:pt x="3" y="144"/>
                  </a:lnTo>
                  <a:lnTo>
                    <a:pt x="3" y="143"/>
                  </a:lnTo>
                  <a:lnTo>
                    <a:pt x="3" y="140"/>
                  </a:lnTo>
                  <a:lnTo>
                    <a:pt x="3" y="137"/>
                  </a:lnTo>
                  <a:lnTo>
                    <a:pt x="3" y="133"/>
                  </a:lnTo>
                  <a:lnTo>
                    <a:pt x="3" y="130"/>
                  </a:lnTo>
                  <a:lnTo>
                    <a:pt x="2" y="127"/>
                  </a:lnTo>
                  <a:lnTo>
                    <a:pt x="2" y="126"/>
                  </a:lnTo>
                  <a:lnTo>
                    <a:pt x="0" y="126"/>
                  </a:lnTo>
                  <a:lnTo>
                    <a:pt x="5" y="117"/>
                  </a:lnTo>
                  <a:lnTo>
                    <a:pt x="12" y="105"/>
                  </a:lnTo>
                  <a:lnTo>
                    <a:pt x="12" y="103"/>
                  </a:lnTo>
                  <a:lnTo>
                    <a:pt x="12" y="101"/>
                  </a:lnTo>
                  <a:lnTo>
                    <a:pt x="12" y="100"/>
                  </a:lnTo>
                  <a:lnTo>
                    <a:pt x="13" y="97"/>
                  </a:lnTo>
                  <a:lnTo>
                    <a:pt x="14" y="97"/>
                  </a:lnTo>
                  <a:lnTo>
                    <a:pt x="17" y="96"/>
                  </a:lnTo>
                  <a:lnTo>
                    <a:pt x="18" y="93"/>
                  </a:lnTo>
                  <a:lnTo>
                    <a:pt x="19" y="90"/>
                  </a:lnTo>
                  <a:lnTo>
                    <a:pt x="19" y="87"/>
                  </a:lnTo>
                  <a:lnTo>
                    <a:pt x="19" y="85"/>
                  </a:lnTo>
                  <a:lnTo>
                    <a:pt x="19" y="79"/>
                  </a:lnTo>
                  <a:lnTo>
                    <a:pt x="20" y="74"/>
                  </a:lnTo>
                  <a:lnTo>
                    <a:pt x="21" y="69"/>
                  </a:lnTo>
                  <a:lnTo>
                    <a:pt x="24" y="66"/>
                  </a:lnTo>
                  <a:lnTo>
                    <a:pt x="25" y="65"/>
                  </a:lnTo>
                  <a:lnTo>
                    <a:pt x="26" y="65"/>
                  </a:lnTo>
                  <a:lnTo>
                    <a:pt x="26" y="65"/>
                  </a:lnTo>
                  <a:lnTo>
                    <a:pt x="28" y="67"/>
                  </a:lnTo>
                  <a:lnTo>
                    <a:pt x="28" y="69"/>
                  </a:lnTo>
                  <a:lnTo>
                    <a:pt x="29" y="71"/>
                  </a:lnTo>
                  <a:lnTo>
                    <a:pt x="29" y="72"/>
                  </a:lnTo>
                  <a:lnTo>
                    <a:pt x="30" y="72"/>
                  </a:lnTo>
                  <a:lnTo>
                    <a:pt x="30" y="72"/>
                  </a:lnTo>
                  <a:lnTo>
                    <a:pt x="31" y="71"/>
                  </a:lnTo>
                  <a:lnTo>
                    <a:pt x="34" y="70"/>
                  </a:lnTo>
                  <a:lnTo>
                    <a:pt x="36" y="66"/>
                  </a:lnTo>
                  <a:lnTo>
                    <a:pt x="39" y="64"/>
                  </a:lnTo>
                  <a:lnTo>
                    <a:pt x="40" y="61"/>
                  </a:lnTo>
                  <a:lnTo>
                    <a:pt x="41" y="59"/>
                  </a:lnTo>
                  <a:lnTo>
                    <a:pt x="43" y="59"/>
                  </a:lnTo>
                  <a:lnTo>
                    <a:pt x="44" y="59"/>
                  </a:lnTo>
                  <a:lnTo>
                    <a:pt x="46" y="59"/>
                  </a:lnTo>
                  <a:lnTo>
                    <a:pt x="49" y="59"/>
                  </a:lnTo>
                  <a:lnTo>
                    <a:pt x="51" y="59"/>
                  </a:lnTo>
                  <a:lnTo>
                    <a:pt x="53" y="59"/>
                  </a:lnTo>
                  <a:lnTo>
                    <a:pt x="56" y="52"/>
                  </a:lnTo>
                  <a:lnTo>
                    <a:pt x="60" y="44"/>
                  </a:lnTo>
                  <a:lnTo>
                    <a:pt x="61" y="38"/>
                  </a:lnTo>
                  <a:lnTo>
                    <a:pt x="61" y="21"/>
                  </a:lnTo>
                  <a:lnTo>
                    <a:pt x="61" y="20"/>
                  </a:lnTo>
                  <a:lnTo>
                    <a:pt x="63" y="16"/>
                  </a:lnTo>
                  <a:lnTo>
                    <a:pt x="64" y="14"/>
                  </a:lnTo>
                  <a:lnTo>
                    <a:pt x="65" y="10"/>
                  </a:lnTo>
                  <a:lnTo>
                    <a:pt x="66" y="5"/>
                  </a:lnTo>
                  <a:lnTo>
                    <a:pt x="65" y="5"/>
                  </a:lnTo>
                  <a:lnTo>
                    <a:pt x="66" y="3"/>
                  </a:lnTo>
                  <a:lnTo>
                    <a:pt x="66" y="3"/>
                  </a:lnTo>
                  <a:lnTo>
                    <a:pt x="66" y="3"/>
                  </a:lnTo>
                  <a:lnTo>
                    <a:pt x="68" y="1"/>
                  </a:lnTo>
                  <a:lnTo>
                    <a:pt x="69" y="0"/>
                  </a:lnTo>
                  <a:close/>
                </a:path>
              </a:pathLst>
            </a:custGeom>
            <a:grpFill/>
            <a:ln w="0">
              <a:solidFill>
                <a:sysClr val="window" lastClr="FFFFFF">
                  <a:lumMod val="95000"/>
                </a:sysClr>
              </a:solidFill>
              <a:prstDash val="solid"/>
              <a:round/>
            </a:ln>
          </p:spPr>
          <p:txBody>
            <a:bodyPr vert="horz" wrap="square" lIns="91427" tIns="45713" rIns="91427" bIns="45713" numCol="1" anchor="t" anchorCtr="0" compatLnSpc="1"/>
            <a:lstStyle/>
            <a:p>
              <a:pPr marL="0" marR="0" lvl="0" indent="0" defTabSz="932180" eaLnBrk="1" fontAlgn="auto" latinLnBrk="0" hangingPunct="1">
                <a:lnSpc>
                  <a:spcPct val="100000"/>
                </a:lnSpc>
                <a:spcBef>
                  <a:spcPts val="0"/>
                </a:spcBef>
                <a:spcAft>
                  <a:spcPts val="0"/>
                </a:spcAft>
                <a:buClrTx/>
                <a:buSzTx/>
                <a:buFontTx/>
                <a:buNone/>
                <a:defRPr/>
              </a:pPr>
              <a:endParaRPr kumimoji="0" lang="en-GB" sz="1800" b="0" i="0" u="none" strike="noStrike" kern="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17" name="Freeform 7"/>
            <p:cNvSpPr>
              <a:spLocks noEditPoints="1"/>
            </p:cNvSpPr>
            <p:nvPr/>
          </p:nvSpPr>
          <p:spPr bwMode="auto">
            <a:xfrm>
              <a:off x="5211" y="392"/>
              <a:ext cx="1012" cy="308"/>
            </a:xfrm>
            <a:custGeom>
              <a:avLst/>
              <a:gdLst>
                <a:gd name="T0" fmla="*/ 150 w 3036"/>
                <a:gd name="T1" fmla="*/ 332 h 923"/>
                <a:gd name="T2" fmla="*/ 226 w 3036"/>
                <a:gd name="T3" fmla="*/ 296 h 923"/>
                <a:gd name="T4" fmla="*/ 2110 w 3036"/>
                <a:gd name="T5" fmla="*/ 176 h 923"/>
                <a:gd name="T6" fmla="*/ 2158 w 3036"/>
                <a:gd name="T7" fmla="*/ 163 h 923"/>
                <a:gd name="T8" fmla="*/ 2208 w 3036"/>
                <a:gd name="T9" fmla="*/ 220 h 923"/>
                <a:gd name="T10" fmla="*/ 2104 w 3036"/>
                <a:gd name="T11" fmla="*/ 263 h 923"/>
                <a:gd name="T12" fmla="*/ 2091 w 3036"/>
                <a:gd name="T13" fmla="*/ 199 h 923"/>
                <a:gd name="T14" fmla="*/ 2073 w 3036"/>
                <a:gd name="T15" fmla="*/ 151 h 923"/>
                <a:gd name="T16" fmla="*/ 929 w 3036"/>
                <a:gd name="T17" fmla="*/ 155 h 923"/>
                <a:gd name="T18" fmla="*/ 814 w 3036"/>
                <a:gd name="T19" fmla="*/ 205 h 923"/>
                <a:gd name="T20" fmla="*/ 805 w 3036"/>
                <a:gd name="T21" fmla="*/ 94 h 923"/>
                <a:gd name="T22" fmla="*/ 44 w 3036"/>
                <a:gd name="T23" fmla="*/ 102 h 923"/>
                <a:gd name="T24" fmla="*/ 86 w 3036"/>
                <a:gd name="T25" fmla="*/ 145 h 923"/>
                <a:gd name="T26" fmla="*/ 90 w 3036"/>
                <a:gd name="T27" fmla="*/ 80 h 923"/>
                <a:gd name="T28" fmla="*/ 2678 w 3036"/>
                <a:gd name="T29" fmla="*/ 792 h 923"/>
                <a:gd name="T30" fmla="*/ 2528 w 3036"/>
                <a:gd name="T31" fmla="*/ 906 h 923"/>
                <a:gd name="T32" fmla="*/ 2489 w 3036"/>
                <a:gd name="T33" fmla="*/ 878 h 923"/>
                <a:gd name="T34" fmla="*/ 2363 w 3036"/>
                <a:gd name="T35" fmla="*/ 840 h 923"/>
                <a:gd name="T36" fmla="*/ 2367 w 3036"/>
                <a:gd name="T37" fmla="*/ 770 h 923"/>
                <a:gd name="T38" fmla="*/ 2407 w 3036"/>
                <a:gd name="T39" fmla="*/ 718 h 923"/>
                <a:gd name="T40" fmla="*/ 2451 w 3036"/>
                <a:gd name="T41" fmla="*/ 652 h 923"/>
                <a:gd name="T42" fmla="*/ 2475 w 3036"/>
                <a:gd name="T43" fmla="*/ 530 h 923"/>
                <a:gd name="T44" fmla="*/ 2503 w 3036"/>
                <a:gd name="T45" fmla="*/ 625 h 923"/>
                <a:gd name="T46" fmla="*/ 2534 w 3036"/>
                <a:gd name="T47" fmla="*/ 618 h 923"/>
                <a:gd name="T48" fmla="*/ 2569 w 3036"/>
                <a:gd name="T49" fmla="*/ 536 h 923"/>
                <a:gd name="T50" fmla="*/ 2574 w 3036"/>
                <a:gd name="T51" fmla="*/ 489 h 923"/>
                <a:gd name="T52" fmla="*/ 2626 w 3036"/>
                <a:gd name="T53" fmla="*/ 468 h 923"/>
                <a:gd name="T54" fmla="*/ 2578 w 3036"/>
                <a:gd name="T55" fmla="*/ 467 h 923"/>
                <a:gd name="T56" fmla="*/ 2565 w 3036"/>
                <a:gd name="T57" fmla="*/ 347 h 923"/>
                <a:gd name="T58" fmla="*/ 2550 w 3036"/>
                <a:gd name="T59" fmla="*/ 296 h 923"/>
                <a:gd name="T60" fmla="*/ 2543 w 3036"/>
                <a:gd name="T61" fmla="*/ 462 h 923"/>
                <a:gd name="T62" fmla="*/ 2505 w 3036"/>
                <a:gd name="T63" fmla="*/ 591 h 923"/>
                <a:gd name="T64" fmla="*/ 2492 w 3036"/>
                <a:gd name="T65" fmla="*/ 515 h 923"/>
                <a:gd name="T66" fmla="*/ 2478 w 3036"/>
                <a:gd name="T67" fmla="*/ 477 h 923"/>
                <a:gd name="T68" fmla="*/ 2422 w 3036"/>
                <a:gd name="T69" fmla="*/ 433 h 923"/>
                <a:gd name="T70" fmla="*/ 2454 w 3036"/>
                <a:gd name="T71" fmla="*/ 316 h 923"/>
                <a:gd name="T72" fmla="*/ 2482 w 3036"/>
                <a:gd name="T73" fmla="*/ 196 h 923"/>
                <a:gd name="T74" fmla="*/ 2494 w 3036"/>
                <a:gd name="T75" fmla="*/ 136 h 923"/>
                <a:gd name="T76" fmla="*/ 2502 w 3036"/>
                <a:gd name="T77" fmla="*/ 95 h 923"/>
                <a:gd name="T78" fmla="*/ 2527 w 3036"/>
                <a:gd name="T79" fmla="*/ 92 h 923"/>
                <a:gd name="T80" fmla="*/ 2548 w 3036"/>
                <a:gd name="T81" fmla="*/ 65 h 923"/>
                <a:gd name="T82" fmla="*/ 2584 w 3036"/>
                <a:gd name="T83" fmla="*/ 91 h 923"/>
                <a:gd name="T84" fmla="*/ 2612 w 3036"/>
                <a:gd name="T85" fmla="*/ 145 h 923"/>
                <a:gd name="T86" fmla="*/ 2677 w 3036"/>
                <a:gd name="T87" fmla="*/ 275 h 923"/>
                <a:gd name="T88" fmla="*/ 2637 w 3036"/>
                <a:gd name="T89" fmla="*/ 264 h 923"/>
                <a:gd name="T90" fmla="*/ 2659 w 3036"/>
                <a:gd name="T91" fmla="*/ 316 h 923"/>
                <a:gd name="T92" fmla="*/ 2690 w 3036"/>
                <a:gd name="T93" fmla="*/ 274 h 923"/>
                <a:gd name="T94" fmla="*/ 2703 w 3036"/>
                <a:gd name="T95" fmla="*/ 207 h 923"/>
                <a:gd name="T96" fmla="*/ 2745 w 3036"/>
                <a:gd name="T97" fmla="*/ 214 h 923"/>
                <a:gd name="T98" fmla="*/ 2782 w 3036"/>
                <a:gd name="T99" fmla="*/ 204 h 923"/>
                <a:gd name="T100" fmla="*/ 2777 w 3036"/>
                <a:gd name="T101" fmla="*/ 167 h 923"/>
                <a:gd name="T102" fmla="*/ 2842 w 3036"/>
                <a:gd name="T103" fmla="*/ 229 h 923"/>
                <a:gd name="T104" fmla="*/ 2819 w 3036"/>
                <a:gd name="T105" fmla="*/ 135 h 923"/>
                <a:gd name="T106" fmla="*/ 2857 w 3036"/>
                <a:gd name="T107" fmla="*/ 169 h 923"/>
                <a:gd name="T108" fmla="*/ 2863 w 3036"/>
                <a:gd name="T109" fmla="*/ 312 h 923"/>
                <a:gd name="T110" fmla="*/ 2900 w 3036"/>
                <a:gd name="T111" fmla="*/ 281 h 923"/>
                <a:gd name="T112" fmla="*/ 2864 w 3036"/>
                <a:gd name="T113" fmla="*/ 176 h 923"/>
                <a:gd name="T114" fmla="*/ 2864 w 3036"/>
                <a:gd name="T115" fmla="*/ 133 h 923"/>
                <a:gd name="T116" fmla="*/ 2878 w 3036"/>
                <a:gd name="T117" fmla="*/ 138 h 923"/>
                <a:gd name="T118" fmla="*/ 2910 w 3036"/>
                <a:gd name="T119" fmla="*/ 157 h 923"/>
                <a:gd name="T120" fmla="*/ 2892 w 3036"/>
                <a:gd name="T121" fmla="*/ 111 h 923"/>
                <a:gd name="T122" fmla="*/ 2923 w 3036"/>
                <a:gd name="T123" fmla="*/ 14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36" h="923">
                  <a:moveTo>
                    <a:pt x="283" y="248"/>
                  </a:moveTo>
                  <a:lnTo>
                    <a:pt x="277" y="248"/>
                  </a:lnTo>
                  <a:lnTo>
                    <a:pt x="269" y="249"/>
                  </a:lnTo>
                  <a:lnTo>
                    <a:pt x="262" y="253"/>
                  </a:lnTo>
                  <a:lnTo>
                    <a:pt x="254" y="255"/>
                  </a:lnTo>
                  <a:lnTo>
                    <a:pt x="252" y="258"/>
                  </a:lnTo>
                  <a:lnTo>
                    <a:pt x="242" y="261"/>
                  </a:lnTo>
                  <a:lnTo>
                    <a:pt x="234" y="266"/>
                  </a:lnTo>
                  <a:lnTo>
                    <a:pt x="228" y="275"/>
                  </a:lnTo>
                  <a:lnTo>
                    <a:pt x="223" y="281"/>
                  </a:lnTo>
                  <a:lnTo>
                    <a:pt x="216" y="288"/>
                  </a:lnTo>
                  <a:lnTo>
                    <a:pt x="208" y="293"/>
                  </a:lnTo>
                  <a:lnTo>
                    <a:pt x="202" y="294"/>
                  </a:lnTo>
                  <a:lnTo>
                    <a:pt x="198" y="293"/>
                  </a:lnTo>
                  <a:lnTo>
                    <a:pt x="196" y="289"/>
                  </a:lnTo>
                  <a:lnTo>
                    <a:pt x="193" y="286"/>
                  </a:lnTo>
                  <a:lnTo>
                    <a:pt x="191" y="283"/>
                  </a:lnTo>
                  <a:lnTo>
                    <a:pt x="188" y="279"/>
                  </a:lnTo>
                  <a:lnTo>
                    <a:pt x="186" y="275"/>
                  </a:lnTo>
                  <a:lnTo>
                    <a:pt x="183" y="274"/>
                  </a:lnTo>
                  <a:lnTo>
                    <a:pt x="182" y="274"/>
                  </a:lnTo>
                  <a:lnTo>
                    <a:pt x="180" y="274"/>
                  </a:lnTo>
                  <a:lnTo>
                    <a:pt x="177" y="275"/>
                  </a:lnTo>
                  <a:lnTo>
                    <a:pt x="176" y="276"/>
                  </a:lnTo>
                  <a:lnTo>
                    <a:pt x="175" y="279"/>
                  </a:lnTo>
                  <a:lnTo>
                    <a:pt x="175" y="283"/>
                  </a:lnTo>
                  <a:lnTo>
                    <a:pt x="176" y="286"/>
                  </a:lnTo>
                  <a:lnTo>
                    <a:pt x="177" y="290"/>
                  </a:lnTo>
                  <a:lnTo>
                    <a:pt x="178" y="293"/>
                  </a:lnTo>
                  <a:lnTo>
                    <a:pt x="178" y="295"/>
                  </a:lnTo>
                  <a:lnTo>
                    <a:pt x="176" y="298"/>
                  </a:lnTo>
                  <a:lnTo>
                    <a:pt x="173" y="301"/>
                  </a:lnTo>
                  <a:lnTo>
                    <a:pt x="171" y="305"/>
                  </a:lnTo>
                  <a:lnTo>
                    <a:pt x="167" y="310"/>
                  </a:lnTo>
                  <a:lnTo>
                    <a:pt x="162" y="315"/>
                  </a:lnTo>
                  <a:lnTo>
                    <a:pt x="157" y="320"/>
                  </a:lnTo>
                  <a:lnTo>
                    <a:pt x="155" y="324"/>
                  </a:lnTo>
                  <a:lnTo>
                    <a:pt x="152" y="329"/>
                  </a:lnTo>
                  <a:lnTo>
                    <a:pt x="150" y="332"/>
                  </a:lnTo>
                  <a:lnTo>
                    <a:pt x="147" y="336"/>
                  </a:lnTo>
                  <a:lnTo>
                    <a:pt x="137" y="339"/>
                  </a:lnTo>
                  <a:lnTo>
                    <a:pt x="127" y="336"/>
                  </a:lnTo>
                  <a:lnTo>
                    <a:pt x="119" y="331"/>
                  </a:lnTo>
                  <a:lnTo>
                    <a:pt x="110" y="329"/>
                  </a:lnTo>
                  <a:lnTo>
                    <a:pt x="109" y="329"/>
                  </a:lnTo>
                  <a:lnTo>
                    <a:pt x="107" y="329"/>
                  </a:lnTo>
                  <a:lnTo>
                    <a:pt x="105" y="327"/>
                  </a:lnTo>
                  <a:lnTo>
                    <a:pt x="101" y="327"/>
                  </a:lnTo>
                  <a:lnTo>
                    <a:pt x="99" y="327"/>
                  </a:lnTo>
                  <a:lnTo>
                    <a:pt x="96" y="327"/>
                  </a:lnTo>
                  <a:lnTo>
                    <a:pt x="94" y="329"/>
                  </a:lnTo>
                  <a:lnTo>
                    <a:pt x="92" y="329"/>
                  </a:lnTo>
                  <a:lnTo>
                    <a:pt x="92" y="330"/>
                  </a:lnTo>
                  <a:lnTo>
                    <a:pt x="92" y="331"/>
                  </a:lnTo>
                  <a:lnTo>
                    <a:pt x="95" y="334"/>
                  </a:lnTo>
                  <a:lnTo>
                    <a:pt x="97" y="335"/>
                  </a:lnTo>
                  <a:lnTo>
                    <a:pt x="100" y="336"/>
                  </a:lnTo>
                  <a:lnTo>
                    <a:pt x="102" y="335"/>
                  </a:lnTo>
                  <a:lnTo>
                    <a:pt x="105" y="335"/>
                  </a:lnTo>
                  <a:lnTo>
                    <a:pt x="107" y="334"/>
                  </a:lnTo>
                  <a:lnTo>
                    <a:pt x="110" y="334"/>
                  </a:lnTo>
                  <a:lnTo>
                    <a:pt x="114" y="334"/>
                  </a:lnTo>
                  <a:lnTo>
                    <a:pt x="117" y="334"/>
                  </a:lnTo>
                  <a:lnTo>
                    <a:pt x="120" y="335"/>
                  </a:lnTo>
                  <a:lnTo>
                    <a:pt x="123" y="336"/>
                  </a:lnTo>
                  <a:lnTo>
                    <a:pt x="133" y="342"/>
                  </a:lnTo>
                  <a:lnTo>
                    <a:pt x="143" y="346"/>
                  </a:lnTo>
                  <a:lnTo>
                    <a:pt x="155" y="346"/>
                  </a:lnTo>
                  <a:lnTo>
                    <a:pt x="166" y="345"/>
                  </a:lnTo>
                  <a:lnTo>
                    <a:pt x="176" y="339"/>
                  </a:lnTo>
                  <a:lnTo>
                    <a:pt x="186" y="334"/>
                  </a:lnTo>
                  <a:lnTo>
                    <a:pt x="202" y="322"/>
                  </a:lnTo>
                  <a:lnTo>
                    <a:pt x="217" y="310"/>
                  </a:lnTo>
                  <a:lnTo>
                    <a:pt x="221" y="309"/>
                  </a:lnTo>
                  <a:lnTo>
                    <a:pt x="222" y="306"/>
                  </a:lnTo>
                  <a:lnTo>
                    <a:pt x="224" y="304"/>
                  </a:lnTo>
                  <a:lnTo>
                    <a:pt x="224" y="301"/>
                  </a:lnTo>
                  <a:lnTo>
                    <a:pt x="226" y="296"/>
                  </a:lnTo>
                  <a:lnTo>
                    <a:pt x="226" y="295"/>
                  </a:lnTo>
                  <a:lnTo>
                    <a:pt x="227" y="293"/>
                  </a:lnTo>
                  <a:lnTo>
                    <a:pt x="229" y="291"/>
                  </a:lnTo>
                  <a:lnTo>
                    <a:pt x="232" y="291"/>
                  </a:lnTo>
                  <a:lnTo>
                    <a:pt x="234" y="290"/>
                  </a:lnTo>
                  <a:lnTo>
                    <a:pt x="236" y="289"/>
                  </a:lnTo>
                  <a:lnTo>
                    <a:pt x="241" y="284"/>
                  </a:lnTo>
                  <a:lnTo>
                    <a:pt x="244" y="279"/>
                  </a:lnTo>
                  <a:lnTo>
                    <a:pt x="249" y="273"/>
                  </a:lnTo>
                  <a:lnTo>
                    <a:pt x="264" y="265"/>
                  </a:lnTo>
                  <a:lnTo>
                    <a:pt x="273" y="263"/>
                  </a:lnTo>
                  <a:lnTo>
                    <a:pt x="282" y="258"/>
                  </a:lnTo>
                  <a:lnTo>
                    <a:pt x="285" y="249"/>
                  </a:lnTo>
                  <a:lnTo>
                    <a:pt x="283" y="248"/>
                  </a:lnTo>
                  <a:close/>
                  <a:moveTo>
                    <a:pt x="2079" y="137"/>
                  </a:moveTo>
                  <a:lnTo>
                    <a:pt x="2081" y="138"/>
                  </a:lnTo>
                  <a:lnTo>
                    <a:pt x="2083" y="140"/>
                  </a:lnTo>
                  <a:lnTo>
                    <a:pt x="2086" y="141"/>
                  </a:lnTo>
                  <a:lnTo>
                    <a:pt x="2089" y="143"/>
                  </a:lnTo>
                  <a:lnTo>
                    <a:pt x="2092" y="146"/>
                  </a:lnTo>
                  <a:lnTo>
                    <a:pt x="2094" y="148"/>
                  </a:lnTo>
                  <a:lnTo>
                    <a:pt x="2097" y="151"/>
                  </a:lnTo>
                  <a:lnTo>
                    <a:pt x="2098" y="153"/>
                  </a:lnTo>
                  <a:lnTo>
                    <a:pt x="2099" y="158"/>
                  </a:lnTo>
                  <a:lnTo>
                    <a:pt x="2100" y="161"/>
                  </a:lnTo>
                  <a:lnTo>
                    <a:pt x="2102" y="162"/>
                  </a:lnTo>
                  <a:lnTo>
                    <a:pt x="2104" y="164"/>
                  </a:lnTo>
                  <a:lnTo>
                    <a:pt x="2105" y="167"/>
                  </a:lnTo>
                  <a:lnTo>
                    <a:pt x="2105" y="168"/>
                  </a:lnTo>
                  <a:lnTo>
                    <a:pt x="2104" y="171"/>
                  </a:lnTo>
                  <a:lnTo>
                    <a:pt x="2104" y="173"/>
                  </a:lnTo>
                  <a:lnTo>
                    <a:pt x="2103" y="174"/>
                  </a:lnTo>
                  <a:lnTo>
                    <a:pt x="2103" y="174"/>
                  </a:lnTo>
                  <a:lnTo>
                    <a:pt x="2104" y="177"/>
                  </a:lnTo>
                  <a:lnTo>
                    <a:pt x="2105" y="178"/>
                  </a:lnTo>
                  <a:lnTo>
                    <a:pt x="2107" y="179"/>
                  </a:lnTo>
                  <a:lnTo>
                    <a:pt x="2109" y="178"/>
                  </a:lnTo>
                  <a:lnTo>
                    <a:pt x="2110" y="177"/>
                  </a:lnTo>
                  <a:lnTo>
                    <a:pt x="2110" y="176"/>
                  </a:lnTo>
                  <a:lnTo>
                    <a:pt x="2110" y="174"/>
                  </a:lnTo>
                  <a:lnTo>
                    <a:pt x="2110" y="173"/>
                  </a:lnTo>
                  <a:lnTo>
                    <a:pt x="2112" y="169"/>
                  </a:lnTo>
                  <a:lnTo>
                    <a:pt x="2112" y="167"/>
                  </a:lnTo>
                  <a:lnTo>
                    <a:pt x="2112" y="163"/>
                  </a:lnTo>
                  <a:lnTo>
                    <a:pt x="2113" y="161"/>
                  </a:lnTo>
                  <a:lnTo>
                    <a:pt x="2114" y="159"/>
                  </a:lnTo>
                  <a:lnTo>
                    <a:pt x="2114" y="159"/>
                  </a:lnTo>
                  <a:lnTo>
                    <a:pt x="2115" y="161"/>
                  </a:lnTo>
                  <a:lnTo>
                    <a:pt x="2117" y="163"/>
                  </a:lnTo>
                  <a:lnTo>
                    <a:pt x="2119" y="166"/>
                  </a:lnTo>
                  <a:lnTo>
                    <a:pt x="2120" y="168"/>
                  </a:lnTo>
                  <a:lnTo>
                    <a:pt x="2122" y="171"/>
                  </a:lnTo>
                  <a:lnTo>
                    <a:pt x="2123" y="172"/>
                  </a:lnTo>
                  <a:lnTo>
                    <a:pt x="2124" y="172"/>
                  </a:lnTo>
                  <a:lnTo>
                    <a:pt x="2124" y="172"/>
                  </a:lnTo>
                  <a:lnTo>
                    <a:pt x="2124" y="169"/>
                  </a:lnTo>
                  <a:lnTo>
                    <a:pt x="2124" y="167"/>
                  </a:lnTo>
                  <a:lnTo>
                    <a:pt x="2124" y="164"/>
                  </a:lnTo>
                  <a:lnTo>
                    <a:pt x="2124" y="162"/>
                  </a:lnTo>
                  <a:lnTo>
                    <a:pt x="2124" y="159"/>
                  </a:lnTo>
                  <a:lnTo>
                    <a:pt x="2124" y="158"/>
                  </a:lnTo>
                  <a:lnTo>
                    <a:pt x="2125" y="157"/>
                  </a:lnTo>
                  <a:lnTo>
                    <a:pt x="2128" y="156"/>
                  </a:lnTo>
                  <a:lnTo>
                    <a:pt x="2129" y="156"/>
                  </a:lnTo>
                  <a:lnTo>
                    <a:pt x="2132" y="157"/>
                  </a:lnTo>
                  <a:lnTo>
                    <a:pt x="2133" y="158"/>
                  </a:lnTo>
                  <a:lnTo>
                    <a:pt x="2134" y="161"/>
                  </a:lnTo>
                  <a:lnTo>
                    <a:pt x="2135" y="163"/>
                  </a:lnTo>
                  <a:lnTo>
                    <a:pt x="2137" y="166"/>
                  </a:lnTo>
                  <a:lnTo>
                    <a:pt x="2138" y="167"/>
                  </a:lnTo>
                  <a:lnTo>
                    <a:pt x="2142" y="166"/>
                  </a:lnTo>
                  <a:lnTo>
                    <a:pt x="2144" y="164"/>
                  </a:lnTo>
                  <a:lnTo>
                    <a:pt x="2145" y="163"/>
                  </a:lnTo>
                  <a:lnTo>
                    <a:pt x="2148" y="162"/>
                  </a:lnTo>
                  <a:lnTo>
                    <a:pt x="2149" y="162"/>
                  </a:lnTo>
                  <a:lnTo>
                    <a:pt x="2152" y="162"/>
                  </a:lnTo>
                  <a:lnTo>
                    <a:pt x="2154" y="163"/>
                  </a:lnTo>
                  <a:lnTo>
                    <a:pt x="2158" y="163"/>
                  </a:lnTo>
                  <a:lnTo>
                    <a:pt x="2160" y="164"/>
                  </a:lnTo>
                  <a:lnTo>
                    <a:pt x="2162" y="162"/>
                  </a:lnTo>
                  <a:lnTo>
                    <a:pt x="2162" y="159"/>
                  </a:lnTo>
                  <a:lnTo>
                    <a:pt x="2163" y="156"/>
                  </a:lnTo>
                  <a:lnTo>
                    <a:pt x="2164" y="153"/>
                  </a:lnTo>
                  <a:lnTo>
                    <a:pt x="2165" y="151"/>
                  </a:lnTo>
                  <a:lnTo>
                    <a:pt x="2168" y="152"/>
                  </a:lnTo>
                  <a:lnTo>
                    <a:pt x="2170" y="153"/>
                  </a:lnTo>
                  <a:lnTo>
                    <a:pt x="2173" y="156"/>
                  </a:lnTo>
                  <a:lnTo>
                    <a:pt x="2175" y="159"/>
                  </a:lnTo>
                  <a:lnTo>
                    <a:pt x="2176" y="162"/>
                  </a:lnTo>
                  <a:lnTo>
                    <a:pt x="2178" y="163"/>
                  </a:lnTo>
                  <a:lnTo>
                    <a:pt x="2179" y="164"/>
                  </a:lnTo>
                  <a:lnTo>
                    <a:pt x="2180" y="163"/>
                  </a:lnTo>
                  <a:lnTo>
                    <a:pt x="2183" y="163"/>
                  </a:lnTo>
                  <a:lnTo>
                    <a:pt x="2184" y="162"/>
                  </a:lnTo>
                  <a:lnTo>
                    <a:pt x="2186" y="161"/>
                  </a:lnTo>
                  <a:lnTo>
                    <a:pt x="2186" y="161"/>
                  </a:lnTo>
                  <a:lnTo>
                    <a:pt x="2188" y="161"/>
                  </a:lnTo>
                  <a:lnTo>
                    <a:pt x="2188" y="162"/>
                  </a:lnTo>
                  <a:lnTo>
                    <a:pt x="2188" y="164"/>
                  </a:lnTo>
                  <a:lnTo>
                    <a:pt x="2188" y="167"/>
                  </a:lnTo>
                  <a:lnTo>
                    <a:pt x="2186" y="168"/>
                  </a:lnTo>
                  <a:lnTo>
                    <a:pt x="2186" y="169"/>
                  </a:lnTo>
                  <a:lnTo>
                    <a:pt x="2185" y="169"/>
                  </a:lnTo>
                  <a:lnTo>
                    <a:pt x="2185" y="172"/>
                  </a:lnTo>
                  <a:lnTo>
                    <a:pt x="2185" y="174"/>
                  </a:lnTo>
                  <a:lnTo>
                    <a:pt x="2185" y="177"/>
                  </a:lnTo>
                  <a:lnTo>
                    <a:pt x="2186" y="179"/>
                  </a:lnTo>
                  <a:lnTo>
                    <a:pt x="2191" y="187"/>
                  </a:lnTo>
                  <a:lnTo>
                    <a:pt x="2196" y="193"/>
                  </a:lnTo>
                  <a:lnTo>
                    <a:pt x="2200" y="201"/>
                  </a:lnTo>
                  <a:lnTo>
                    <a:pt x="2203" y="203"/>
                  </a:lnTo>
                  <a:lnTo>
                    <a:pt x="2204" y="205"/>
                  </a:lnTo>
                  <a:lnTo>
                    <a:pt x="2205" y="208"/>
                  </a:lnTo>
                  <a:lnTo>
                    <a:pt x="2208" y="210"/>
                  </a:lnTo>
                  <a:lnTo>
                    <a:pt x="2208" y="213"/>
                  </a:lnTo>
                  <a:lnTo>
                    <a:pt x="2209" y="217"/>
                  </a:lnTo>
                  <a:lnTo>
                    <a:pt x="2208" y="220"/>
                  </a:lnTo>
                  <a:lnTo>
                    <a:pt x="2206" y="223"/>
                  </a:lnTo>
                  <a:lnTo>
                    <a:pt x="2205" y="227"/>
                  </a:lnTo>
                  <a:lnTo>
                    <a:pt x="2203" y="229"/>
                  </a:lnTo>
                  <a:lnTo>
                    <a:pt x="2203" y="232"/>
                  </a:lnTo>
                  <a:lnTo>
                    <a:pt x="2203" y="234"/>
                  </a:lnTo>
                  <a:lnTo>
                    <a:pt x="2203" y="238"/>
                  </a:lnTo>
                  <a:lnTo>
                    <a:pt x="2201" y="240"/>
                  </a:lnTo>
                  <a:lnTo>
                    <a:pt x="2200" y="243"/>
                  </a:lnTo>
                  <a:lnTo>
                    <a:pt x="2199" y="245"/>
                  </a:lnTo>
                  <a:lnTo>
                    <a:pt x="2196" y="247"/>
                  </a:lnTo>
                  <a:lnTo>
                    <a:pt x="2193" y="248"/>
                  </a:lnTo>
                  <a:lnTo>
                    <a:pt x="2190" y="248"/>
                  </a:lnTo>
                  <a:lnTo>
                    <a:pt x="2186" y="248"/>
                  </a:lnTo>
                  <a:lnTo>
                    <a:pt x="2185" y="250"/>
                  </a:lnTo>
                  <a:lnTo>
                    <a:pt x="2184" y="253"/>
                  </a:lnTo>
                  <a:lnTo>
                    <a:pt x="2181" y="255"/>
                  </a:lnTo>
                  <a:lnTo>
                    <a:pt x="2179" y="256"/>
                  </a:lnTo>
                  <a:lnTo>
                    <a:pt x="2176" y="259"/>
                  </a:lnTo>
                  <a:lnTo>
                    <a:pt x="2173" y="261"/>
                  </a:lnTo>
                  <a:lnTo>
                    <a:pt x="2170" y="263"/>
                  </a:lnTo>
                  <a:lnTo>
                    <a:pt x="2168" y="263"/>
                  </a:lnTo>
                  <a:lnTo>
                    <a:pt x="2164" y="264"/>
                  </a:lnTo>
                  <a:lnTo>
                    <a:pt x="2162" y="265"/>
                  </a:lnTo>
                  <a:lnTo>
                    <a:pt x="2159" y="268"/>
                  </a:lnTo>
                  <a:lnTo>
                    <a:pt x="2157" y="271"/>
                  </a:lnTo>
                  <a:lnTo>
                    <a:pt x="2155" y="279"/>
                  </a:lnTo>
                  <a:lnTo>
                    <a:pt x="2152" y="283"/>
                  </a:lnTo>
                  <a:lnTo>
                    <a:pt x="2147" y="284"/>
                  </a:lnTo>
                  <a:lnTo>
                    <a:pt x="2139" y="280"/>
                  </a:lnTo>
                  <a:lnTo>
                    <a:pt x="2133" y="274"/>
                  </a:lnTo>
                  <a:lnTo>
                    <a:pt x="2130" y="271"/>
                  </a:lnTo>
                  <a:lnTo>
                    <a:pt x="2128" y="268"/>
                  </a:lnTo>
                  <a:lnTo>
                    <a:pt x="2125" y="265"/>
                  </a:lnTo>
                  <a:lnTo>
                    <a:pt x="2123" y="263"/>
                  </a:lnTo>
                  <a:lnTo>
                    <a:pt x="2120" y="260"/>
                  </a:lnTo>
                  <a:lnTo>
                    <a:pt x="2117" y="258"/>
                  </a:lnTo>
                  <a:lnTo>
                    <a:pt x="2113" y="259"/>
                  </a:lnTo>
                  <a:lnTo>
                    <a:pt x="2108" y="261"/>
                  </a:lnTo>
                  <a:lnTo>
                    <a:pt x="2104" y="263"/>
                  </a:lnTo>
                  <a:lnTo>
                    <a:pt x="2100" y="264"/>
                  </a:lnTo>
                  <a:lnTo>
                    <a:pt x="2098" y="261"/>
                  </a:lnTo>
                  <a:lnTo>
                    <a:pt x="2095" y="260"/>
                  </a:lnTo>
                  <a:lnTo>
                    <a:pt x="2092" y="258"/>
                  </a:lnTo>
                  <a:lnTo>
                    <a:pt x="2089" y="255"/>
                  </a:lnTo>
                  <a:lnTo>
                    <a:pt x="2088" y="252"/>
                  </a:lnTo>
                  <a:lnTo>
                    <a:pt x="2087" y="248"/>
                  </a:lnTo>
                  <a:lnTo>
                    <a:pt x="2086" y="244"/>
                  </a:lnTo>
                  <a:lnTo>
                    <a:pt x="2086" y="240"/>
                  </a:lnTo>
                  <a:lnTo>
                    <a:pt x="2087" y="238"/>
                  </a:lnTo>
                  <a:lnTo>
                    <a:pt x="2089" y="238"/>
                  </a:lnTo>
                  <a:lnTo>
                    <a:pt x="2092" y="237"/>
                  </a:lnTo>
                  <a:lnTo>
                    <a:pt x="2093" y="237"/>
                  </a:lnTo>
                  <a:lnTo>
                    <a:pt x="2095" y="238"/>
                  </a:lnTo>
                  <a:lnTo>
                    <a:pt x="2097" y="238"/>
                  </a:lnTo>
                  <a:lnTo>
                    <a:pt x="2098" y="238"/>
                  </a:lnTo>
                  <a:lnTo>
                    <a:pt x="2099" y="238"/>
                  </a:lnTo>
                  <a:lnTo>
                    <a:pt x="2100" y="237"/>
                  </a:lnTo>
                  <a:lnTo>
                    <a:pt x="2100" y="235"/>
                  </a:lnTo>
                  <a:lnTo>
                    <a:pt x="2099" y="230"/>
                  </a:lnTo>
                  <a:lnTo>
                    <a:pt x="2098" y="227"/>
                  </a:lnTo>
                  <a:lnTo>
                    <a:pt x="2095" y="223"/>
                  </a:lnTo>
                  <a:lnTo>
                    <a:pt x="2093" y="220"/>
                  </a:lnTo>
                  <a:lnTo>
                    <a:pt x="2089" y="219"/>
                  </a:lnTo>
                  <a:lnTo>
                    <a:pt x="2084" y="217"/>
                  </a:lnTo>
                  <a:lnTo>
                    <a:pt x="2078" y="217"/>
                  </a:lnTo>
                  <a:lnTo>
                    <a:pt x="2073" y="217"/>
                  </a:lnTo>
                  <a:lnTo>
                    <a:pt x="2069" y="214"/>
                  </a:lnTo>
                  <a:lnTo>
                    <a:pt x="2067" y="210"/>
                  </a:lnTo>
                  <a:lnTo>
                    <a:pt x="2067" y="207"/>
                  </a:lnTo>
                  <a:lnTo>
                    <a:pt x="2068" y="203"/>
                  </a:lnTo>
                  <a:lnTo>
                    <a:pt x="2071" y="202"/>
                  </a:lnTo>
                  <a:lnTo>
                    <a:pt x="2072" y="201"/>
                  </a:lnTo>
                  <a:lnTo>
                    <a:pt x="2074" y="201"/>
                  </a:lnTo>
                  <a:lnTo>
                    <a:pt x="2077" y="201"/>
                  </a:lnTo>
                  <a:lnTo>
                    <a:pt x="2081" y="201"/>
                  </a:lnTo>
                  <a:lnTo>
                    <a:pt x="2084" y="201"/>
                  </a:lnTo>
                  <a:lnTo>
                    <a:pt x="2087" y="201"/>
                  </a:lnTo>
                  <a:lnTo>
                    <a:pt x="2091" y="199"/>
                  </a:lnTo>
                  <a:lnTo>
                    <a:pt x="2093" y="198"/>
                  </a:lnTo>
                  <a:lnTo>
                    <a:pt x="2094" y="196"/>
                  </a:lnTo>
                  <a:lnTo>
                    <a:pt x="2094" y="193"/>
                  </a:lnTo>
                  <a:lnTo>
                    <a:pt x="2094" y="189"/>
                  </a:lnTo>
                  <a:lnTo>
                    <a:pt x="2093" y="186"/>
                  </a:lnTo>
                  <a:lnTo>
                    <a:pt x="2092" y="183"/>
                  </a:lnTo>
                  <a:lnTo>
                    <a:pt x="2088" y="179"/>
                  </a:lnTo>
                  <a:lnTo>
                    <a:pt x="2084" y="178"/>
                  </a:lnTo>
                  <a:lnTo>
                    <a:pt x="2082" y="176"/>
                  </a:lnTo>
                  <a:lnTo>
                    <a:pt x="2078" y="174"/>
                  </a:lnTo>
                  <a:lnTo>
                    <a:pt x="2076" y="174"/>
                  </a:lnTo>
                  <a:lnTo>
                    <a:pt x="2074" y="176"/>
                  </a:lnTo>
                  <a:lnTo>
                    <a:pt x="2072" y="176"/>
                  </a:lnTo>
                  <a:lnTo>
                    <a:pt x="2071" y="178"/>
                  </a:lnTo>
                  <a:lnTo>
                    <a:pt x="2068" y="179"/>
                  </a:lnTo>
                  <a:lnTo>
                    <a:pt x="2067" y="181"/>
                  </a:lnTo>
                  <a:lnTo>
                    <a:pt x="2064" y="182"/>
                  </a:lnTo>
                  <a:lnTo>
                    <a:pt x="2062" y="182"/>
                  </a:lnTo>
                  <a:lnTo>
                    <a:pt x="2061" y="181"/>
                  </a:lnTo>
                  <a:lnTo>
                    <a:pt x="2058" y="178"/>
                  </a:lnTo>
                  <a:lnTo>
                    <a:pt x="2057" y="174"/>
                  </a:lnTo>
                  <a:lnTo>
                    <a:pt x="2056" y="173"/>
                  </a:lnTo>
                  <a:lnTo>
                    <a:pt x="2057" y="171"/>
                  </a:lnTo>
                  <a:lnTo>
                    <a:pt x="2058" y="171"/>
                  </a:lnTo>
                  <a:lnTo>
                    <a:pt x="2059" y="169"/>
                  </a:lnTo>
                  <a:lnTo>
                    <a:pt x="2061" y="168"/>
                  </a:lnTo>
                  <a:lnTo>
                    <a:pt x="2062" y="168"/>
                  </a:lnTo>
                  <a:lnTo>
                    <a:pt x="2062" y="167"/>
                  </a:lnTo>
                  <a:lnTo>
                    <a:pt x="2063" y="164"/>
                  </a:lnTo>
                  <a:lnTo>
                    <a:pt x="2064" y="162"/>
                  </a:lnTo>
                  <a:lnTo>
                    <a:pt x="2064" y="158"/>
                  </a:lnTo>
                  <a:lnTo>
                    <a:pt x="2064" y="155"/>
                  </a:lnTo>
                  <a:lnTo>
                    <a:pt x="2064" y="151"/>
                  </a:lnTo>
                  <a:lnTo>
                    <a:pt x="2066" y="148"/>
                  </a:lnTo>
                  <a:lnTo>
                    <a:pt x="2067" y="147"/>
                  </a:lnTo>
                  <a:lnTo>
                    <a:pt x="2068" y="146"/>
                  </a:lnTo>
                  <a:lnTo>
                    <a:pt x="2069" y="147"/>
                  </a:lnTo>
                  <a:lnTo>
                    <a:pt x="2072" y="148"/>
                  </a:lnTo>
                  <a:lnTo>
                    <a:pt x="2073" y="151"/>
                  </a:lnTo>
                  <a:lnTo>
                    <a:pt x="2074" y="152"/>
                  </a:lnTo>
                  <a:lnTo>
                    <a:pt x="2076" y="153"/>
                  </a:lnTo>
                  <a:lnTo>
                    <a:pt x="2077" y="155"/>
                  </a:lnTo>
                  <a:lnTo>
                    <a:pt x="2078" y="156"/>
                  </a:lnTo>
                  <a:lnTo>
                    <a:pt x="2079" y="156"/>
                  </a:lnTo>
                  <a:lnTo>
                    <a:pt x="2079" y="156"/>
                  </a:lnTo>
                  <a:lnTo>
                    <a:pt x="2078" y="153"/>
                  </a:lnTo>
                  <a:lnTo>
                    <a:pt x="2078" y="152"/>
                  </a:lnTo>
                  <a:lnTo>
                    <a:pt x="2078" y="150"/>
                  </a:lnTo>
                  <a:lnTo>
                    <a:pt x="2078" y="147"/>
                  </a:lnTo>
                  <a:lnTo>
                    <a:pt x="2077" y="145"/>
                  </a:lnTo>
                  <a:lnTo>
                    <a:pt x="2077" y="142"/>
                  </a:lnTo>
                  <a:lnTo>
                    <a:pt x="2077" y="140"/>
                  </a:lnTo>
                  <a:lnTo>
                    <a:pt x="2077" y="138"/>
                  </a:lnTo>
                  <a:lnTo>
                    <a:pt x="2078" y="137"/>
                  </a:lnTo>
                  <a:lnTo>
                    <a:pt x="2079" y="137"/>
                  </a:lnTo>
                  <a:close/>
                  <a:moveTo>
                    <a:pt x="825" y="69"/>
                  </a:moveTo>
                  <a:lnTo>
                    <a:pt x="829" y="72"/>
                  </a:lnTo>
                  <a:lnTo>
                    <a:pt x="831" y="77"/>
                  </a:lnTo>
                  <a:lnTo>
                    <a:pt x="832" y="82"/>
                  </a:lnTo>
                  <a:lnTo>
                    <a:pt x="834" y="89"/>
                  </a:lnTo>
                  <a:lnTo>
                    <a:pt x="837" y="92"/>
                  </a:lnTo>
                  <a:lnTo>
                    <a:pt x="842" y="95"/>
                  </a:lnTo>
                  <a:lnTo>
                    <a:pt x="852" y="95"/>
                  </a:lnTo>
                  <a:lnTo>
                    <a:pt x="857" y="97"/>
                  </a:lnTo>
                  <a:lnTo>
                    <a:pt x="860" y="100"/>
                  </a:lnTo>
                  <a:lnTo>
                    <a:pt x="861" y="102"/>
                  </a:lnTo>
                  <a:lnTo>
                    <a:pt x="862" y="105"/>
                  </a:lnTo>
                  <a:lnTo>
                    <a:pt x="862" y="107"/>
                  </a:lnTo>
                  <a:lnTo>
                    <a:pt x="865" y="113"/>
                  </a:lnTo>
                  <a:lnTo>
                    <a:pt x="870" y="116"/>
                  </a:lnTo>
                  <a:lnTo>
                    <a:pt x="877" y="118"/>
                  </a:lnTo>
                  <a:lnTo>
                    <a:pt x="885" y="120"/>
                  </a:lnTo>
                  <a:lnTo>
                    <a:pt x="891" y="121"/>
                  </a:lnTo>
                  <a:lnTo>
                    <a:pt x="898" y="123"/>
                  </a:lnTo>
                  <a:lnTo>
                    <a:pt x="906" y="130"/>
                  </a:lnTo>
                  <a:lnTo>
                    <a:pt x="912" y="137"/>
                  </a:lnTo>
                  <a:lnTo>
                    <a:pt x="918" y="143"/>
                  </a:lnTo>
                  <a:lnTo>
                    <a:pt x="929" y="155"/>
                  </a:lnTo>
                  <a:lnTo>
                    <a:pt x="936" y="167"/>
                  </a:lnTo>
                  <a:lnTo>
                    <a:pt x="937" y="182"/>
                  </a:lnTo>
                  <a:lnTo>
                    <a:pt x="933" y="187"/>
                  </a:lnTo>
                  <a:lnTo>
                    <a:pt x="928" y="188"/>
                  </a:lnTo>
                  <a:lnTo>
                    <a:pt x="921" y="187"/>
                  </a:lnTo>
                  <a:lnTo>
                    <a:pt x="916" y="184"/>
                  </a:lnTo>
                  <a:lnTo>
                    <a:pt x="911" y="182"/>
                  </a:lnTo>
                  <a:lnTo>
                    <a:pt x="910" y="181"/>
                  </a:lnTo>
                  <a:lnTo>
                    <a:pt x="906" y="177"/>
                  </a:lnTo>
                  <a:lnTo>
                    <a:pt x="903" y="177"/>
                  </a:lnTo>
                  <a:lnTo>
                    <a:pt x="900" y="177"/>
                  </a:lnTo>
                  <a:lnTo>
                    <a:pt x="897" y="178"/>
                  </a:lnTo>
                  <a:lnTo>
                    <a:pt x="895" y="178"/>
                  </a:lnTo>
                  <a:lnTo>
                    <a:pt x="893" y="177"/>
                  </a:lnTo>
                  <a:lnTo>
                    <a:pt x="891" y="173"/>
                  </a:lnTo>
                  <a:lnTo>
                    <a:pt x="888" y="169"/>
                  </a:lnTo>
                  <a:lnTo>
                    <a:pt x="887" y="167"/>
                  </a:lnTo>
                  <a:lnTo>
                    <a:pt x="886" y="163"/>
                  </a:lnTo>
                  <a:lnTo>
                    <a:pt x="883" y="162"/>
                  </a:lnTo>
                  <a:lnTo>
                    <a:pt x="881" y="158"/>
                  </a:lnTo>
                  <a:lnTo>
                    <a:pt x="877" y="158"/>
                  </a:lnTo>
                  <a:lnTo>
                    <a:pt x="875" y="158"/>
                  </a:lnTo>
                  <a:lnTo>
                    <a:pt x="872" y="159"/>
                  </a:lnTo>
                  <a:lnTo>
                    <a:pt x="871" y="162"/>
                  </a:lnTo>
                  <a:lnTo>
                    <a:pt x="868" y="166"/>
                  </a:lnTo>
                  <a:lnTo>
                    <a:pt x="867" y="168"/>
                  </a:lnTo>
                  <a:lnTo>
                    <a:pt x="867" y="172"/>
                  </a:lnTo>
                  <a:lnTo>
                    <a:pt x="867" y="174"/>
                  </a:lnTo>
                  <a:lnTo>
                    <a:pt x="867" y="179"/>
                  </a:lnTo>
                  <a:lnTo>
                    <a:pt x="863" y="183"/>
                  </a:lnTo>
                  <a:lnTo>
                    <a:pt x="857" y="184"/>
                  </a:lnTo>
                  <a:lnTo>
                    <a:pt x="851" y="184"/>
                  </a:lnTo>
                  <a:lnTo>
                    <a:pt x="847" y="187"/>
                  </a:lnTo>
                  <a:lnTo>
                    <a:pt x="842" y="193"/>
                  </a:lnTo>
                  <a:lnTo>
                    <a:pt x="837" y="199"/>
                  </a:lnTo>
                  <a:lnTo>
                    <a:pt x="832" y="204"/>
                  </a:lnTo>
                  <a:lnTo>
                    <a:pt x="826" y="207"/>
                  </a:lnTo>
                  <a:lnTo>
                    <a:pt x="816" y="208"/>
                  </a:lnTo>
                  <a:lnTo>
                    <a:pt x="814" y="205"/>
                  </a:lnTo>
                  <a:lnTo>
                    <a:pt x="812" y="203"/>
                  </a:lnTo>
                  <a:lnTo>
                    <a:pt x="812" y="201"/>
                  </a:lnTo>
                  <a:lnTo>
                    <a:pt x="811" y="198"/>
                  </a:lnTo>
                  <a:lnTo>
                    <a:pt x="811" y="194"/>
                  </a:lnTo>
                  <a:lnTo>
                    <a:pt x="811" y="192"/>
                  </a:lnTo>
                  <a:lnTo>
                    <a:pt x="810" y="189"/>
                  </a:lnTo>
                  <a:lnTo>
                    <a:pt x="807" y="188"/>
                  </a:lnTo>
                  <a:lnTo>
                    <a:pt x="805" y="187"/>
                  </a:lnTo>
                  <a:lnTo>
                    <a:pt x="801" y="187"/>
                  </a:lnTo>
                  <a:lnTo>
                    <a:pt x="796" y="186"/>
                  </a:lnTo>
                  <a:lnTo>
                    <a:pt x="789" y="184"/>
                  </a:lnTo>
                  <a:lnTo>
                    <a:pt x="782" y="182"/>
                  </a:lnTo>
                  <a:lnTo>
                    <a:pt x="780" y="178"/>
                  </a:lnTo>
                  <a:lnTo>
                    <a:pt x="781" y="172"/>
                  </a:lnTo>
                  <a:lnTo>
                    <a:pt x="782" y="169"/>
                  </a:lnTo>
                  <a:lnTo>
                    <a:pt x="785" y="168"/>
                  </a:lnTo>
                  <a:lnTo>
                    <a:pt x="789" y="167"/>
                  </a:lnTo>
                  <a:lnTo>
                    <a:pt x="791" y="166"/>
                  </a:lnTo>
                  <a:lnTo>
                    <a:pt x="795" y="163"/>
                  </a:lnTo>
                  <a:lnTo>
                    <a:pt x="796" y="162"/>
                  </a:lnTo>
                  <a:lnTo>
                    <a:pt x="801" y="156"/>
                  </a:lnTo>
                  <a:lnTo>
                    <a:pt x="805" y="151"/>
                  </a:lnTo>
                  <a:lnTo>
                    <a:pt x="809" y="146"/>
                  </a:lnTo>
                  <a:lnTo>
                    <a:pt x="816" y="141"/>
                  </a:lnTo>
                  <a:lnTo>
                    <a:pt x="820" y="136"/>
                  </a:lnTo>
                  <a:lnTo>
                    <a:pt x="819" y="131"/>
                  </a:lnTo>
                  <a:lnTo>
                    <a:pt x="811" y="126"/>
                  </a:lnTo>
                  <a:lnTo>
                    <a:pt x="810" y="125"/>
                  </a:lnTo>
                  <a:lnTo>
                    <a:pt x="807" y="123"/>
                  </a:lnTo>
                  <a:lnTo>
                    <a:pt x="805" y="123"/>
                  </a:lnTo>
                  <a:lnTo>
                    <a:pt x="802" y="122"/>
                  </a:lnTo>
                  <a:lnTo>
                    <a:pt x="801" y="120"/>
                  </a:lnTo>
                  <a:lnTo>
                    <a:pt x="801" y="118"/>
                  </a:lnTo>
                  <a:lnTo>
                    <a:pt x="801" y="115"/>
                  </a:lnTo>
                  <a:lnTo>
                    <a:pt x="801" y="112"/>
                  </a:lnTo>
                  <a:lnTo>
                    <a:pt x="801" y="108"/>
                  </a:lnTo>
                  <a:lnTo>
                    <a:pt x="802" y="104"/>
                  </a:lnTo>
                  <a:lnTo>
                    <a:pt x="804" y="100"/>
                  </a:lnTo>
                  <a:lnTo>
                    <a:pt x="805" y="94"/>
                  </a:lnTo>
                  <a:lnTo>
                    <a:pt x="806" y="87"/>
                  </a:lnTo>
                  <a:lnTo>
                    <a:pt x="809" y="80"/>
                  </a:lnTo>
                  <a:lnTo>
                    <a:pt x="811" y="74"/>
                  </a:lnTo>
                  <a:lnTo>
                    <a:pt x="817" y="70"/>
                  </a:lnTo>
                  <a:lnTo>
                    <a:pt x="825" y="69"/>
                  </a:lnTo>
                  <a:close/>
                  <a:moveTo>
                    <a:pt x="104" y="60"/>
                  </a:moveTo>
                  <a:lnTo>
                    <a:pt x="101" y="60"/>
                  </a:lnTo>
                  <a:lnTo>
                    <a:pt x="99" y="61"/>
                  </a:lnTo>
                  <a:lnTo>
                    <a:pt x="95" y="62"/>
                  </a:lnTo>
                  <a:lnTo>
                    <a:pt x="92" y="64"/>
                  </a:lnTo>
                  <a:lnTo>
                    <a:pt x="89" y="66"/>
                  </a:lnTo>
                  <a:lnTo>
                    <a:pt x="85" y="69"/>
                  </a:lnTo>
                  <a:lnTo>
                    <a:pt x="81" y="71"/>
                  </a:lnTo>
                  <a:lnTo>
                    <a:pt x="77" y="75"/>
                  </a:lnTo>
                  <a:lnTo>
                    <a:pt x="74" y="76"/>
                  </a:lnTo>
                  <a:lnTo>
                    <a:pt x="69" y="80"/>
                  </a:lnTo>
                  <a:lnTo>
                    <a:pt x="65" y="84"/>
                  </a:lnTo>
                  <a:lnTo>
                    <a:pt x="60" y="86"/>
                  </a:lnTo>
                  <a:lnTo>
                    <a:pt x="55" y="90"/>
                  </a:lnTo>
                  <a:lnTo>
                    <a:pt x="40" y="94"/>
                  </a:lnTo>
                  <a:lnTo>
                    <a:pt x="26" y="100"/>
                  </a:lnTo>
                  <a:lnTo>
                    <a:pt x="21" y="104"/>
                  </a:lnTo>
                  <a:lnTo>
                    <a:pt x="15" y="106"/>
                  </a:lnTo>
                  <a:lnTo>
                    <a:pt x="8" y="107"/>
                  </a:lnTo>
                  <a:lnTo>
                    <a:pt x="3" y="110"/>
                  </a:lnTo>
                  <a:lnTo>
                    <a:pt x="0" y="116"/>
                  </a:lnTo>
                  <a:lnTo>
                    <a:pt x="1" y="117"/>
                  </a:lnTo>
                  <a:lnTo>
                    <a:pt x="1" y="118"/>
                  </a:lnTo>
                  <a:lnTo>
                    <a:pt x="4" y="118"/>
                  </a:lnTo>
                  <a:lnTo>
                    <a:pt x="5" y="118"/>
                  </a:lnTo>
                  <a:lnTo>
                    <a:pt x="8" y="118"/>
                  </a:lnTo>
                  <a:lnTo>
                    <a:pt x="9" y="117"/>
                  </a:lnTo>
                  <a:lnTo>
                    <a:pt x="11" y="116"/>
                  </a:lnTo>
                  <a:lnTo>
                    <a:pt x="15" y="112"/>
                  </a:lnTo>
                  <a:lnTo>
                    <a:pt x="20" y="110"/>
                  </a:lnTo>
                  <a:lnTo>
                    <a:pt x="25" y="108"/>
                  </a:lnTo>
                  <a:lnTo>
                    <a:pt x="29" y="108"/>
                  </a:lnTo>
                  <a:lnTo>
                    <a:pt x="36" y="105"/>
                  </a:lnTo>
                  <a:lnTo>
                    <a:pt x="44" y="102"/>
                  </a:lnTo>
                  <a:lnTo>
                    <a:pt x="50" y="100"/>
                  </a:lnTo>
                  <a:lnTo>
                    <a:pt x="51" y="101"/>
                  </a:lnTo>
                  <a:lnTo>
                    <a:pt x="54" y="101"/>
                  </a:lnTo>
                  <a:lnTo>
                    <a:pt x="56" y="102"/>
                  </a:lnTo>
                  <a:lnTo>
                    <a:pt x="59" y="104"/>
                  </a:lnTo>
                  <a:lnTo>
                    <a:pt x="60" y="106"/>
                  </a:lnTo>
                  <a:lnTo>
                    <a:pt x="60" y="108"/>
                  </a:lnTo>
                  <a:lnTo>
                    <a:pt x="61" y="116"/>
                  </a:lnTo>
                  <a:lnTo>
                    <a:pt x="57" y="123"/>
                  </a:lnTo>
                  <a:lnTo>
                    <a:pt x="54" y="127"/>
                  </a:lnTo>
                  <a:lnTo>
                    <a:pt x="48" y="132"/>
                  </a:lnTo>
                  <a:lnTo>
                    <a:pt x="40" y="138"/>
                  </a:lnTo>
                  <a:lnTo>
                    <a:pt x="33" y="145"/>
                  </a:lnTo>
                  <a:lnTo>
                    <a:pt x="30" y="153"/>
                  </a:lnTo>
                  <a:lnTo>
                    <a:pt x="34" y="161"/>
                  </a:lnTo>
                  <a:lnTo>
                    <a:pt x="39" y="163"/>
                  </a:lnTo>
                  <a:lnTo>
                    <a:pt x="44" y="162"/>
                  </a:lnTo>
                  <a:lnTo>
                    <a:pt x="50" y="158"/>
                  </a:lnTo>
                  <a:lnTo>
                    <a:pt x="56" y="152"/>
                  </a:lnTo>
                  <a:lnTo>
                    <a:pt x="60" y="147"/>
                  </a:lnTo>
                  <a:lnTo>
                    <a:pt x="62" y="145"/>
                  </a:lnTo>
                  <a:lnTo>
                    <a:pt x="64" y="141"/>
                  </a:lnTo>
                  <a:lnTo>
                    <a:pt x="66" y="137"/>
                  </a:lnTo>
                  <a:lnTo>
                    <a:pt x="69" y="133"/>
                  </a:lnTo>
                  <a:lnTo>
                    <a:pt x="71" y="132"/>
                  </a:lnTo>
                  <a:lnTo>
                    <a:pt x="72" y="132"/>
                  </a:lnTo>
                  <a:lnTo>
                    <a:pt x="74" y="133"/>
                  </a:lnTo>
                  <a:lnTo>
                    <a:pt x="75" y="135"/>
                  </a:lnTo>
                  <a:lnTo>
                    <a:pt x="74" y="137"/>
                  </a:lnTo>
                  <a:lnTo>
                    <a:pt x="72" y="141"/>
                  </a:lnTo>
                  <a:lnTo>
                    <a:pt x="71" y="145"/>
                  </a:lnTo>
                  <a:lnTo>
                    <a:pt x="70" y="148"/>
                  </a:lnTo>
                  <a:lnTo>
                    <a:pt x="67" y="152"/>
                  </a:lnTo>
                  <a:lnTo>
                    <a:pt x="66" y="156"/>
                  </a:lnTo>
                  <a:lnTo>
                    <a:pt x="67" y="158"/>
                  </a:lnTo>
                  <a:lnTo>
                    <a:pt x="71" y="157"/>
                  </a:lnTo>
                  <a:lnTo>
                    <a:pt x="76" y="153"/>
                  </a:lnTo>
                  <a:lnTo>
                    <a:pt x="82" y="150"/>
                  </a:lnTo>
                  <a:lnTo>
                    <a:pt x="86" y="145"/>
                  </a:lnTo>
                  <a:lnTo>
                    <a:pt x="90" y="142"/>
                  </a:lnTo>
                  <a:lnTo>
                    <a:pt x="95" y="132"/>
                  </a:lnTo>
                  <a:lnTo>
                    <a:pt x="97" y="121"/>
                  </a:lnTo>
                  <a:lnTo>
                    <a:pt x="99" y="120"/>
                  </a:lnTo>
                  <a:lnTo>
                    <a:pt x="99" y="118"/>
                  </a:lnTo>
                  <a:lnTo>
                    <a:pt x="100" y="116"/>
                  </a:lnTo>
                  <a:lnTo>
                    <a:pt x="101" y="115"/>
                  </a:lnTo>
                  <a:lnTo>
                    <a:pt x="101" y="115"/>
                  </a:lnTo>
                  <a:lnTo>
                    <a:pt x="104" y="115"/>
                  </a:lnTo>
                  <a:lnTo>
                    <a:pt x="105" y="116"/>
                  </a:lnTo>
                  <a:lnTo>
                    <a:pt x="112" y="116"/>
                  </a:lnTo>
                  <a:lnTo>
                    <a:pt x="119" y="111"/>
                  </a:lnTo>
                  <a:lnTo>
                    <a:pt x="123" y="104"/>
                  </a:lnTo>
                  <a:lnTo>
                    <a:pt x="126" y="95"/>
                  </a:lnTo>
                  <a:lnTo>
                    <a:pt x="127" y="92"/>
                  </a:lnTo>
                  <a:lnTo>
                    <a:pt x="130" y="90"/>
                  </a:lnTo>
                  <a:lnTo>
                    <a:pt x="131" y="87"/>
                  </a:lnTo>
                  <a:lnTo>
                    <a:pt x="133" y="86"/>
                  </a:lnTo>
                  <a:lnTo>
                    <a:pt x="135" y="85"/>
                  </a:lnTo>
                  <a:lnTo>
                    <a:pt x="136" y="82"/>
                  </a:lnTo>
                  <a:lnTo>
                    <a:pt x="136" y="80"/>
                  </a:lnTo>
                  <a:lnTo>
                    <a:pt x="136" y="77"/>
                  </a:lnTo>
                  <a:lnTo>
                    <a:pt x="135" y="76"/>
                  </a:lnTo>
                  <a:lnTo>
                    <a:pt x="132" y="75"/>
                  </a:lnTo>
                  <a:lnTo>
                    <a:pt x="130" y="75"/>
                  </a:lnTo>
                  <a:lnTo>
                    <a:pt x="127" y="76"/>
                  </a:lnTo>
                  <a:lnTo>
                    <a:pt x="126" y="76"/>
                  </a:lnTo>
                  <a:lnTo>
                    <a:pt x="122" y="79"/>
                  </a:lnTo>
                  <a:lnTo>
                    <a:pt x="120" y="82"/>
                  </a:lnTo>
                  <a:lnTo>
                    <a:pt x="117" y="85"/>
                  </a:lnTo>
                  <a:lnTo>
                    <a:pt x="116" y="87"/>
                  </a:lnTo>
                  <a:lnTo>
                    <a:pt x="112" y="90"/>
                  </a:lnTo>
                  <a:lnTo>
                    <a:pt x="109" y="91"/>
                  </a:lnTo>
                  <a:lnTo>
                    <a:pt x="106" y="91"/>
                  </a:lnTo>
                  <a:lnTo>
                    <a:pt x="102" y="91"/>
                  </a:lnTo>
                  <a:lnTo>
                    <a:pt x="100" y="92"/>
                  </a:lnTo>
                  <a:lnTo>
                    <a:pt x="94" y="91"/>
                  </a:lnTo>
                  <a:lnTo>
                    <a:pt x="90" y="86"/>
                  </a:lnTo>
                  <a:lnTo>
                    <a:pt x="90" y="80"/>
                  </a:lnTo>
                  <a:lnTo>
                    <a:pt x="92" y="74"/>
                  </a:lnTo>
                  <a:lnTo>
                    <a:pt x="97" y="69"/>
                  </a:lnTo>
                  <a:lnTo>
                    <a:pt x="99" y="67"/>
                  </a:lnTo>
                  <a:lnTo>
                    <a:pt x="100" y="66"/>
                  </a:lnTo>
                  <a:lnTo>
                    <a:pt x="102" y="65"/>
                  </a:lnTo>
                  <a:lnTo>
                    <a:pt x="104" y="64"/>
                  </a:lnTo>
                  <a:lnTo>
                    <a:pt x="106" y="62"/>
                  </a:lnTo>
                  <a:lnTo>
                    <a:pt x="106" y="61"/>
                  </a:lnTo>
                  <a:lnTo>
                    <a:pt x="106" y="61"/>
                  </a:lnTo>
                  <a:lnTo>
                    <a:pt x="105" y="61"/>
                  </a:lnTo>
                  <a:lnTo>
                    <a:pt x="104" y="60"/>
                  </a:lnTo>
                  <a:close/>
                  <a:moveTo>
                    <a:pt x="2940" y="0"/>
                  </a:moveTo>
                  <a:lnTo>
                    <a:pt x="2970" y="101"/>
                  </a:lnTo>
                  <a:lnTo>
                    <a:pt x="2995" y="204"/>
                  </a:lnTo>
                  <a:lnTo>
                    <a:pt x="3015" y="310"/>
                  </a:lnTo>
                  <a:lnTo>
                    <a:pt x="3029" y="417"/>
                  </a:lnTo>
                  <a:lnTo>
                    <a:pt x="3036" y="526"/>
                  </a:lnTo>
                  <a:lnTo>
                    <a:pt x="3021" y="536"/>
                  </a:lnTo>
                  <a:lnTo>
                    <a:pt x="3005" y="545"/>
                  </a:lnTo>
                  <a:lnTo>
                    <a:pt x="2944" y="587"/>
                  </a:lnTo>
                  <a:lnTo>
                    <a:pt x="2882" y="636"/>
                  </a:lnTo>
                  <a:lnTo>
                    <a:pt x="2817" y="689"/>
                  </a:lnTo>
                  <a:lnTo>
                    <a:pt x="2749" y="745"/>
                  </a:lnTo>
                  <a:lnTo>
                    <a:pt x="2678" y="804"/>
                  </a:lnTo>
                  <a:lnTo>
                    <a:pt x="2680" y="801"/>
                  </a:lnTo>
                  <a:lnTo>
                    <a:pt x="2680" y="801"/>
                  </a:lnTo>
                  <a:lnTo>
                    <a:pt x="2681" y="800"/>
                  </a:lnTo>
                  <a:lnTo>
                    <a:pt x="2681" y="797"/>
                  </a:lnTo>
                  <a:lnTo>
                    <a:pt x="2682" y="797"/>
                  </a:lnTo>
                  <a:lnTo>
                    <a:pt x="2682" y="796"/>
                  </a:lnTo>
                  <a:lnTo>
                    <a:pt x="2683" y="795"/>
                  </a:lnTo>
                  <a:lnTo>
                    <a:pt x="2685" y="792"/>
                  </a:lnTo>
                  <a:lnTo>
                    <a:pt x="2683" y="791"/>
                  </a:lnTo>
                  <a:lnTo>
                    <a:pt x="2683" y="790"/>
                  </a:lnTo>
                  <a:lnTo>
                    <a:pt x="2682" y="790"/>
                  </a:lnTo>
                  <a:lnTo>
                    <a:pt x="2681" y="791"/>
                  </a:lnTo>
                  <a:lnTo>
                    <a:pt x="2680" y="792"/>
                  </a:lnTo>
                  <a:lnTo>
                    <a:pt x="2680" y="792"/>
                  </a:lnTo>
                  <a:lnTo>
                    <a:pt x="2678" y="792"/>
                  </a:lnTo>
                  <a:lnTo>
                    <a:pt x="2674" y="800"/>
                  </a:lnTo>
                  <a:lnTo>
                    <a:pt x="2669" y="806"/>
                  </a:lnTo>
                  <a:lnTo>
                    <a:pt x="2664" y="811"/>
                  </a:lnTo>
                  <a:lnTo>
                    <a:pt x="2664" y="811"/>
                  </a:lnTo>
                  <a:lnTo>
                    <a:pt x="2662" y="814"/>
                  </a:lnTo>
                  <a:lnTo>
                    <a:pt x="2661" y="815"/>
                  </a:lnTo>
                  <a:lnTo>
                    <a:pt x="2661" y="817"/>
                  </a:lnTo>
                  <a:lnTo>
                    <a:pt x="2661" y="819"/>
                  </a:lnTo>
                  <a:lnTo>
                    <a:pt x="2656" y="821"/>
                  </a:lnTo>
                  <a:lnTo>
                    <a:pt x="2652" y="824"/>
                  </a:lnTo>
                  <a:lnTo>
                    <a:pt x="2647" y="827"/>
                  </a:lnTo>
                  <a:lnTo>
                    <a:pt x="2647" y="827"/>
                  </a:lnTo>
                  <a:lnTo>
                    <a:pt x="2645" y="829"/>
                  </a:lnTo>
                  <a:lnTo>
                    <a:pt x="2642" y="830"/>
                  </a:lnTo>
                  <a:lnTo>
                    <a:pt x="2642" y="830"/>
                  </a:lnTo>
                  <a:lnTo>
                    <a:pt x="2644" y="827"/>
                  </a:lnTo>
                  <a:lnTo>
                    <a:pt x="2644" y="825"/>
                  </a:lnTo>
                  <a:lnTo>
                    <a:pt x="2642" y="824"/>
                  </a:lnTo>
                  <a:lnTo>
                    <a:pt x="2642" y="821"/>
                  </a:lnTo>
                  <a:lnTo>
                    <a:pt x="2641" y="819"/>
                  </a:lnTo>
                  <a:lnTo>
                    <a:pt x="2641" y="816"/>
                  </a:lnTo>
                  <a:lnTo>
                    <a:pt x="2640" y="815"/>
                  </a:lnTo>
                  <a:lnTo>
                    <a:pt x="2639" y="812"/>
                  </a:lnTo>
                  <a:lnTo>
                    <a:pt x="2637" y="811"/>
                  </a:lnTo>
                  <a:lnTo>
                    <a:pt x="2636" y="810"/>
                  </a:lnTo>
                  <a:lnTo>
                    <a:pt x="2635" y="811"/>
                  </a:lnTo>
                  <a:lnTo>
                    <a:pt x="2629" y="821"/>
                  </a:lnTo>
                  <a:lnTo>
                    <a:pt x="2624" y="832"/>
                  </a:lnTo>
                  <a:lnTo>
                    <a:pt x="2622" y="836"/>
                  </a:lnTo>
                  <a:lnTo>
                    <a:pt x="2621" y="841"/>
                  </a:lnTo>
                  <a:lnTo>
                    <a:pt x="2620" y="846"/>
                  </a:lnTo>
                  <a:lnTo>
                    <a:pt x="2619" y="850"/>
                  </a:lnTo>
                  <a:lnTo>
                    <a:pt x="2602" y="862"/>
                  </a:lnTo>
                  <a:lnTo>
                    <a:pt x="2604" y="860"/>
                  </a:lnTo>
                  <a:lnTo>
                    <a:pt x="2604" y="857"/>
                  </a:lnTo>
                  <a:lnTo>
                    <a:pt x="2605" y="855"/>
                  </a:lnTo>
                  <a:lnTo>
                    <a:pt x="2606" y="851"/>
                  </a:lnTo>
                  <a:lnTo>
                    <a:pt x="2606" y="850"/>
                  </a:lnTo>
                  <a:lnTo>
                    <a:pt x="2528" y="906"/>
                  </a:lnTo>
                  <a:lnTo>
                    <a:pt x="2528" y="904"/>
                  </a:lnTo>
                  <a:lnTo>
                    <a:pt x="2528" y="902"/>
                  </a:lnTo>
                  <a:lnTo>
                    <a:pt x="2528" y="899"/>
                  </a:lnTo>
                  <a:lnTo>
                    <a:pt x="2527" y="897"/>
                  </a:lnTo>
                  <a:lnTo>
                    <a:pt x="2525" y="894"/>
                  </a:lnTo>
                  <a:lnTo>
                    <a:pt x="2523" y="894"/>
                  </a:lnTo>
                  <a:lnTo>
                    <a:pt x="2522" y="894"/>
                  </a:lnTo>
                  <a:lnTo>
                    <a:pt x="2520" y="893"/>
                  </a:lnTo>
                  <a:lnTo>
                    <a:pt x="2519" y="892"/>
                  </a:lnTo>
                  <a:lnTo>
                    <a:pt x="2518" y="889"/>
                  </a:lnTo>
                  <a:lnTo>
                    <a:pt x="2517" y="887"/>
                  </a:lnTo>
                  <a:lnTo>
                    <a:pt x="2515" y="885"/>
                  </a:lnTo>
                  <a:lnTo>
                    <a:pt x="2515" y="881"/>
                  </a:lnTo>
                  <a:lnTo>
                    <a:pt x="2514" y="877"/>
                  </a:lnTo>
                  <a:lnTo>
                    <a:pt x="2514" y="873"/>
                  </a:lnTo>
                  <a:lnTo>
                    <a:pt x="2513" y="871"/>
                  </a:lnTo>
                  <a:lnTo>
                    <a:pt x="2512" y="868"/>
                  </a:lnTo>
                  <a:lnTo>
                    <a:pt x="2510" y="868"/>
                  </a:lnTo>
                  <a:lnTo>
                    <a:pt x="2509" y="868"/>
                  </a:lnTo>
                  <a:lnTo>
                    <a:pt x="2507" y="870"/>
                  </a:lnTo>
                  <a:lnTo>
                    <a:pt x="2505" y="870"/>
                  </a:lnTo>
                  <a:lnTo>
                    <a:pt x="2503" y="871"/>
                  </a:lnTo>
                  <a:lnTo>
                    <a:pt x="2502" y="871"/>
                  </a:lnTo>
                  <a:lnTo>
                    <a:pt x="2499" y="872"/>
                  </a:lnTo>
                  <a:lnTo>
                    <a:pt x="2498" y="872"/>
                  </a:lnTo>
                  <a:lnTo>
                    <a:pt x="2495" y="871"/>
                  </a:lnTo>
                  <a:lnTo>
                    <a:pt x="2494" y="868"/>
                  </a:lnTo>
                  <a:lnTo>
                    <a:pt x="2492" y="866"/>
                  </a:lnTo>
                  <a:lnTo>
                    <a:pt x="2490" y="865"/>
                  </a:lnTo>
                  <a:lnTo>
                    <a:pt x="2490" y="863"/>
                  </a:lnTo>
                  <a:lnTo>
                    <a:pt x="2488" y="863"/>
                  </a:lnTo>
                  <a:lnTo>
                    <a:pt x="2487" y="863"/>
                  </a:lnTo>
                  <a:lnTo>
                    <a:pt x="2487" y="866"/>
                  </a:lnTo>
                  <a:lnTo>
                    <a:pt x="2487" y="867"/>
                  </a:lnTo>
                  <a:lnTo>
                    <a:pt x="2485" y="870"/>
                  </a:lnTo>
                  <a:lnTo>
                    <a:pt x="2485" y="872"/>
                  </a:lnTo>
                  <a:lnTo>
                    <a:pt x="2485" y="873"/>
                  </a:lnTo>
                  <a:lnTo>
                    <a:pt x="2488" y="876"/>
                  </a:lnTo>
                  <a:lnTo>
                    <a:pt x="2489" y="878"/>
                  </a:lnTo>
                  <a:lnTo>
                    <a:pt x="2490" y="882"/>
                  </a:lnTo>
                  <a:lnTo>
                    <a:pt x="2495" y="897"/>
                  </a:lnTo>
                  <a:lnTo>
                    <a:pt x="2499" y="913"/>
                  </a:lnTo>
                  <a:lnTo>
                    <a:pt x="2499" y="917"/>
                  </a:lnTo>
                  <a:lnTo>
                    <a:pt x="2499" y="921"/>
                  </a:lnTo>
                  <a:lnTo>
                    <a:pt x="2500" y="923"/>
                  </a:lnTo>
                  <a:lnTo>
                    <a:pt x="2472" y="916"/>
                  </a:lnTo>
                  <a:lnTo>
                    <a:pt x="2472" y="902"/>
                  </a:lnTo>
                  <a:lnTo>
                    <a:pt x="2470" y="889"/>
                  </a:lnTo>
                  <a:lnTo>
                    <a:pt x="2468" y="887"/>
                  </a:lnTo>
                  <a:lnTo>
                    <a:pt x="2467" y="886"/>
                  </a:lnTo>
                  <a:lnTo>
                    <a:pt x="2464" y="885"/>
                  </a:lnTo>
                  <a:lnTo>
                    <a:pt x="2460" y="883"/>
                  </a:lnTo>
                  <a:lnTo>
                    <a:pt x="2458" y="885"/>
                  </a:lnTo>
                  <a:lnTo>
                    <a:pt x="2456" y="885"/>
                  </a:lnTo>
                  <a:lnTo>
                    <a:pt x="2454" y="887"/>
                  </a:lnTo>
                  <a:lnTo>
                    <a:pt x="2452" y="891"/>
                  </a:lnTo>
                  <a:lnTo>
                    <a:pt x="2449" y="896"/>
                  </a:lnTo>
                  <a:lnTo>
                    <a:pt x="2447" y="899"/>
                  </a:lnTo>
                  <a:lnTo>
                    <a:pt x="2444" y="903"/>
                  </a:lnTo>
                  <a:lnTo>
                    <a:pt x="2441" y="908"/>
                  </a:lnTo>
                  <a:lnTo>
                    <a:pt x="2368" y="891"/>
                  </a:lnTo>
                  <a:lnTo>
                    <a:pt x="2368" y="891"/>
                  </a:lnTo>
                  <a:lnTo>
                    <a:pt x="2368" y="889"/>
                  </a:lnTo>
                  <a:lnTo>
                    <a:pt x="2370" y="882"/>
                  </a:lnTo>
                  <a:lnTo>
                    <a:pt x="2371" y="877"/>
                  </a:lnTo>
                  <a:lnTo>
                    <a:pt x="2372" y="871"/>
                  </a:lnTo>
                  <a:lnTo>
                    <a:pt x="2371" y="863"/>
                  </a:lnTo>
                  <a:lnTo>
                    <a:pt x="2371" y="861"/>
                  </a:lnTo>
                  <a:lnTo>
                    <a:pt x="2371" y="857"/>
                  </a:lnTo>
                  <a:lnTo>
                    <a:pt x="2370" y="855"/>
                  </a:lnTo>
                  <a:lnTo>
                    <a:pt x="2370" y="852"/>
                  </a:lnTo>
                  <a:lnTo>
                    <a:pt x="2368" y="850"/>
                  </a:lnTo>
                  <a:lnTo>
                    <a:pt x="2366" y="847"/>
                  </a:lnTo>
                  <a:lnTo>
                    <a:pt x="2366" y="847"/>
                  </a:lnTo>
                  <a:lnTo>
                    <a:pt x="2365" y="846"/>
                  </a:lnTo>
                  <a:lnTo>
                    <a:pt x="2363" y="843"/>
                  </a:lnTo>
                  <a:lnTo>
                    <a:pt x="2363" y="841"/>
                  </a:lnTo>
                  <a:lnTo>
                    <a:pt x="2363" y="840"/>
                  </a:lnTo>
                  <a:lnTo>
                    <a:pt x="2363" y="837"/>
                  </a:lnTo>
                  <a:lnTo>
                    <a:pt x="2363" y="835"/>
                  </a:lnTo>
                  <a:lnTo>
                    <a:pt x="2365" y="832"/>
                  </a:lnTo>
                  <a:lnTo>
                    <a:pt x="2365" y="830"/>
                  </a:lnTo>
                  <a:lnTo>
                    <a:pt x="2363" y="827"/>
                  </a:lnTo>
                  <a:lnTo>
                    <a:pt x="2360" y="824"/>
                  </a:lnTo>
                  <a:lnTo>
                    <a:pt x="2356" y="821"/>
                  </a:lnTo>
                  <a:lnTo>
                    <a:pt x="2352" y="819"/>
                  </a:lnTo>
                  <a:lnTo>
                    <a:pt x="2351" y="817"/>
                  </a:lnTo>
                  <a:lnTo>
                    <a:pt x="2348" y="817"/>
                  </a:lnTo>
                  <a:lnTo>
                    <a:pt x="2346" y="816"/>
                  </a:lnTo>
                  <a:lnTo>
                    <a:pt x="2345" y="815"/>
                  </a:lnTo>
                  <a:lnTo>
                    <a:pt x="2342" y="814"/>
                  </a:lnTo>
                  <a:lnTo>
                    <a:pt x="2341" y="811"/>
                  </a:lnTo>
                  <a:lnTo>
                    <a:pt x="2340" y="807"/>
                  </a:lnTo>
                  <a:lnTo>
                    <a:pt x="2340" y="804"/>
                  </a:lnTo>
                  <a:lnTo>
                    <a:pt x="2338" y="800"/>
                  </a:lnTo>
                  <a:lnTo>
                    <a:pt x="2338" y="797"/>
                  </a:lnTo>
                  <a:lnTo>
                    <a:pt x="2340" y="796"/>
                  </a:lnTo>
                  <a:lnTo>
                    <a:pt x="2341" y="795"/>
                  </a:lnTo>
                  <a:lnTo>
                    <a:pt x="2342" y="792"/>
                  </a:lnTo>
                  <a:lnTo>
                    <a:pt x="2343" y="791"/>
                  </a:lnTo>
                  <a:lnTo>
                    <a:pt x="2345" y="790"/>
                  </a:lnTo>
                  <a:lnTo>
                    <a:pt x="2346" y="789"/>
                  </a:lnTo>
                  <a:lnTo>
                    <a:pt x="2348" y="788"/>
                  </a:lnTo>
                  <a:lnTo>
                    <a:pt x="2350" y="788"/>
                  </a:lnTo>
                  <a:lnTo>
                    <a:pt x="2352" y="788"/>
                  </a:lnTo>
                  <a:lnTo>
                    <a:pt x="2353" y="789"/>
                  </a:lnTo>
                  <a:lnTo>
                    <a:pt x="2356" y="790"/>
                  </a:lnTo>
                  <a:lnTo>
                    <a:pt x="2357" y="791"/>
                  </a:lnTo>
                  <a:lnTo>
                    <a:pt x="2360" y="792"/>
                  </a:lnTo>
                  <a:lnTo>
                    <a:pt x="2362" y="792"/>
                  </a:lnTo>
                  <a:lnTo>
                    <a:pt x="2365" y="792"/>
                  </a:lnTo>
                  <a:lnTo>
                    <a:pt x="2366" y="792"/>
                  </a:lnTo>
                  <a:lnTo>
                    <a:pt x="2368" y="790"/>
                  </a:lnTo>
                  <a:lnTo>
                    <a:pt x="2370" y="788"/>
                  </a:lnTo>
                  <a:lnTo>
                    <a:pt x="2371" y="783"/>
                  </a:lnTo>
                  <a:lnTo>
                    <a:pt x="2370" y="776"/>
                  </a:lnTo>
                  <a:lnTo>
                    <a:pt x="2367" y="770"/>
                  </a:lnTo>
                  <a:lnTo>
                    <a:pt x="2366" y="765"/>
                  </a:lnTo>
                  <a:lnTo>
                    <a:pt x="2368" y="759"/>
                  </a:lnTo>
                  <a:lnTo>
                    <a:pt x="2370" y="758"/>
                  </a:lnTo>
                  <a:lnTo>
                    <a:pt x="2371" y="759"/>
                  </a:lnTo>
                  <a:lnTo>
                    <a:pt x="2373" y="760"/>
                  </a:lnTo>
                  <a:lnTo>
                    <a:pt x="2375" y="761"/>
                  </a:lnTo>
                  <a:lnTo>
                    <a:pt x="2376" y="761"/>
                  </a:lnTo>
                  <a:lnTo>
                    <a:pt x="2378" y="761"/>
                  </a:lnTo>
                  <a:lnTo>
                    <a:pt x="2380" y="761"/>
                  </a:lnTo>
                  <a:lnTo>
                    <a:pt x="2381" y="763"/>
                  </a:lnTo>
                  <a:lnTo>
                    <a:pt x="2381" y="764"/>
                  </a:lnTo>
                  <a:lnTo>
                    <a:pt x="2382" y="766"/>
                  </a:lnTo>
                  <a:lnTo>
                    <a:pt x="2383" y="768"/>
                  </a:lnTo>
                  <a:lnTo>
                    <a:pt x="2384" y="769"/>
                  </a:lnTo>
                  <a:lnTo>
                    <a:pt x="2386" y="770"/>
                  </a:lnTo>
                  <a:lnTo>
                    <a:pt x="2387" y="769"/>
                  </a:lnTo>
                  <a:lnTo>
                    <a:pt x="2389" y="766"/>
                  </a:lnTo>
                  <a:lnTo>
                    <a:pt x="2389" y="764"/>
                  </a:lnTo>
                  <a:lnTo>
                    <a:pt x="2389" y="761"/>
                  </a:lnTo>
                  <a:lnTo>
                    <a:pt x="2391" y="761"/>
                  </a:lnTo>
                  <a:lnTo>
                    <a:pt x="2392" y="760"/>
                  </a:lnTo>
                  <a:lnTo>
                    <a:pt x="2393" y="760"/>
                  </a:lnTo>
                  <a:lnTo>
                    <a:pt x="2394" y="759"/>
                  </a:lnTo>
                  <a:lnTo>
                    <a:pt x="2396" y="756"/>
                  </a:lnTo>
                  <a:lnTo>
                    <a:pt x="2397" y="754"/>
                  </a:lnTo>
                  <a:lnTo>
                    <a:pt x="2398" y="751"/>
                  </a:lnTo>
                  <a:lnTo>
                    <a:pt x="2399" y="748"/>
                  </a:lnTo>
                  <a:lnTo>
                    <a:pt x="2399" y="746"/>
                  </a:lnTo>
                  <a:lnTo>
                    <a:pt x="2401" y="743"/>
                  </a:lnTo>
                  <a:lnTo>
                    <a:pt x="2401" y="740"/>
                  </a:lnTo>
                  <a:lnTo>
                    <a:pt x="2401" y="737"/>
                  </a:lnTo>
                  <a:lnTo>
                    <a:pt x="2401" y="735"/>
                  </a:lnTo>
                  <a:lnTo>
                    <a:pt x="2402" y="733"/>
                  </a:lnTo>
                  <a:lnTo>
                    <a:pt x="2403" y="729"/>
                  </a:lnTo>
                  <a:lnTo>
                    <a:pt x="2404" y="727"/>
                  </a:lnTo>
                  <a:lnTo>
                    <a:pt x="2404" y="723"/>
                  </a:lnTo>
                  <a:lnTo>
                    <a:pt x="2404" y="720"/>
                  </a:lnTo>
                  <a:lnTo>
                    <a:pt x="2406" y="718"/>
                  </a:lnTo>
                  <a:lnTo>
                    <a:pt x="2407" y="718"/>
                  </a:lnTo>
                  <a:lnTo>
                    <a:pt x="2407" y="719"/>
                  </a:lnTo>
                  <a:lnTo>
                    <a:pt x="2408" y="720"/>
                  </a:lnTo>
                  <a:lnTo>
                    <a:pt x="2408" y="720"/>
                  </a:lnTo>
                  <a:lnTo>
                    <a:pt x="2409" y="722"/>
                  </a:lnTo>
                  <a:lnTo>
                    <a:pt x="2409" y="723"/>
                  </a:lnTo>
                  <a:lnTo>
                    <a:pt x="2411" y="722"/>
                  </a:lnTo>
                  <a:lnTo>
                    <a:pt x="2411" y="720"/>
                  </a:lnTo>
                  <a:lnTo>
                    <a:pt x="2412" y="719"/>
                  </a:lnTo>
                  <a:lnTo>
                    <a:pt x="2413" y="718"/>
                  </a:lnTo>
                  <a:lnTo>
                    <a:pt x="2416" y="717"/>
                  </a:lnTo>
                  <a:lnTo>
                    <a:pt x="2416" y="717"/>
                  </a:lnTo>
                  <a:lnTo>
                    <a:pt x="2417" y="715"/>
                  </a:lnTo>
                  <a:lnTo>
                    <a:pt x="2418" y="715"/>
                  </a:lnTo>
                  <a:lnTo>
                    <a:pt x="2421" y="714"/>
                  </a:lnTo>
                  <a:lnTo>
                    <a:pt x="2421" y="710"/>
                  </a:lnTo>
                  <a:lnTo>
                    <a:pt x="2421" y="707"/>
                  </a:lnTo>
                  <a:lnTo>
                    <a:pt x="2423" y="704"/>
                  </a:lnTo>
                  <a:lnTo>
                    <a:pt x="2426" y="703"/>
                  </a:lnTo>
                  <a:lnTo>
                    <a:pt x="2426" y="700"/>
                  </a:lnTo>
                  <a:lnTo>
                    <a:pt x="2427" y="699"/>
                  </a:lnTo>
                  <a:lnTo>
                    <a:pt x="2426" y="697"/>
                  </a:lnTo>
                  <a:lnTo>
                    <a:pt x="2426" y="694"/>
                  </a:lnTo>
                  <a:lnTo>
                    <a:pt x="2426" y="692"/>
                  </a:lnTo>
                  <a:lnTo>
                    <a:pt x="2427" y="689"/>
                  </a:lnTo>
                  <a:lnTo>
                    <a:pt x="2428" y="686"/>
                  </a:lnTo>
                  <a:lnTo>
                    <a:pt x="2428" y="683"/>
                  </a:lnTo>
                  <a:lnTo>
                    <a:pt x="2429" y="679"/>
                  </a:lnTo>
                  <a:lnTo>
                    <a:pt x="2431" y="676"/>
                  </a:lnTo>
                  <a:lnTo>
                    <a:pt x="2432" y="671"/>
                  </a:lnTo>
                  <a:lnTo>
                    <a:pt x="2433" y="666"/>
                  </a:lnTo>
                  <a:lnTo>
                    <a:pt x="2433" y="659"/>
                  </a:lnTo>
                  <a:lnTo>
                    <a:pt x="2436" y="658"/>
                  </a:lnTo>
                  <a:lnTo>
                    <a:pt x="2439" y="657"/>
                  </a:lnTo>
                  <a:lnTo>
                    <a:pt x="2442" y="656"/>
                  </a:lnTo>
                  <a:lnTo>
                    <a:pt x="2444" y="654"/>
                  </a:lnTo>
                  <a:lnTo>
                    <a:pt x="2446" y="653"/>
                  </a:lnTo>
                  <a:lnTo>
                    <a:pt x="2447" y="653"/>
                  </a:lnTo>
                  <a:lnTo>
                    <a:pt x="2449" y="653"/>
                  </a:lnTo>
                  <a:lnTo>
                    <a:pt x="2451" y="652"/>
                  </a:lnTo>
                  <a:lnTo>
                    <a:pt x="2452" y="649"/>
                  </a:lnTo>
                  <a:lnTo>
                    <a:pt x="2453" y="647"/>
                  </a:lnTo>
                  <a:lnTo>
                    <a:pt x="2454" y="646"/>
                  </a:lnTo>
                  <a:lnTo>
                    <a:pt x="2456" y="645"/>
                  </a:lnTo>
                  <a:lnTo>
                    <a:pt x="2457" y="645"/>
                  </a:lnTo>
                  <a:lnTo>
                    <a:pt x="2459" y="645"/>
                  </a:lnTo>
                  <a:lnTo>
                    <a:pt x="2462" y="645"/>
                  </a:lnTo>
                  <a:lnTo>
                    <a:pt x="2463" y="645"/>
                  </a:lnTo>
                  <a:lnTo>
                    <a:pt x="2464" y="645"/>
                  </a:lnTo>
                  <a:lnTo>
                    <a:pt x="2464" y="645"/>
                  </a:lnTo>
                  <a:lnTo>
                    <a:pt x="2464" y="642"/>
                  </a:lnTo>
                  <a:lnTo>
                    <a:pt x="2467" y="637"/>
                  </a:lnTo>
                  <a:lnTo>
                    <a:pt x="2468" y="631"/>
                  </a:lnTo>
                  <a:lnTo>
                    <a:pt x="2468" y="626"/>
                  </a:lnTo>
                  <a:lnTo>
                    <a:pt x="2468" y="611"/>
                  </a:lnTo>
                  <a:lnTo>
                    <a:pt x="2467" y="608"/>
                  </a:lnTo>
                  <a:lnTo>
                    <a:pt x="2467" y="606"/>
                  </a:lnTo>
                  <a:lnTo>
                    <a:pt x="2465" y="602"/>
                  </a:lnTo>
                  <a:lnTo>
                    <a:pt x="2465" y="600"/>
                  </a:lnTo>
                  <a:lnTo>
                    <a:pt x="2464" y="597"/>
                  </a:lnTo>
                  <a:lnTo>
                    <a:pt x="2463" y="595"/>
                  </a:lnTo>
                  <a:lnTo>
                    <a:pt x="2463" y="592"/>
                  </a:lnTo>
                  <a:lnTo>
                    <a:pt x="2462" y="589"/>
                  </a:lnTo>
                  <a:lnTo>
                    <a:pt x="2462" y="585"/>
                  </a:lnTo>
                  <a:lnTo>
                    <a:pt x="2462" y="576"/>
                  </a:lnTo>
                  <a:lnTo>
                    <a:pt x="2460" y="574"/>
                  </a:lnTo>
                  <a:lnTo>
                    <a:pt x="2460" y="571"/>
                  </a:lnTo>
                  <a:lnTo>
                    <a:pt x="2459" y="567"/>
                  </a:lnTo>
                  <a:lnTo>
                    <a:pt x="2459" y="564"/>
                  </a:lnTo>
                  <a:lnTo>
                    <a:pt x="2459" y="555"/>
                  </a:lnTo>
                  <a:lnTo>
                    <a:pt x="2462" y="546"/>
                  </a:lnTo>
                  <a:lnTo>
                    <a:pt x="2464" y="538"/>
                  </a:lnTo>
                  <a:lnTo>
                    <a:pt x="2467" y="535"/>
                  </a:lnTo>
                  <a:lnTo>
                    <a:pt x="2468" y="534"/>
                  </a:lnTo>
                  <a:lnTo>
                    <a:pt x="2469" y="534"/>
                  </a:lnTo>
                  <a:lnTo>
                    <a:pt x="2470" y="535"/>
                  </a:lnTo>
                  <a:lnTo>
                    <a:pt x="2473" y="535"/>
                  </a:lnTo>
                  <a:lnTo>
                    <a:pt x="2474" y="533"/>
                  </a:lnTo>
                  <a:lnTo>
                    <a:pt x="2475" y="530"/>
                  </a:lnTo>
                  <a:lnTo>
                    <a:pt x="2478" y="526"/>
                  </a:lnTo>
                  <a:lnTo>
                    <a:pt x="2479" y="526"/>
                  </a:lnTo>
                  <a:lnTo>
                    <a:pt x="2479" y="528"/>
                  </a:lnTo>
                  <a:lnTo>
                    <a:pt x="2480" y="529"/>
                  </a:lnTo>
                  <a:lnTo>
                    <a:pt x="2480" y="531"/>
                  </a:lnTo>
                  <a:lnTo>
                    <a:pt x="2480" y="534"/>
                  </a:lnTo>
                  <a:lnTo>
                    <a:pt x="2480" y="536"/>
                  </a:lnTo>
                  <a:lnTo>
                    <a:pt x="2480" y="538"/>
                  </a:lnTo>
                  <a:lnTo>
                    <a:pt x="2480" y="569"/>
                  </a:lnTo>
                  <a:lnTo>
                    <a:pt x="2480" y="569"/>
                  </a:lnTo>
                  <a:lnTo>
                    <a:pt x="2479" y="570"/>
                  </a:lnTo>
                  <a:lnTo>
                    <a:pt x="2478" y="572"/>
                  </a:lnTo>
                  <a:lnTo>
                    <a:pt x="2478" y="574"/>
                  </a:lnTo>
                  <a:lnTo>
                    <a:pt x="2478" y="592"/>
                  </a:lnTo>
                  <a:lnTo>
                    <a:pt x="2478" y="596"/>
                  </a:lnTo>
                  <a:lnTo>
                    <a:pt x="2477" y="600"/>
                  </a:lnTo>
                  <a:lnTo>
                    <a:pt x="2477" y="603"/>
                  </a:lnTo>
                  <a:lnTo>
                    <a:pt x="2478" y="607"/>
                  </a:lnTo>
                  <a:lnTo>
                    <a:pt x="2478" y="613"/>
                  </a:lnTo>
                  <a:lnTo>
                    <a:pt x="2479" y="618"/>
                  </a:lnTo>
                  <a:lnTo>
                    <a:pt x="2480" y="623"/>
                  </a:lnTo>
                  <a:lnTo>
                    <a:pt x="2482" y="627"/>
                  </a:lnTo>
                  <a:lnTo>
                    <a:pt x="2483" y="632"/>
                  </a:lnTo>
                  <a:lnTo>
                    <a:pt x="2484" y="635"/>
                  </a:lnTo>
                  <a:lnTo>
                    <a:pt x="2485" y="637"/>
                  </a:lnTo>
                  <a:lnTo>
                    <a:pt x="2487" y="638"/>
                  </a:lnTo>
                  <a:lnTo>
                    <a:pt x="2489" y="638"/>
                  </a:lnTo>
                  <a:lnTo>
                    <a:pt x="2490" y="637"/>
                  </a:lnTo>
                  <a:lnTo>
                    <a:pt x="2493" y="636"/>
                  </a:lnTo>
                  <a:lnTo>
                    <a:pt x="2494" y="635"/>
                  </a:lnTo>
                  <a:lnTo>
                    <a:pt x="2495" y="633"/>
                  </a:lnTo>
                  <a:lnTo>
                    <a:pt x="2498" y="632"/>
                  </a:lnTo>
                  <a:lnTo>
                    <a:pt x="2498" y="631"/>
                  </a:lnTo>
                  <a:lnTo>
                    <a:pt x="2499" y="628"/>
                  </a:lnTo>
                  <a:lnTo>
                    <a:pt x="2499" y="627"/>
                  </a:lnTo>
                  <a:lnTo>
                    <a:pt x="2499" y="626"/>
                  </a:lnTo>
                  <a:lnTo>
                    <a:pt x="2500" y="625"/>
                  </a:lnTo>
                  <a:lnTo>
                    <a:pt x="2502" y="625"/>
                  </a:lnTo>
                  <a:lnTo>
                    <a:pt x="2503" y="625"/>
                  </a:lnTo>
                  <a:lnTo>
                    <a:pt x="2504" y="623"/>
                  </a:lnTo>
                  <a:lnTo>
                    <a:pt x="2504" y="622"/>
                  </a:lnTo>
                  <a:lnTo>
                    <a:pt x="2504" y="621"/>
                  </a:lnTo>
                  <a:lnTo>
                    <a:pt x="2505" y="620"/>
                  </a:lnTo>
                  <a:lnTo>
                    <a:pt x="2505" y="618"/>
                  </a:lnTo>
                  <a:lnTo>
                    <a:pt x="2507" y="618"/>
                  </a:lnTo>
                  <a:lnTo>
                    <a:pt x="2507" y="621"/>
                  </a:lnTo>
                  <a:lnTo>
                    <a:pt x="2507" y="623"/>
                  </a:lnTo>
                  <a:lnTo>
                    <a:pt x="2508" y="626"/>
                  </a:lnTo>
                  <a:lnTo>
                    <a:pt x="2509" y="628"/>
                  </a:lnTo>
                  <a:lnTo>
                    <a:pt x="2509" y="632"/>
                  </a:lnTo>
                  <a:lnTo>
                    <a:pt x="2509" y="636"/>
                  </a:lnTo>
                  <a:lnTo>
                    <a:pt x="2510" y="638"/>
                  </a:lnTo>
                  <a:lnTo>
                    <a:pt x="2512" y="642"/>
                  </a:lnTo>
                  <a:lnTo>
                    <a:pt x="2513" y="645"/>
                  </a:lnTo>
                  <a:lnTo>
                    <a:pt x="2514" y="645"/>
                  </a:lnTo>
                  <a:lnTo>
                    <a:pt x="2515" y="645"/>
                  </a:lnTo>
                  <a:lnTo>
                    <a:pt x="2515" y="645"/>
                  </a:lnTo>
                  <a:lnTo>
                    <a:pt x="2515" y="643"/>
                  </a:lnTo>
                  <a:lnTo>
                    <a:pt x="2515" y="641"/>
                  </a:lnTo>
                  <a:lnTo>
                    <a:pt x="2515" y="638"/>
                  </a:lnTo>
                  <a:lnTo>
                    <a:pt x="2517" y="637"/>
                  </a:lnTo>
                  <a:lnTo>
                    <a:pt x="2517" y="635"/>
                  </a:lnTo>
                  <a:lnTo>
                    <a:pt x="2517" y="633"/>
                  </a:lnTo>
                  <a:lnTo>
                    <a:pt x="2518" y="635"/>
                  </a:lnTo>
                  <a:lnTo>
                    <a:pt x="2519" y="635"/>
                  </a:lnTo>
                  <a:lnTo>
                    <a:pt x="2522" y="636"/>
                  </a:lnTo>
                  <a:lnTo>
                    <a:pt x="2523" y="636"/>
                  </a:lnTo>
                  <a:lnTo>
                    <a:pt x="2524" y="636"/>
                  </a:lnTo>
                  <a:lnTo>
                    <a:pt x="2525" y="633"/>
                  </a:lnTo>
                  <a:lnTo>
                    <a:pt x="2527" y="631"/>
                  </a:lnTo>
                  <a:lnTo>
                    <a:pt x="2527" y="630"/>
                  </a:lnTo>
                  <a:lnTo>
                    <a:pt x="2528" y="628"/>
                  </a:lnTo>
                  <a:lnTo>
                    <a:pt x="2529" y="627"/>
                  </a:lnTo>
                  <a:lnTo>
                    <a:pt x="2530" y="626"/>
                  </a:lnTo>
                  <a:lnTo>
                    <a:pt x="2531" y="623"/>
                  </a:lnTo>
                  <a:lnTo>
                    <a:pt x="2533" y="622"/>
                  </a:lnTo>
                  <a:lnTo>
                    <a:pt x="2533" y="620"/>
                  </a:lnTo>
                  <a:lnTo>
                    <a:pt x="2534" y="618"/>
                  </a:lnTo>
                  <a:lnTo>
                    <a:pt x="2535" y="616"/>
                  </a:lnTo>
                  <a:lnTo>
                    <a:pt x="2538" y="613"/>
                  </a:lnTo>
                  <a:lnTo>
                    <a:pt x="2539" y="611"/>
                  </a:lnTo>
                  <a:lnTo>
                    <a:pt x="2541" y="608"/>
                  </a:lnTo>
                  <a:lnTo>
                    <a:pt x="2543" y="607"/>
                  </a:lnTo>
                  <a:lnTo>
                    <a:pt x="2544" y="608"/>
                  </a:lnTo>
                  <a:lnTo>
                    <a:pt x="2544" y="608"/>
                  </a:lnTo>
                  <a:lnTo>
                    <a:pt x="2545" y="608"/>
                  </a:lnTo>
                  <a:lnTo>
                    <a:pt x="2545" y="611"/>
                  </a:lnTo>
                  <a:lnTo>
                    <a:pt x="2546" y="611"/>
                  </a:lnTo>
                  <a:lnTo>
                    <a:pt x="2548" y="612"/>
                  </a:lnTo>
                  <a:lnTo>
                    <a:pt x="2548" y="613"/>
                  </a:lnTo>
                  <a:lnTo>
                    <a:pt x="2549" y="616"/>
                  </a:lnTo>
                  <a:lnTo>
                    <a:pt x="2550" y="617"/>
                  </a:lnTo>
                  <a:lnTo>
                    <a:pt x="2550" y="620"/>
                  </a:lnTo>
                  <a:lnTo>
                    <a:pt x="2551" y="621"/>
                  </a:lnTo>
                  <a:lnTo>
                    <a:pt x="2553" y="623"/>
                  </a:lnTo>
                  <a:lnTo>
                    <a:pt x="2554" y="623"/>
                  </a:lnTo>
                  <a:lnTo>
                    <a:pt x="2555" y="623"/>
                  </a:lnTo>
                  <a:lnTo>
                    <a:pt x="2556" y="621"/>
                  </a:lnTo>
                  <a:lnTo>
                    <a:pt x="2556" y="620"/>
                  </a:lnTo>
                  <a:lnTo>
                    <a:pt x="2558" y="617"/>
                  </a:lnTo>
                  <a:lnTo>
                    <a:pt x="2558" y="615"/>
                  </a:lnTo>
                  <a:lnTo>
                    <a:pt x="2559" y="612"/>
                  </a:lnTo>
                  <a:lnTo>
                    <a:pt x="2560" y="611"/>
                  </a:lnTo>
                  <a:lnTo>
                    <a:pt x="2561" y="611"/>
                  </a:lnTo>
                  <a:lnTo>
                    <a:pt x="2565" y="606"/>
                  </a:lnTo>
                  <a:lnTo>
                    <a:pt x="2568" y="597"/>
                  </a:lnTo>
                  <a:lnTo>
                    <a:pt x="2566" y="590"/>
                  </a:lnTo>
                  <a:lnTo>
                    <a:pt x="2565" y="586"/>
                  </a:lnTo>
                  <a:lnTo>
                    <a:pt x="2565" y="582"/>
                  </a:lnTo>
                  <a:lnTo>
                    <a:pt x="2566" y="577"/>
                  </a:lnTo>
                  <a:lnTo>
                    <a:pt x="2566" y="574"/>
                  </a:lnTo>
                  <a:lnTo>
                    <a:pt x="2566" y="559"/>
                  </a:lnTo>
                  <a:lnTo>
                    <a:pt x="2568" y="552"/>
                  </a:lnTo>
                  <a:lnTo>
                    <a:pt x="2569" y="547"/>
                  </a:lnTo>
                  <a:lnTo>
                    <a:pt x="2569" y="543"/>
                  </a:lnTo>
                  <a:lnTo>
                    <a:pt x="2569" y="539"/>
                  </a:lnTo>
                  <a:lnTo>
                    <a:pt x="2569" y="536"/>
                  </a:lnTo>
                  <a:lnTo>
                    <a:pt x="2570" y="535"/>
                  </a:lnTo>
                  <a:lnTo>
                    <a:pt x="2570" y="534"/>
                  </a:lnTo>
                  <a:lnTo>
                    <a:pt x="2571" y="533"/>
                  </a:lnTo>
                  <a:lnTo>
                    <a:pt x="2574" y="531"/>
                  </a:lnTo>
                  <a:lnTo>
                    <a:pt x="2575" y="530"/>
                  </a:lnTo>
                  <a:lnTo>
                    <a:pt x="2576" y="531"/>
                  </a:lnTo>
                  <a:lnTo>
                    <a:pt x="2578" y="534"/>
                  </a:lnTo>
                  <a:lnTo>
                    <a:pt x="2579" y="536"/>
                  </a:lnTo>
                  <a:lnTo>
                    <a:pt x="2580" y="539"/>
                  </a:lnTo>
                  <a:lnTo>
                    <a:pt x="2583" y="543"/>
                  </a:lnTo>
                  <a:lnTo>
                    <a:pt x="2584" y="545"/>
                  </a:lnTo>
                  <a:lnTo>
                    <a:pt x="2585" y="547"/>
                  </a:lnTo>
                  <a:lnTo>
                    <a:pt x="2586" y="550"/>
                  </a:lnTo>
                  <a:lnTo>
                    <a:pt x="2588" y="550"/>
                  </a:lnTo>
                  <a:lnTo>
                    <a:pt x="2589" y="550"/>
                  </a:lnTo>
                  <a:lnTo>
                    <a:pt x="2589" y="549"/>
                  </a:lnTo>
                  <a:lnTo>
                    <a:pt x="2590" y="546"/>
                  </a:lnTo>
                  <a:lnTo>
                    <a:pt x="2590" y="543"/>
                  </a:lnTo>
                  <a:lnTo>
                    <a:pt x="2591" y="535"/>
                  </a:lnTo>
                  <a:lnTo>
                    <a:pt x="2591" y="526"/>
                  </a:lnTo>
                  <a:lnTo>
                    <a:pt x="2590" y="516"/>
                  </a:lnTo>
                  <a:lnTo>
                    <a:pt x="2589" y="515"/>
                  </a:lnTo>
                  <a:lnTo>
                    <a:pt x="2589" y="514"/>
                  </a:lnTo>
                  <a:lnTo>
                    <a:pt x="2588" y="515"/>
                  </a:lnTo>
                  <a:lnTo>
                    <a:pt x="2586" y="515"/>
                  </a:lnTo>
                  <a:lnTo>
                    <a:pt x="2586" y="516"/>
                  </a:lnTo>
                  <a:lnTo>
                    <a:pt x="2585" y="516"/>
                  </a:lnTo>
                  <a:lnTo>
                    <a:pt x="2583" y="518"/>
                  </a:lnTo>
                  <a:lnTo>
                    <a:pt x="2580" y="519"/>
                  </a:lnTo>
                  <a:lnTo>
                    <a:pt x="2576" y="518"/>
                  </a:lnTo>
                  <a:lnTo>
                    <a:pt x="2575" y="516"/>
                  </a:lnTo>
                  <a:lnTo>
                    <a:pt x="2573" y="514"/>
                  </a:lnTo>
                  <a:lnTo>
                    <a:pt x="2571" y="510"/>
                  </a:lnTo>
                  <a:lnTo>
                    <a:pt x="2571" y="506"/>
                  </a:lnTo>
                  <a:lnTo>
                    <a:pt x="2573" y="503"/>
                  </a:lnTo>
                  <a:lnTo>
                    <a:pt x="2575" y="498"/>
                  </a:lnTo>
                  <a:lnTo>
                    <a:pt x="2574" y="497"/>
                  </a:lnTo>
                  <a:lnTo>
                    <a:pt x="2574" y="493"/>
                  </a:lnTo>
                  <a:lnTo>
                    <a:pt x="2574" y="489"/>
                  </a:lnTo>
                  <a:lnTo>
                    <a:pt x="2575" y="485"/>
                  </a:lnTo>
                  <a:lnTo>
                    <a:pt x="2575" y="483"/>
                  </a:lnTo>
                  <a:lnTo>
                    <a:pt x="2575" y="483"/>
                  </a:lnTo>
                  <a:lnTo>
                    <a:pt x="2576" y="483"/>
                  </a:lnTo>
                  <a:lnTo>
                    <a:pt x="2578" y="483"/>
                  </a:lnTo>
                  <a:lnTo>
                    <a:pt x="2579" y="484"/>
                  </a:lnTo>
                  <a:lnTo>
                    <a:pt x="2580" y="485"/>
                  </a:lnTo>
                  <a:lnTo>
                    <a:pt x="2583" y="484"/>
                  </a:lnTo>
                  <a:lnTo>
                    <a:pt x="2584" y="483"/>
                  </a:lnTo>
                  <a:lnTo>
                    <a:pt x="2585" y="480"/>
                  </a:lnTo>
                  <a:lnTo>
                    <a:pt x="2586" y="478"/>
                  </a:lnTo>
                  <a:lnTo>
                    <a:pt x="2588" y="475"/>
                  </a:lnTo>
                  <a:lnTo>
                    <a:pt x="2589" y="475"/>
                  </a:lnTo>
                  <a:lnTo>
                    <a:pt x="2590" y="475"/>
                  </a:lnTo>
                  <a:lnTo>
                    <a:pt x="2593" y="475"/>
                  </a:lnTo>
                  <a:lnTo>
                    <a:pt x="2595" y="474"/>
                  </a:lnTo>
                  <a:lnTo>
                    <a:pt x="2598" y="473"/>
                  </a:lnTo>
                  <a:lnTo>
                    <a:pt x="2600" y="472"/>
                  </a:lnTo>
                  <a:lnTo>
                    <a:pt x="2602" y="474"/>
                  </a:lnTo>
                  <a:lnTo>
                    <a:pt x="2604" y="475"/>
                  </a:lnTo>
                  <a:lnTo>
                    <a:pt x="2605" y="477"/>
                  </a:lnTo>
                  <a:lnTo>
                    <a:pt x="2606" y="478"/>
                  </a:lnTo>
                  <a:lnTo>
                    <a:pt x="2607" y="479"/>
                  </a:lnTo>
                  <a:lnTo>
                    <a:pt x="2610" y="478"/>
                  </a:lnTo>
                  <a:lnTo>
                    <a:pt x="2610" y="477"/>
                  </a:lnTo>
                  <a:lnTo>
                    <a:pt x="2611" y="475"/>
                  </a:lnTo>
                  <a:lnTo>
                    <a:pt x="2612" y="473"/>
                  </a:lnTo>
                  <a:lnTo>
                    <a:pt x="2614" y="472"/>
                  </a:lnTo>
                  <a:lnTo>
                    <a:pt x="2615" y="472"/>
                  </a:lnTo>
                  <a:lnTo>
                    <a:pt x="2616" y="469"/>
                  </a:lnTo>
                  <a:lnTo>
                    <a:pt x="2617" y="468"/>
                  </a:lnTo>
                  <a:lnTo>
                    <a:pt x="2619" y="468"/>
                  </a:lnTo>
                  <a:lnTo>
                    <a:pt x="2620" y="468"/>
                  </a:lnTo>
                  <a:lnTo>
                    <a:pt x="2621" y="468"/>
                  </a:lnTo>
                  <a:lnTo>
                    <a:pt x="2622" y="469"/>
                  </a:lnTo>
                  <a:lnTo>
                    <a:pt x="2624" y="469"/>
                  </a:lnTo>
                  <a:lnTo>
                    <a:pt x="2625" y="469"/>
                  </a:lnTo>
                  <a:lnTo>
                    <a:pt x="2625" y="469"/>
                  </a:lnTo>
                  <a:lnTo>
                    <a:pt x="2626" y="468"/>
                  </a:lnTo>
                  <a:lnTo>
                    <a:pt x="2626" y="467"/>
                  </a:lnTo>
                  <a:lnTo>
                    <a:pt x="2626" y="464"/>
                  </a:lnTo>
                  <a:lnTo>
                    <a:pt x="2626" y="463"/>
                  </a:lnTo>
                  <a:lnTo>
                    <a:pt x="2625" y="462"/>
                  </a:lnTo>
                  <a:lnTo>
                    <a:pt x="2625" y="462"/>
                  </a:lnTo>
                  <a:lnTo>
                    <a:pt x="2624" y="462"/>
                  </a:lnTo>
                  <a:lnTo>
                    <a:pt x="2622" y="462"/>
                  </a:lnTo>
                  <a:lnTo>
                    <a:pt x="2622" y="460"/>
                  </a:lnTo>
                  <a:lnTo>
                    <a:pt x="2621" y="458"/>
                  </a:lnTo>
                  <a:lnTo>
                    <a:pt x="2620" y="457"/>
                  </a:lnTo>
                  <a:lnTo>
                    <a:pt x="2619" y="457"/>
                  </a:lnTo>
                  <a:lnTo>
                    <a:pt x="2617" y="454"/>
                  </a:lnTo>
                  <a:lnTo>
                    <a:pt x="2617" y="454"/>
                  </a:lnTo>
                  <a:lnTo>
                    <a:pt x="2616" y="454"/>
                  </a:lnTo>
                  <a:lnTo>
                    <a:pt x="2616" y="457"/>
                  </a:lnTo>
                  <a:lnTo>
                    <a:pt x="2616" y="459"/>
                  </a:lnTo>
                  <a:lnTo>
                    <a:pt x="2614" y="460"/>
                  </a:lnTo>
                  <a:lnTo>
                    <a:pt x="2611" y="462"/>
                  </a:lnTo>
                  <a:lnTo>
                    <a:pt x="2611" y="462"/>
                  </a:lnTo>
                  <a:lnTo>
                    <a:pt x="2609" y="462"/>
                  </a:lnTo>
                  <a:lnTo>
                    <a:pt x="2606" y="462"/>
                  </a:lnTo>
                  <a:lnTo>
                    <a:pt x="2602" y="460"/>
                  </a:lnTo>
                  <a:lnTo>
                    <a:pt x="2600" y="459"/>
                  </a:lnTo>
                  <a:lnTo>
                    <a:pt x="2598" y="460"/>
                  </a:lnTo>
                  <a:lnTo>
                    <a:pt x="2595" y="462"/>
                  </a:lnTo>
                  <a:lnTo>
                    <a:pt x="2593" y="462"/>
                  </a:lnTo>
                  <a:lnTo>
                    <a:pt x="2591" y="460"/>
                  </a:lnTo>
                  <a:lnTo>
                    <a:pt x="2591" y="459"/>
                  </a:lnTo>
                  <a:lnTo>
                    <a:pt x="2590" y="457"/>
                  </a:lnTo>
                  <a:lnTo>
                    <a:pt x="2590" y="457"/>
                  </a:lnTo>
                  <a:lnTo>
                    <a:pt x="2589" y="455"/>
                  </a:lnTo>
                  <a:lnTo>
                    <a:pt x="2588" y="457"/>
                  </a:lnTo>
                  <a:lnTo>
                    <a:pt x="2586" y="457"/>
                  </a:lnTo>
                  <a:lnTo>
                    <a:pt x="2585" y="459"/>
                  </a:lnTo>
                  <a:lnTo>
                    <a:pt x="2585" y="460"/>
                  </a:lnTo>
                  <a:lnTo>
                    <a:pt x="2584" y="463"/>
                  </a:lnTo>
                  <a:lnTo>
                    <a:pt x="2583" y="464"/>
                  </a:lnTo>
                  <a:lnTo>
                    <a:pt x="2580" y="467"/>
                  </a:lnTo>
                  <a:lnTo>
                    <a:pt x="2578" y="467"/>
                  </a:lnTo>
                  <a:lnTo>
                    <a:pt x="2575" y="467"/>
                  </a:lnTo>
                  <a:lnTo>
                    <a:pt x="2574" y="469"/>
                  </a:lnTo>
                  <a:lnTo>
                    <a:pt x="2571" y="472"/>
                  </a:lnTo>
                  <a:lnTo>
                    <a:pt x="2569" y="472"/>
                  </a:lnTo>
                  <a:lnTo>
                    <a:pt x="2569" y="467"/>
                  </a:lnTo>
                  <a:lnTo>
                    <a:pt x="2570" y="467"/>
                  </a:lnTo>
                  <a:lnTo>
                    <a:pt x="2570" y="467"/>
                  </a:lnTo>
                  <a:lnTo>
                    <a:pt x="2571" y="465"/>
                  </a:lnTo>
                  <a:lnTo>
                    <a:pt x="2571" y="464"/>
                  </a:lnTo>
                  <a:lnTo>
                    <a:pt x="2574" y="464"/>
                  </a:lnTo>
                  <a:lnTo>
                    <a:pt x="2574" y="463"/>
                  </a:lnTo>
                  <a:lnTo>
                    <a:pt x="2574" y="460"/>
                  </a:lnTo>
                  <a:lnTo>
                    <a:pt x="2571" y="457"/>
                  </a:lnTo>
                  <a:lnTo>
                    <a:pt x="2571" y="453"/>
                  </a:lnTo>
                  <a:lnTo>
                    <a:pt x="2570" y="450"/>
                  </a:lnTo>
                  <a:lnTo>
                    <a:pt x="2569" y="448"/>
                  </a:lnTo>
                  <a:lnTo>
                    <a:pt x="2568" y="446"/>
                  </a:lnTo>
                  <a:lnTo>
                    <a:pt x="2565" y="443"/>
                  </a:lnTo>
                  <a:lnTo>
                    <a:pt x="2564" y="441"/>
                  </a:lnTo>
                  <a:lnTo>
                    <a:pt x="2564" y="441"/>
                  </a:lnTo>
                  <a:lnTo>
                    <a:pt x="2563" y="439"/>
                  </a:lnTo>
                  <a:lnTo>
                    <a:pt x="2563" y="437"/>
                  </a:lnTo>
                  <a:lnTo>
                    <a:pt x="2561" y="436"/>
                  </a:lnTo>
                  <a:lnTo>
                    <a:pt x="2560" y="433"/>
                  </a:lnTo>
                  <a:lnTo>
                    <a:pt x="2559" y="433"/>
                  </a:lnTo>
                  <a:lnTo>
                    <a:pt x="2559" y="431"/>
                  </a:lnTo>
                  <a:lnTo>
                    <a:pt x="2558" y="428"/>
                  </a:lnTo>
                  <a:lnTo>
                    <a:pt x="2556" y="424"/>
                  </a:lnTo>
                  <a:lnTo>
                    <a:pt x="2556" y="421"/>
                  </a:lnTo>
                  <a:lnTo>
                    <a:pt x="2556" y="417"/>
                  </a:lnTo>
                  <a:lnTo>
                    <a:pt x="2558" y="414"/>
                  </a:lnTo>
                  <a:lnTo>
                    <a:pt x="2558" y="412"/>
                  </a:lnTo>
                  <a:lnTo>
                    <a:pt x="2559" y="408"/>
                  </a:lnTo>
                  <a:lnTo>
                    <a:pt x="2559" y="404"/>
                  </a:lnTo>
                  <a:lnTo>
                    <a:pt x="2558" y="393"/>
                  </a:lnTo>
                  <a:lnTo>
                    <a:pt x="2556" y="381"/>
                  </a:lnTo>
                  <a:lnTo>
                    <a:pt x="2556" y="357"/>
                  </a:lnTo>
                  <a:lnTo>
                    <a:pt x="2564" y="350"/>
                  </a:lnTo>
                  <a:lnTo>
                    <a:pt x="2565" y="347"/>
                  </a:lnTo>
                  <a:lnTo>
                    <a:pt x="2566" y="345"/>
                  </a:lnTo>
                  <a:lnTo>
                    <a:pt x="2566" y="341"/>
                  </a:lnTo>
                  <a:lnTo>
                    <a:pt x="2568" y="337"/>
                  </a:lnTo>
                  <a:lnTo>
                    <a:pt x="2569" y="334"/>
                  </a:lnTo>
                  <a:lnTo>
                    <a:pt x="2570" y="329"/>
                  </a:lnTo>
                  <a:lnTo>
                    <a:pt x="2571" y="324"/>
                  </a:lnTo>
                  <a:lnTo>
                    <a:pt x="2571" y="319"/>
                  </a:lnTo>
                  <a:lnTo>
                    <a:pt x="2574" y="314"/>
                  </a:lnTo>
                  <a:lnTo>
                    <a:pt x="2574" y="310"/>
                  </a:lnTo>
                  <a:lnTo>
                    <a:pt x="2574" y="306"/>
                  </a:lnTo>
                  <a:lnTo>
                    <a:pt x="2575" y="303"/>
                  </a:lnTo>
                  <a:lnTo>
                    <a:pt x="2578" y="300"/>
                  </a:lnTo>
                  <a:lnTo>
                    <a:pt x="2579" y="298"/>
                  </a:lnTo>
                  <a:lnTo>
                    <a:pt x="2580" y="295"/>
                  </a:lnTo>
                  <a:lnTo>
                    <a:pt x="2580" y="285"/>
                  </a:lnTo>
                  <a:lnTo>
                    <a:pt x="2576" y="275"/>
                  </a:lnTo>
                  <a:lnTo>
                    <a:pt x="2571" y="266"/>
                  </a:lnTo>
                  <a:lnTo>
                    <a:pt x="2569" y="264"/>
                  </a:lnTo>
                  <a:lnTo>
                    <a:pt x="2566" y="261"/>
                  </a:lnTo>
                  <a:lnTo>
                    <a:pt x="2564" y="261"/>
                  </a:lnTo>
                  <a:lnTo>
                    <a:pt x="2563" y="260"/>
                  </a:lnTo>
                  <a:lnTo>
                    <a:pt x="2560" y="260"/>
                  </a:lnTo>
                  <a:lnTo>
                    <a:pt x="2558" y="260"/>
                  </a:lnTo>
                  <a:lnTo>
                    <a:pt x="2556" y="261"/>
                  </a:lnTo>
                  <a:lnTo>
                    <a:pt x="2554" y="260"/>
                  </a:lnTo>
                  <a:lnTo>
                    <a:pt x="2554" y="260"/>
                  </a:lnTo>
                  <a:lnTo>
                    <a:pt x="2553" y="261"/>
                  </a:lnTo>
                  <a:lnTo>
                    <a:pt x="2553" y="263"/>
                  </a:lnTo>
                  <a:lnTo>
                    <a:pt x="2553" y="265"/>
                  </a:lnTo>
                  <a:lnTo>
                    <a:pt x="2554" y="266"/>
                  </a:lnTo>
                  <a:lnTo>
                    <a:pt x="2554" y="269"/>
                  </a:lnTo>
                  <a:lnTo>
                    <a:pt x="2553" y="270"/>
                  </a:lnTo>
                  <a:lnTo>
                    <a:pt x="2553" y="270"/>
                  </a:lnTo>
                  <a:lnTo>
                    <a:pt x="2551" y="270"/>
                  </a:lnTo>
                  <a:lnTo>
                    <a:pt x="2550" y="271"/>
                  </a:lnTo>
                  <a:lnTo>
                    <a:pt x="2549" y="273"/>
                  </a:lnTo>
                  <a:lnTo>
                    <a:pt x="2549" y="274"/>
                  </a:lnTo>
                  <a:lnTo>
                    <a:pt x="2548" y="285"/>
                  </a:lnTo>
                  <a:lnTo>
                    <a:pt x="2550" y="296"/>
                  </a:lnTo>
                  <a:lnTo>
                    <a:pt x="2551" y="307"/>
                  </a:lnTo>
                  <a:lnTo>
                    <a:pt x="2551" y="317"/>
                  </a:lnTo>
                  <a:lnTo>
                    <a:pt x="2549" y="324"/>
                  </a:lnTo>
                  <a:lnTo>
                    <a:pt x="2545" y="329"/>
                  </a:lnTo>
                  <a:lnTo>
                    <a:pt x="2545" y="334"/>
                  </a:lnTo>
                  <a:lnTo>
                    <a:pt x="2543" y="339"/>
                  </a:lnTo>
                  <a:lnTo>
                    <a:pt x="2540" y="342"/>
                  </a:lnTo>
                  <a:lnTo>
                    <a:pt x="2538" y="345"/>
                  </a:lnTo>
                  <a:lnTo>
                    <a:pt x="2535" y="349"/>
                  </a:lnTo>
                  <a:lnTo>
                    <a:pt x="2533" y="352"/>
                  </a:lnTo>
                  <a:lnTo>
                    <a:pt x="2529" y="360"/>
                  </a:lnTo>
                  <a:lnTo>
                    <a:pt x="2527" y="368"/>
                  </a:lnTo>
                  <a:lnTo>
                    <a:pt x="2528" y="378"/>
                  </a:lnTo>
                  <a:lnTo>
                    <a:pt x="2528" y="386"/>
                  </a:lnTo>
                  <a:lnTo>
                    <a:pt x="2529" y="392"/>
                  </a:lnTo>
                  <a:lnTo>
                    <a:pt x="2528" y="400"/>
                  </a:lnTo>
                  <a:lnTo>
                    <a:pt x="2528" y="402"/>
                  </a:lnTo>
                  <a:lnTo>
                    <a:pt x="2527" y="404"/>
                  </a:lnTo>
                  <a:lnTo>
                    <a:pt x="2527" y="408"/>
                  </a:lnTo>
                  <a:lnTo>
                    <a:pt x="2528" y="412"/>
                  </a:lnTo>
                  <a:lnTo>
                    <a:pt x="2528" y="418"/>
                  </a:lnTo>
                  <a:lnTo>
                    <a:pt x="2528" y="423"/>
                  </a:lnTo>
                  <a:lnTo>
                    <a:pt x="2530" y="428"/>
                  </a:lnTo>
                  <a:lnTo>
                    <a:pt x="2530" y="431"/>
                  </a:lnTo>
                  <a:lnTo>
                    <a:pt x="2531" y="432"/>
                  </a:lnTo>
                  <a:lnTo>
                    <a:pt x="2533" y="434"/>
                  </a:lnTo>
                  <a:lnTo>
                    <a:pt x="2534" y="436"/>
                  </a:lnTo>
                  <a:lnTo>
                    <a:pt x="2535" y="438"/>
                  </a:lnTo>
                  <a:lnTo>
                    <a:pt x="2535" y="441"/>
                  </a:lnTo>
                  <a:lnTo>
                    <a:pt x="2536" y="443"/>
                  </a:lnTo>
                  <a:lnTo>
                    <a:pt x="2538" y="447"/>
                  </a:lnTo>
                  <a:lnTo>
                    <a:pt x="2538" y="447"/>
                  </a:lnTo>
                  <a:lnTo>
                    <a:pt x="2538" y="447"/>
                  </a:lnTo>
                  <a:lnTo>
                    <a:pt x="2539" y="447"/>
                  </a:lnTo>
                  <a:lnTo>
                    <a:pt x="2540" y="449"/>
                  </a:lnTo>
                  <a:lnTo>
                    <a:pt x="2541" y="450"/>
                  </a:lnTo>
                  <a:lnTo>
                    <a:pt x="2543" y="454"/>
                  </a:lnTo>
                  <a:lnTo>
                    <a:pt x="2543" y="458"/>
                  </a:lnTo>
                  <a:lnTo>
                    <a:pt x="2543" y="462"/>
                  </a:lnTo>
                  <a:lnTo>
                    <a:pt x="2543" y="464"/>
                  </a:lnTo>
                  <a:lnTo>
                    <a:pt x="2543" y="472"/>
                  </a:lnTo>
                  <a:lnTo>
                    <a:pt x="2543" y="479"/>
                  </a:lnTo>
                  <a:lnTo>
                    <a:pt x="2541" y="487"/>
                  </a:lnTo>
                  <a:lnTo>
                    <a:pt x="2538" y="490"/>
                  </a:lnTo>
                  <a:lnTo>
                    <a:pt x="2534" y="495"/>
                  </a:lnTo>
                  <a:lnTo>
                    <a:pt x="2530" y="504"/>
                  </a:lnTo>
                  <a:lnTo>
                    <a:pt x="2530" y="514"/>
                  </a:lnTo>
                  <a:lnTo>
                    <a:pt x="2531" y="518"/>
                  </a:lnTo>
                  <a:lnTo>
                    <a:pt x="2531" y="521"/>
                  </a:lnTo>
                  <a:lnTo>
                    <a:pt x="2531" y="525"/>
                  </a:lnTo>
                  <a:lnTo>
                    <a:pt x="2530" y="529"/>
                  </a:lnTo>
                  <a:lnTo>
                    <a:pt x="2530" y="533"/>
                  </a:lnTo>
                  <a:lnTo>
                    <a:pt x="2530" y="535"/>
                  </a:lnTo>
                  <a:lnTo>
                    <a:pt x="2531" y="539"/>
                  </a:lnTo>
                  <a:lnTo>
                    <a:pt x="2533" y="540"/>
                  </a:lnTo>
                  <a:lnTo>
                    <a:pt x="2533" y="543"/>
                  </a:lnTo>
                  <a:lnTo>
                    <a:pt x="2534" y="546"/>
                  </a:lnTo>
                  <a:lnTo>
                    <a:pt x="2534" y="550"/>
                  </a:lnTo>
                  <a:lnTo>
                    <a:pt x="2533" y="555"/>
                  </a:lnTo>
                  <a:lnTo>
                    <a:pt x="2533" y="559"/>
                  </a:lnTo>
                  <a:lnTo>
                    <a:pt x="2530" y="564"/>
                  </a:lnTo>
                  <a:lnTo>
                    <a:pt x="2529" y="569"/>
                  </a:lnTo>
                  <a:lnTo>
                    <a:pt x="2528" y="574"/>
                  </a:lnTo>
                  <a:lnTo>
                    <a:pt x="2527" y="577"/>
                  </a:lnTo>
                  <a:lnTo>
                    <a:pt x="2525" y="577"/>
                  </a:lnTo>
                  <a:lnTo>
                    <a:pt x="2524" y="577"/>
                  </a:lnTo>
                  <a:lnTo>
                    <a:pt x="2523" y="577"/>
                  </a:lnTo>
                  <a:lnTo>
                    <a:pt x="2520" y="576"/>
                  </a:lnTo>
                  <a:lnTo>
                    <a:pt x="2519" y="575"/>
                  </a:lnTo>
                  <a:lnTo>
                    <a:pt x="2518" y="575"/>
                  </a:lnTo>
                  <a:lnTo>
                    <a:pt x="2517" y="576"/>
                  </a:lnTo>
                  <a:lnTo>
                    <a:pt x="2515" y="580"/>
                  </a:lnTo>
                  <a:lnTo>
                    <a:pt x="2514" y="584"/>
                  </a:lnTo>
                  <a:lnTo>
                    <a:pt x="2513" y="587"/>
                  </a:lnTo>
                  <a:lnTo>
                    <a:pt x="2512" y="590"/>
                  </a:lnTo>
                  <a:lnTo>
                    <a:pt x="2510" y="591"/>
                  </a:lnTo>
                  <a:lnTo>
                    <a:pt x="2508" y="591"/>
                  </a:lnTo>
                  <a:lnTo>
                    <a:pt x="2505" y="591"/>
                  </a:lnTo>
                  <a:lnTo>
                    <a:pt x="2504" y="592"/>
                  </a:lnTo>
                  <a:lnTo>
                    <a:pt x="2502" y="598"/>
                  </a:lnTo>
                  <a:lnTo>
                    <a:pt x="2500" y="606"/>
                  </a:lnTo>
                  <a:lnTo>
                    <a:pt x="2497" y="613"/>
                  </a:lnTo>
                  <a:lnTo>
                    <a:pt x="2495" y="613"/>
                  </a:lnTo>
                  <a:lnTo>
                    <a:pt x="2493" y="613"/>
                  </a:lnTo>
                  <a:lnTo>
                    <a:pt x="2492" y="612"/>
                  </a:lnTo>
                  <a:lnTo>
                    <a:pt x="2489" y="612"/>
                  </a:lnTo>
                  <a:lnTo>
                    <a:pt x="2487" y="611"/>
                  </a:lnTo>
                  <a:lnTo>
                    <a:pt x="2485" y="610"/>
                  </a:lnTo>
                  <a:lnTo>
                    <a:pt x="2484" y="608"/>
                  </a:lnTo>
                  <a:lnTo>
                    <a:pt x="2484" y="606"/>
                  </a:lnTo>
                  <a:lnTo>
                    <a:pt x="2485" y="602"/>
                  </a:lnTo>
                  <a:lnTo>
                    <a:pt x="2487" y="601"/>
                  </a:lnTo>
                  <a:lnTo>
                    <a:pt x="2487" y="598"/>
                  </a:lnTo>
                  <a:lnTo>
                    <a:pt x="2488" y="595"/>
                  </a:lnTo>
                  <a:lnTo>
                    <a:pt x="2488" y="592"/>
                  </a:lnTo>
                  <a:lnTo>
                    <a:pt x="2488" y="579"/>
                  </a:lnTo>
                  <a:lnTo>
                    <a:pt x="2488" y="576"/>
                  </a:lnTo>
                  <a:lnTo>
                    <a:pt x="2489" y="575"/>
                  </a:lnTo>
                  <a:lnTo>
                    <a:pt x="2489" y="575"/>
                  </a:lnTo>
                  <a:lnTo>
                    <a:pt x="2490" y="575"/>
                  </a:lnTo>
                  <a:lnTo>
                    <a:pt x="2492" y="575"/>
                  </a:lnTo>
                  <a:lnTo>
                    <a:pt x="2493" y="575"/>
                  </a:lnTo>
                  <a:lnTo>
                    <a:pt x="2494" y="574"/>
                  </a:lnTo>
                  <a:lnTo>
                    <a:pt x="2495" y="574"/>
                  </a:lnTo>
                  <a:lnTo>
                    <a:pt x="2497" y="571"/>
                  </a:lnTo>
                  <a:lnTo>
                    <a:pt x="2498" y="569"/>
                  </a:lnTo>
                  <a:lnTo>
                    <a:pt x="2499" y="566"/>
                  </a:lnTo>
                  <a:lnTo>
                    <a:pt x="2499" y="560"/>
                  </a:lnTo>
                  <a:lnTo>
                    <a:pt x="2498" y="551"/>
                  </a:lnTo>
                  <a:lnTo>
                    <a:pt x="2495" y="544"/>
                  </a:lnTo>
                  <a:lnTo>
                    <a:pt x="2494" y="538"/>
                  </a:lnTo>
                  <a:lnTo>
                    <a:pt x="2493" y="535"/>
                  </a:lnTo>
                  <a:lnTo>
                    <a:pt x="2492" y="531"/>
                  </a:lnTo>
                  <a:lnTo>
                    <a:pt x="2490" y="529"/>
                  </a:lnTo>
                  <a:lnTo>
                    <a:pt x="2488" y="524"/>
                  </a:lnTo>
                  <a:lnTo>
                    <a:pt x="2489" y="519"/>
                  </a:lnTo>
                  <a:lnTo>
                    <a:pt x="2492" y="515"/>
                  </a:lnTo>
                  <a:lnTo>
                    <a:pt x="2494" y="511"/>
                  </a:lnTo>
                  <a:lnTo>
                    <a:pt x="2495" y="508"/>
                  </a:lnTo>
                  <a:lnTo>
                    <a:pt x="2498" y="504"/>
                  </a:lnTo>
                  <a:lnTo>
                    <a:pt x="2500" y="500"/>
                  </a:lnTo>
                  <a:lnTo>
                    <a:pt x="2502" y="498"/>
                  </a:lnTo>
                  <a:lnTo>
                    <a:pt x="2504" y="493"/>
                  </a:lnTo>
                  <a:lnTo>
                    <a:pt x="2504" y="490"/>
                  </a:lnTo>
                  <a:lnTo>
                    <a:pt x="2503" y="488"/>
                  </a:lnTo>
                  <a:lnTo>
                    <a:pt x="2502" y="485"/>
                  </a:lnTo>
                  <a:lnTo>
                    <a:pt x="2500" y="485"/>
                  </a:lnTo>
                  <a:lnTo>
                    <a:pt x="2499" y="487"/>
                  </a:lnTo>
                  <a:lnTo>
                    <a:pt x="2499" y="489"/>
                  </a:lnTo>
                  <a:lnTo>
                    <a:pt x="2499" y="490"/>
                  </a:lnTo>
                  <a:lnTo>
                    <a:pt x="2497" y="495"/>
                  </a:lnTo>
                  <a:lnTo>
                    <a:pt x="2495" y="499"/>
                  </a:lnTo>
                  <a:lnTo>
                    <a:pt x="2493" y="503"/>
                  </a:lnTo>
                  <a:lnTo>
                    <a:pt x="2490" y="506"/>
                  </a:lnTo>
                  <a:lnTo>
                    <a:pt x="2489" y="508"/>
                  </a:lnTo>
                  <a:lnTo>
                    <a:pt x="2488" y="508"/>
                  </a:lnTo>
                  <a:lnTo>
                    <a:pt x="2487" y="508"/>
                  </a:lnTo>
                  <a:lnTo>
                    <a:pt x="2487" y="506"/>
                  </a:lnTo>
                  <a:lnTo>
                    <a:pt x="2485" y="504"/>
                  </a:lnTo>
                  <a:lnTo>
                    <a:pt x="2485" y="501"/>
                  </a:lnTo>
                  <a:lnTo>
                    <a:pt x="2484" y="498"/>
                  </a:lnTo>
                  <a:lnTo>
                    <a:pt x="2484" y="494"/>
                  </a:lnTo>
                  <a:lnTo>
                    <a:pt x="2483" y="490"/>
                  </a:lnTo>
                  <a:lnTo>
                    <a:pt x="2483" y="483"/>
                  </a:lnTo>
                  <a:lnTo>
                    <a:pt x="2483" y="474"/>
                  </a:lnTo>
                  <a:lnTo>
                    <a:pt x="2482" y="467"/>
                  </a:lnTo>
                  <a:lnTo>
                    <a:pt x="2478" y="462"/>
                  </a:lnTo>
                  <a:lnTo>
                    <a:pt x="2477" y="462"/>
                  </a:lnTo>
                  <a:lnTo>
                    <a:pt x="2477" y="462"/>
                  </a:lnTo>
                  <a:lnTo>
                    <a:pt x="2477" y="463"/>
                  </a:lnTo>
                  <a:lnTo>
                    <a:pt x="2477" y="465"/>
                  </a:lnTo>
                  <a:lnTo>
                    <a:pt x="2478" y="468"/>
                  </a:lnTo>
                  <a:lnTo>
                    <a:pt x="2478" y="470"/>
                  </a:lnTo>
                  <a:lnTo>
                    <a:pt x="2478" y="472"/>
                  </a:lnTo>
                  <a:lnTo>
                    <a:pt x="2478" y="475"/>
                  </a:lnTo>
                  <a:lnTo>
                    <a:pt x="2478" y="477"/>
                  </a:lnTo>
                  <a:lnTo>
                    <a:pt x="2477" y="478"/>
                  </a:lnTo>
                  <a:lnTo>
                    <a:pt x="2475" y="480"/>
                  </a:lnTo>
                  <a:lnTo>
                    <a:pt x="2474" y="482"/>
                  </a:lnTo>
                  <a:lnTo>
                    <a:pt x="2473" y="484"/>
                  </a:lnTo>
                  <a:lnTo>
                    <a:pt x="2472" y="487"/>
                  </a:lnTo>
                  <a:lnTo>
                    <a:pt x="2470" y="490"/>
                  </a:lnTo>
                  <a:lnTo>
                    <a:pt x="2469" y="495"/>
                  </a:lnTo>
                  <a:lnTo>
                    <a:pt x="2467" y="500"/>
                  </a:lnTo>
                  <a:lnTo>
                    <a:pt x="2464" y="504"/>
                  </a:lnTo>
                  <a:lnTo>
                    <a:pt x="2463" y="504"/>
                  </a:lnTo>
                  <a:lnTo>
                    <a:pt x="2462" y="504"/>
                  </a:lnTo>
                  <a:lnTo>
                    <a:pt x="2462" y="505"/>
                  </a:lnTo>
                  <a:lnTo>
                    <a:pt x="2459" y="506"/>
                  </a:lnTo>
                  <a:lnTo>
                    <a:pt x="2457" y="509"/>
                  </a:lnTo>
                  <a:lnTo>
                    <a:pt x="2456" y="510"/>
                  </a:lnTo>
                  <a:lnTo>
                    <a:pt x="2453" y="510"/>
                  </a:lnTo>
                  <a:lnTo>
                    <a:pt x="2451" y="510"/>
                  </a:lnTo>
                  <a:lnTo>
                    <a:pt x="2447" y="509"/>
                  </a:lnTo>
                  <a:lnTo>
                    <a:pt x="2444" y="506"/>
                  </a:lnTo>
                  <a:lnTo>
                    <a:pt x="2442" y="504"/>
                  </a:lnTo>
                  <a:lnTo>
                    <a:pt x="2438" y="504"/>
                  </a:lnTo>
                  <a:lnTo>
                    <a:pt x="2438" y="503"/>
                  </a:lnTo>
                  <a:lnTo>
                    <a:pt x="2437" y="501"/>
                  </a:lnTo>
                  <a:lnTo>
                    <a:pt x="2436" y="500"/>
                  </a:lnTo>
                  <a:lnTo>
                    <a:pt x="2433" y="498"/>
                  </a:lnTo>
                  <a:lnTo>
                    <a:pt x="2434" y="484"/>
                  </a:lnTo>
                  <a:lnTo>
                    <a:pt x="2436" y="472"/>
                  </a:lnTo>
                  <a:lnTo>
                    <a:pt x="2434" y="467"/>
                  </a:lnTo>
                  <a:lnTo>
                    <a:pt x="2433" y="463"/>
                  </a:lnTo>
                  <a:lnTo>
                    <a:pt x="2431" y="458"/>
                  </a:lnTo>
                  <a:lnTo>
                    <a:pt x="2431" y="452"/>
                  </a:lnTo>
                  <a:lnTo>
                    <a:pt x="2431" y="448"/>
                  </a:lnTo>
                  <a:lnTo>
                    <a:pt x="2431" y="443"/>
                  </a:lnTo>
                  <a:lnTo>
                    <a:pt x="2431" y="439"/>
                  </a:lnTo>
                  <a:lnTo>
                    <a:pt x="2429" y="436"/>
                  </a:lnTo>
                  <a:lnTo>
                    <a:pt x="2428" y="433"/>
                  </a:lnTo>
                  <a:lnTo>
                    <a:pt x="2427" y="432"/>
                  </a:lnTo>
                  <a:lnTo>
                    <a:pt x="2424" y="432"/>
                  </a:lnTo>
                  <a:lnTo>
                    <a:pt x="2422" y="433"/>
                  </a:lnTo>
                  <a:lnTo>
                    <a:pt x="2421" y="433"/>
                  </a:lnTo>
                  <a:lnTo>
                    <a:pt x="2418" y="432"/>
                  </a:lnTo>
                  <a:lnTo>
                    <a:pt x="2417" y="431"/>
                  </a:lnTo>
                  <a:lnTo>
                    <a:pt x="2414" y="428"/>
                  </a:lnTo>
                  <a:lnTo>
                    <a:pt x="2412" y="427"/>
                  </a:lnTo>
                  <a:lnTo>
                    <a:pt x="2411" y="423"/>
                  </a:lnTo>
                  <a:lnTo>
                    <a:pt x="2409" y="421"/>
                  </a:lnTo>
                  <a:lnTo>
                    <a:pt x="2413" y="421"/>
                  </a:lnTo>
                  <a:lnTo>
                    <a:pt x="2416" y="422"/>
                  </a:lnTo>
                  <a:lnTo>
                    <a:pt x="2418" y="423"/>
                  </a:lnTo>
                  <a:lnTo>
                    <a:pt x="2421" y="424"/>
                  </a:lnTo>
                  <a:lnTo>
                    <a:pt x="2423" y="424"/>
                  </a:lnTo>
                  <a:lnTo>
                    <a:pt x="2426" y="423"/>
                  </a:lnTo>
                  <a:lnTo>
                    <a:pt x="2427" y="419"/>
                  </a:lnTo>
                  <a:lnTo>
                    <a:pt x="2426" y="413"/>
                  </a:lnTo>
                  <a:lnTo>
                    <a:pt x="2424" y="407"/>
                  </a:lnTo>
                  <a:lnTo>
                    <a:pt x="2423" y="402"/>
                  </a:lnTo>
                  <a:lnTo>
                    <a:pt x="2423" y="368"/>
                  </a:lnTo>
                  <a:lnTo>
                    <a:pt x="2423" y="366"/>
                  </a:lnTo>
                  <a:lnTo>
                    <a:pt x="2423" y="365"/>
                  </a:lnTo>
                  <a:lnTo>
                    <a:pt x="2423" y="365"/>
                  </a:lnTo>
                  <a:lnTo>
                    <a:pt x="2424" y="365"/>
                  </a:lnTo>
                  <a:lnTo>
                    <a:pt x="2426" y="366"/>
                  </a:lnTo>
                  <a:lnTo>
                    <a:pt x="2427" y="365"/>
                  </a:lnTo>
                  <a:lnTo>
                    <a:pt x="2428" y="363"/>
                  </a:lnTo>
                  <a:lnTo>
                    <a:pt x="2428" y="361"/>
                  </a:lnTo>
                  <a:lnTo>
                    <a:pt x="2429" y="360"/>
                  </a:lnTo>
                  <a:lnTo>
                    <a:pt x="2431" y="357"/>
                  </a:lnTo>
                  <a:lnTo>
                    <a:pt x="2436" y="346"/>
                  </a:lnTo>
                  <a:lnTo>
                    <a:pt x="2442" y="336"/>
                  </a:lnTo>
                  <a:lnTo>
                    <a:pt x="2444" y="336"/>
                  </a:lnTo>
                  <a:lnTo>
                    <a:pt x="2447" y="336"/>
                  </a:lnTo>
                  <a:lnTo>
                    <a:pt x="2449" y="334"/>
                  </a:lnTo>
                  <a:lnTo>
                    <a:pt x="2449" y="334"/>
                  </a:lnTo>
                  <a:lnTo>
                    <a:pt x="2449" y="331"/>
                  </a:lnTo>
                  <a:lnTo>
                    <a:pt x="2451" y="327"/>
                  </a:lnTo>
                  <a:lnTo>
                    <a:pt x="2452" y="324"/>
                  </a:lnTo>
                  <a:lnTo>
                    <a:pt x="2453" y="320"/>
                  </a:lnTo>
                  <a:lnTo>
                    <a:pt x="2454" y="316"/>
                  </a:lnTo>
                  <a:lnTo>
                    <a:pt x="2457" y="311"/>
                  </a:lnTo>
                  <a:lnTo>
                    <a:pt x="2459" y="305"/>
                  </a:lnTo>
                  <a:lnTo>
                    <a:pt x="2459" y="303"/>
                  </a:lnTo>
                  <a:lnTo>
                    <a:pt x="2460" y="300"/>
                  </a:lnTo>
                  <a:lnTo>
                    <a:pt x="2460" y="298"/>
                  </a:lnTo>
                  <a:lnTo>
                    <a:pt x="2462" y="295"/>
                  </a:lnTo>
                  <a:lnTo>
                    <a:pt x="2463" y="293"/>
                  </a:lnTo>
                  <a:lnTo>
                    <a:pt x="2463" y="291"/>
                  </a:lnTo>
                  <a:lnTo>
                    <a:pt x="2464" y="290"/>
                  </a:lnTo>
                  <a:lnTo>
                    <a:pt x="2465" y="289"/>
                  </a:lnTo>
                  <a:lnTo>
                    <a:pt x="2468" y="288"/>
                  </a:lnTo>
                  <a:lnTo>
                    <a:pt x="2469" y="280"/>
                  </a:lnTo>
                  <a:lnTo>
                    <a:pt x="2470" y="273"/>
                  </a:lnTo>
                  <a:lnTo>
                    <a:pt x="2473" y="264"/>
                  </a:lnTo>
                  <a:lnTo>
                    <a:pt x="2473" y="250"/>
                  </a:lnTo>
                  <a:lnTo>
                    <a:pt x="2473" y="248"/>
                  </a:lnTo>
                  <a:lnTo>
                    <a:pt x="2474" y="244"/>
                  </a:lnTo>
                  <a:lnTo>
                    <a:pt x="2475" y="243"/>
                  </a:lnTo>
                  <a:lnTo>
                    <a:pt x="2475" y="240"/>
                  </a:lnTo>
                  <a:lnTo>
                    <a:pt x="2477" y="239"/>
                  </a:lnTo>
                  <a:lnTo>
                    <a:pt x="2477" y="237"/>
                  </a:lnTo>
                  <a:lnTo>
                    <a:pt x="2475" y="234"/>
                  </a:lnTo>
                  <a:lnTo>
                    <a:pt x="2475" y="232"/>
                  </a:lnTo>
                  <a:lnTo>
                    <a:pt x="2475" y="230"/>
                  </a:lnTo>
                  <a:lnTo>
                    <a:pt x="2474" y="227"/>
                  </a:lnTo>
                  <a:lnTo>
                    <a:pt x="2474" y="224"/>
                  </a:lnTo>
                  <a:lnTo>
                    <a:pt x="2474" y="223"/>
                  </a:lnTo>
                  <a:lnTo>
                    <a:pt x="2475" y="220"/>
                  </a:lnTo>
                  <a:lnTo>
                    <a:pt x="2475" y="219"/>
                  </a:lnTo>
                  <a:lnTo>
                    <a:pt x="2475" y="212"/>
                  </a:lnTo>
                  <a:lnTo>
                    <a:pt x="2475" y="210"/>
                  </a:lnTo>
                  <a:lnTo>
                    <a:pt x="2477" y="210"/>
                  </a:lnTo>
                  <a:lnTo>
                    <a:pt x="2477" y="210"/>
                  </a:lnTo>
                  <a:lnTo>
                    <a:pt x="2478" y="210"/>
                  </a:lnTo>
                  <a:lnTo>
                    <a:pt x="2478" y="209"/>
                  </a:lnTo>
                  <a:lnTo>
                    <a:pt x="2478" y="198"/>
                  </a:lnTo>
                  <a:lnTo>
                    <a:pt x="2479" y="197"/>
                  </a:lnTo>
                  <a:lnTo>
                    <a:pt x="2480" y="196"/>
                  </a:lnTo>
                  <a:lnTo>
                    <a:pt x="2482" y="196"/>
                  </a:lnTo>
                  <a:lnTo>
                    <a:pt x="2483" y="193"/>
                  </a:lnTo>
                  <a:lnTo>
                    <a:pt x="2483" y="173"/>
                  </a:lnTo>
                  <a:lnTo>
                    <a:pt x="2482" y="169"/>
                  </a:lnTo>
                  <a:lnTo>
                    <a:pt x="2482" y="168"/>
                  </a:lnTo>
                  <a:lnTo>
                    <a:pt x="2480" y="167"/>
                  </a:lnTo>
                  <a:lnTo>
                    <a:pt x="2480" y="166"/>
                  </a:lnTo>
                  <a:lnTo>
                    <a:pt x="2480" y="164"/>
                  </a:lnTo>
                  <a:lnTo>
                    <a:pt x="2479" y="163"/>
                  </a:lnTo>
                  <a:lnTo>
                    <a:pt x="2479" y="161"/>
                  </a:lnTo>
                  <a:lnTo>
                    <a:pt x="2480" y="159"/>
                  </a:lnTo>
                  <a:lnTo>
                    <a:pt x="2480" y="157"/>
                  </a:lnTo>
                  <a:lnTo>
                    <a:pt x="2482" y="151"/>
                  </a:lnTo>
                  <a:lnTo>
                    <a:pt x="2482" y="143"/>
                  </a:lnTo>
                  <a:lnTo>
                    <a:pt x="2480" y="136"/>
                  </a:lnTo>
                  <a:lnTo>
                    <a:pt x="2482" y="137"/>
                  </a:lnTo>
                  <a:lnTo>
                    <a:pt x="2483" y="138"/>
                  </a:lnTo>
                  <a:lnTo>
                    <a:pt x="2483" y="138"/>
                  </a:lnTo>
                  <a:lnTo>
                    <a:pt x="2483" y="138"/>
                  </a:lnTo>
                  <a:lnTo>
                    <a:pt x="2483" y="137"/>
                  </a:lnTo>
                  <a:lnTo>
                    <a:pt x="2483" y="133"/>
                  </a:lnTo>
                  <a:lnTo>
                    <a:pt x="2483" y="133"/>
                  </a:lnTo>
                  <a:lnTo>
                    <a:pt x="2484" y="133"/>
                  </a:lnTo>
                  <a:lnTo>
                    <a:pt x="2484" y="136"/>
                  </a:lnTo>
                  <a:lnTo>
                    <a:pt x="2485" y="137"/>
                  </a:lnTo>
                  <a:lnTo>
                    <a:pt x="2485" y="140"/>
                  </a:lnTo>
                  <a:lnTo>
                    <a:pt x="2485" y="141"/>
                  </a:lnTo>
                  <a:lnTo>
                    <a:pt x="2485" y="143"/>
                  </a:lnTo>
                  <a:lnTo>
                    <a:pt x="2487" y="145"/>
                  </a:lnTo>
                  <a:lnTo>
                    <a:pt x="2488" y="145"/>
                  </a:lnTo>
                  <a:lnTo>
                    <a:pt x="2488" y="145"/>
                  </a:lnTo>
                  <a:lnTo>
                    <a:pt x="2488" y="143"/>
                  </a:lnTo>
                  <a:lnTo>
                    <a:pt x="2488" y="136"/>
                  </a:lnTo>
                  <a:lnTo>
                    <a:pt x="2489" y="135"/>
                  </a:lnTo>
                  <a:lnTo>
                    <a:pt x="2489" y="135"/>
                  </a:lnTo>
                  <a:lnTo>
                    <a:pt x="2490" y="135"/>
                  </a:lnTo>
                  <a:lnTo>
                    <a:pt x="2492" y="136"/>
                  </a:lnTo>
                  <a:lnTo>
                    <a:pt x="2493" y="136"/>
                  </a:lnTo>
                  <a:lnTo>
                    <a:pt x="2493" y="137"/>
                  </a:lnTo>
                  <a:lnTo>
                    <a:pt x="2494" y="136"/>
                  </a:lnTo>
                  <a:lnTo>
                    <a:pt x="2493" y="135"/>
                  </a:lnTo>
                  <a:lnTo>
                    <a:pt x="2493" y="132"/>
                  </a:lnTo>
                  <a:lnTo>
                    <a:pt x="2493" y="128"/>
                  </a:lnTo>
                  <a:lnTo>
                    <a:pt x="2492" y="126"/>
                  </a:lnTo>
                  <a:lnTo>
                    <a:pt x="2492" y="123"/>
                  </a:lnTo>
                  <a:lnTo>
                    <a:pt x="2492" y="121"/>
                  </a:lnTo>
                  <a:lnTo>
                    <a:pt x="2490" y="121"/>
                  </a:lnTo>
                  <a:lnTo>
                    <a:pt x="2492" y="121"/>
                  </a:lnTo>
                  <a:lnTo>
                    <a:pt x="2493" y="122"/>
                  </a:lnTo>
                  <a:lnTo>
                    <a:pt x="2494" y="123"/>
                  </a:lnTo>
                  <a:lnTo>
                    <a:pt x="2495" y="123"/>
                  </a:lnTo>
                  <a:lnTo>
                    <a:pt x="2495" y="123"/>
                  </a:lnTo>
                  <a:lnTo>
                    <a:pt x="2495" y="123"/>
                  </a:lnTo>
                  <a:lnTo>
                    <a:pt x="2497" y="121"/>
                  </a:lnTo>
                  <a:lnTo>
                    <a:pt x="2497" y="118"/>
                  </a:lnTo>
                  <a:lnTo>
                    <a:pt x="2495" y="117"/>
                  </a:lnTo>
                  <a:lnTo>
                    <a:pt x="2495" y="115"/>
                  </a:lnTo>
                  <a:lnTo>
                    <a:pt x="2495" y="112"/>
                  </a:lnTo>
                  <a:lnTo>
                    <a:pt x="2495" y="111"/>
                  </a:lnTo>
                  <a:lnTo>
                    <a:pt x="2495" y="110"/>
                  </a:lnTo>
                  <a:lnTo>
                    <a:pt x="2497" y="110"/>
                  </a:lnTo>
                  <a:lnTo>
                    <a:pt x="2498" y="111"/>
                  </a:lnTo>
                  <a:lnTo>
                    <a:pt x="2498" y="111"/>
                  </a:lnTo>
                  <a:lnTo>
                    <a:pt x="2498" y="112"/>
                  </a:lnTo>
                  <a:lnTo>
                    <a:pt x="2499" y="112"/>
                  </a:lnTo>
                  <a:lnTo>
                    <a:pt x="2499" y="112"/>
                  </a:lnTo>
                  <a:lnTo>
                    <a:pt x="2499" y="110"/>
                  </a:lnTo>
                  <a:lnTo>
                    <a:pt x="2499" y="97"/>
                  </a:lnTo>
                  <a:lnTo>
                    <a:pt x="2498" y="95"/>
                  </a:lnTo>
                  <a:lnTo>
                    <a:pt x="2498" y="92"/>
                  </a:lnTo>
                  <a:lnTo>
                    <a:pt x="2497" y="89"/>
                  </a:lnTo>
                  <a:lnTo>
                    <a:pt x="2497" y="86"/>
                  </a:lnTo>
                  <a:lnTo>
                    <a:pt x="2497" y="86"/>
                  </a:lnTo>
                  <a:lnTo>
                    <a:pt x="2497" y="86"/>
                  </a:lnTo>
                  <a:lnTo>
                    <a:pt x="2498" y="87"/>
                  </a:lnTo>
                  <a:lnTo>
                    <a:pt x="2499" y="90"/>
                  </a:lnTo>
                  <a:lnTo>
                    <a:pt x="2500" y="91"/>
                  </a:lnTo>
                  <a:lnTo>
                    <a:pt x="2502" y="94"/>
                  </a:lnTo>
                  <a:lnTo>
                    <a:pt x="2502" y="95"/>
                  </a:lnTo>
                  <a:lnTo>
                    <a:pt x="2503" y="96"/>
                  </a:lnTo>
                  <a:lnTo>
                    <a:pt x="2504" y="97"/>
                  </a:lnTo>
                  <a:lnTo>
                    <a:pt x="2504" y="97"/>
                  </a:lnTo>
                  <a:lnTo>
                    <a:pt x="2504" y="96"/>
                  </a:lnTo>
                  <a:lnTo>
                    <a:pt x="2504" y="94"/>
                  </a:lnTo>
                  <a:lnTo>
                    <a:pt x="2504" y="92"/>
                  </a:lnTo>
                  <a:lnTo>
                    <a:pt x="2504" y="90"/>
                  </a:lnTo>
                  <a:lnTo>
                    <a:pt x="2504" y="89"/>
                  </a:lnTo>
                  <a:lnTo>
                    <a:pt x="2505" y="89"/>
                  </a:lnTo>
                  <a:lnTo>
                    <a:pt x="2507" y="89"/>
                  </a:lnTo>
                  <a:lnTo>
                    <a:pt x="2508" y="90"/>
                  </a:lnTo>
                  <a:lnTo>
                    <a:pt x="2509" y="91"/>
                  </a:lnTo>
                  <a:lnTo>
                    <a:pt x="2509" y="92"/>
                  </a:lnTo>
                  <a:lnTo>
                    <a:pt x="2510" y="94"/>
                  </a:lnTo>
                  <a:lnTo>
                    <a:pt x="2512" y="94"/>
                  </a:lnTo>
                  <a:lnTo>
                    <a:pt x="2512" y="94"/>
                  </a:lnTo>
                  <a:lnTo>
                    <a:pt x="2512" y="92"/>
                  </a:lnTo>
                  <a:lnTo>
                    <a:pt x="2512" y="91"/>
                  </a:lnTo>
                  <a:lnTo>
                    <a:pt x="2512" y="89"/>
                  </a:lnTo>
                  <a:lnTo>
                    <a:pt x="2512" y="87"/>
                  </a:lnTo>
                  <a:lnTo>
                    <a:pt x="2513" y="86"/>
                  </a:lnTo>
                  <a:lnTo>
                    <a:pt x="2513" y="85"/>
                  </a:lnTo>
                  <a:lnTo>
                    <a:pt x="2514" y="84"/>
                  </a:lnTo>
                  <a:lnTo>
                    <a:pt x="2515" y="85"/>
                  </a:lnTo>
                  <a:lnTo>
                    <a:pt x="2515" y="87"/>
                  </a:lnTo>
                  <a:lnTo>
                    <a:pt x="2517" y="89"/>
                  </a:lnTo>
                  <a:lnTo>
                    <a:pt x="2518" y="90"/>
                  </a:lnTo>
                  <a:lnTo>
                    <a:pt x="2519" y="91"/>
                  </a:lnTo>
                  <a:lnTo>
                    <a:pt x="2519" y="91"/>
                  </a:lnTo>
                  <a:lnTo>
                    <a:pt x="2519" y="89"/>
                  </a:lnTo>
                  <a:lnTo>
                    <a:pt x="2519" y="87"/>
                  </a:lnTo>
                  <a:lnTo>
                    <a:pt x="2520" y="86"/>
                  </a:lnTo>
                  <a:lnTo>
                    <a:pt x="2520" y="86"/>
                  </a:lnTo>
                  <a:lnTo>
                    <a:pt x="2522" y="86"/>
                  </a:lnTo>
                  <a:lnTo>
                    <a:pt x="2523" y="86"/>
                  </a:lnTo>
                  <a:lnTo>
                    <a:pt x="2524" y="89"/>
                  </a:lnTo>
                  <a:lnTo>
                    <a:pt x="2525" y="90"/>
                  </a:lnTo>
                  <a:lnTo>
                    <a:pt x="2525" y="91"/>
                  </a:lnTo>
                  <a:lnTo>
                    <a:pt x="2527" y="92"/>
                  </a:lnTo>
                  <a:lnTo>
                    <a:pt x="2528" y="92"/>
                  </a:lnTo>
                  <a:lnTo>
                    <a:pt x="2528" y="92"/>
                  </a:lnTo>
                  <a:lnTo>
                    <a:pt x="2529" y="90"/>
                  </a:lnTo>
                  <a:lnTo>
                    <a:pt x="2529" y="89"/>
                  </a:lnTo>
                  <a:lnTo>
                    <a:pt x="2529" y="87"/>
                  </a:lnTo>
                  <a:lnTo>
                    <a:pt x="2529" y="87"/>
                  </a:lnTo>
                  <a:lnTo>
                    <a:pt x="2530" y="86"/>
                  </a:lnTo>
                  <a:lnTo>
                    <a:pt x="2531" y="86"/>
                  </a:lnTo>
                  <a:lnTo>
                    <a:pt x="2533" y="85"/>
                  </a:lnTo>
                  <a:lnTo>
                    <a:pt x="2533" y="82"/>
                  </a:lnTo>
                  <a:lnTo>
                    <a:pt x="2533" y="79"/>
                  </a:lnTo>
                  <a:lnTo>
                    <a:pt x="2531" y="77"/>
                  </a:lnTo>
                  <a:lnTo>
                    <a:pt x="2531" y="76"/>
                  </a:lnTo>
                  <a:lnTo>
                    <a:pt x="2531" y="75"/>
                  </a:lnTo>
                  <a:lnTo>
                    <a:pt x="2533" y="75"/>
                  </a:lnTo>
                  <a:lnTo>
                    <a:pt x="2533" y="76"/>
                  </a:lnTo>
                  <a:lnTo>
                    <a:pt x="2534" y="79"/>
                  </a:lnTo>
                  <a:lnTo>
                    <a:pt x="2535" y="80"/>
                  </a:lnTo>
                  <a:lnTo>
                    <a:pt x="2536" y="80"/>
                  </a:lnTo>
                  <a:lnTo>
                    <a:pt x="2538" y="79"/>
                  </a:lnTo>
                  <a:lnTo>
                    <a:pt x="2538" y="76"/>
                  </a:lnTo>
                  <a:lnTo>
                    <a:pt x="2538" y="66"/>
                  </a:lnTo>
                  <a:lnTo>
                    <a:pt x="2539" y="65"/>
                  </a:lnTo>
                  <a:lnTo>
                    <a:pt x="2540" y="64"/>
                  </a:lnTo>
                  <a:lnTo>
                    <a:pt x="2540" y="62"/>
                  </a:lnTo>
                  <a:lnTo>
                    <a:pt x="2541" y="62"/>
                  </a:lnTo>
                  <a:lnTo>
                    <a:pt x="2541" y="64"/>
                  </a:lnTo>
                  <a:lnTo>
                    <a:pt x="2543" y="66"/>
                  </a:lnTo>
                  <a:lnTo>
                    <a:pt x="2543" y="67"/>
                  </a:lnTo>
                  <a:lnTo>
                    <a:pt x="2544" y="69"/>
                  </a:lnTo>
                  <a:lnTo>
                    <a:pt x="2544" y="70"/>
                  </a:lnTo>
                  <a:lnTo>
                    <a:pt x="2545" y="71"/>
                  </a:lnTo>
                  <a:lnTo>
                    <a:pt x="2545" y="71"/>
                  </a:lnTo>
                  <a:lnTo>
                    <a:pt x="2545" y="71"/>
                  </a:lnTo>
                  <a:lnTo>
                    <a:pt x="2545" y="70"/>
                  </a:lnTo>
                  <a:lnTo>
                    <a:pt x="2546" y="69"/>
                  </a:lnTo>
                  <a:lnTo>
                    <a:pt x="2546" y="67"/>
                  </a:lnTo>
                  <a:lnTo>
                    <a:pt x="2546" y="66"/>
                  </a:lnTo>
                  <a:lnTo>
                    <a:pt x="2548" y="65"/>
                  </a:lnTo>
                  <a:lnTo>
                    <a:pt x="2549" y="66"/>
                  </a:lnTo>
                  <a:lnTo>
                    <a:pt x="2549" y="66"/>
                  </a:lnTo>
                  <a:lnTo>
                    <a:pt x="2550" y="67"/>
                  </a:lnTo>
                  <a:lnTo>
                    <a:pt x="2551" y="67"/>
                  </a:lnTo>
                  <a:lnTo>
                    <a:pt x="2553" y="69"/>
                  </a:lnTo>
                  <a:lnTo>
                    <a:pt x="2553" y="69"/>
                  </a:lnTo>
                  <a:lnTo>
                    <a:pt x="2554" y="69"/>
                  </a:lnTo>
                  <a:lnTo>
                    <a:pt x="2554" y="66"/>
                  </a:lnTo>
                  <a:lnTo>
                    <a:pt x="2554" y="66"/>
                  </a:lnTo>
                  <a:lnTo>
                    <a:pt x="2555" y="66"/>
                  </a:lnTo>
                  <a:lnTo>
                    <a:pt x="2555" y="67"/>
                  </a:lnTo>
                  <a:lnTo>
                    <a:pt x="2556" y="67"/>
                  </a:lnTo>
                  <a:lnTo>
                    <a:pt x="2556" y="69"/>
                  </a:lnTo>
                  <a:lnTo>
                    <a:pt x="2561" y="69"/>
                  </a:lnTo>
                  <a:lnTo>
                    <a:pt x="2563" y="67"/>
                  </a:lnTo>
                  <a:lnTo>
                    <a:pt x="2563" y="66"/>
                  </a:lnTo>
                  <a:lnTo>
                    <a:pt x="2563" y="65"/>
                  </a:lnTo>
                  <a:lnTo>
                    <a:pt x="2561" y="64"/>
                  </a:lnTo>
                  <a:lnTo>
                    <a:pt x="2561" y="64"/>
                  </a:lnTo>
                  <a:lnTo>
                    <a:pt x="2564" y="64"/>
                  </a:lnTo>
                  <a:lnTo>
                    <a:pt x="2565" y="66"/>
                  </a:lnTo>
                  <a:lnTo>
                    <a:pt x="2566" y="69"/>
                  </a:lnTo>
                  <a:lnTo>
                    <a:pt x="2566" y="71"/>
                  </a:lnTo>
                  <a:lnTo>
                    <a:pt x="2569" y="72"/>
                  </a:lnTo>
                  <a:lnTo>
                    <a:pt x="2570" y="74"/>
                  </a:lnTo>
                  <a:lnTo>
                    <a:pt x="2571" y="75"/>
                  </a:lnTo>
                  <a:lnTo>
                    <a:pt x="2571" y="76"/>
                  </a:lnTo>
                  <a:lnTo>
                    <a:pt x="2574" y="76"/>
                  </a:lnTo>
                  <a:lnTo>
                    <a:pt x="2574" y="77"/>
                  </a:lnTo>
                  <a:lnTo>
                    <a:pt x="2574" y="80"/>
                  </a:lnTo>
                  <a:lnTo>
                    <a:pt x="2575" y="81"/>
                  </a:lnTo>
                  <a:lnTo>
                    <a:pt x="2576" y="82"/>
                  </a:lnTo>
                  <a:lnTo>
                    <a:pt x="2578" y="82"/>
                  </a:lnTo>
                  <a:lnTo>
                    <a:pt x="2579" y="82"/>
                  </a:lnTo>
                  <a:lnTo>
                    <a:pt x="2579" y="82"/>
                  </a:lnTo>
                  <a:lnTo>
                    <a:pt x="2580" y="84"/>
                  </a:lnTo>
                  <a:lnTo>
                    <a:pt x="2581" y="87"/>
                  </a:lnTo>
                  <a:lnTo>
                    <a:pt x="2583" y="90"/>
                  </a:lnTo>
                  <a:lnTo>
                    <a:pt x="2584" y="91"/>
                  </a:lnTo>
                  <a:lnTo>
                    <a:pt x="2585" y="92"/>
                  </a:lnTo>
                  <a:lnTo>
                    <a:pt x="2588" y="95"/>
                  </a:lnTo>
                  <a:lnTo>
                    <a:pt x="2589" y="97"/>
                  </a:lnTo>
                  <a:lnTo>
                    <a:pt x="2590" y="100"/>
                  </a:lnTo>
                  <a:lnTo>
                    <a:pt x="2591" y="101"/>
                  </a:lnTo>
                  <a:lnTo>
                    <a:pt x="2593" y="102"/>
                  </a:lnTo>
                  <a:lnTo>
                    <a:pt x="2594" y="105"/>
                  </a:lnTo>
                  <a:lnTo>
                    <a:pt x="2594" y="106"/>
                  </a:lnTo>
                  <a:lnTo>
                    <a:pt x="2594" y="107"/>
                  </a:lnTo>
                  <a:lnTo>
                    <a:pt x="2593" y="107"/>
                  </a:lnTo>
                  <a:lnTo>
                    <a:pt x="2593" y="108"/>
                  </a:lnTo>
                  <a:lnTo>
                    <a:pt x="2591" y="108"/>
                  </a:lnTo>
                  <a:lnTo>
                    <a:pt x="2590" y="108"/>
                  </a:lnTo>
                  <a:lnTo>
                    <a:pt x="2589" y="108"/>
                  </a:lnTo>
                  <a:lnTo>
                    <a:pt x="2588" y="110"/>
                  </a:lnTo>
                  <a:lnTo>
                    <a:pt x="2588" y="112"/>
                  </a:lnTo>
                  <a:lnTo>
                    <a:pt x="2589" y="115"/>
                  </a:lnTo>
                  <a:lnTo>
                    <a:pt x="2589" y="120"/>
                  </a:lnTo>
                  <a:lnTo>
                    <a:pt x="2590" y="123"/>
                  </a:lnTo>
                  <a:lnTo>
                    <a:pt x="2591" y="126"/>
                  </a:lnTo>
                  <a:lnTo>
                    <a:pt x="2593" y="128"/>
                  </a:lnTo>
                  <a:lnTo>
                    <a:pt x="2594" y="131"/>
                  </a:lnTo>
                  <a:lnTo>
                    <a:pt x="2595" y="132"/>
                  </a:lnTo>
                  <a:lnTo>
                    <a:pt x="2596" y="133"/>
                  </a:lnTo>
                  <a:lnTo>
                    <a:pt x="2598" y="135"/>
                  </a:lnTo>
                  <a:lnTo>
                    <a:pt x="2598" y="136"/>
                  </a:lnTo>
                  <a:lnTo>
                    <a:pt x="2600" y="138"/>
                  </a:lnTo>
                  <a:lnTo>
                    <a:pt x="2604" y="140"/>
                  </a:lnTo>
                  <a:lnTo>
                    <a:pt x="2606" y="141"/>
                  </a:lnTo>
                  <a:lnTo>
                    <a:pt x="2607" y="143"/>
                  </a:lnTo>
                  <a:lnTo>
                    <a:pt x="2610" y="146"/>
                  </a:lnTo>
                  <a:lnTo>
                    <a:pt x="2611" y="148"/>
                  </a:lnTo>
                  <a:lnTo>
                    <a:pt x="2612" y="148"/>
                  </a:lnTo>
                  <a:lnTo>
                    <a:pt x="2614" y="150"/>
                  </a:lnTo>
                  <a:lnTo>
                    <a:pt x="2614" y="150"/>
                  </a:lnTo>
                  <a:lnTo>
                    <a:pt x="2612" y="148"/>
                  </a:lnTo>
                  <a:lnTo>
                    <a:pt x="2612" y="147"/>
                  </a:lnTo>
                  <a:lnTo>
                    <a:pt x="2612" y="146"/>
                  </a:lnTo>
                  <a:lnTo>
                    <a:pt x="2612" y="145"/>
                  </a:lnTo>
                  <a:lnTo>
                    <a:pt x="2614" y="143"/>
                  </a:lnTo>
                  <a:lnTo>
                    <a:pt x="2615" y="146"/>
                  </a:lnTo>
                  <a:lnTo>
                    <a:pt x="2616" y="147"/>
                  </a:lnTo>
                  <a:lnTo>
                    <a:pt x="2617" y="147"/>
                  </a:lnTo>
                  <a:lnTo>
                    <a:pt x="2619" y="150"/>
                  </a:lnTo>
                  <a:lnTo>
                    <a:pt x="2619" y="151"/>
                  </a:lnTo>
                  <a:lnTo>
                    <a:pt x="2620" y="152"/>
                  </a:lnTo>
                  <a:lnTo>
                    <a:pt x="2621" y="152"/>
                  </a:lnTo>
                  <a:lnTo>
                    <a:pt x="2621" y="152"/>
                  </a:lnTo>
                  <a:lnTo>
                    <a:pt x="2624" y="152"/>
                  </a:lnTo>
                  <a:lnTo>
                    <a:pt x="2626" y="155"/>
                  </a:lnTo>
                  <a:lnTo>
                    <a:pt x="2630" y="157"/>
                  </a:lnTo>
                  <a:lnTo>
                    <a:pt x="2631" y="157"/>
                  </a:lnTo>
                  <a:lnTo>
                    <a:pt x="2634" y="156"/>
                  </a:lnTo>
                  <a:lnTo>
                    <a:pt x="2635" y="156"/>
                  </a:lnTo>
                  <a:lnTo>
                    <a:pt x="2637" y="157"/>
                  </a:lnTo>
                  <a:lnTo>
                    <a:pt x="2637" y="157"/>
                  </a:lnTo>
                  <a:lnTo>
                    <a:pt x="2639" y="159"/>
                  </a:lnTo>
                  <a:lnTo>
                    <a:pt x="2639" y="161"/>
                  </a:lnTo>
                  <a:lnTo>
                    <a:pt x="2640" y="163"/>
                  </a:lnTo>
                  <a:lnTo>
                    <a:pt x="2640" y="164"/>
                  </a:lnTo>
                  <a:lnTo>
                    <a:pt x="2646" y="176"/>
                  </a:lnTo>
                  <a:lnTo>
                    <a:pt x="2652" y="186"/>
                  </a:lnTo>
                  <a:lnTo>
                    <a:pt x="2655" y="189"/>
                  </a:lnTo>
                  <a:lnTo>
                    <a:pt x="2655" y="192"/>
                  </a:lnTo>
                  <a:lnTo>
                    <a:pt x="2656" y="196"/>
                  </a:lnTo>
                  <a:lnTo>
                    <a:pt x="2659" y="198"/>
                  </a:lnTo>
                  <a:lnTo>
                    <a:pt x="2661" y="203"/>
                  </a:lnTo>
                  <a:lnTo>
                    <a:pt x="2664" y="207"/>
                  </a:lnTo>
                  <a:lnTo>
                    <a:pt x="2666" y="209"/>
                  </a:lnTo>
                  <a:lnTo>
                    <a:pt x="2672" y="219"/>
                  </a:lnTo>
                  <a:lnTo>
                    <a:pt x="2678" y="233"/>
                  </a:lnTo>
                  <a:lnTo>
                    <a:pt x="2682" y="249"/>
                  </a:lnTo>
                  <a:lnTo>
                    <a:pt x="2681" y="264"/>
                  </a:lnTo>
                  <a:lnTo>
                    <a:pt x="2681" y="266"/>
                  </a:lnTo>
                  <a:lnTo>
                    <a:pt x="2680" y="269"/>
                  </a:lnTo>
                  <a:lnTo>
                    <a:pt x="2680" y="271"/>
                  </a:lnTo>
                  <a:lnTo>
                    <a:pt x="2678" y="274"/>
                  </a:lnTo>
                  <a:lnTo>
                    <a:pt x="2677" y="275"/>
                  </a:lnTo>
                  <a:lnTo>
                    <a:pt x="2675" y="275"/>
                  </a:lnTo>
                  <a:lnTo>
                    <a:pt x="2674" y="275"/>
                  </a:lnTo>
                  <a:lnTo>
                    <a:pt x="2671" y="274"/>
                  </a:lnTo>
                  <a:lnTo>
                    <a:pt x="2670" y="275"/>
                  </a:lnTo>
                  <a:lnTo>
                    <a:pt x="2669" y="275"/>
                  </a:lnTo>
                  <a:lnTo>
                    <a:pt x="2669" y="276"/>
                  </a:lnTo>
                  <a:lnTo>
                    <a:pt x="2667" y="278"/>
                  </a:lnTo>
                  <a:lnTo>
                    <a:pt x="2667" y="278"/>
                  </a:lnTo>
                  <a:lnTo>
                    <a:pt x="2666" y="276"/>
                  </a:lnTo>
                  <a:lnTo>
                    <a:pt x="2664" y="276"/>
                  </a:lnTo>
                  <a:lnTo>
                    <a:pt x="2661" y="274"/>
                  </a:lnTo>
                  <a:lnTo>
                    <a:pt x="2659" y="271"/>
                  </a:lnTo>
                  <a:lnTo>
                    <a:pt x="2654" y="269"/>
                  </a:lnTo>
                  <a:lnTo>
                    <a:pt x="2650" y="266"/>
                  </a:lnTo>
                  <a:lnTo>
                    <a:pt x="2647" y="264"/>
                  </a:lnTo>
                  <a:lnTo>
                    <a:pt x="2646" y="263"/>
                  </a:lnTo>
                  <a:lnTo>
                    <a:pt x="2644" y="260"/>
                  </a:lnTo>
                  <a:lnTo>
                    <a:pt x="2641" y="258"/>
                  </a:lnTo>
                  <a:lnTo>
                    <a:pt x="2640" y="253"/>
                  </a:lnTo>
                  <a:lnTo>
                    <a:pt x="2635" y="247"/>
                  </a:lnTo>
                  <a:lnTo>
                    <a:pt x="2630" y="240"/>
                  </a:lnTo>
                  <a:lnTo>
                    <a:pt x="2624" y="235"/>
                  </a:lnTo>
                  <a:lnTo>
                    <a:pt x="2622" y="234"/>
                  </a:lnTo>
                  <a:lnTo>
                    <a:pt x="2621" y="234"/>
                  </a:lnTo>
                  <a:lnTo>
                    <a:pt x="2621" y="235"/>
                  </a:lnTo>
                  <a:lnTo>
                    <a:pt x="2621" y="237"/>
                  </a:lnTo>
                  <a:lnTo>
                    <a:pt x="2621" y="238"/>
                  </a:lnTo>
                  <a:lnTo>
                    <a:pt x="2621" y="239"/>
                  </a:lnTo>
                  <a:lnTo>
                    <a:pt x="2621" y="240"/>
                  </a:lnTo>
                  <a:lnTo>
                    <a:pt x="2624" y="243"/>
                  </a:lnTo>
                  <a:lnTo>
                    <a:pt x="2626" y="245"/>
                  </a:lnTo>
                  <a:lnTo>
                    <a:pt x="2626" y="248"/>
                  </a:lnTo>
                  <a:lnTo>
                    <a:pt x="2629" y="250"/>
                  </a:lnTo>
                  <a:lnTo>
                    <a:pt x="2630" y="253"/>
                  </a:lnTo>
                  <a:lnTo>
                    <a:pt x="2630" y="256"/>
                  </a:lnTo>
                  <a:lnTo>
                    <a:pt x="2632" y="259"/>
                  </a:lnTo>
                  <a:lnTo>
                    <a:pt x="2632" y="261"/>
                  </a:lnTo>
                  <a:lnTo>
                    <a:pt x="2635" y="263"/>
                  </a:lnTo>
                  <a:lnTo>
                    <a:pt x="2637" y="264"/>
                  </a:lnTo>
                  <a:lnTo>
                    <a:pt x="2639" y="269"/>
                  </a:lnTo>
                  <a:lnTo>
                    <a:pt x="2640" y="274"/>
                  </a:lnTo>
                  <a:lnTo>
                    <a:pt x="2642" y="279"/>
                  </a:lnTo>
                  <a:lnTo>
                    <a:pt x="2644" y="285"/>
                  </a:lnTo>
                  <a:lnTo>
                    <a:pt x="2645" y="290"/>
                  </a:lnTo>
                  <a:lnTo>
                    <a:pt x="2645" y="295"/>
                  </a:lnTo>
                  <a:lnTo>
                    <a:pt x="2649" y="314"/>
                  </a:lnTo>
                  <a:lnTo>
                    <a:pt x="2650" y="331"/>
                  </a:lnTo>
                  <a:lnTo>
                    <a:pt x="2651" y="334"/>
                  </a:lnTo>
                  <a:lnTo>
                    <a:pt x="2652" y="335"/>
                  </a:lnTo>
                  <a:lnTo>
                    <a:pt x="2654" y="336"/>
                  </a:lnTo>
                  <a:lnTo>
                    <a:pt x="2655" y="336"/>
                  </a:lnTo>
                  <a:lnTo>
                    <a:pt x="2655" y="336"/>
                  </a:lnTo>
                  <a:lnTo>
                    <a:pt x="2657" y="340"/>
                  </a:lnTo>
                  <a:lnTo>
                    <a:pt x="2660" y="342"/>
                  </a:lnTo>
                  <a:lnTo>
                    <a:pt x="2661" y="345"/>
                  </a:lnTo>
                  <a:lnTo>
                    <a:pt x="2662" y="347"/>
                  </a:lnTo>
                  <a:lnTo>
                    <a:pt x="2665" y="351"/>
                  </a:lnTo>
                  <a:lnTo>
                    <a:pt x="2667" y="353"/>
                  </a:lnTo>
                  <a:lnTo>
                    <a:pt x="2669" y="355"/>
                  </a:lnTo>
                  <a:lnTo>
                    <a:pt x="2671" y="356"/>
                  </a:lnTo>
                  <a:lnTo>
                    <a:pt x="2672" y="355"/>
                  </a:lnTo>
                  <a:lnTo>
                    <a:pt x="2674" y="352"/>
                  </a:lnTo>
                  <a:lnTo>
                    <a:pt x="2674" y="349"/>
                  </a:lnTo>
                  <a:lnTo>
                    <a:pt x="2674" y="345"/>
                  </a:lnTo>
                  <a:lnTo>
                    <a:pt x="2671" y="340"/>
                  </a:lnTo>
                  <a:lnTo>
                    <a:pt x="2671" y="337"/>
                  </a:lnTo>
                  <a:lnTo>
                    <a:pt x="2670" y="336"/>
                  </a:lnTo>
                  <a:lnTo>
                    <a:pt x="2669" y="336"/>
                  </a:lnTo>
                  <a:lnTo>
                    <a:pt x="2667" y="335"/>
                  </a:lnTo>
                  <a:lnTo>
                    <a:pt x="2666" y="334"/>
                  </a:lnTo>
                  <a:lnTo>
                    <a:pt x="2665" y="334"/>
                  </a:lnTo>
                  <a:lnTo>
                    <a:pt x="2664" y="332"/>
                  </a:lnTo>
                  <a:lnTo>
                    <a:pt x="2662" y="330"/>
                  </a:lnTo>
                  <a:lnTo>
                    <a:pt x="2662" y="327"/>
                  </a:lnTo>
                  <a:lnTo>
                    <a:pt x="2661" y="324"/>
                  </a:lnTo>
                  <a:lnTo>
                    <a:pt x="2660" y="321"/>
                  </a:lnTo>
                  <a:lnTo>
                    <a:pt x="2660" y="320"/>
                  </a:lnTo>
                  <a:lnTo>
                    <a:pt x="2659" y="316"/>
                  </a:lnTo>
                  <a:lnTo>
                    <a:pt x="2659" y="314"/>
                  </a:lnTo>
                  <a:lnTo>
                    <a:pt x="2659" y="310"/>
                  </a:lnTo>
                  <a:lnTo>
                    <a:pt x="2660" y="309"/>
                  </a:lnTo>
                  <a:lnTo>
                    <a:pt x="2661" y="307"/>
                  </a:lnTo>
                  <a:lnTo>
                    <a:pt x="2664" y="307"/>
                  </a:lnTo>
                  <a:lnTo>
                    <a:pt x="2665" y="309"/>
                  </a:lnTo>
                  <a:lnTo>
                    <a:pt x="2667" y="310"/>
                  </a:lnTo>
                  <a:lnTo>
                    <a:pt x="2669" y="314"/>
                  </a:lnTo>
                  <a:lnTo>
                    <a:pt x="2670" y="319"/>
                  </a:lnTo>
                  <a:lnTo>
                    <a:pt x="2671" y="322"/>
                  </a:lnTo>
                  <a:lnTo>
                    <a:pt x="2672" y="325"/>
                  </a:lnTo>
                  <a:lnTo>
                    <a:pt x="2675" y="326"/>
                  </a:lnTo>
                  <a:lnTo>
                    <a:pt x="2676" y="327"/>
                  </a:lnTo>
                  <a:lnTo>
                    <a:pt x="2678" y="329"/>
                  </a:lnTo>
                  <a:lnTo>
                    <a:pt x="2680" y="330"/>
                  </a:lnTo>
                  <a:lnTo>
                    <a:pt x="2681" y="330"/>
                  </a:lnTo>
                  <a:lnTo>
                    <a:pt x="2683" y="331"/>
                  </a:lnTo>
                  <a:lnTo>
                    <a:pt x="2685" y="332"/>
                  </a:lnTo>
                  <a:lnTo>
                    <a:pt x="2687" y="334"/>
                  </a:lnTo>
                  <a:lnTo>
                    <a:pt x="2688" y="335"/>
                  </a:lnTo>
                  <a:lnTo>
                    <a:pt x="2690" y="336"/>
                  </a:lnTo>
                  <a:lnTo>
                    <a:pt x="2690" y="335"/>
                  </a:lnTo>
                  <a:lnTo>
                    <a:pt x="2690" y="334"/>
                  </a:lnTo>
                  <a:lnTo>
                    <a:pt x="2687" y="327"/>
                  </a:lnTo>
                  <a:lnTo>
                    <a:pt x="2685" y="321"/>
                  </a:lnTo>
                  <a:lnTo>
                    <a:pt x="2685" y="316"/>
                  </a:lnTo>
                  <a:lnTo>
                    <a:pt x="2681" y="309"/>
                  </a:lnTo>
                  <a:lnTo>
                    <a:pt x="2678" y="301"/>
                  </a:lnTo>
                  <a:lnTo>
                    <a:pt x="2678" y="295"/>
                  </a:lnTo>
                  <a:lnTo>
                    <a:pt x="2680" y="294"/>
                  </a:lnTo>
                  <a:lnTo>
                    <a:pt x="2681" y="293"/>
                  </a:lnTo>
                  <a:lnTo>
                    <a:pt x="2682" y="291"/>
                  </a:lnTo>
                  <a:lnTo>
                    <a:pt x="2685" y="290"/>
                  </a:lnTo>
                  <a:lnTo>
                    <a:pt x="2685" y="288"/>
                  </a:lnTo>
                  <a:lnTo>
                    <a:pt x="2686" y="285"/>
                  </a:lnTo>
                  <a:lnTo>
                    <a:pt x="2686" y="281"/>
                  </a:lnTo>
                  <a:lnTo>
                    <a:pt x="2687" y="279"/>
                  </a:lnTo>
                  <a:lnTo>
                    <a:pt x="2688" y="276"/>
                  </a:lnTo>
                  <a:lnTo>
                    <a:pt x="2690" y="274"/>
                  </a:lnTo>
                  <a:lnTo>
                    <a:pt x="2690" y="269"/>
                  </a:lnTo>
                  <a:lnTo>
                    <a:pt x="2690" y="268"/>
                  </a:lnTo>
                  <a:lnTo>
                    <a:pt x="2690" y="266"/>
                  </a:lnTo>
                  <a:lnTo>
                    <a:pt x="2690" y="265"/>
                  </a:lnTo>
                  <a:lnTo>
                    <a:pt x="2691" y="265"/>
                  </a:lnTo>
                  <a:lnTo>
                    <a:pt x="2692" y="266"/>
                  </a:lnTo>
                  <a:lnTo>
                    <a:pt x="2692" y="269"/>
                  </a:lnTo>
                  <a:lnTo>
                    <a:pt x="2693" y="271"/>
                  </a:lnTo>
                  <a:lnTo>
                    <a:pt x="2695" y="274"/>
                  </a:lnTo>
                  <a:lnTo>
                    <a:pt x="2697" y="276"/>
                  </a:lnTo>
                  <a:lnTo>
                    <a:pt x="2697" y="279"/>
                  </a:lnTo>
                  <a:lnTo>
                    <a:pt x="2698" y="279"/>
                  </a:lnTo>
                  <a:lnTo>
                    <a:pt x="2701" y="280"/>
                  </a:lnTo>
                  <a:lnTo>
                    <a:pt x="2702" y="281"/>
                  </a:lnTo>
                  <a:lnTo>
                    <a:pt x="2703" y="284"/>
                  </a:lnTo>
                  <a:lnTo>
                    <a:pt x="2703" y="284"/>
                  </a:lnTo>
                  <a:lnTo>
                    <a:pt x="2705" y="284"/>
                  </a:lnTo>
                  <a:lnTo>
                    <a:pt x="2705" y="281"/>
                  </a:lnTo>
                  <a:lnTo>
                    <a:pt x="2705" y="269"/>
                  </a:lnTo>
                  <a:lnTo>
                    <a:pt x="2703" y="261"/>
                  </a:lnTo>
                  <a:lnTo>
                    <a:pt x="2701" y="254"/>
                  </a:lnTo>
                  <a:lnTo>
                    <a:pt x="2700" y="248"/>
                  </a:lnTo>
                  <a:lnTo>
                    <a:pt x="2698" y="243"/>
                  </a:lnTo>
                  <a:lnTo>
                    <a:pt x="2697" y="238"/>
                  </a:lnTo>
                  <a:lnTo>
                    <a:pt x="2697" y="233"/>
                  </a:lnTo>
                  <a:lnTo>
                    <a:pt x="2697" y="225"/>
                  </a:lnTo>
                  <a:lnTo>
                    <a:pt x="2696" y="219"/>
                  </a:lnTo>
                  <a:lnTo>
                    <a:pt x="2695" y="214"/>
                  </a:lnTo>
                  <a:lnTo>
                    <a:pt x="2695" y="210"/>
                  </a:lnTo>
                  <a:lnTo>
                    <a:pt x="2695" y="208"/>
                  </a:lnTo>
                  <a:lnTo>
                    <a:pt x="2693" y="204"/>
                  </a:lnTo>
                  <a:lnTo>
                    <a:pt x="2692" y="202"/>
                  </a:lnTo>
                  <a:lnTo>
                    <a:pt x="2690" y="196"/>
                  </a:lnTo>
                  <a:lnTo>
                    <a:pt x="2692" y="198"/>
                  </a:lnTo>
                  <a:lnTo>
                    <a:pt x="2695" y="202"/>
                  </a:lnTo>
                  <a:lnTo>
                    <a:pt x="2697" y="203"/>
                  </a:lnTo>
                  <a:lnTo>
                    <a:pt x="2700" y="204"/>
                  </a:lnTo>
                  <a:lnTo>
                    <a:pt x="2702" y="205"/>
                  </a:lnTo>
                  <a:lnTo>
                    <a:pt x="2703" y="207"/>
                  </a:lnTo>
                  <a:lnTo>
                    <a:pt x="2705" y="208"/>
                  </a:lnTo>
                  <a:lnTo>
                    <a:pt x="2705" y="209"/>
                  </a:lnTo>
                  <a:lnTo>
                    <a:pt x="2707" y="214"/>
                  </a:lnTo>
                  <a:lnTo>
                    <a:pt x="2710" y="219"/>
                  </a:lnTo>
                  <a:lnTo>
                    <a:pt x="2711" y="224"/>
                  </a:lnTo>
                  <a:lnTo>
                    <a:pt x="2711" y="228"/>
                  </a:lnTo>
                  <a:lnTo>
                    <a:pt x="2711" y="230"/>
                  </a:lnTo>
                  <a:lnTo>
                    <a:pt x="2710" y="232"/>
                  </a:lnTo>
                  <a:lnTo>
                    <a:pt x="2710" y="233"/>
                  </a:lnTo>
                  <a:lnTo>
                    <a:pt x="2708" y="233"/>
                  </a:lnTo>
                  <a:lnTo>
                    <a:pt x="2707" y="234"/>
                  </a:lnTo>
                  <a:lnTo>
                    <a:pt x="2706" y="234"/>
                  </a:lnTo>
                  <a:lnTo>
                    <a:pt x="2706" y="235"/>
                  </a:lnTo>
                  <a:lnTo>
                    <a:pt x="2705" y="238"/>
                  </a:lnTo>
                  <a:lnTo>
                    <a:pt x="2706" y="247"/>
                  </a:lnTo>
                  <a:lnTo>
                    <a:pt x="2710" y="254"/>
                  </a:lnTo>
                  <a:lnTo>
                    <a:pt x="2713" y="261"/>
                  </a:lnTo>
                  <a:lnTo>
                    <a:pt x="2715" y="265"/>
                  </a:lnTo>
                  <a:lnTo>
                    <a:pt x="2716" y="266"/>
                  </a:lnTo>
                  <a:lnTo>
                    <a:pt x="2717" y="268"/>
                  </a:lnTo>
                  <a:lnTo>
                    <a:pt x="2718" y="266"/>
                  </a:lnTo>
                  <a:lnTo>
                    <a:pt x="2721" y="265"/>
                  </a:lnTo>
                  <a:lnTo>
                    <a:pt x="2722" y="264"/>
                  </a:lnTo>
                  <a:lnTo>
                    <a:pt x="2723" y="261"/>
                  </a:lnTo>
                  <a:lnTo>
                    <a:pt x="2723" y="255"/>
                  </a:lnTo>
                  <a:lnTo>
                    <a:pt x="2723" y="248"/>
                  </a:lnTo>
                  <a:lnTo>
                    <a:pt x="2723" y="240"/>
                  </a:lnTo>
                  <a:lnTo>
                    <a:pt x="2723" y="238"/>
                  </a:lnTo>
                  <a:lnTo>
                    <a:pt x="2726" y="235"/>
                  </a:lnTo>
                  <a:lnTo>
                    <a:pt x="2727" y="233"/>
                  </a:lnTo>
                  <a:lnTo>
                    <a:pt x="2730" y="232"/>
                  </a:lnTo>
                  <a:lnTo>
                    <a:pt x="2731" y="230"/>
                  </a:lnTo>
                  <a:lnTo>
                    <a:pt x="2733" y="225"/>
                  </a:lnTo>
                  <a:lnTo>
                    <a:pt x="2735" y="223"/>
                  </a:lnTo>
                  <a:lnTo>
                    <a:pt x="2737" y="220"/>
                  </a:lnTo>
                  <a:lnTo>
                    <a:pt x="2740" y="218"/>
                  </a:lnTo>
                  <a:lnTo>
                    <a:pt x="2742" y="217"/>
                  </a:lnTo>
                  <a:lnTo>
                    <a:pt x="2743" y="217"/>
                  </a:lnTo>
                  <a:lnTo>
                    <a:pt x="2745" y="214"/>
                  </a:lnTo>
                  <a:lnTo>
                    <a:pt x="2746" y="213"/>
                  </a:lnTo>
                  <a:lnTo>
                    <a:pt x="2747" y="209"/>
                  </a:lnTo>
                  <a:lnTo>
                    <a:pt x="2748" y="207"/>
                  </a:lnTo>
                  <a:lnTo>
                    <a:pt x="2749" y="204"/>
                  </a:lnTo>
                  <a:lnTo>
                    <a:pt x="2752" y="202"/>
                  </a:lnTo>
                  <a:lnTo>
                    <a:pt x="2753" y="202"/>
                  </a:lnTo>
                  <a:lnTo>
                    <a:pt x="2754" y="204"/>
                  </a:lnTo>
                  <a:lnTo>
                    <a:pt x="2754" y="207"/>
                  </a:lnTo>
                  <a:lnTo>
                    <a:pt x="2754" y="209"/>
                  </a:lnTo>
                  <a:lnTo>
                    <a:pt x="2754" y="213"/>
                  </a:lnTo>
                  <a:lnTo>
                    <a:pt x="2754" y="214"/>
                  </a:lnTo>
                  <a:lnTo>
                    <a:pt x="2754" y="217"/>
                  </a:lnTo>
                  <a:lnTo>
                    <a:pt x="2754" y="219"/>
                  </a:lnTo>
                  <a:lnTo>
                    <a:pt x="2756" y="223"/>
                  </a:lnTo>
                  <a:lnTo>
                    <a:pt x="2757" y="224"/>
                  </a:lnTo>
                  <a:lnTo>
                    <a:pt x="2758" y="227"/>
                  </a:lnTo>
                  <a:lnTo>
                    <a:pt x="2759" y="228"/>
                  </a:lnTo>
                  <a:lnTo>
                    <a:pt x="2761" y="228"/>
                  </a:lnTo>
                  <a:lnTo>
                    <a:pt x="2762" y="228"/>
                  </a:lnTo>
                  <a:lnTo>
                    <a:pt x="2762" y="219"/>
                  </a:lnTo>
                  <a:lnTo>
                    <a:pt x="2764" y="219"/>
                  </a:lnTo>
                  <a:lnTo>
                    <a:pt x="2764" y="218"/>
                  </a:lnTo>
                  <a:lnTo>
                    <a:pt x="2764" y="217"/>
                  </a:lnTo>
                  <a:lnTo>
                    <a:pt x="2766" y="214"/>
                  </a:lnTo>
                  <a:lnTo>
                    <a:pt x="2767" y="213"/>
                  </a:lnTo>
                  <a:lnTo>
                    <a:pt x="2768" y="214"/>
                  </a:lnTo>
                  <a:lnTo>
                    <a:pt x="2769" y="215"/>
                  </a:lnTo>
                  <a:lnTo>
                    <a:pt x="2772" y="218"/>
                  </a:lnTo>
                  <a:lnTo>
                    <a:pt x="2773" y="219"/>
                  </a:lnTo>
                  <a:lnTo>
                    <a:pt x="2773" y="219"/>
                  </a:lnTo>
                  <a:lnTo>
                    <a:pt x="2774" y="219"/>
                  </a:lnTo>
                  <a:lnTo>
                    <a:pt x="2776" y="218"/>
                  </a:lnTo>
                  <a:lnTo>
                    <a:pt x="2776" y="217"/>
                  </a:lnTo>
                  <a:lnTo>
                    <a:pt x="2777" y="217"/>
                  </a:lnTo>
                  <a:lnTo>
                    <a:pt x="2777" y="214"/>
                  </a:lnTo>
                  <a:lnTo>
                    <a:pt x="2778" y="212"/>
                  </a:lnTo>
                  <a:lnTo>
                    <a:pt x="2779" y="209"/>
                  </a:lnTo>
                  <a:lnTo>
                    <a:pt x="2781" y="207"/>
                  </a:lnTo>
                  <a:lnTo>
                    <a:pt x="2782" y="204"/>
                  </a:lnTo>
                  <a:lnTo>
                    <a:pt x="2782" y="204"/>
                  </a:lnTo>
                  <a:lnTo>
                    <a:pt x="2783" y="207"/>
                  </a:lnTo>
                  <a:lnTo>
                    <a:pt x="2784" y="213"/>
                  </a:lnTo>
                  <a:lnTo>
                    <a:pt x="2784" y="220"/>
                  </a:lnTo>
                  <a:lnTo>
                    <a:pt x="2786" y="228"/>
                  </a:lnTo>
                  <a:lnTo>
                    <a:pt x="2788" y="230"/>
                  </a:lnTo>
                  <a:lnTo>
                    <a:pt x="2789" y="232"/>
                  </a:lnTo>
                  <a:lnTo>
                    <a:pt x="2791" y="230"/>
                  </a:lnTo>
                  <a:lnTo>
                    <a:pt x="2791" y="230"/>
                  </a:lnTo>
                  <a:lnTo>
                    <a:pt x="2791" y="228"/>
                  </a:lnTo>
                  <a:lnTo>
                    <a:pt x="2791" y="225"/>
                  </a:lnTo>
                  <a:lnTo>
                    <a:pt x="2791" y="222"/>
                  </a:lnTo>
                  <a:lnTo>
                    <a:pt x="2792" y="219"/>
                  </a:lnTo>
                  <a:lnTo>
                    <a:pt x="2792" y="218"/>
                  </a:lnTo>
                  <a:lnTo>
                    <a:pt x="2793" y="217"/>
                  </a:lnTo>
                  <a:lnTo>
                    <a:pt x="2793" y="217"/>
                  </a:lnTo>
                  <a:lnTo>
                    <a:pt x="2794" y="215"/>
                  </a:lnTo>
                  <a:lnTo>
                    <a:pt x="2794" y="214"/>
                  </a:lnTo>
                  <a:lnTo>
                    <a:pt x="2794" y="212"/>
                  </a:lnTo>
                  <a:lnTo>
                    <a:pt x="2794" y="209"/>
                  </a:lnTo>
                  <a:lnTo>
                    <a:pt x="2793" y="205"/>
                  </a:lnTo>
                  <a:lnTo>
                    <a:pt x="2792" y="203"/>
                  </a:lnTo>
                  <a:lnTo>
                    <a:pt x="2791" y="201"/>
                  </a:lnTo>
                  <a:lnTo>
                    <a:pt x="2789" y="197"/>
                  </a:lnTo>
                  <a:lnTo>
                    <a:pt x="2789" y="194"/>
                  </a:lnTo>
                  <a:lnTo>
                    <a:pt x="2788" y="191"/>
                  </a:lnTo>
                  <a:lnTo>
                    <a:pt x="2788" y="188"/>
                  </a:lnTo>
                  <a:lnTo>
                    <a:pt x="2787" y="187"/>
                  </a:lnTo>
                  <a:lnTo>
                    <a:pt x="2787" y="186"/>
                  </a:lnTo>
                  <a:lnTo>
                    <a:pt x="2784" y="184"/>
                  </a:lnTo>
                  <a:lnTo>
                    <a:pt x="2783" y="183"/>
                  </a:lnTo>
                  <a:lnTo>
                    <a:pt x="2783" y="182"/>
                  </a:lnTo>
                  <a:lnTo>
                    <a:pt x="2782" y="181"/>
                  </a:lnTo>
                  <a:lnTo>
                    <a:pt x="2781" y="179"/>
                  </a:lnTo>
                  <a:lnTo>
                    <a:pt x="2779" y="177"/>
                  </a:lnTo>
                  <a:lnTo>
                    <a:pt x="2778" y="176"/>
                  </a:lnTo>
                  <a:lnTo>
                    <a:pt x="2778" y="173"/>
                  </a:lnTo>
                  <a:lnTo>
                    <a:pt x="2777" y="169"/>
                  </a:lnTo>
                  <a:lnTo>
                    <a:pt x="2777" y="167"/>
                  </a:lnTo>
                  <a:lnTo>
                    <a:pt x="2776" y="163"/>
                  </a:lnTo>
                  <a:lnTo>
                    <a:pt x="2776" y="159"/>
                  </a:lnTo>
                  <a:lnTo>
                    <a:pt x="2776" y="158"/>
                  </a:lnTo>
                  <a:lnTo>
                    <a:pt x="2776" y="158"/>
                  </a:lnTo>
                  <a:lnTo>
                    <a:pt x="2776" y="158"/>
                  </a:lnTo>
                  <a:lnTo>
                    <a:pt x="2777" y="159"/>
                  </a:lnTo>
                  <a:lnTo>
                    <a:pt x="2778" y="162"/>
                  </a:lnTo>
                  <a:lnTo>
                    <a:pt x="2779" y="164"/>
                  </a:lnTo>
                  <a:lnTo>
                    <a:pt x="2781" y="166"/>
                  </a:lnTo>
                  <a:lnTo>
                    <a:pt x="2782" y="168"/>
                  </a:lnTo>
                  <a:lnTo>
                    <a:pt x="2783" y="169"/>
                  </a:lnTo>
                  <a:lnTo>
                    <a:pt x="2783" y="169"/>
                  </a:lnTo>
                  <a:lnTo>
                    <a:pt x="2784" y="172"/>
                  </a:lnTo>
                  <a:lnTo>
                    <a:pt x="2784" y="176"/>
                  </a:lnTo>
                  <a:lnTo>
                    <a:pt x="2787" y="178"/>
                  </a:lnTo>
                  <a:lnTo>
                    <a:pt x="2788" y="181"/>
                  </a:lnTo>
                  <a:lnTo>
                    <a:pt x="2788" y="182"/>
                  </a:lnTo>
                  <a:lnTo>
                    <a:pt x="2789" y="184"/>
                  </a:lnTo>
                  <a:lnTo>
                    <a:pt x="2789" y="186"/>
                  </a:lnTo>
                  <a:lnTo>
                    <a:pt x="2791" y="186"/>
                  </a:lnTo>
                  <a:lnTo>
                    <a:pt x="2793" y="186"/>
                  </a:lnTo>
                  <a:lnTo>
                    <a:pt x="2797" y="187"/>
                  </a:lnTo>
                  <a:lnTo>
                    <a:pt x="2801" y="188"/>
                  </a:lnTo>
                  <a:lnTo>
                    <a:pt x="2804" y="191"/>
                  </a:lnTo>
                  <a:lnTo>
                    <a:pt x="2809" y="197"/>
                  </a:lnTo>
                  <a:lnTo>
                    <a:pt x="2814" y="203"/>
                  </a:lnTo>
                  <a:lnTo>
                    <a:pt x="2821" y="209"/>
                  </a:lnTo>
                  <a:lnTo>
                    <a:pt x="2828" y="223"/>
                  </a:lnTo>
                  <a:lnTo>
                    <a:pt x="2835" y="235"/>
                  </a:lnTo>
                  <a:lnTo>
                    <a:pt x="2837" y="237"/>
                  </a:lnTo>
                  <a:lnTo>
                    <a:pt x="2838" y="239"/>
                  </a:lnTo>
                  <a:lnTo>
                    <a:pt x="2839" y="240"/>
                  </a:lnTo>
                  <a:lnTo>
                    <a:pt x="2840" y="243"/>
                  </a:lnTo>
                  <a:lnTo>
                    <a:pt x="2842" y="243"/>
                  </a:lnTo>
                  <a:lnTo>
                    <a:pt x="2842" y="243"/>
                  </a:lnTo>
                  <a:lnTo>
                    <a:pt x="2843" y="240"/>
                  </a:lnTo>
                  <a:lnTo>
                    <a:pt x="2843" y="235"/>
                  </a:lnTo>
                  <a:lnTo>
                    <a:pt x="2843" y="232"/>
                  </a:lnTo>
                  <a:lnTo>
                    <a:pt x="2842" y="229"/>
                  </a:lnTo>
                  <a:lnTo>
                    <a:pt x="2840" y="227"/>
                  </a:lnTo>
                  <a:lnTo>
                    <a:pt x="2838" y="224"/>
                  </a:lnTo>
                  <a:lnTo>
                    <a:pt x="2837" y="219"/>
                  </a:lnTo>
                  <a:lnTo>
                    <a:pt x="2835" y="214"/>
                  </a:lnTo>
                  <a:lnTo>
                    <a:pt x="2833" y="209"/>
                  </a:lnTo>
                  <a:lnTo>
                    <a:pt x="2833" y="205"/>
                  </a:lnTo>
                  <a:lnTo>
                    <a:pt x="2832" y="203"/>
                  </a:lnTo>
                  <a:lnTo>
                    <a:pt x="2830" y="202"/>
                  </a:lnTo>
                  <a:lnTo>
                    <a:pt x="2829" y="201"/>
                  </a:lnTo>
                  <a:lnTo>
                    <a:pt x="2828" y="201"/>
                  </a:lnTo>
                  <a:lnTo>
                    <a:pt x="2827" y="199"/>
                  </a:lnTo>
                  <a:lnTo>
                    <a:pt x="2825" y="198"/>
                  </a:lnTo>
                  <a:lnTo>
                    <a:pt x="2824" y="196"/>
                  </a:lnTo>
                  <a:lnTo>
                    <a:pt x="2823" y="192"/>
                  </a:lnTo>
                  <a:lnTo>
                    <a:pt x="2823" y="188"/>
                  </a:lnTo>
                  <a:lnTo>
                    <a:pt x="2823" y="187"/>
                  </a:lnTo>
                  <a:lnTo>
                    <a:pt x="2823" y="186"/>
                  </a:lnTo>
                  <a:lnTo>
                    <a:pt x="2824" y="184"/>
                  </a:lnTo>
                  <a:lnTo>
                    <a:pt x="2825" y="182"/>
                  </a:lnTo>
                  <a:lnTo>
                    <a:pt x="2825" y="181"/>
                  </a:lnTo>
                  <a:lnTo>
                    <a:pt x="2825" y="178"/>
                  </a:lnTo>
                  <a:lnTo>
                    <a:pt x="2825" y="176"/>
                  </a:lnTo>
                  <a:lnTo>
                    <a:pt x="2825" y="162"/>
                  </a:lnTo>
                  <a:lnTo>
                    <a:pt x="2824" y="159"/>
                  </a:lnTo>
                  <a:lnTo>
                    <a:pt x="2824" y="157"/>
                  </a:lnTo>
                  <a:lnTo>
                    <a:pt x="2823" y="156"/>
                  </a:lnTo>
                  <a:lnTo>
                    <a:pt x="2822" y="153"/>
                  </a:lnTo>
                  <a:lnTo>
                    <a:pt x="2821" y="153"/>
                  </a:lnTo>
                  <a:lnTo>
                    <a:pt x="2818" y="153"/>
                  </a:lnTo>
                  <a:lnTo>
                    <a:pt x="2817" y="155"/>
                  </a:lnTo>
                  <a:lnTo>
                    <a:pt x="2817" y="141"/>
                  </a:lnTo>
                  <a:lnTo>
                    <a:pt x="2817" y="140"/>
                  </a:lnTo>
                  <a:lnTo>
                    <a:pt x="2817" y="137"/>
                  </a:lnTo>
                  <a:lnTo>
                    <a:pt x="2816" y="136"/>
                  </a:lnTo>
                  <a:lnTo>
                    <a:pt x="2817" y="135"/>
                  </a:lnTo>
                  <a:lnTo>
                    <a:pt x="2817" y="133"/>
                  </a:lnTo>
                  <a:lnTo>
                    <a:pt x="2819" y="133"/>
                  </a:lnTo>
                  <a:lnTo>
                    <a:pt x="2819" y="135"/>
                  </a:lnTo>
                  <a:lnTo>
                    <a:pt x="2819" y="135"/>
                  </a:lnTo>
                  <a:lnTo>
                    <a:pt x="2821" y="133"/>
                  </a:lnTo>
                  <a:lnTo>
                    <a:pt x="2822" y="130"/>
                  </a:lnTo>
                  <a:lnTo>
                    <a:pt x="2822" y="127"/>
                  </a:lnTo>
                  <a:lnTo>
                    <a:pt x="2823" y="125"/>
                  </a:lnTo>
                  <a:lnTo>
                    <a:pt x="2823" y="123"/>
                  </a:lnTo>
                  <a:lnTo>
                    <a:pt x="2823" y="112"/>
                  </a:lnTo>
                  <a:lnTo>
                    <a:pt x="2822" y="110"/>
                  </a:lnTo>
                  <a:lnTo>
                    <a:pt x="2822" y="106"/>
                  </a:lnTo>
                  <a:lnTo>
                    <a:pt x="2822" y="104"/>
                  </a:lnTo>
                  <a:lnTo>
                    <a:pt x="2822" y="101"/>
                  </a:lnTo>
                  <a:lnTo>
                    <a:pt x="2823" y="100"/>
                  </a:lnTo>
                  <a:lnTo>
                    <a:pt x="2823" y="84"/>
                  </a:lnTo>
                  <a:lnTo>
                    <a:pt x="2823" y="80"/>
                  </a:lnTo>
                  <a:lnTo>
                    <a:pt x="2823" y="79"/>
                  </a:lnTo>
                  <a:lnTo>
                    <a:pt x="2824" y="77"/>
                  </a:lnTo>
                  <a:lnTo>
                    <a:pt x="2824" y="77"/>
                  </a:lnTo>
                  <a:lnTo>
                    <a:pt x="2825" y="79"/>
                  </a:lnTo>
                  <a:lnTo>
                    <a:pt x="2827" y="80"/>
                  </a:lnTo>
                  <a:lnTo>
                    <a:pt x="2828" y="81"/>
                  </a:lnTo>
                  <a:lnTo>
                    <a:pt x="2829" y="82"/>
                  </a:lnTo>
                  <a:lnTo>
                    <a:pt x="2830" y="82"/>
                  </a:lnTo>
                  <a:lnTo>
                    <a:pt x="2830" y="82"/>
                  </a:lnTo>
                  <a:lnTo>
                    <a:pt x="2832" y="81"/>
                  </a:lnTo>
                  <a:lnTo>
                    <a:pt x="2833" y="81"/>
                  </a:lnTo>
                  <a:lnTo>
                    <a:pt x="2835" y="84"/>
                  </a:lnTo>
                  <a:lnTo>
                    <a:pt x="2837" y="85"/>
                  </a:lnTo>
                  <a:lnTo>
                    <a:pt x="2838" y="86"/>
                  </a:lnTo>
                  <a:lnTo>
                    <a:pt x="2838" y="86"/>
                  </a:lnTo>
                  <a:lnTo>
                    <a:pt x="2843" y="99"/>
                  </a:lnTo>
                  <a:lnTo>
                    <a:pt x="2845" y="110"/>
                  </a:lnTo>
                  <a:lnTo>
                    <a:pt x="2845" y="136"/>
                  </a:lnTo>
                  <a:lnTo>
                    <a:pt x="2847" y="143"/>
                  </a:lnTo>
                  <a:lnTo>
                    <a:pt x="2849" y="150"/>
                  </a:lnTo>
                  <a:lnTo>
                    <a:pt x="2852" y="157"/>
                  </a:lnTo>
                  <a:lnTo>
                    <a:pt x="2853" y="159"/>
                  </a:lnTo>
                  <a:lnTo>
                    <a:pt x="2854" y="162"/>
                  </a:lnTo>
                  <a:lnTo>
                    <a:pt x="2855" y="164"/>
                  </a:lnTo>
                  <a:lnTo>
                    <a:pt x="2857" y="168"/>
                  </a:lnTo>
                  <a:lnTo>
                    <a:pt x="2857" y="169"/>
                  </a:lnTo>
                  <a:lnTo>
                    <a:pt x="2857" y="173"/>
                  </a:lnTo>
                  <a:lnTo>
                    <a:pt x="2855" y="176"/>
                  </a:lnTo>
                  <a:lnTo>
                    <a:pt x="2855" y="178"/>
                  </a:lnTo>
                  <a:lnTo>
                    <a:pt x="2855" y="181"/>
                  </a:lnTo>
                  <a:lnTo>
                    <a:pt x="2857" y="183"/>
                  </a:lnTo>
                  <a:lnTo>
                    <a:pt x="2859" y="198"/>
                  </a:lnTo>
                  <a:lnTo>
                    <a:pt x="2859" y="214"/>
                  </a:lnTo>
                  <a:lnTo>
                    <a:pt x="2862" y="227"/>
                  </a:lnTo>
                  <a:lnTo>
                    <a:pt x="2864" y="240"/>
                  </a:lnTo>
                  <a:lnTo>
                    <a:pt x="2864" y="243"/>
                  </a:lnTo>
                  <a:lnTo>
                    <a:pt x="2865" y="245"/>
                  </a:lnTo>
                  <a:lnTo>
                    <a:pt x="2867" y="249"/>
                  </a:lnTo>
                  <a:lnTo>
                    <a:pt x="2867" y="253"/>
                  </a:lnTo>
                  <a:lnTo>
                    <a:pt x="2868" y="258"/>
                  </a:lnTo>
                  <a:lnTo>
                    <a:pt x="2869" y="260"/>
                  </a:lnTo>
                  <a:lnTo>
                    <a:pt x="2868" y="264"/>
                  </a:lnTo>
                  <a:lnTo>
                    <a:pt x="2867" y="266"/>
                  </a:lnTo>
                  <a:lnTo>
                    <a:pt x="2868" y="270"/>
                  </a:lnTo>
                  <a:lnTo>
                    <a:pt x="2868" y="274"/>
                  </a:lnTo>
                  <a:lnTo>
                    <a:pt x="2869" y="278"/>
                  </a:lnTo>
                  <a:lnTo>
                    <a:pt x="2869" y="279"/>
                  </a:lnTo>
                  <a:lnTo>
                    <a:pt x="2869" y="283"/>
                  </a:lnTo>
                  <a:lnTo>
                    <a:pt x="2868" y="285"/>
                  </a:lnTo>
                  <a:lnTo>
                    <a:pt x="2867" y="288"/>
                  </a:lnTo>
                  <a:lnTo>
                    <a:pt x="2867" y="290"/>
                  </a:lnTo>
                  <a:lnTo>
                    <a:pt x="2865" y="293"/>
                  </a:lnTo>
                  <a:lnTo>
                    <a:pt x="2864" y="296"/>
                  </a:lnTo>
                  <a:lnTo>
                    <a:pt x="2862" y="298"/>
                  </a:lnTo>
                  <a:lnTo>
                    <a:pt x="2860" y="300"/>
                  </a:lnTo>
                  <a:lnTo>
                    <a:pt x="2859" y="300"/>
                  </a:lnTo>
                  <a:lnTo>
                    <a:pt x="2858" y="301"/>
                  </a:lnTo>
                  <a:lnTo>
                    <a:pt x="2858" y="303"/>
                  </a:lnTo>
                  <a:lnTo>
                    <a:pt x="2857" y="305"/>
                  </a:lnTo>
                  <a:lnTo>
                    <a:pt x="2858" y="307"/>
                  </a:lnTo>
                  <a:lnTo>
                    <a:pt x="2858" y="310"/>
                  </a:lnTo>
                  <a:lnTo>
                    <a:pt x="2859" y="311"/>
                  </a:lnTo>
                  <a:lnTo>
                    <a:pt x="2860" y="311"/>
                  </a:lnTo>
                  <a:lnTo>
                    <a:pt x="2862" y="312"/>
                  </a:lnTo>
                  <a:lnTo>
                    <a:pt x="2863" y="312"/>
                  </a:lnTo>
                  <a:lnTo>
                    <a:pt x="2864" y="314"/>
                  </a:lnTo>
                  <a:lnTo>
                    <a:pt x="2865" y="315"/>
                  </a:lnTo>
                  <a:lnTo>
                    <a:pt x="2868" y="315"/>
                  </a:lnTo>
                  <a:lnTo>
                    <a:pt x="2868" y="315"/>
                  </a:lnTo>
                  <a:lnTo>
                    <a:pt x="2869" y="314"/>
                  </a:lnTo>
                  <a:lnTo>
                    <a:pt x="2869" y="311"/>
                  </a:lnTo>
                  <a:lnTo>
                    <a:pt x="2870" y="309"/>
                  </a:lnTo>
                  <a:lnTo>
                    <a:pt x="2870" y="306"/>
                  </a:lnTo>
                  <a:lnTo>
                    <a:pt x="2872" y="305"/>
                  </a:lnTo>
                  <a:lnTo>
                    <a:pt x="2873" y="304"/>
                  </a:lnTo>
                  <a:lnTo>
                    <a:pt x="2874" y="303"/>
                  </a:lnTo>
                  <a:lnTo>
                    <a:pt x="2875" y="300"/>
                  </a:lnTo>
                  <a:lnTo>
                    <a:pt x="2877" y="293"/>
                  </a:lnTo>
                  <a:lnTo>
                    <a:pt x="2877" y="284"/>
                  </a:lnTo>
                  <a:lnTo>
                    <a:pt x="2878" y="276"/>
                  </a:lnTo>
                  <a:lnTo>
                    <a:pt x="2878" y="271"/>
                  </a:lnTo>
                  <a:lnTo>
                    <a:pt x="2877" y="264"/>
                  </a:lnTo>
                  <a:lnTo>
                    <a:pt x="2875" y="256"/>
                  </a:lnTo>
                  <a:lnTo>
                    <a:pt x="2873" y="248"/>
                  </a:lnTo>
                  <a:lnTo>
                    <a:pt x="2874" y="240"/>
                  </a:lnTo>
                  <a:lnTo>
                    <a:pt x="2878" y="235"/>
                  </a:lnTo>
                  <a:lnTo>
                    <a:pt x="2878" y="235"/>
                  </a:lnTo>
                  <a:lnTo>
                    <a:pt x="2879" y="234"/>
                  </a:lnTo>
                  <a:lnTo>
                    <a:pt x="2880" y="234"/>
                  </a:lnTo>
                  <a:lnTo>
                    <a:pt x="2882" y="235"/>
                  </a:lnTo>
                  <a:lnTo>
                    <a:pt x="2884" y="235"/>
                  </a:lnTo>
                  <a:lnTo>
                    <a:pt x="2885" y="238"/>
                  </a:lnTo>
                  <a:lnTo>
                    <a:pt x="2889" y="250"/>
                  </a:lnTo>
                  <a:lnTo>
                    <a:pt x="2890" y="264"/>
                  </a:lnTo>
                  <a:lnTo>
                    <a:pt x="2890" y="268"/>
                  </a:lnTo>
                  <a:lnTo>
                    <a:pt x="2890" y="273"/>
                  </a:lnTo>
                  <a:lnTo>
                    <a:pt x="2892" y="278"/>
                  </a:lnTo>
                  <a:lnTo>
                    <a:pt x="2893" y="281"/>
                  </a:lnTo>
                  <a:lnTo>
                    <a:pt x="2895" y="284"/>
                  </a:lnTo>
                  <a:lnTo>
                    <a:pt x="2898" y="285"/>
                  </a:lnTo>
                  <a:lnTo>
                    <a:pt x="2898" y="285"/>
                  </a:lnTo>
                  <a:lnTo>
                    <a:pt x="2899" y="284"/>
                  </a:lnTo>
                  <a:lnTo>
                    <a:pt x="2900" y="283"/>
                  </a:lnTo>
                  <a:lnTo>
                    <a:pt x="2900" y="281"/>
                  </a:lnTo>
                  <a:lnTo>
                    <a:pt x="2899" y="280"/>
                  </a:lnTo>
                  <a:lnTo>
                    <a:pt x="2898" y="279"/>
                  </a:lnTo>
                  <a:lnTo>
                    <a:pt x="2896" y="279"/>
                  </a:lnTo>
                  <a:lnTo>
                    <a:pt x="2896" y="278"/>
                  </a:lnTo>
                  <a:lnTo>
                    <a:pt x="2895" y="274"/>
                  </a:lnTo>
                  <a:lnTo>
                    <a:pt x="2894" y="270"/>
                  </a:lnTo>
                  <a:lnTo>
                    <a:pt x="2893" y="266"/>
                  </a:lnTo>
                  <a:lnTo>
                    <a:pt x="2893" y="264"/>
                  </a:lnTo>
                  <a:lnTo>
                    <a:pt x="2893" y="261"/>
                  </a:lnTo>
                  <a:lnTo>
                    <a:pt x="2893" y="261"/>
                  </a:lnTo>
                  <a:lnTo>
                    <a:pt x="2894" y="261"/>
                  </a:lnTo>
                  <a:lnTo>
                    <a:pt x="2895" y="261"/>
                  </a:lnTo>
                  <a:lnTo>
                    <a:pt x="2896" y="261"/>
                  </a:lnTo>
                  <a:lnTo>
                    <a:pt x="2898" y="261"/>
                  </a:lnTo>
                  <a:lnTo>
                    <a:pt x="2898" y="260"/>
                  </a:lnTo>
                  <a:lnTo>
                    <a:pt x="2898" y="259"/>
                  </a:lnTo>
                  <a:lnTo>
                    <a:pt x="2895" y="250"/>
                  </a:lnTo>
                  <a:lnTo>
                    <a:pt x="2893" y="242"/>
                  </a:lnTo>
                  <a:lnTo>
                    <a:pt x="2888" y="235"/>
                  </a:lnTo>
                  <a:lnTo>
                    <a:pt x="2887" y="233"/>
                  </a:lnTo>
                  <a:lnTo>
                    <a:pt x="2885" y="229"/>
                  </a:lnTo>
                  <a:lnTo>
                    <a:pt x="2884" y="227"/>
                  </a:lnTo>
                  <a:lnTo>
                    <a:pt x="2882" y="225"/>
                  </a:lnTo>
                  <a:lnTo>
                    <a:pt x="2880" y="224"/>
                  </a:lnTo>
                  <a:lnTo>
                    <a:pt x="2878" y="224"/>
                  </a:lnTo>
                  <a:lnTo>
                    <a:pt x="2877" y="225"/>
                  </a:lnTo>
                  <a:lnTo>
                    <a:pt x="2875" y="227"/>
                  </a:lnTo>
                  <a:lnTo>
                    <a:pt x="2874" y="228"/>
                  </a:lnTo>
                  <a:lnTo>
                    <a:pt x="2872" y="228"/>
                  </a:lnTo>
                  <a:lnTo>
                    <a:pt x="2870" y="229"/>
                  </a:lnTo>
                  <a:lnTo>
                    <a:pt x="2868" y="229"/>
                  </a:lnTo>
                  <a:lnTo>
                    <a:pt x="2867" y="228"/>
                  </a:lnTo>
                  <a:lnTo>
                    <a:pt x="2867" y="214"/>
                  </a:lnTo>
                  <a:lnTo>
                    <a:pt x="2865" y="209"/>
                  </a:lnTo>
                  <a:lnTo>
                    <a:pt x="2864" y="204"/>
                  </a:lnTo>
                  <a:lnTo>
                    <a:pt x="2864" y="202"/>
                  </a:lnTo>
                  <a:lnTo>
                    <a:pt x="2865" y="192"/>
                  </a:lnTo>
                  <a:lnTo>
                    <a:pt x="2865" y="184"/>
                  </a:lnTo>
                  <a:lnTo>
                    <a:pt x="2864" y="176"/>
                  </a:lnTo>
                  <a:lnTo>
                    <a:pt x="2859" y="159"/>
                  </a:lnTo>
                  <a:lnTo>
                    <a:pt x="2854" y="143"/>
                  </a:lnTo>
                  <a:lnTo>
                    <a:pt x="2853" y="136"/>
                  </a:lnTo>
                  <a:lnTo>
                    <a:pt x="2853" y="127"/>
                  </a:lnTo>
                  <a:lnTo>
                    <a:pt x="2854" y="121"/>
                  </a:lnTo>
                  <a:lnTo>
                    <a:pt x="2854" y="121"/>
                  </a:lnTo>
                  <a:lnTo>
                    <a:pt x="2855" y="121"/>
                  </a:lnTo>
                  <a:lnTo>
                    <a:pt x="2857" y="121"/>
                  </a:lnTo>
                  <a:lnTo>
                    <a:pt x="2858" y="122"/>
                  </a:lnTo>
                  <a:lnTo>
                    <a:pt x="2859" y="121"/>
                  </a:lnTo>
                  <a:lnTo>
                    <a:pt x="2859" y="121"/>
                  </a:lnTo>
                  <a:lnTo>
                    <a:pt x="2860" y="118"/>
                  </a:lnTo>
                  <a:lnTo>
                    <a:pt x="2862" y="115"/>
                  </a:lnTo>
                  <a:lnTo>
                    <a:pt x="2862" y="112"/>
                  </a:lnTo>
                  <a:lnTo>
                    <a:pt x="2862" y="110"/>
                  </a:lnTo>
                  <a:lnTo>
                    <a:pt x="2862" y="106"/>
                  </a:lnTo>
                  <a:lnTo>
                    <a:pt x="2860" y="102"/>
                  </a:lnTo>
                  <a:lnTo>
                    <a:pt x="2859" y="100"/>
                  </a:lnTo>
                  <a:lnTo>
                    <a:pt x="2858" y="96"/>
                  </a:lnTo>
                  <a:lnTo>
                    <a:pt x="2857" y="92"/>
                  </a:lnTo>
                  <a:lnTo>
                    <a:pt x="2855" y="91"/>
                  </a:lnTo>
                  <a:lnTo>
                    <a:pt x="2854" y="90"/>
                  </a:lnTo>
                  <a:lnTo>
                    <a:pt x="2854" y="87"/>
                  </a:lnTo>
                  <a:lnTo>
                    <a:pt x="2854" y="86"/>
                  </a:lnTo>
                  <a:lnTo>
                    <a:pt x="2854" y="84"/>
                  </a:lnTo>
                  <a:lnTo>
                    <a:pt x="2854" y="84"/>
                  </a:lnTo>
                  <a:lnTo>
                    <a:pt x="2854" y="84"/>
                  </a:lnTo>
                  <a:lnTo>
                    <a:pt x="2855" y="86"/>
                  </a:lnTo>
                  <a:lnTo>
                    <a:pt x="2855" y="87"/>
                  </a:lnTo>
                  <a:lnTo>
                    <a:pt x="2857" y="89"/>
                  </a:lnTo>
                  <a:lnTo>
                    <a:pt x="2857" y="89"/>
                  </a:lnTo>
                  <a:lnTo>
                    <a:pt x="2858" y="94"/>
                  </a:lnTo>
                  <a:lnTo>
                    <a:pt x="2860" y="96"/>
                  </a:lnTo>
                  <a:lnTo>
                    <a:pt x="2862" y="100"/>
                  </a:lnTo>
                  <a:lnTo>
                    <a:pt x="2862" y="102"/>
                  </a:lnTo>
                  <a:lnTo>
                    <a:pt x="2862" y="107"/>
                  </a:lnTo>
                  <a:lnTo>
                    <a:pt x="2863" y="112"/>
                  </a:lnTo>
                  <a:lnTo>
                    <a:pt x="2864" y="118"/>
                  </a:lnTo>
                  <a:lnTo>
                    <a:pt x="2864" y="133"/>
                  </a:lnTo>
                  <a:lnTo>
                    <a:pt x="2865" y="138"/>
                  </a:lnTo>
                  <a:lnTo>
                    <a:pt x="2867" y="143"/>
                  </a:lnTo>
                  <a:lnTo>
                    <a:pt x="2867" y="150"/>
                  </a:lnTo>
                  <a:lnTo>
                    <a:pt x="2868" y="153"/>
                  </a:lnTo>
                  <a:lnTo>
                    <a:pt x="2869" y="156"/>
                  </a:lnTo>
                  <a:lnTo>
                    <a:pt x="2872" y="157"/>
                  </a:lnTo>
                  <a:lnTo>
                    <a:pt x="2873" y="158"/>
                  </a:lnTo>
                  <a:lnTo>
                    <a:pt x="2875" y="159"/>
                  </a:lnTo>
                  <a:lnTo>
                    <a:pt x="2878" y="162"/>
                  </a:lnTo>
                  <a:lnTo>
                    <a:pt x="2878" y="163"/>
                  </a:lnTo>
                  <a:lnTo>
                    <a:pt x="2879" y="164"/>
                  </a:lnTo>
                  <a:lnTo>
                    <a:pt x="2882" y="166"/>
                  </a:lnTo>
                  <a:lnTo>
                    <a:pt x="2883" y="166"/>
                  </a:lnTo>
                  <a:lnTo>
                    <a:pt x="2884" y="167"/>
                  </a:lnTo>
                  <a:lnTo>
                    <a:pt x="2885" y="167"/>
                  </a:lnTo>
                  <a:lnTo>
                    <a:pt x="2887" y="167"/>
                  </a:lnTo>
                  <a:lnTo>
                    <a:pt x="2887" y="167"/>
                  </a:lnTo>
                  <a:lnTo>
                    <a:pt x="2887" y="164"/>
                  </a:lnTo>
                  <a:lnTo>
                    <a:pt x="2885" y="162"/>
                  </a:lnTo>
                  <a:lnTo>
                    <a:pt x="2884" y="159"/>
                  </a:lnTo>
                  <a:lnTo>
                    <a:pt x="2883" y="157"/>
                  </a:lnTo>
                  <a:lnTo>
                    <a:pt x="2882" y="156"/>
                  </a:lnTo>
                  <a:lnTo>
                    <a:pt x="2880" y="155"/>
                  </a:lnTo>
                  <a:lnTo>
                    <a:pt x="2879" y="153"/>
                  </a:lnTo>
                  <a:lnTo>
                    <a:pt x="2878" y="152"/>
                  </a:lnTo>
                  <a:lnTo>
                    <a:pt x="2874" y="147"/>
                  </a:lnTo>
                  <a:lnTo>
                    <a:pt x="2870" y="140"/>
                  </a:lnTo>
                  <a:lnTo>
                    <a:pt x="2869" y="131"/>
                  </a:lnTo>
                  <a:lnTo>
                    <a:pt x="2868" y="130"/>
                  </a:lnTo>
                  <a:lnTo>
                    <a:pt x="2868" y="128"/>
                  </a:lnTo>
                  <a:lnTo>
                    <a:pt x="2868" y="127"/>
                  </a:lnTo>
                  <a:lnTo>
                    <a:pt x="2868" y="127"/>
                  </a:lnTo>
                  <a:lnTo>
                    <a:pt x="2869" y="128"/>
                  </a:lnTo>
                  <a:lnTo>
                    <a:pt x="2872" y="131"/>
                  </a:lnTo>
                  <a:lnTo>
                    <a:pt x="2872" y="133"/>
                  </a:lnTo>
                  <a:lnTo>
                    <a:pt x="2873" y="136"/>
                  </a:lnTo>
                  <a:lnTo>
                    <a:pt x="2875" y="138"/>
                  </a:lnTo>
                  <a:lnTo>
                    <a:pt x="2877" y="140"/>
                  </a:lnTo>
                  <a:lnTo>
                    <a:pt x="2878" y="138"/>
                  </a:lnTo>
                  <a:lnTo>
                    <a:pt x="2879" y="136"/>
                  </a:lnTo>
                  <a:lnTo>
                    <a:pt x="2879" y="133"/>
                  </a:lnTo>
                  <a:lnTo>
                    <a:pt x="2879" y="130"/>
                  </a:lnTo>
                  <a:lnTo>
                    <a:pt x="2878" y="126"/>
                  </a:lnTo>
                  <a:lnTo>
                    <a:pt x="2875" y="123"/>
                  </a:lnTo>
                  <a:lnTo>
                    <a:pt x="2874" y="121"/>
                  </a:lnTo>
                  <a:lnTo>
                    <a:pt x="2873" y="120"/>
                  </a:lnTo>
                  <a:lnTo>
                    <a:pt x="2873" y="118"/>
                  </a:lnTo>
                  <a:lnTo>
                    <a:pt x="2872" y="118"/>
                  </a:lnTo>
                  <a:lnTo>
                    <a:pt x="2872" y="115"/>
                  </a:lnTo>
                  <a:lnTo>
                    <a:pt x="2873" y="112"/>
                  </a:lnTo>
                  <a:lnTo>
                    <a:pt x="2873" y="111"/>
                  </a:lnTo>
                  <a:lnTo>
                    <a:pt x="2875" y="110"/>
                  </a:lnTo>
                  <a:lnTo>
                    <a:pt x="2875" y="108"/>
                  </a:lnTo>
                  <a:lnTo>
                    <a:pt x="2875" y="110"/>
                  </a:lnTo>
                  <a:lnTo>
                    <a:pt x="2877" y="111"/>
                  </a:lnTo>
                  <a:lnTo>
                    <a:pt x="2878" y="112"/>
                  </a:lnTo>
                  <a:lnTo>
                    <a:pt x="2880" y="115"/>
                  </a:lnTo>
                  <a:lnTo>
                    <a:pt x="2880" y="121"/>
                  </a:lnTo>
                  <a:lnTo>
                    <a:pt x="2883" y="121"/>
                  </a:lnTo>
                  <a:lnTo>
                    <a:pt x="2885" y="121"/>
                  </a:lnTo>
                  <a:lnTo>
                    <a:pt x="2888" y="123"/>
                  </a:lnTo>
                  <a:lnTo>
                    <a:pt x="2889" y="125"/>
                  </a:lnTo>
                  <a:lnTo>
                    <a:pt x="2890" y="127"/>
                  </a:lnTo>
                  <a:lnTo>
                    <a:pt x="2892" y="130"/>
                  </a:lnTo>
                  <a:lnTo>
                    <a:pt x="2893" y="133"/>
                  </a:lnTo>
                  <a:lnTo>
                    <a:pt x="2895" y="136"/>
                  </a:lnTo>
                  <a:lnTo>
                    <a:pt x="2898" y="137"/>
                  </a:lnTo>
                  <a:lnTo>
                    <a:pt x="2899" y="140"/>
                  </a:lnTo>
                  <a:lnTo>
                    <a:pt x="2899" y="142"/>
                  </a:lnTo>
                  <a:lnTo>
                    <a:pt x="2900" y="143"/>
                  </a:lnTo>
                  <a:lnTo>
                    <a:pt x="2903" y="146"/>
                  </a:lnTo>
                  <a:lnTo>
                    <a:pt x="2904" y="147"/>
                  </a:lnTo>
                  <a:lnTo>
                    <a:pt x="2905" y="148"/>
                  </a:lnTo>
                  <a:lnTo>
                    <a:pt x="2906" y="150"/>
                  </a:lnTo>
                  <a:lnTo>
                    <a:pt x="2908" y="150"/>
                  </a:lnTo>
                  <a:lnTo>
                    <a:pt x="2909" y="151"/>
                  </a:lnTo>
                  <a:lnTo>
                    <a:pt x="2910" y="153"/>
                  </a:lnTo>
                  <a:lnTo>
                    <a:pt x="2910" y="157"/>
                  </a:lnTo>
                  <a:lnTo>
                    <a:pt x="2910" y="159"/>
                  </a:lnTo>
                  <a:lnTo>
                    <a:pt x="2910" y="162"/>
                  </a:lnTo>
                  <a:lnTo>
                    <a:pt x="2909" y="164"/>
                  </a:lnTo>
                  <a:lnTo>
                    <a:pt x="2909" y="176"/>
                  </a:lnTo>
                  <a:lnTo>
                    <a:pt x="2910" y="181"/>
                  </a:lnTo>
                  <a:lnTo>
                    <a:pt x="2911" y="186"/>
                  </a:lnTo>
                  <a:lnTo>
                    <a:pt x="2911" y="191"/>
                  </a:lnTo>
                  <a:lnTo>
                    <a:pt x="2911" y="194"/>
                  </a:lnTo>
                  <a:lnTo>
                    <a:pt x="2911" y="199"/>
                  </a:lnTo>
                  <a:lnTo>
                    <a:pt x="2914" y="204"/>
                  </a:lnTo>
                  <a:lnTo>
                    <a:pt x="2914" y="205"/>
                  </a:lnTo>
                  <a:lnTo>
                    <a:pt x="2914" y="207"/>
                  </a:lnTo>
                  <a:lnTo>
                    <a:pt x="2914" y="207"/>
                  </a:lnTo>
                  <a:lnTo>
                    <a:pt x="2915" y="205"/>
                  </a:lnTo>
                  <a:lnTo>
                    <a:pt x="2916" y="204"/>
                  </a:lnTo>
                  <a:lnTo>
                    <a:pt x="2918" y="203"/>
                  </a:lnTo>
                  <a:lnTo>
                    <a:pt x="2919" y="203"/>
                  </a:lnTo>
                  <a:lnTo>
                    <a:pt x="2919" y="202"/>
                  </a:lnTo>
                  <a:lnTo>
                    <a:pt x="2919" y="202"/>
                  </a:lnTo>
                  <a:lnTo>
                    <a:pt x="2920" y="199"/>
                  </a:lnTo>
                  <a:lnTo>
                    <a:pt x="2921" y="198"/>
                  </a:lnTo>
                  <a:lnTo>
                    <a:pt x="2921" y="197"/>
                  </a:lnTo>
                  <a:lnTo>
                    <a:pt x="2921" y="193"/>
                  </a:lnTo>
                  <a:lnTo>
                    <a:pt x="2919" y="182"/>
                  </a:lnTo>
                  <a:lnTo>
                    <a:pt x="2914" y="173"/>
                  </a:lnTo>
                  <a:lnTo>
                    <a:pt x="2914" y="147"/>
                  </a:lnTo>
                  <a:lnTo>
                    <a:pt x="2911" y="143"/>
                  </a:lnTo>
                  <a:lnTo>
                    <a:pt x="2910" y="140"/>
                  </a:lnTo>
                  <a:lnTo>
                    <a:pt x="2906" y="137"/>
                  </a:lnTo>
                  <a:lnTo>
                    <a:pt x="2904" y="133"/>
                  </a:lnTo>
                  <a:lnTo>
                    <a:pt x="2904" y="132"/>
                  </a:lnTo>
                  <a:lnTo>
                    <a:pt x="2903" y="131"/>
                  </a:lnTo>
                  <a:lnTo>
                    <a:pt x="2903" y="128"/>
                  </a:lnTo>
                  <a:lnTo>
                    <a:pt x="2900" y="126"/>
                  </a:lnTo>
                  <a:lnTo>
                    <a:pt x="2899" y="126"/>
                  </a:lnTo>
                  <a:lnTo>
                    <a:pt x="2898" y="126"/>
                  </a:lnTo>
                  <a:lnTo>
                    <a:pt x="2898" y="125"/>
                  </a:lnTo>
                  <a:lnTo>
                    <a:pt x="2895" y="123"/>
                  </a:lnTo>
                  <a:lnTo>
                    <a:pt x="2892" y="111"/>
                  </a:lnTo>
                  <a:lnTo>
                    <a:pt x="2890" y="100"/>
                  </a:lnTo>
                  <a:lnTo>
                    <a:pt x="2889" y="95"/>
                  </a:lnTo>
                  <a:lnTo>
                    <a:pt x="2888" y="89"/>
                  </a:lnTo>
                  <a:lnTo>
                    <a:pt x="2885" y="84"/>
                  </a:lnTo>
                  <a:lnTo>
                    <a:pt x="2885" y="80"/>
                  </a:lnTo>
                  <a:lnTo>
                    <a:pt x="2887" y="77"/>
                  </a:lnTo>
                  <a:lnTo>
                    <a:pt x="2888" y="75"/>
                  </a:lnTo>
                  <a:lnTo>
                    <a:pt x="2888" y="74"/>
                  </a:lnTo>
                  <a:lnTo>
                    <a:pt x="2889" y="71"/>
                  </a:lnTo>
                  <a:lnTo>
                    <a:pt x="2892" y="70"/>
                  </a:lnTo>
                  <a:lnTo>
                    <a:pt x="2893" y="70"/>
                  </a:lnTo>
                  <a:lnTo>
                    <a:pt x="2895" y="70"/>
                  </a:lnTo>
                  <a:lnTo>
                    <a:pt x="2896" y="71"/>
                  </a:lnTo>
                  <a:lnTo>
                    <a:pt x="2898" y="71"/>
                  </a:lnTo>
                  <a:lnTo>
                    <a:pt x="2901" y="72"/>
                  </a:lnTo>
                  <a:lnTo>
                    <a:pt x="2908" y="74"/>
                  </a:lnTo>
                  <a:lnTo>
                    <a:pt x="2913" y="74"/>
                  </a:lnTo>
                  <a:lnTo>
                    <a:pt x="2918" y="72"/>
                  </a:lnTo>
                  <a:lnTo>
                    <a:pt x="2920" y="69"/>
                  </a:lnTo>
                  <a:lnTo>
                    <a:pt x="2919" y="64"/>
                  </a:lnTo>
                  <a:lnTo>
                    <a:pt x="2918" y="59"/>
                  </a:lnTo>
                  <a:lnTo>
                    <a:pt x="2915" y="55"/>
                  </a:lnTo>
                  <a:lnTo>
                    <a:pt x="2914" y="51"/>
                  </a:lnTo>
                  <a:lnTo>
                    <a:pt x="2913" y="48"/>
                  </a:lnTo>
                  <a:lnTo>
                    <a:pt x="2914" y="45"/>
                  </a:lnTo>
                  <a:lnTo>
                    <a:pt x="2915" y="44"/>
                  </a:lnTo>
                  <a:lnTo>
                    <a:pt x="2914" y="41"/>
                  </a:lnTo>
                  <a:lnTo>
                    <a:pt x="2913" y="40"/>
                  </a:lnTo>
                  <a:lnTo>
                    <a:pt x="2911" y="39"/>
                  </a:lnTo>
                  <a:lnTo>
                    <a:pt x="2911" y="38"/>
                  </a:lnTo>
                  <a:lnTo>
                    <a:pt x="2911" y="34"/>
                  </a:lnTo>
                  <a:lnTo>
                    <a:pt x="2913" y="31"/>
                  </a:lnTo>
                  <a:lnTo>
                    <a:pt x="2914" y="29"/>
                  </a:lnTo>
                  <a:lnTo>
                    <a:pt x="2914" y="26"/>
                  </a:lnTo>
                  <a:lnTo>
                    <a:pt x="2915" y="24"/>
                  </a:lnTo>
                  <a:lnTo>
                    <a:pt x="2916" y="21"/>
                  </a:lnTo>
                  <a:lnTo>
                    <a:pt x="2919" y="18"/>
                  </a:lnTo>
                  <a:lnTo>
                    <a:pt x="2920" y="16"/>
                  </a:lnTo>
                  <a:lnTo>
                    <a:pt x="2923" y="14"/>
                  </a:lnTo>
                  <a:lnTo>
                    <a:pt x="2924" y="11"/>
                  </a:lnTo>
                  <a:lnTo>
                    <a:pt x="2925" y="9"/>
                  </a:lnTo>
                  <a:lnTo>
                    <a:pt x="2926" y="7"/>
                  </a:lnTo>
                  <a:lnTo>
                    <a:pt x="2928" y="5"/>
                  </a:lnTo>
                  <a:lnTo>
                    <a:pt x="2929" y="4"/>
                  </a:lnTo>
                  <a:lnTo>
                    <a:pt x="2930" y="3"/>
                  </a:lnTo>
                  <a:lnTo>
                    <a:pt x="2931" y="5"/>
                  </a:lnTo>
                  <a:lnTo>
                    <a:pt x="2933" y="5"/>
                  </a:lnTo>
                  <a:lnTo>
                    <a:pt x="2934" y="5"/>
                  </a:lnTo>
                  <a:lnTo>
                    <a:pt x="2935" y="5"/>
                  </a:lnTo>
                  <a:lnTo>
                    <a:pt x="2936" y="4"/>
                  </a:lnTo>
                  <a:lnTo>
                    <a:pt x="2938" y="3"/>
                  </a:lnTo>
                  <a:lnTo>
                    <a:pt x="2939" y="2"/>
                  </a:lnTo>
                  <a:lnTo>
                    <a:pt x="2940" y="0"/>
                  </a:lnTo>
                  <a:close/>
                </a:path>
              </a:pathLst>
            </a:custGeom>
            <a:grpFill/>
            <a:ln w="0">
              <a:solidFill>
                <a:sysClr val="window" lastClr="FFFFFF">
                  <a:lumMod val="95000"/>
                </a:sysClr>
              </a:solidFill>
              <a:prstDash val="solid"/>
              <a:round/>
            </a:ln>
          </p:spPr>
          <p:txBody>
            <a:bodyPr vert="horz" wrap="square" lIns="91427" tIns="45713" rIns="91427" bIns="45713" numCol="1" anchor="t" anchorCtr="0" compatLnSpc="1"/>
            <a:lstStyle/>
            <a:p>
              <a:pPr marL="0" marR="0" lvl="0" indent="0" defTabSz="932180" eaLnBrk="1" fontAlgn="auto" latinLnBrk="0" hangingPunct="1">
                <a:lnSpc>
                  <a:spcPct val="100000"/>
                </a:lnSpc>
                <a:spcBef>
                  <a:spcPts val="0"/>
                </a:spcBef>
                <a:spcAft>
                  <a:spcPts val="0"/>
                </a:spcAft>
                <a:buClrTx/>
                <a:buSzTx/>
                <a:buFontTx/>
                <a:buNone/>
                <a:defRPr/>
              </a:pPr>
              <a:endParaRPr kumimoji="0" lang="en-GB" sz="1800" b="0" i="0" u="none" strike="noStrike" kern="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18" name="Freeform 8"/>
            <p:cNvSpPr>
              <a:spLocks noEditPoints="1"/>
            </p:cNvSpPr>
            <p:nvPr/>
          </p:nvSpPr>
          <p:spPr bwMode="auto">
            <a:xfrm>
              <a:off x="5028" y="283"/>
              <a:ext cx="1117" cy="464"/>
            </a:xfrm>
            <a:custGeom>
              <a:avLst/>
              <a:gdLst>
                <a:gd name="T0" fmla="*/ 3296 w 3352"/>
                <a:gd name="T1" fmla="*/ 290 h 1393"/>
                <a:gd name="T2" fmla="*/ 3275 w 3352"/>
                <a:gd name="T3" fmla="*/ 336 h 1393"/>
                <a:gd name="T4" fmla="*/ 3278 w 3352"/>
                <a:gd name="T5" fmla="*/ 405 h 1393"/>
                <a:gd name="T6" fmla="*/ 3286 w 3352"/>
                <a:gd name="T7" fmla="*/ 473 h 1393"/>
                <a:gd name="T8" fmla="*/ 3260 w 3352"/>
                <a:gd name="T9" fmla="*/ 408 h 1393"/>
                <a:gd name="T10" fmla="*/ 3256 w 3352"/>
                <a:gd name="T11" fmla="*/ 342 h 1393"/>
                <a:gd name="T12" fmla="*/ 3269 w 3352"/>
                <a:gd name="T13" fmla="*/ 279 h 1393"/>
                <a:gd name="T14" fmla="*/ 3283 w 3352"/>
                <a:gd name="T15" fmla="*/ 241 h 1393"/>
                <a:gd name="T16" fmla="*/ 3352 w 3352"/>
                <a:gd name="T17" fmla="*/ 107 h 1393"/>
                <a:gd name="T18" fmla="*/ 1236 w 3352"/>
                <a:gd name="T19" fmla="*/ 159 h 1393"/>
                <a:gd name="T20" fmla="*/ 1257 w 3352"/>
                <a:gd name="T21" fmla="*/ 200 h 1393"/>
                <a:gd name="T22" fmla="*/ 1311 w 3352"/>
                <a:gd name="T23" fmla="*/ 292 h 1393"/>
                <a:gd name="T24" fmla="*/ 1377 w 3352"/>
                <a:gd name="T25" fmla="*/ 221 h 1393"/>
                <a:gd name="T26" fmla="*/ 1470 w 3352"/>
                <a:gd name="T27" fmla="*/ 203 h 1393"/>
                <a:gd name="T28" fmla="*/ 1455 w 3352"/>
                <a:gd name="T29" fmla="*/ 261 h 1393"/>
                <a:gd name="T30" fmla="*/ 1387 w 3352"/>
                <a:gd name="T31" fmla="*/ 349 h 1393"/>
                <a:gd name="T32" fmla="*/ 1261 w 3352"/>
                <a:gd name="T33" fmla="*/ 395 h 1393"/>
                <a:gd name="T34" fmla="*/ 1253 w 3352"/>
                <a:gd name="T35" fmla="*/ 514 h 1393"/>
                <a:gd name="T36" fmla="*/ 1147 w 3352"/>
                <a:gd name="T37" fmla="*/ 673 h 1393"/>
                <a:gd name="T38" fmla="*/ 1293 w 3352"/>
                <a:gd name="T39" fmla="*/ 836 h 1393"/>
                <a:gd name="T40" fmla="*/ 1463 w 3352"/>
                <a:gd name="T41" fmla="*/ 1012 h 1393"/>
                <a:gd name="T42" fmla="*/ 1536 w 3352"/>
                <a:gd name="T43" fmla="*/ 1048 h 1393"/>
                <a:gd name="T44" fmla="*/ 1573 w 3352"/>
                <a:gd name="T45" fmla="*/ 782 h 1393"/>
                <a:gd name="T46" fmla="*/ 1557 w 3352"/>
                <a:gd name="T47" fmla="*/ 626 h 1393"/>
                <a:gd name="T48" fmla="*/ 1674 w 3352"/>
                <a:gd name="T49" fmla="*/ 581 h 1393"/>
                <a:gd name="T50" fmla="*/ 1766 w 3352"/>
                <a:gd name="T51" fmla="*/ 688 h 1393"/>
                <a:gd name="T52" fmla="*/ 1851 w 3352"/>
                <a:gd name="T53" fmla="*/ 750 h 1393"/>
                <a:gd name="T54" fmla="*/ 1950 w 3352"/>
                <a:gd name="T55" fmla="*/ 812 h 1393"/>
                <a:gd name="T56" fmla="*/ 2049 w 3352"/>
                <a:gd name="T57" fmla="*/ 946 h 1393"/>
                <a:gd name="T58" fmla="*/ 1763 w 3352"/>
                <a:gd name="T59" fmla="*/ 1349 h 1393"/>
                <a:gd name="T60" fmla="*/ 1563 w 3352"/>
                <a:gd name="T61" fmla="*/ 1343 h 1393"/>
                <a:gd name="T62" fmla="*/ 1352 w 3352"/>
                <a:gd name="T63" fmla="*/ 1254 h 1393"/>
                <a:gd name="T64" fmla="*/ 1334 w 3352"/>
                <a:gd name="T65" fmla="*/ 1188 h 1393"/>
                <a:gd name="T66" fmla="*/ 363 w 3352"/>
                <a:gd name="T67" fmla="*/ 685 h 1393"/>
                <a:gd name="T68" fmla="*/ 25 w 3352"/>
                <a:gd name="T69" fmla="*/ 541 h 1393"/>
                <a:gd name="T70" fmla="*/ 66 w 3352"/>
                <a:gd name="T71" fmla="*/ 517 h 1393"/>
                <a:gd name="T72" fmla="*/ 37 w 3352"/>
                <a:gd name="T73" fmla="*/ 435 h 1393"/>
                <a:gd name="T74" fmla="*/ 123 w 3352"/>
                <a:gd name="T75" fmla="*/ 322 h 1393"/>
                <a:gd name="T76" fmla="*/ 172 w 3352"/>
                <a:gd name="T77" fmla="*/ 296 h 1393"/>
                <a:gd name="T78" fmla="*/ 213 w 3352"/>
                <a:gd name="T79" fmla="*/ 320 h 1393"/>
                <a:gd name="T80" fmla="*/ 350 w 3352"/>
                <a:gd name="T81" fmla="*/ 322 h 1393"/>
                <a:gd name="T82" fmla="*/ 436 w 3352"/>
                <a:gd name="T83" fmla="*/ 300 h 1393"/>
                <a:gd name="T84" fmla="*/ 500 w 3352"/>
                <a:gd name="T85" fmla="*/ 267 h 1393"/>
                <a:gd name="T86" fmla="*/ 577 w 3352"/>
                <a:gd name="T87" fmla="*/ 244 h 1393"/>
                <a:gd name="T88" fmla="*/ 667 w 3352"/>
                <a:gd name="T89" fmla="*/ 261 h 1393"/>
                <a:gd name="T90" fmla="*/ 757 w 3352"/>
                <a:gd name="T91" fmla="*/ 332 h 1393"/>
                <a:gd name="T92" fmla="*/ 923 w 3352"/>
                <a:gd name="T93" fmla="*/ 281 h 1393"/>
                <a:gd name="T94" fmla="*/ 1069 w 3352"/>
                <a:gd name="T95" fmla="*/ 300 h 1393"/>
                <a:gd name="T96" fmla="*/ 1101 w 3352"/>
                <a:gd name="T97" fmla="*/ 183 h 1393"/>
                <a:gd name="T98" fmla="*/ 1132 w 3352"/>
                <a:gd name="T99" fmla="*/ 297 h 1393"/>
                <a:gd name="T100" fmla="*/ 1187 w 3352"/>
                <a:gd name="T101" fmla="*/ 211 h 1393"/>
                <a:gd name="T102" fmla="*/ 1156 w 3352"/>
                <a:gd name="T103" fmla="*/ 87 h 1393"/>
                <a:gd name="T104" fmla="*/ 964 w 3352"/>
                <a:gd name="T105" fmla="*/ 77 h 1393"/>
                <a:gd name="T106" fmla="*/ 1022 w 3352"/>
                <a:gd name="T107" fmla="*/ 209 h 1393"/>
                <a:gd name="T108" fmla="*/ 944 w 3352"/>
                <a:gd name="T109" fmla="*/ 252 h 1393"/>
                <a:gd name="T110" fmla="*/ 828 w 3352"/>
                <a:gd name="T111" fmla="*/ 289 h 1393"/>
                <a:gd name="T112" fmla="*/ 806 w 3352"/>
                <a:gd name="T113" fmla="*/ 204 h 1393"/>
                <a:gd name="T114" fmla="*/ 740 w 3352"/>
                <a:gd name="T115" fmla="*/ 153 h 1393"/>
                <a:gd name="T116" fmla="*/ 735 w 3352"/>
                <a:gd name="T117" fmla="*/ 85 h 1393"/>
                <a:gd name="T118" fmla="*/ 835 w 3352"/>
                <a:gd name="T119" fmla="*/ 60 h 1393"/>
                <a:gd name="T120" fmla="*/ 878 w 3352"/>
                <a:gd name="T121" fmla="*/ 48 h 1393"/>
                <a:gd name="T122" fmla="*/ 924 w 3352"/>
                <a:gd name="T123" fmla="*/ 31 h 1393"/>
                <a:gd name="T124" fmla="*/ 947 w 3352"/>
                <a:gd name="T125" fmla="*/ 4 h 1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52" h="1393">
                  <a:moveTo>
                    <a:pt x="3317" y="220"/>
                  </a:moveTo>
                  <a:lnTo>
                    <a:pt x="3319" y="221"/>
                  </a:lnTo>
                  <a:lnTo>
                    <a:pt x="3322" y="224"/>
                  </a:lnTo>
                  <a:lnTo>
                    <a:pt x="3326" y="226"/>
                  </a:lnTo>
                  <a:lnTo>
                    <a:pt x="3327" y="230"/>
                  </a:lnTo>
                  <a:lnTo>
                    <a:pt x="3327" y="234"/>
                  </a:lnTo>
                  <a:lnTo>
                    <a:pt x="3330" y="240"/>
                  </a:lnTo>
                  <a:lnTo>
                    <a:pt x="3330" y="245"/>
                  </a:lnTo>
                  <a:lnTo>
                    <a:pt x="3331" y="249"/>
                  </a:lnTo>
                  <a:lnTo>
                    <a:pt x="3331" y="252"/>
                  </a:lnTo>
                  <a:lnTo>
                    <a:pt x="3329" y="257"/>
                  </a:lnTo>
                  <a:lnTo>
                    <a:pt x="3329" y="260"/>
                  </a:lnTo>
                  <a:lnTo>
                    <a:pt x="3327" y="262"/>
                  </a:lnTo>
                  <a:lnTo>
                    <a:pt x="3326" y="265"/>
                  </a:lnTo>
                  <a:lnTo>
                    <a:pt x="3325" y="266"/>
                  </a:lnTo>
                  <a:lnTo>
                    <a:pt x="3322" y="267"/>
                  </a:lnTo>
                  <a:lnTo>
                    <a:pt x="3321" y="267"/>
                  </a:lnTo>
                  <a:lnTo>
                    <a:pt x="3320" y="266"/>
                  </a:lnTo>
                  <a:lnTo>
                    <a:pt x="3319" y="266"/>
                  </a:lnTo>
                  <a:lnTo>
                    <a:pt x="3317" y="266"/>
                  </a:lnTo>
                  <a:lnTo>
                    <a:pt x="3316" y="266"/>
                  </a:lnTo>
                  <a:lnTo>
                    <a:pt x="3315" y="267"/>
                  </a:lnTo>
                  <a:lnTo>
                    <a:pt x="3314" y="269"/>
                  </a:lnTo>
                  <a:lnTo>
                    <a:pt x="3312" y="271"/>
                  </a:lnTo>
                  <a:lnTo>
                    <a:pt x="3311" y="274"/>
                  </a:lnTo>
                  <a:lnTo>
                    <a:pt x="3310" y="276"/>
                  </a:lnTo>
                  <a:lnTo>
                    <a:pt x="3307" y="276"/>
                  </a:lnTo>
                  <a:lnTo>
                    <a:pt x="3306" y="276"/>
                  </a:lnTo>
                  <a:lnTo>
                    <a:pt x="3306" y="277"/>
                  </a:lnTo>
                  <a:lnTo>
                    <a:pt x="3305" y="279"/>
                  </a:lnTo>
                  <a:lnTo>
                    <a:pt x="3304" y="281"/>
                  </a:lnTo>
                  <a:lnTo>
                    <a:pt x="3304" y="282"/>
                  </a:lnTo>
                  <a:lnTo>
                    <a:pt x="3302" y="285"/>
                  </a:lnTo>
                  <a:lnTo>
                    <a:pt x="3301" y="287"/>
                  </a:lnTo>
                  <a:lnTo>
                    <a:pt x="3299" y="289"/>
                  </a:lnTo>
                  <a:lnTo>
                    <a:pt x="3296" y="290"/>
                  </a:lnTo>
                  <a:lnTo>
                    <a:pt x="3296" y="301"/>
                  </a:lnTo>
                  <a:lnTo>
                    <a:pt x="3296" y="302"/>
                  </a:lnTo>
                  <a:lnTo>
                    <a:pt x="3295" y="303"/>
                  </a:lnTo>
                  <a:lnTo>
                    <a:pt x="3293" y="305"/>
                  </a:lnTo>
                  <a:lnTo>
                    <a:pt x="3290" y="306"/>
                  </a:lnTo>
                  <a:lnTo>
                    <a:pt x="3290" y="313"/>
                  </a:lnTo>
                  <a:lnTo>
                    <a:pt x="3290" y="317"/>
                  </a:lnTo>
                  <a:lnTo>
                    <a:pt x="3290" y="318"/>
                  </a:lnTo>
                  <a:lnTo>
                    <a:pt x="3290" y="317"/>
                  </a:lnTo>
                  <a:lnTo>
                    <a:pt x="3288" y="316"/>
                  </a:lnTo>
                  <a:lnTo>
                    <a:pt x="3286" y="316"/>
                  </a:lnTo>
                  <a:lnTo>
                    <a:pt x="3285" y="317"/>
                  </a:lnTo>
                  <a:lnTo>
                    <a:pt x="3285" y="318"/>
                  </a:lnTo>
                  <a:lnTo>
                    <a:pt x="3285" y="321"/>
                  </a:lnTo>
                  <a:lnTo>
                    <a:pt x="3286" y="323"/>
                  </a:lnTo>
                  <a:lnTo>
                    <a:pt x="3286" y="325"/>
                  </a:lnTo>
                  <a:lnTo>
                    <a:pt x="3285" y="327"/>
                  </a:lnTo>
                  <a:lnTo>
                    <a:pt x="3285" y="327"/>
                  </a:lnTo>
                  <a:lnTo>
                    <a:pt x="3284" y="327"/>
                  </a:lnTo>
                  <a:lnTo>
                    <a:pt x="3284" y="327"/>
                  </a:lnTo>
                  <a:lnTo>
                    <a:pt x="3284" y="328"/>
                  </a:lnTo>
                  <a:lnTo>
                    <a:pt x="3285" y="330"/>
                  </a:lnTo>
                  <a:lnTo>
                    <a:pt x="3285" y="332"/>
                  </a:lnTo>
                  <a:lnTo>
                    <a:pt x="3285" y="335"/>
                  </a:lnTo>
                  <a:lnTo>
                    <a:pt x="3285" y="337"/>
                  </a:lnTo>
                  <a:lnTo>
                    <a:pt x="3285" y="339"/>
                  </a:lnTo>
                  <a:lnTo>
                    <a:pt x="3285" y="339"/>
                  </a:lnTo>
                  <a:lnTo>
                    <a:pt x="3283" y="338"/>
                  </a:lnTo>
                  <a:lnTo>
                    <a:pt x="3280" y="335"/>
                  </a:lnTo>
                  <a:lnTo>
                    <a:pt x="3279" y="333"/>
                  </a:lnTo>
                  <a:lnTo>
                    <a:pt x="3276" y="332"/>
                  </a:lnTo>
                  <a:lnTo>
                    <a:pt x="3275" y="331"/>
                  </a:lnTo>
                  <a:lnTo>
                    <a:pt x="3274" y="332"/>
                  </a:lnTo>
                  <a:lnTo>
                    <a:pt x="3274" y="333"/>
                  </a:lnTo>
                  <a:lnTo>
                    <a:pt x="3274" y="335"/>
                  </a:lnTo>
                  <a:lnTo>
                    <a:pt x="3275" y="336"/>
                  </a:lnTo>
                  <a:lnTo>
                    <a:pt x="3276" y="337"/>
                  </a:lnTo>
                  <a:lnTo>
                    <a:pt x="3278" y="338"/>
                  </a:lnTo>
                  <a:lnTo>
                    <a:pt x="3279" y="341"/>
                  </a:lnTo>
                  <a:lnTo>
                    <a:pt x="3280" y="343"/>
                  </a:lnTo>
                  <a:lnTo>
                    <a:pt x="3281" y="344"/>
                  </a:lnTo>
                  <a:lnTo>
                    <a:pt x="3281" y="347"/>
                  </a:lnTo>
                  <a:lnTo>
                    <a:pt x="3281" y="347"/>
                  </a:lnTo>
                  <a:lnTo>
                    <a:pt x="3279" y="348"/>
                  </a:lnTo>
                  <a:lnTo>
                    <a:pt x="3283" y="356"/>
                  </a:lnTo>
                  <a:lnTo>
                    <a:pt x="3281" y="357"/>
                  </a:lnTo>
                  <a:lnTo>
                    <a:pt x="3281" y="357"/>
                  </a:lnTo>
                  <a:lnTo>
                    <a:pt x="3280" y="356"/>
                  </a:lnTo>
                  <a:lnTo>
                    <a:pt x="3279" y="354"/>
                  </a:lnTo>
                  <a:lnTo>
                    <a:pt x="3279" y="353"/>
                  </a:lnTo>
                  <a:lnTo>
                    <a:pt x="3278" y="354"/>
                  </a:lnTo>
                  <a:lnTo>
                    <a:pt x="3278" y="356"/>
                  </a:lnTo>
                  <a:lnTo>
                    <a:pt x="3278" y="357"/>
                  </a:lnTo>
                  <a:lnTo>
                    <a:pt x="3278" y="358"/>
                  </a:lnTo>
                  <a:lnTo>
                    <a:pt x="3279" y="358"/>
                  </a:lnTo>
                  <a:lnTo>
                    <a:pt x="3280" y="361"/>
                  </a:lnTo>
                  <a:lnTo>
                    <a:pt x="3281" y="364"/>
                  </a:lnTo>
                  <a:lnTo>
                    <a:pt x="3283" y="367"/>
                  </a:lnTo>
                  <a:lnTo>
                    <a:pt x="3279" y="367"/>
                  </a:lnTo>
                  <a:lnTo>
                    <a:pt x="3279" y="369"/>
                  </a:lnTo>
                  <a:lnTo>
                    <a:pt x="3280" y="372"/>
                  </a:lnTo>
                  <a:lnTo>
                    <a:pt x="3280" y="373"/>
                  </a:lnTo>
                  <a:lnTo>
                    <a:pt x="3280" y="374"/>
                  </a:lnTo>
                  <a:lnTo>
                    <a:pt x="3279" y="374"/>
                  </a:lnTo>
                  <a:lnTo>
                    <a:pt x="3279" y="376"/>
                  </a:lnTo>
                  <a:lnTo>
                    <a:pt x="3278" y="377"/>
                  </a:lnTo>
                  <a:lnTo>
                    <a:pt x="3278" y="381"/>
                  </a:lnTo>
                  <a:lnTo>
                    <a:pt x="3279" y="383"/>
                  </a:lnTo>
                  <a:lnTo>
                    <a:pt x="3279" y="387"/>
                  </a:lnTo>
                  <a:lnTo>
                    <a:pt x="3279" y="390"/>
                  </a:lnTo>
                  <a:lnTo>
                    <a:pt x="3279" y="393"/>
                  </a:lnTo>
                  <a:lnTo>
                    <a:pt x="3278" y="405"/>
                  </a:lnTo>
                  <a:lnTo>
                    <a:pt x="3279" y="419"/>
                  </a:lnTo>
                  <a:lnTo>
                    <a:pt x="3284" y="434"/>
                  </a:lnTo>
                  <a:lnTo>
                    <a:pt x="3288" y="449"/>
                  </a:lnTo>
                  <a:lnTo>
                    <a:pt x="3290" y="450"/>
                  </a:lnTo>
                  <a:lnTo>
                    <a:pt x="3291" y="453"/>
                  </a:lnTo>
                  <a:lnTo>
                    <a:pt x="3293" y="455"/>
                  </a:lnTo>
                  <a:lnTo>
                    <a:pt x="3294" y="459"/>
                  </a:lnTo>
                  <a:lnTo>
                    <a:pt x="3295" y="461"/>
                  </a:lnTo>
                  <a:lnTo>
                    <a:pt x="3296" y="464"/>
                  </a:lnTo>
                  <a:lnTo>
                    <a:pt x="3296" y="465"/>
                  </a:lnTo>
                  <a:lnTo>
                    <a:pt x="3297" y="465"/>
                  </a:lnTo>
                  <a:lnTo>
                    <a:pt x="3299" y="468"/>
                  </a:lnTo>
                  <a:lnTo>
                    <a:pt x="3300" y="469"/>
                  </a:lnTo>
                  <a:lnTo>
                    <a:pt x="3301" y="471"/>
                  </a:lnTo>
                  <a:lnTo>
                    <a:pt x="3302" y="474"/>
                  </a:lnTo>
                  <a:lnTo>
                    <a:pt x="3304" y="476"/>
                  </a:lnTo>
                  <a:lnTo>
                    <a:pt x="3305" y="479"/>
                  </a:lnTo>
                  <a:lnTo>
                    <a:pt x="3305" y="480"/>
                  </a:lnTo>
                  <a:lnTo>
                    <a:pt x="3304" y="481"/>
                  </a:lnTo>
                  <a:lnTo>
                    <a:pt x="3301" y="480"/>
                  </a:lnTo>
                  <a:lnTo>
                    <a:pt x="3300" y="479"/>
                  </a:lnTo>
                  <a:lnTo>
                    <a:pt x="3300" y="476"/>
                  </a:lnTo>
                  <a:lnTo>
                    <a:pt x="3299" y="475"/>
                  </a:lnTo>
                  <a:lnTo>
                    <a:pt x="3297" y="474"/>
                  </a:lnTo>
                  <a:lnTo>
                    <a:pt x="3295" y="474"/>
                  </a:lnTo>
                  <a:lnTo>
                    <a:pt x="3294" y="476"/>
                  </a:lnTo>
                  <a:lnTo>
                    <a:pt x="3294" y="478"/>
                  </a:lnTo>
                  <a:lnTo>
                    <a:pt x="3294" y="478"/>
                  </a:lnTo>
                  <a:lnTo>
                    <a:pt x="3293" y="479"/>
                  </a:lnTo>
                  <a:lnTo>
                    <a:pt x="3291" y="479"/>
                  </a:lnTo>
                  <a:lnTo>
                    <a:pt x="3291" y="479"/>
                  </a:lnTo>
                  <a:lnTo>
                    <a:pt x="3290" y="478"/>
                  </a:lnTo>
                  <a:lnTo>
                    <a:pt x="3289" y="475"/>
                  </a:lnTo>
                  <a:lnTo>
                    <a:pt x="3289" y="474"/>
                  </a:lnTo>
                  <a:lnTo>
                    <a:pt x="3288" y="473"/>
                  </a:lnTo>
                  <a:lnTo>
                    <a:pt x="3286" y="473"/>
                  </a:lnTo>
                  <a:lnTo>
                    <a:pt x="3285" y="473"/>
                  </a:lnTo>
                  <a:lnTo>
                    <a:pt x="3283" y="471"/>
                  </a:lnTo>
                  <a:lnTo>
                    <a:pt x="3281" y="470"/>
                  </a:lnTo>
                  <a:lnTo>
                    <a:pt x="3280" y="469"/>
                  </a:lnTo>
                  <a:lnTo>
                    <a:pt x="3279" y="468"/>
                  </a:lnTo>
                  <a:lnTo>
                    <a:pt x="3278" y="464"/>
                  </a:lnTo>
                  <a:lnTo>
                    <a:pt x="3278" y="461"/>
                  </a:lnTo>
                  <a:lnTo>
                    <a:pt x="3279" y="460"/>
                  </a:lnTo>
                  <a:lnTo>
                    <a:pt x="3279" y="458"/>
                  </a:lnTo>
                  <a:lnTo>
                    <a:pt x="3279" y="456"/>
                  </a:lnTo>
                  <a:lnTo>
                    <a:pt x="3279" y="455"/>
                  </a:lnTo>
                  <a:lnTo>
                    <a:pt x="3278" y="453"/>
                  </a:lnTo>
                  <a:lnTo>
                    <a:pt x="3276" y="449"/>
                  </a:lnTo>
                  <a:lnTo>
                    <a:pt x="3275" y="446"/>
                  </a:lnTo>
                  <a:lnTo>
                    <a:pt x="3274" y="443"/>
                  </a:lnTo>
                  <a:lnTo>
                    <a:pt x="3271" y="440"/>
                  </a:lnTo>
                  <a:lnTo>
                    <a:pt x="3271" y="439"/>
                  </a:lnTo>
                  <a:lnTo>
                    <a:pt x="3270" y="438"/>
                  </a:lnTo>
                  <a:lnTo>
                    <a:pt x="3269" y="436"/>
                  </a:lnTo>
                  <a:lnTo>
                    <a:pt x="3266" y="436"/>
                  </a:lnTo>
                  <a:lnTo>
                    <a:pt x="3264" y="436"/>
                  </a:lnTo>
                  <a:lnTo>
                    <a:pt x="3263" y="435"/>
                  </a:lnTo>
                  <a:lnTo>
                    <a:pt x="3260" y="434"/>
                  </a:lnTo>
                  <a:lnTo>
                    <a:pt x="3259" y="432"/>
                  </a:lnTo>
                  <a:lnTo>
                    <a:pt x="3256" y="428"/>
                  </a:lnTo>
                  <a:lnTo>
                    <a:pt x="3256" y="425"/>
                  </a:lnTo>
                  <a:lnTo>
                    <a:pt x="3256" y="423"/>
                  </a:lnTo>
                  <a:lnTo>
                    <a:pt x="3255" y="419"/>
                  </a:lnTo>
                  <a:lnTo>
                    <a:pt x="3255" y="417"/>
                  </a:lnTo>
                  <a:lnTo>
                    <a:pt x="3255" y="414"/>
                  </a:lnTo>
                  <a:lnTo>
                    <a:pt x="3255" y="412"/>
                  </a:lnTo>
                  <a:lnTo>
                    <a:pt x="3255" y="412"/>
                  </a:lnTo>
                  <a:lnTo>
                    <a:pt x="3256" y="412"/>
                  </a:lnTo>
                  <a:lnTo>
                    <a:pt x="3258" y="410"/>
                  </a:lnTo>
                  <a:lnTo>
                    <a:pt x="3259" y="409"/>
                  </a:lnTo>
                  <a:lnTo>
                    <a:pt x="3260" y="408"/>
                  </a:lnTo>
                  <a:lnTo>
                    <a:pt x="3260" y="405"/>
                  </a:lnTo>
                  <a:lnTo>
                    <a:pt x="3260" y="403"/>
                  </a:lnTo>
                  <a:lnTo>
                    <a:pt x="3259" y="400"/>
                  </a:lnTo>
                  <a:lnTo>
                    <a:pt x="3259" y="398"/>
                  </a:lnTo>
                  <a:lnTo>
                    <a:pt x="3259" y="390"/>
                  </a:lnTo>
                  <a:lnTo>
                    <a:pt x="3258" y="389"/>
                  </a:lnTo>
                  <a:lnTo>
                    <a:pt x="3256" y="389"/>
                  </a:lnTo>
                  <a:lnTo>
                    <a:pt x="3256" y="388"/>
                  </a:lnTo>
                  <a:lnTo>
                    <a:pt x="3256" y="387"/>
                  </a:lnTo>
                  <a:lnTo>
                    <a:pt x="3256" y="386"/>
                  </a:lnTo>
                  <a:lnTo>
                    <a:pt x="3256" y="383"/>
                  </a:lnTo>
                  <a:lnTo>
                    <a:pt x="3255" y="382"/>
                  </a:lnTo>
                  <a:lnTo>
                    <a:pt x="3255" y="381"/>
                  </a:lnTo>
                  <a:lnTo>
                    <a:pt x="3255" y="378"/>
                  </a:lnTo>
                  <a:lnTo>
                    <a:pt x="3255" y="378"/>
                  </a:lnTo>
                  <a:lnTo>
                    <a:pt x="3256" y="377"/>
                  </a:lnTo>
                  <a:lnTo>
                    <a:pt x="3256" y="378"/>
                  </a:lnTo>
                  <a:lnTo>
                    <a:pt x="3258" y="379"/>
                  </a:lnTo>
                  <a:lnTo>
                    <a:pt x="3259" y="378"/>
                  </a:lnTo>
                  <a:lnTo>
                    <a:pt x="3259" y="377"/>
                  </a:lnTo>
                  <a:lnTo>
                    <a:pt x="3258" y="373"/>
                  </a:lnTo>
                  <a:lnTo>
                    <a:pt x="3258" y="369"/>
                  </a:lnTo>
                  <a:lnTo>
                    <a:pt x="3258" y="366"/>
                  </a:lnTo>
                  <a:lnTo>
                    <a:pt x="3258" y="364"/>
                  </a:lnTo>
                  <a:lnTo>
                    <a:pt x="3259" y="364"/>
                  </a:lnTo>
                  <a:lnTo>
                    <a:pt x="3260" y="363"/>
                  </a:lnTo>
                  <a:lnTo>
                    <a:pt x="3261" y="362"/>
                  </a:lnTo>
                  <a:lnTo>
                    <a:pt x="3261" y="361"/>
                  </a:lnTo>
                  <a:lnTo>
                    <a:pt x="3261" y="358"/>
                  </a:lnTo>
                  <a:lnTo>
                    <a:pt x="3261" y="356"/>
                  </a:lnTo>
                  <a:lnTo>
                    <a:pt x="3261" y="353"/>
                  </a:lnTo>
                  <a:lnTo>
                    <a:pt x="3260" y="351"/>
                  </a:lnTo>
                  <a:lnTo>
                    <a:pt x="3259" y="348"/>
                  </a:lnTo>
                  <a:lnTo>
                    <a:pt x="3258" y="347"/>
                  </a:lnTo>
                  <a:lnTo>
                    <a:pt x="3256" y="344"/>
                  </a:lnTo>
                  <a:lnTo>
                    <a:pt x="3256" y="342"/>
                  </a:lnTo>
                  <a:lnTo>
                    <a:pt x="3258" y="341"/>
                  </a:lnTo>
                  <a:lnTo>
                    <a:pt x="3258" y="338"/>
                  </a:lnTo>
                  <a:lnTo>
                    <a:pt x="3259" y="336"/>
                  </a:lnTo>
                  <a:lnTo>
                    <a:pt x="3259" y="335"/>
                  </a:lnTo>
                  <a:lnTo>
                    <a:pt x="3259" y="322"/>
                  </a:lnTo>
                  <a:lnTo>
                    <a:pt x="3261" y="318"/>
                  </a:lnTo>
                  <a:lnTo>
                    <a:pt x="3261" y="316"/>
                  </a:lnTo>
                  <a:lnTo>
                    <a:pt x="3261" y="313"/>
                  </a:lnTo>
                  <a:lnTo>
                    <a:pt x="3261" y="303"/>
                  </a:lnTo>
                  <a:lnTo>
                    <a:pt x="3261" y="301"/>
                  </a:lnTo>
                  <a:lnTo>
                    <a:pt x="3260" y="301"/>
                  </a:lnTo>
                  <a:lnTo>
                    <a:pt x="3260" y="300"/>
                  </a:lnTo>
                  <a:lnTo>
                    <a:pt x="3259" y="297"/>
                  </a:lnTo>
                  <a:lnTo>
                    <a:pt x="3258" y="296"/>
                  </a:lnTo>
                  <a:lnTo>
                    <a:pt x="3256" y="293"/>
                  </a:lnTo>
                  <a:lnTo>
                    <a:pt x="3256" y="290"/>
                  </a:lnTo>
                  <a:lnTo>
                    <a:pt x="3255" y="287"/>
                  </a:lnTo>
                  <a:lnTo>
                    <a:pt x="3255" y="285"/>
                  </a:lnTo>
                  <a:lnTo>
                    <a:pt x="3255" y="282"/>
                  </a:lnTo>
                  <a:lnTo>
                    <a:pt x="3256" y="282"/>
                  </a:lnTo>
                  <a:lnTo>
                    <a:pt x="3256" y="282"/>
                  </a:lnTo>
                  <a:lnTo>
                    <a:pt x="3258" y="282"/>
                  </a:lnTo>
                  <a:lnTo>
                    <a:pt x="3258" y="284"/>
                  </a:lnTo>
                  <a:lnTo>
                    <a:pt x="3259" y="282"/>
                  </a:lnTo>
                  <a:lnTo>
                    <a:pt x="3259" y="282"/>
                  </a:lnTo>
                  <a:lnTo>
                    <a:pt x="3259" y="281"/>
                  </a:lnTo>
                  <a:lnTo>
                    <a:pt x="3259" y="280"/>
                  </a:lnTo>
                  <a:lnTo>
                    <a:pt x="3260" y="279"/>
                  </a:lnTo>
                  <a:lnTo>
                    <a:pt x="3260" y="277"/>
                  </a:lnTo>
                  <a:lnTo>
                    <a:pt x="3261" y="276"/>
                  </a:lnTo>
                  <a:lnTo>
                    <a:pt x="3264" y="279"/>
                  </a:lnTo>
                  <a:lnTo>
                    <a:pt x="3264" y="280"/>
                  </a:lnTo>
                  <a:lnTo>
                    <a:pt x="3265" y="280"/>
                  </a:lnTo>
                  <a:lnTo>
                    <a:pt x="3266" y="280"/>
                  </a:lnTo>
                  <a:lnTo>
                    <a:pt x="3268" y="280"/>
                  </a:lnTo>
                  <a:lnTo>
                    <a:pt x="3269" y="279"/>
                  </a:lnTo>
                  <a:lnTo>
                    <a:pt x="3268" y="276"/>
                  </a:lnTo>
                  <a:lnTo>
                    <a:pt x="3268" y="274"/>
                  </a:lnTo>
                  <a:lnTo>
                    <a:pt x="3268" y="271"/>
                  </a:lnTo>
                  <a:lnTo>
                    <a:pt x="3266" y="270"/>
                  </a:lnTo>
                  <a:lnTo>
                    <a:pt x="3266" y="267"/>
                  </a:lnTo>
                  <a:lnTo>
                    <a:pt x="3265" y="266"/>
                  </a:lnTo>
                  <a:lnTo>
                    <a:pt x="3266" y="266"/>
                  </a:lnTo>
                  <a:lnTo>
                    <a:pt x="3268" y="266"/>
                  </a:lnTo>
                  <a:lnTo>
                    <a:pt x="3269" y="266"/>
                  </a:lnTo>
                  <a:lnTo>
                    <a:pt x="3270" y="266"/>
                  </a:lnTo>
                  <a:lnTo>
                    <a:pt x="3270" y="265"/>
                  </a:lnTo>
                  <a:lnTo>
                    <a:pt x="3270" y="262"/>
                  </a:lnTo>
                  <a:lnTo>
                    <a:pt x="3270" y="261"/>
                  </a:lnTo>
                  <a:lnTo>
                    <a:pt x="3270" y="259"/>
                  </a:lnTo>
                  <a:lnTo>
                    <a:pt x="3270" y="256"/>
                  </a:lnTo>
                  <a:lnTo>
                    <a:pt x="3270" y="255"/>
                  </a:lnTo>
                  <a:lnTo>
                    <a:pt x="3273" y="255"/>
                  </a:lnTo>
                  <a:lnTo>
                    <a:pt x="3274" y="254"/>
                  </a:lnTo>
                  <a:lnTo>
                    <a:pt x="3275" y="254"/>
                  </a:lnTo>
                  <a:lnTo>
                    <a:pt x="3276" y="254"/>
                  </a:lnTo>
                  <a:lnTo>
                    <a:pt x="3276" y="252"/>
                  </a:lnTo>
                  <a:lnTo>
                    <a:pt x="3276" y="247"/>
                  </a:lnTo>
                  <a:lnTo>
                    <a:pt x="3278" y="247"/>
                  </a:lnTo>
                  <a:lnTo>
                    <a:pt x="3279" y="249"/>
                  </a:lnTo>
                  <a:lnTo>
                    <a:pt x="3279" y="250"/>
                  </a:lnTo>
                  <a:lnTo>
                    <a:pt x="3280" y="251"/>
                  </a:lnTo>
                  <a:lnTo>
                    <a:pt x="3281" y="252"/>
                  </a:lnTo>
                  <a:lnTo>
                    <a:pt x="3281" y="252"/>
                  </a:lnTo>
                  <a:lnTo>
                    <a:pt x="3281" y="252"/>
                  </a:lnTo>
                  <a:lnTo>
                    <a:pt x="3283" y="250"/>
                  </a:lnTo>
                  <a:lnTo>
                    <a:pt x="3281" y="247"/>
                  </a:lnTo>
                  <a:lnTo>
                    <a:pt x="3281" y="246"/>
                  </a:lnTo>
                  <a:lnTo>
                    <a:pt x="3281" y="244"/>
                  </a:lnTo>
                  <a:lnTo>
                    <a:pt x="3281" y="242"/>
                  </a:lnTo>
                  <a:lnTo>
                    <a:pt x="3281" y="241"/>
                  </a:lnTo>
                  <a:lnTo>
                    <a:pt x="3283" y="241"/>
                  </a:lnTo>
                  <a:lnTo>
                    <a:pt x="3285" y="242"/>
                  </a:lnTo>
                  <a:lnTo>
                    <a:pt x="3286" y="242"/>
                  </a:lnTo>
                  <a:lnTo>
                    <a:pt x="3288" y="244"/>
                  </a:lnTo>
                  <a:lnTo>
                    <a:pt x="3289" y="245"/>
                  </a:lnTo>
                  <a:lnTo>
                    <a:pt x="3290" y="247"/>
                  </a:lnTo>
                  <a:lnTo>
                    <a:pt x="3293" y="247"/>
                  </a:lnTo>
                  <a:lnTo>
                    <a:pt x="3293" y="246"/>
                  </a:lnTo>
                  <a:lnTo>
                    <a:pt x="3294" y="245"/>
                  </a:lnTo>
                  <a:lnTo>
                    <a:pt x="3294" y="245"/>
                  </a:lnTo>
                  <a:lnTo>
                    <a:pt x="3295" y="245"/>
                  </a:lnTo>
                  <a:lnTo>
                    <a:pt x="3297" y="246"/>
                  </a:lnTo>
                  <a:lnTo>
                    <a:pt x="3300" y="246"/>
                  </a:lnTo>
                  <a:lnTo>
                    <a:pt x="3302" y="245"/>
                  </a:lnTo>
                  <a:lnTo>
                    <a:pt x="3305" y="242"/>
                  </a:lnTo>
                  <a:lnTo>
                    <a:pt x="3306" y="241"/>
                  </a:lnTo>
                  <a:lnTo>
                    <a:pt x="3307" y="240"/>
                  </a:lnTo>
                  <a:lnTo>
                    <a:pt x="3309" y="239"/>
                  </a:lnTo>
                  <a:lnTo>
                    <a:pt x="3309" y="238"/>
                  </a:lnTo>
                  <a:lnTo>
                    <a:pt x="3309" y="236"/>
                  </a:lnTo>
                  <a:lnTo>
                    <a:pt x="3307" y="234"/>
                  </a:lnTo>
                  <a:lnTo>
                    <a:pt x="3307" y="230"/>
                  </a:lnTo>
                  <a:lnTo>
                    <a:pt x="3309" y="226"/>
                  </a:lnTo>
                  <a:lnTo>
                    <a:pt x="3311" y="224"/>
                  </a:lnTo>
                  <a:lnTo>
                    <a:pt x="3312" y="223"/>
                  </a:lnTo>
                  <a:lnTo>
                    <a:pt x="3314" y="221"/>
                  </a:lnTo>
                  <a:lnTo>
                    <a:pt x="3316" y="221"/>
                  </a:lnTo>
                  <a:lnTo>
                    <a:pt x="3317" y="220"/>
                  </a:lnTo>
                  <a:close/>
                  <a:moveTo>
                    <a:pt x="3342" y="98"/>
                  </a:moveTo>
                  <a:lnTo>
                    <a:pt x="3345" y="99"/>
                  </a:lnTo>
                  <a:lnTo>
                    <a:pt x="3346" y="99"/>
                  </a:lnTo>
                  <a:lnTo>
                    <a:pt x="3349" y="101"/>
                  </a:lnTo>
                  <a:lnTo>
                    <a:pt x="3350" y="102"/>
                  </a:lnTo>
                  <a:lnTo>
                    <a:pt x="3350" y="104"/>
                  </a:lnTo>
                  <a:lnTo>
                    <a:pt x="3351" y="104"/>
                  </a:lnTo>
                  <a:lnTo>
                    <a:pt x="3352" y="106"/>
                  </a:lnTo>
                  <a:lnTo>
                    <a:pt x="3352" y="107"/>
                  </a:lnTo>
                  <a:lnTo>
                    <a:pt x="3351" y="107"/>
                  </a:lnTo>
                  <a:lnTo>
                    <a:pt x="3350" y="106"/>
                  </a:lnTo>
                  <a:lnTo>
                    <a:pt x="3347" y="104"/>
                  </a:lnTo>
                  <a:lnTo>
                    <a:pt x="3346" y="103"/>
                  </a:lnTo>
                  <a:lnTo>
                    <a:pt x="3345" y="101"/>
                  </a:lnTo>
                  <a:lnTo>
                    <a:pt x="3342" y="99"/>
                  </a:lnTo>
                  <a:lnTo>
                    <a:pt x="3342" y="98"/>
                  </a:lnTo>
                  <a:lnTo>
                    <a:pt x="3342" y="98"/>
                  </a:lnTo>
                  <a:close/>
                  <a:moveTo>
                    <a:pt x="1171" y="67"/>
                  </a:moveTo>
                  <a:lnTo>
                    <a:pt x="1174" y="68"/>
                  </a:lnTo>
                  <a:lnTo>
                    <a:pt x="1176" y="70"/>
                  </a:lnTo>
                  <a:lnTo>
                    <a:pt x="1177" y="71"/>
                  </a:lnTo>
                  <a:lnTo>
                    <a:pt x="1177" y="72"/>
                  </a:lnTo>
                  <a:lnTo>
                    <a:pt x="1177" y="73"/>
                  </a:lnTo>
                  <a:lnTo>
                    <a:pt x="1179" y="75"/>
                  </a:lnTo>
                  <a:lnTo>
                    <a:pt x="1180" y="76"/>
                  </a:lnTo>
                  <a:lnTo>
                    <a:pt x="1181" y="77"/>
                  </a:lnTo>
                  <a:lnTo>
                    <a:pt x="1183" y="77"/>
                  </a:lnTo>
                  <a:lnTo>
                    <a:pt x="1193" y="77"/>
                  </a:lnTo>
                  <a:lnTo>
                    <a:pt x="1200" y="80"/>
                  </a:lnTo>
                  <a:lnTo>
                    <a:pt x="1202" y="85"/>
                  </a:lnTo>
                  <a:lnTo>
                    <a:pt x="1205" y="93"/>
                  </a:lnTo>
                  <a:lnTo>
                    <a:pt x="1206" y="99"/>
                  </a:lnTo>
                  <a:lnTo>
                    <a:pt x="1211" y="106"/>
                  </a:lnTo>
                  <a:lnTo>
                    <a:pt x="1215" y="111"/>
                  </a:lnTo>
                  <a:lnTo>
                    <a:pt x="1218" y="117"/>
                  </a:lnTo>
                  <a:lnTo>
                    <a:pt x="1218" y="123"/>
                  </a:lnTo>
                  <a:lnTo>
                    <a:pt x="1220" y="131"/>
                  </a:lnTo>
                  <a:lnTo>
                    <a:pt x="1226" y="138"/>
                  </a:lnTo>
                  <a:lnTo>
                    <a:pt x="1228" y="139"/>
                  </a:lnTo>
                  <a:lnTo>
                    <a:pt x="1231" y="143"/>
                  </a:lnTo>
                  <a:lnTo>
                    <a:pt x="1233" y="147"/>
                  </a:lnTo>
                  <a:lnTo>
                    <a:pt x="1236" y="150"/>
                  </a:lnTo>
                  <a:lnTo>
                    <a:pt x="1237" y="154"/>
                  </a:lnTo>
                  <a:lnTo>
                    <a:pt x="1237" y="157"/>
                  </a:lnTo>
                  <a:lnTo>
                    <a:pt x="1236" y="159"/>
                  </a:lnTo>
                  <a:lnTo>
                    <a:pt x="1235" y="160"/>
                  </a:lnTo>
                  <a:lnTo>
                    <a:pt x="1233" y="160"/>
                  </a:lnTo>
                  <a:lnTo>
                    <a:pt x="1231" y="160"/>
                  </a:lnTo>
                  <a:lnTo>
                    <a:pt x="1228" y="160"/>
                  </a:lnTo>
                  <a:lnTo>
                    <a:pt x="1226" y="160"/>
                  </a:lnTo>
                  <a:lnTo>
                    <a:pt x="1222" y="160"/>
                  </a:lnTo>
                  <a:lnTo>
                    <a:pt x="1220" y="160"/>
                  </a:lnTo>
                  <a:lnTo>
                    <a:pt x="1218" y="160"/>
                  </a:lnTo>
                  <a:lnTo>
                    <a:pt x="1217" y="164"/>
                  </a:lnTo>
                  <a:lnTo>
                    <a:pt x="1217" y="167"/>
                  </a:lnTo>
                  <a:lnTo>
                    <a:pt x="1218" y="169"/>
                  </a:lnTo>
                  <a:lnTo>
                    <a:pt x="1220" y="172"/>
                  </a:lnTo>
                  <a:lnTo>
                    <a:pt x="1221" y="174"/>
                  </a:lnTo>
                  <a:lnTo>
                    <a:pt x="1220" y="177"/>
                  </a:lnTo>
                  <a:lnTo>
                    <a:pt x="1218" y="178"/>
                  </a:lnTo>
                  <a:lnTo>
                    <a:pt x="1216" y="180"/>
                  </a:lnTo>
                  <a:lnTo>
                    <a:pt x="1215" y="182"/>
                  </a:lnTo>
                  <a:lnTo>
                    <a:pt x="1216" y="185"/>
                  </a:lnTo>
                  <a:lnTo>
                    <a:pt x="1217" y="188"/>
                  </a:lnTo>
                  <a:lnTo>
                    <a:pt x="1218" y="190"/>
                  </a:lnTo>
                  <a:lnTo>
                    <a:pt x="1221" y="191"/>
                  </a:lnTo>
                  <a:lnTo>
                    <a:pt x="1223" y="193"/>
                  </a:lnTo>
                  <a:lnTo>
                    <a:pt x="1226" y="193"/>
                  </a:lnTo>
                  <a:lnTo>
                    <a:pt x="1228" y="193"/>
                  </a:lnTo>
                  <a:lnTo>
                    <a:pt x="1231" y="191"/>
                  </a:lnTo>
                  <a:lnTo>
                    <a:pt x="1233" y="190"/>
                  </a:lnTo>
                  <a:lnTo>
                    <a:pt x="1236" y="190"/>
                  </a:lnTo>
                  <a:lnTo>
                    <a:pt x="1238" y="190"/>
                  </a:lnTo>
                  <a:lnTo>
                    <a:pt x="1241" y="190"/>
                  </a:lnTo>
                  <a:lnTo>
                    <a:pt x="1245" y="193"/>
                  </a:lnTo>
                  <a:lnTo>
                    <a:pt x="1246" y="194"/>
                  </a:lnTo>
                  <a:lnTo>
                    <a:pt x="1248" y="195"/>
                  </a:lnTo>
                  <a:lnTo>
                    <a:pt x="1251" y="196"/>
                  </a:lnTo>
                  <a:lnTo>
                    <a:pt x="1253" y="196"/>
                  </a:lnTo>
                  <a:lnTo>
                    <a:pt x="1256" y="198"/>
                  </a:lnTo>
                  <a:lnTo>
                    <a:pt x="1257" y="200"/>
                  </a:lnTo>
                  <a:lnTo>
                    <a:pt x="1257" y="208"/>
                  </a:lnTo>
                  <a:lnTo>
                    <a:pt x="1253" y="216"/>
                  </a:lnTo>
                  <a:lnTo>
                    <a:pt x="1252" y="224"/>
                  </a:lnTo>
                  <a:lnTo>
                    <a:pt x="1252" y="226"/>
                  </a:lnTo>
                  <a:lnTo>
                    <a:pt x="1253" y="229"/>
                  </a:lnTo>
                  <a:lnTo>
                    <a:pt x="1254" y="233"/>
                  </a:lnTo>
                  <a:lnTo>
                    <a:pt x="1254" y="234"/>
                  </a:lnTo>
                  <a:lnTo>
                    <a:pt x="1254" y="239"/>
                  </a:lnTo>
                  <a:lnTo>
                    <a:pt x="1257" y="247"/>
                  </a:lnTo>
                  <a:lnTo>
                    <a:pt x="1259" y="255"/>
                  </a:lnTo>
                  <a:lnTo>
                    <a:pt x="1264" y="257"/>
                  </a:lnTo>
                  <a:lnTo>
                    <a:pt x="1267" y="249"/>
                  </a:lnTo>
                  <a:lnTo>
                    <a:pt x="1268" y="239"/>
                  </a:lnTo>
                  <a:lnTo>
                    <a:pt x="1271" y="229"/>
                  </a:lnTo>
                  <a:lnTo>
                    <a:pt x="1274" y="219"/>
                  </a:lnTo>
                  <a:lnTo>
                    <a:pt x="1283" y="211"/>
                  </a:lnTo>
                  <a:lnTo>
                    <a:pt x="1288" y="209"/>
                  </a:lnTo>
                  <a:lnTo>
                    <a:pt x="1293" y="206"/>
                  </a:lnTo>
                  <a:lnTo>
                    <a:pt x="1299" y="206"/>
                  </a:lnTo>
                  <a:lnTo>
                    <a:pt x="1304" y="208"/>
                  </a:lnTo>
                  <a:lnTo>
                    <a:pt x="1307" y="216"/>
                  </a:lnTo>
                  <a:lnTo>
                    <a:pt x="1311" y="223"/>
                  </a:lnTo>
                  <a:lnTo>
                    <a:pt x="1317" y="229"/>
                  </a:lnTo>
                  <a:lnTo>
                    <a:pt x="1322" y="233"/>
                  </a:lnTo>
                  <a:lnTo>
                    <a:pt x="1326" y="238"/>
                  </a:lnTo>
                  <a:lnTo>
                    <a:pt x="1327" y="242"/>
                  </a:lnTo>
                  <a:lnTo>
                    <a:pt x="1328" y="247"/>
                  </a:lnTo>
                  <a:lnTo>
                    <a:pt x="1327" y="251"/>
                  </a:lnTo>
                  <a:lnTo>
                    <a:pt x="1324" y="254"/>
                  </a:lnTo>
                  <a:lnTo>
                    <a:pt x="1322" y="255"/>
                  </a:lnTo>
                  <a:lnTo>
                    <a:pt x="1319" y="256"/>
                  </a:lnTo>
                  <a:lnTo>
                    <a:pt x="1317" y="259"/>
                  </a:lnTo>
                  <a:lnTo>
                    <a:pt x="1314" y="261"/>
                  </a:lnTo>
                  <a:lnTo>
                    <a:pt x="1309" y="270"/>
                  </a:lnTo>
                  <a:lnTo>
                    <a:pt x="1308" y="281"/>
                  </a:lnTo>
                  <a:lnTo>
                    <a:pt x="1311" y="292"/>
                  </a:lnTo>
                  <a:lnTo>
                    <a:pt x="1317" y="300"/>
                  </a:lnTo>
                  <a:lnTo>
                    <a:pt x="1319" y="301"/>
                  </a:lnTo>
                  <a:lnTo>
                    <a:pt x="1321" y="302"/>
                  </a:lnTo>
                  <a:lnTo>
                    <a:pt x="1322" y="302"/>
                  </a:lnTo>
                  <a:lnTo>
                    <a:pt x="1323" y="303"/>
                  </a:lnTo>
                  <a:lnTo>
                    <a:pt x="1324" y="306"/>
                  </a:lnTo>
                  <a:lnTo>
                    <a:pt x="1326" y="307"/>
                  </a:lnTo>
                  <a:lnTo>
                    <a:pt x="1328" y="310"/>
                  </a:lnTo>
                  <a:lnTo>
                    <a:pt x="1330" y="312"/>
                  </a:lnTo>
                  <a:lnTo>
                    <a:pt x="1333" y="313"/>
                  </a:lnTo>
                  <a:lnTo>
                    <a:pt x="1335" y="312"/>
                  </a:lnTo>
                  <a:lnTo>
                    <a:pt x="1338" y="311"/>
                  </a:lnTo>
                  <a:lnTo>
                    <a:pt x="1339" y="308"/>
                  </a:lnTo>
                  <a:lnTo>
                    <a:pt x="1340" y="307"/>
                  </a:lnTo>
                  <a:lnTo>
                    <a:pt x="1340" y="305"/>
                  </a:lnTo>
                  <a:lnTo>
                    <a:pt x="1340" y="298"/>
                  </a:lnTo>
                  <a:lnTo>
                    <a:pt x="1338" y="292"/>
                  </a:lnTo>
                  <a:lnTo>
                    <a:pt x="1335" y="286"/>
                  </a:lnTo>
                  <a:lnTo>
                    <a:pt x="1335" y="279"/>
                  </a:lnTo>
                  <a:lnTo>
                    <a:pt x="1338" y="271"/>
                  </a:lnTo>
                  <a:lnTo>
                    <a:pt x="1343" y="267"/>
                  </a:lnTo>
                  <a:lnTo>
                    <a:pt x="1349" y="266"/>
                  </a:lnTo>
                  <a:lnTo>
                    <a:pt x="1355" y="266"/>
                  </a:lnTo>
                  <a:lnTo>
                    <a:pt x="1362" y="266"/>
                  </a:lnTo>
                  <a:lnTo>
                    <a:pt x="1368" y="264"/>
                  </a:lnTo>
                  <a:lnTo>
                    <a:pt x="1372" y="260"/>
                  </a:lnTo>
                  <a:lnTo>
                    <a:pt x="1372" y="255"/>
                  </a:lnTo>
                  <a:lnTo>
                    <a:pt x="1369" y="247"/>
                  </a:lnTo>
                  <a:lnTo>
                    <a:pt x="1368" y="241"/>
                  </a:lnTo>
                  <a:lnTo>
                    <a:pt x="1367" y="238"/>
                  </a:lnTo>
                  <a:lnTo>
                    <a:pt x="1367" y="234"/>
                  </a:lnTo>
                  <a:lnTo>
                    <a:pt x="1368" y="230"/>
                  </a:lnTo>
                  <a:lnTo>
                    <a:pt x="1369" y="228"/>
                  </a:lnTo>
                  <a:lnTo>
                    <a:pt x="1370" y="225"/>
                  </a:lnTo>
                  <a:lnTo>
                    <a:pt x="1373" y="223"/>
                  </a:lnTo>
                  <a:lnTo>
                    <a:pt x="1377" y="221"/>
                  </a:lnTo>
                  <a:lnTo>
                    <a:pt x="1380" y="221"/>
                  </a:lnTo>
                  <a:lnTo>
                    <a:pt x="1384" y="221"/>
                  </a:lnTo>
                  <a:lnTo>
                    <a:pt x="1387" y="220"/>
                  </a:lnTo>
                  <a:lnTo>
                    <a:pt x="1389" y="218"/>
                  </a:lnTo>
                  <a:lnTo>
                    <a:pt x="1390" y="215"/>
                  </a:lnTo>
                  <a:lnTo>
                    <a:pt x="1392" y="211"/>
                  </a:lnTo>
                  <a:lnTo>
                    <a:pt x="1390" y="208"/>
                  </a:lnTo>
                  <a:lnTo>
                    <a:pt x="1388" y="204"/>
                  </a:lnTo>
                  <a:lnTo>
                    <a:pt x="1384" y="200"/>
                  </a:lnTo>
                  <a:lnTo>
                    <a:pt x="1380" y="196"/>
                  </a:lnTo>
                  <a:lnTo>
                    <a:pt x="1378" y="193"/>
                  </a:lnTo>
                  <a:lnTo>
                    <a:pt x="1377" y="189"/>
                  </a:lnTo>
                  <a:lnTo>
                    <a:pt x="1375" y="187"/>
                  </a:lnTo>
                  <a:lnTo>
                    <a:pt x="1375" y="183"/>
                  </a:lnTo>
                  <a:lnTo>
                    <a:pt x="1377" y="179"/>
                  </a:lnTo>
                  <a:lnTo>
                    <a:pt x="1378" y="177"/>
                  </a:lnTo>
                  <a:lnTo>
                    <a:pt x="1380" y="174"/>
                  </a:lnTo>
                  <a:lnTo>
                    <a:pt x="1388" y="172"/>
                  </a:lnTo>
                  <a:lnTo>
                    <a:pt x="1400" y="173"/>
                  </a:lnTo>
                  <a:lnTo>
                    <a:pt x="1411" y="174"/>
                  </a:lnTo>
                  <a:lnTo>
                    <a:pt x="1421" y="177"/>
                  </a:lnTo>
                  <a:lnTo>
                    <a:pt x="1433" y="177"/>
                  </a:lnTo>
                  <a:lnTo>
                    <a:pt x="1443" y="179"/>
                  </a:lnTo>
                  <a:lnTo>
                    <a:pt x="1445" y="182"/>
                  </a:lnTo>
                  <a:lnTo>
                    <a:pt x="1446" y="184"/>
                  </a:lnTo>
                  <a:lnTo>
                    <a:pt x="1448" y="188"/>
                  </a:lnTo>
                  <a:lnTo>
                    <a:pt x="1450" y="190"/>
                  </a:lnTo>
                  <a:lnTo>
                    <a:pt x="1454" y="191"/>
                  </a:lnTo>
                  <a:lnTo>
                    <a:pt x="1456" y="193"/>
                  </a:lnTo>
                  <a:lnTo>
                    <a:pt x="1459" y="194"/>
                  </a:lnTo>
                  <a:lnTo>
                    <a:pt x="1461" y="196"/>
                  </a:lnTo>
                  <a:lnTo>
                    <a:pt x="1463" y="198"/>
                  </a:lnTo>
                  <a:lnTo>
                    <a:pt x="1464" y="200"/>
                  </a:lnTo>
                  <a:lnTo>
                    <a:pt x="1465" y="201"/>
                  </a:lnTo>
                  <a:lnTo>
                    <a:pt x="1468" y="203"/>
                  </a:lnTo>
                  <a:lnTo>
                    <a:pt x="1470" y="203"/>
                  </a:lnTo>
                  <a:lnTo>
                    <a:pt x="1471" y="204"/>
                  </a:lnTo>
                  <a:lnTo>
                    <a:pt x="1471" y="205"/>
                  </a:lnTo>
                  <a:lnTo>
                    <a:pt x="1472" y="206"/>
                  </a:lnTo>
                  <a:lnTo>
                    <a:pt x="1475" y="209"/>
                  </a:lnTo>
                  <a:lnTo>
                    <a:pt x="1476" y="210"/>
                  </a:lnTo>
                  <a:lnTo>
                    <a:pt x="1477" y="213"/>
                  </a:lnTo>
                  <a:lnTo>
                    <a:pt x="1477" y="214"/>
                  </a:lnTo>
                  <a:lnTo>
                    <a:pt x="1476" y="216"/>
                  </a:lnTo>
                  <a:lnTo>
                    <a:pt x="1475" y="216"/>
                  </a:lnTo>
                  <a:lnTo>
                    <a:pt x="1472" y="218"/>
                  </a:lnTo>
                  <a:lnTo>
                    <a:pt x="1470" y="218"/>
                  </a:lnTo>
                  <a:lnTo>
                    <a:pt x="1468" y="218"/>
                  </a:lnTo>
                  <a:lnTo>
                    <a:pt x="1465" y="218"/>
                  </a:lnTo>
                  <a:lnTo>
                    <a:pt x="1464" y="219"/>
                  </a:lnTo>
                  <a:lnTo>
                    <a:pt x="1463" y="220"/>
                  </a:lnTo>
                  <a:lnTo>
                    <a:pt x="1463" y="221"/>
                  </a:lnTo>
                  <a:lnTo>
                    <a:pt x="1464" y="224"/>
                  </a:lnTo>
                  <a:lnTo>
                    <a:pt x="1466" y="225"/>
                  </a:lnTo>
                  <a:lnTo>
                    <a:pt x="1469" y="226"/>
                  </a:lnTo>
                  <a:lnTo>
                    <a:pt x="1471" y="229"/>
                  </a:lnTo>
                  <a:lnTo>
                    <a:pt x="1474" y="231"/>
                  </a:lnTo>
                  <a:lnTo>
                    <a:pt x="1475" y="234"/>
                  </a:lnTo>
                  <a:lnTo>
                    <a:pt x="1474" y="238"/>
                  </a:lnTo>
                  <a:lnTo>
                    <a:pt x="1472" y="240"/>
                  </a:lnTo>
                  <a:lnTo>
                    <a:pt x="1469" y="242"/>
                  </a:lnTo>
                  <a:lnTo>
                    <a:pt x="1465" y="245"/>
                  </a:lnTo>
                  <a:lnTo>
                    <a:pt x="1461" y="246"/>
                  </a:lnTo>
                  <a:lnTo>
                    <a:pt x="1459" y="247"/>
                  </a:lnTo>
                  <a:lnTo>
                    <a:pt x="1454" y="249"/>
                  </a:lnTo>
                  <a:lnTo>
                    <a:pt x="1450" y="251"/>
                  </a:lnTo>
                  <a:lnTo>
                    <a:pt x="1448" y="252"/>
                  </a:lnTo>
                  <a:lnTo>
                    <a:pt x="1448" y="254"/>
                  </a:lnTo>
                  <a:lnTo>
                    <a:pt x="1448" y="255"/>
                  </a:lnTo>
                  <a:lnTo>
                    <a:pt x="1450" y="256"/>
                  </a:lnTo>
                  <a:lnTo>
                    <a:pt x="1453" y="259"/>
                  </a:lnTo>
                  <a:lnTo>
                    <a:pt x="1455" y="261"/>
                  </a:lnTo>
                  <a:lnTo>
                    <a:pt x="1459" y="264"/>
                  </a:lnTo>
                  <a:lnTo>
                    <a:pt x="1461" y="265"/>
                  </a:lnTo>
                  <a:lnTo>
                    <a:pt x="1461" y="267"/>
                  </a:lnTo>
                  <a:lnTo>
                    <a:pt x="1461" y="270"/>
                  </a:lnTo>
                  <a:lnTo>
                    <a:pt x="1461" y="272"/>
                  </a:lnTo>
                  <a:lnTo>
                    <a:pt x="1460" y="275"/>
                  </a:lnTo>
                  <a:lnTo>
                    <a:pt x="1459" y="276"/>
                  </a:lnTo>
                  <a:lnTo>
                    <a:pt x="1459" y="279"/>
                  </a:lnTo>
                  <a:lnTo>
                    <a:pt x="1458" y="281"/>
                  </a:lnTo>
                  <a:lnTo>
                    <a:pt x="1459" y="284"/>
                  </a:lnTo>
                  <a:lnTo>
                    <a:pt x="1461" y="287"/>
                  </a:lnTo>
                  <a:lnTo>
                    <a:pt x="1465" y="290"/>
                  </a:lnTo>
                  <a:lnTo>
                    <a:pt x="1468" y="292"/>
                  </a:lnTo>
                  <a:lnTo>
                    <a:pt x="1469" y="295"/>
                  </a:lnTo>
                  <a:lnTo>
                    <a:pt x="1469" y="307"/>
                  </a:lnTo>
                  <a:lnTo>
                    <a:pt x="1464" y="318"/>
                  </a:lnTo>
                  <a:lnTo>
                    <a:pt x="1456" y="330"/>
                  </a:lnTo>
                  <a:lnTo>
                    <a:pt x="1448" y="339"/>
                  </a:lnTo>
                  <a:lnTo>
                    <a:pt x="1444" y="343"/>
                  </a:lnTo>
                  <a:lnTo>
                    <a:pt x="1439" y="349"/>
                  </a:lnTo>
                  <a:lnTo>
                    <a:pt x="1433" y="356"/>
                  </a:lnTo>
                  <a:lnTo>
                    <a:pt x="1426" y="361"/>
                  </a:lnTo>
                  <a:lnTo>
                    <a:pt x="1420" y="363"/>
                  </a:lnTo>
                  <a:lnTo>
                    <a:pt x="1414" y="361"/>
                  </a:lnTo>
                  <a:lnTo>
                    <a:pt x="1406" y="352"/>
                  </a:lnTo>
                  <a:lnTo>
                    <a:pt x="1400" y="342"/>
                  </a:lnTo>
                  <a:lnTo>
                    <a:pt x="1393" y="333"/>
                  </a:lnTo>
                  <a:lnTo>
                    <a:pt x="1389" y="332"/>
                  </a:lnTo>
                  <a:lnTo>
                    <a:pt x="1387" y="332"/>
                  </a:lnTo>
                  <a:lnTo>
                    <a:pt x="1384" y="333"/>
                  </a:lnTo>
                  <a:lnTo>
                    <a:pt x="1383" y="335"/>
                  </a:lnTo>
                  <a:lnTo>
                    <a:pt x="1382" y="338"/>
                  </a:lnTo>
                  <a:lnTo>
                    <a:pt x="1383" y="342"/>
                  </a:lnTo>
                  <a:lnTo>
                    <a:pt x="1383" y="344"/>
                  </a:lnTo>
                  <a:lnTo>
                    <a:pt x="1384" y="347"/>
                  </a:lnTo>
                  <a:lnTo>
                    <a:pt x="1387" y="349"/>
                  </a:lnTo>
                  <a:lnTo>
                    <a:pt x="1388" y="352"/>
                  </a:lnTo>
                  <a:lnTo>
                    <a:pt x="1388" y="354"/>
                  </a:lnTo>
                  <a:lnTo>
                    <a:pt x="1389" y="357"/>
                  </a:lnTo>
                  <a:lnTo>
                    <a:pt x="1389" y="359"/>
                  </a:lnTo>
                  <a:lnTo>
                    <a:pt x="1390" y="362"/>
                  </a:lnTo>
                  <a:lnTo>
                    <a:pt x="1392" y="364"/>
                  </a:lnTo>
                  <a:lnTo>
                    <a:pt x="1392" y="367"/>
                  </a:lnTo>
                  <a:lnTo>
                    <a:pt x="1393" y="369"/>
                  </a:lnTo>
                  <a:lnTo>
                    <a:pt x="1393" y="372"/>
                  </a:lnTo>
                  <a:lnTo>
                    <a:pt x="1392" y="373"/>
                  </a:lnTo>
                  <a:lnTo>
                    <a:pt x="1390" y="374"/>
                  </a:lnTo>
                  <a:lnTo>
                    <a:pt x="1388" y="374"/>
                  </a:lnTo>
                  <a:lnTo>
                    <a:pt x="1385" y="373"/>
                  </a:lnTo>
                  <a:lnTo>
                    <a:pt x="1378" y="371"/>
                  </a:lnTo>
                  <a:lnTo>
                    <a:pt x="1373" y="366"/>
                  </a:lnTo>
                  <a:lnTo>
                    <a:pt x="1368" y="359"/>
                  </a:lnTo>
                  <a:lnTo>
                    <a:pt x="1360" y="357"/>
                  </a:lnTo>
                  <a:lnTo>
                    <a:pt x="1352" y="357"/>
                  </a:lnTo>
                  <a:lnTo>
                    <a:pt x="1348" y="359"/>
                  </a:lnTo>
                  <a:lnTo>
                    <a:pt x="1349" y="363"/>
                  </a:lnTo>
                  <a:lnTo>
                    <a:pt x="1352" y="368"/>
                  </a:lnTo>
                  <a:lnTo>
                    <a:pt x="1355" y="374"/>
                  </a:lnTo>
                  <a:lnTo>
                    <a:pt x="1357" y="379"/>
                  </a:lnTo>
                  <a:lnTo>
                    <a:pt x="1357" y="384"/>
                  </a:lnTo>
                  <a:lnTo>
                    <a:pt x="1349" y="395"/>
                  </a:lnTo>
                  <a:lnTo>
                    <a:pt x="1338" y="404"/>
                  </a:lnTo>
                  <a:lnTo>
                    <a:pt x="1329" y="410"/>
                  </a:lnTo>
                  <a:lnTo>
                    <a:pt x="1317" y="410"/>
                  </a:lnTo>
                  <a:lnTo>
                    <a:pt x="1307" y="404"/>
                  </a:lnTo>
                  <a:lnTo>
                    <a:pt x="1299" y="397"/>
                  </a:lnTo>
                  <a:lnTo>
                    <a:pt x="1292" y="389"/>
                  </a:lnTo>
                  <a:lnTo>
                    <a:pt x="1283" y="384"/>
                  </a:lnTo>
                  <a:lnTo>
                    <a:pt x="1276" y="383"/>
                  </a:lnTo>
                  <a:lnTo>
                    <a:pt x="1268" y="386"/>
                  </a:lnTo>
                  <a:lnTo>
                    <a:pt x="1263" y="390"/>
                  </a:lnTo>
                  <a:lnTo>
                    <a:pt x="1261" y="395"/>
                  </a:lnTo>
                  <a:lnTo>
                    <a:pt x="1263" y="400"/>
                  </a:lnTo>
                  <a:lnTo>
                    <a:pt x="1271" y="404"/>
                  </a:lnTo>
                  <a:lnTo>
                    <a:pt x="1274" y="405"/>
                  </a:lnTo>
                  <a:lnTo>
                    <a:pt x="1277" y="405"/>
                  </a:lnTo>
                  <a:lnTo>
                    <a:pt x="1279" y="407"/>
                  </a:lnTo>
                  <a:lnTo>
                    <a:pt x="1281" y="409"/>
                  </a:lnTo>
                  <a:lnTo>
                    <a:pt x="1282" y="410"/>
                  </a:lnTo>
                  <a:lnTo>
                    <a:pt x="1282" y="413"/>
                  </a:lnTo>
                  <a:lnTo>
                    <a:pt x="1283" y="415"/>
                  </a:lnTo>
                  <a:lnTo>
                    <a:pt x="1289" y="420"/>
                  </a:lnTo>
                  <a:lnTo>
                    <a:pt x="1297" y="420"/>
                  </a:lnTo>
                  <a:lnTo>
                    <a:pt x="1307" y="420"/>
                  </a:lnTo>
                  <a:lnTo>
                    <a:pt x="1312" y="420"/>
                  </a:lnTo>
                  <a:lnTo>
                    <a:pt x="1318" y="420"/>
                  </a:lnTo>
                  <a:lnTo>
                    <a:pt x="1323" y="420"/>
                  </a:lnTo>
                  <a:lnTo>
                    <a:pt x="1328" y="423"/>
                  </a:lnTo>
                  <a:lnTo>
                    <a:pt x="1330" y="428"/>
                  </a:lnTo>
                  <a:lnTo>
                    <a:pt x="1332" y="432"/>
                  </a:lnTo>
                  <a:lnTo>
                    <a:pt x="1330" y="435"/>
                  </a:lnTo>
                  <a:lnTo>
                    <a:pt x="1328" y="439"/>
                  </a:lnTo>
                  <a:lnTo>
                    <a:pt x="1326" y="441"/>
                  </a:lnTo>
                  <a:lnTo>
                    <a:pt x="1317" y="453"/>
                  </a:lnTo>
                  <a:lnTo>
                    <a:pt x="1309" y="465"/>
                  </a:lnTo>
                  <a:lnTo>
                    <a:pt x="1302" y="476"/>
                  </a:lnTo>
                  <a:lnTo>
                    <a:pt x="1293" y="486"/>
                  </a:lnTo>
                  <a:lnTo>
                    <a:pt x="1288" y="487"/>
                  </a:lnTo>
                  <a:lnTo>
                    <a:pt x="1281" y="487"/>
                  </a:lnTo>
                  <a:lnTo>
                    <a:pt x="1273" y="486"/>
                  </a:lnTo>
                  <a:lnTo>
                    <a:pt x="1267" y="486"/>
                  </a:lnTo>
                  <a:lnTo>
                    <a:pt x="1261" y="486"/>
                  </a:lnTo>
                  <a:lnTo>
                    <a:pt x="1257" y="491"/>
                  </a:lnTo>
                  <a:lnTo>
                    <a:pt x="1256" y="496"/>
                  </a:lnTo>
                  <a:lnTo>
                    <a:pt x="1256" y="502"/>
                  </a:lnTo>
                  <a:lnTo>
                    <a:pt x="1257" y="507"/>
                  </a:lnTo>
                  <a:lnTo>
                    <a:pt x="1256" y="511"/>
                  </a:lnTo>
                  <a:lnTo>
                    <a:pt x="1253" y="514"/>
                  </a:lnTo>
                  <a:lnTo>
                    <a:pt x="1247" y="515"/>
                  </a:lnTo>
                  <a:lnTo>
                    <a:pt x="1240" y="514"/>
                  </a:lnTo>
                  <a:lnTo>
                    <a:pt x="1230" y="511"/>
                  </a:lnTo>
                  <a:lnTo>
                    <a:pt x="1221" y="510"/>
                  </a:lnTo>
                  <a:lnTo>
                    <a:pt x="1212" y="510"/>
                  </a:lnTo>
                  <a:lnTo>
                    <a:pt x="1207" y="512"/>
                  </a:lnTo>
                  <a:lnTo>
                    <a:pt x="1206" y="515"/>
                  </a:lnTo>
                  <a:lnTo>
                    <a:pt x="1208" y="517"/>
                  </a:lnTo>
                  <a:lnTo>
                    <a:pt x="1215" y="521"/>
                  </a:lnTo>
                  <a:lnTo>
                    <a:pt x="1221" y="524"/>
                  </a:lnTo>
                  <a:lnTo>
                    <a:pt x="1227" y="525"/>
                  </a:lnTo>
                  <a:lnTo>
                    <a:pt x="1231" y="525"/>
                  </a:lnTo>
                  <a:lnTo>
                    <a:pt x="1236" y="527"/>
                  </a:lnTo>
                  <a:lnTo>
                    <a:pt x="1242" y="531"/>
                  </a:lnTo>
                  <a:lnTo>
                    <a:pt x="1245" y="536"/>
                  </a:lnTo>
                  <a:lnTo>
                    <a:pt x="1245" y="541"/>
                  </a:lnTo>
                  <a:lnTo>
                    <a:pt x="1238" y="546"/>
                  </a:lnTo>
                  <a:lnTo>
                    <a:pt x="1230" y="551"/>
                  </a:lnTo>
                  <a:lnTo>
                    <a:pt x="1220" y="555"/>
                  </a:lnTo>
                  <a:lnTo>
                    <a:pt x="1210" y="560"/>
                  </a:lnTo>
                  <a:lnTo>
                    <a:pt x="1208" y="561"/>
                  </a:lnTo>
                  <a:lnTo>
                    <a:pt x="1207" y="563"/>
                  </a:lnTo>
                  <a:lnTo>
                    <a:pt x="1206" y="566"/>
                  </a:lnTo>
                  <a:lnTo>
                    <a:pt x="1206" y="568"/>
                  </a:lnTo>
                  <a:lnTo>
                    <a:pt x="1206" y="571"/>
                  </a:lnTo>
                  <a:lnTo>
                    <a:pt x="1205" y="572"/>
                  </a:lnTo>
                  <a:lnTo>
                    <a:pt x="1202" y="578"/>
                  </a:lnTo>
                  <a:lnTo>
                    <a:pt x="1200" y="582"/>
                  </a:lnTo>
                  <a:lnTo>
                    <a:pt x="1196" y="587"/>
                  </a:lnTo>
                  <a:lnTo>
                    <a:pt x="1192" y="591"/>
                  </a:lnTo>
                  <a:lnTo>
                    <a:pt x="1181" y="604"/>
                  </a:lnTo>
                  <a:lnTo>
                    <a:pt x="1172" y="618"/>
                  </a:lnTo>
                  <a:lnTo>
                    <a:pt x="1166" y="635"/>
                  </a:lnTo>
                  <a:lnTo>
                    <a:pt x="1159" y="648"/>
                  </a:lnTo>
                  <a:lnTo>
                    <a:pt x="1152" y="660"/>
                  </a:lnTo>
                  <a:lnTo>
                    <a:pt x="1147" y="673"/>
                  </a:lnTo>
                  <a:lnTo>
                    <a:pt x="1145" y="688"/>
                  </a:lnTo>
                  <a:lnTo>
                    <a:pt x="1144" y="699"/>
                  </a:lnTo>
                  <a:lnTo>
                    <a:pt x="1144" y="711"/>
                  </a:lnTo>
                  <a:lnTo>
                    <a:pt x="1144" y="725"/>
                  </a:lnTo>
                  <a:lnTo>
                    <a:pt x="1145" y="736"/>
                  </a:lnTo>
                  <a:lnTo>
                    <a:pt x="1150" y="745"/>
                  </a:lnTo>
                  <a:lnTo>
                    <a:pt x="1156" y="751"/>
                  </a:lnTo>
                  <a:lnTo>
                    <a:pt x="1162" y="752"/>
                  </a:lnTo>
                  <a:lnTo>
                    <a:pt x="1171" y="752"/>
                  </a:lnTo>
                  <a:lnTo>
                    <a:pt x="1179" y="754"/>
                  </a:lnTo>
                  <a:lnTo>
                    <a:pt x="1183" y="759"/>
                  </a:lnTo>
                  <a:lnTo>
                    <a:pt x="1187" y="769"/>
                  </a:lnTo>
                  <a:lnTo>
                    <a:pt x="1187" y="778"/>
                  </a:lnTo>
                  <a:lnTo>
                    <a:pt x="1187" y="788"/>
                  </a:lnTo>
                  <a:lnTo>
                    <a:pt x="1188" y="797"/>
                  </a:lnTo>
                  <a:lnTo>
                    <a:pt x="1193" y="807"/>
                  </a:lnTo>
                  <a:lnTo>
                    <a:pt x="1196" y="815"/>
                  </a:lnTo>
                  <a:lnTo>
                    <a:pt x="1197" y="823"/>
                  </a:lnTo>
                  <a:lnTo>
                    <a:pt x="1197" y="826"/>
                  </a:lnTo>
                  <a:lnTo>
                    <a:pt x="1197" y="828"/>
                  </a:lnTo>
                  <a:lnTo>
                    <a:pt x="1197" y="831"/>
                  </a:lnTo>
                  <a:lnTo>
                    <a:pt x="1198" y="833"/>
                  </a:lnTo>
                  <a:lnTo>
                    <a:pt x="1200" y="834"/>
                  </a:lnTo>
                  <a:lnTo>
                    <a:pt x="1202" y="834"/>
                  </a:lnTo>
                  <a:lnTo>
                    <a:pt x="1205" y="834"/>
                  </a:lnTo>
                  <a:lnTo>
                    <a:pt x="1212" y="832"/>
                  </a:lnTo>
                  <a:lnTo>
                    <a:pt x="1217" y="828"/>
                  </a:lnTo>
                  <a:lnTo>
                    <a:pt x="1222" y="825"/>
                  </a:lnTo>
                  <a:lnTo>
                    <a:pt x="1228" y="825"/>
                  </a:lnTo>
                  <a:lnTo>
                    <a:pt x="1236" y="827"/>
                  </a:lnTo>
                  <a:lnTo>
                    <a:pt x="1242" y="831"/>
                  </a:lnTo>
                  <a:lnTo>
                    <a:pt x="1250" y="834"/>
                  </a:lnTo>
                  <a:lnTo>
                    <a:pt x="1257" y="837"/>
                  </a:lnTo>
                  <a:lnTo>
                    <a:pt x="1269" y="838"/>
                  </a:lnTo>
                  <a:lnTo>
                    <a:pt x="1283" y="834"/>
                  </a:lnTo>
                  <a:lnTo>
                    <a:pt x="1293" y="836"/>
                  </a:lnTo>
                  <a:lnTo>
                    <a:pt x="1299" y="839"/>
                  </a:lnTo>
                  <a:lnTo>
                    <a:pt x="1303" y="846"/>
                  </a:lnTo>
                  <a:lnTo>
                    <a:pt x="1307" y="853"/>
                  </a:lnTo>
                  <a:lnTo>
                    <a:pt x="1312" y="861"/>
                  </a:lnTo>
                  <a:lnTo>
                    <a:pt x="1319" y="869"/>
                  </a:lnTo>
                  <a:lnTo>
                    <a:pt x="1328" y="874"/>
                  </a:lnTo>
                  <a:lnTo>
                    <a:pt x="1338" y="879"/>
                  </a:lnTo>
                  <a:lnTo>
                    <a:pt x="1352" y="887"/>
                  </a:lnTo>
                  <a:lnTo>
                    <a:pt x="1364" y="894"/>
                  </a:lnTo>
                  <a:lnTo>
                    <a:pt x="1379" y="903"/>
                  </a:lnTo>
                  <a:lnTo>
                    <a:pt x="1393" y="908"/>
                  </a:lnTo>
                  <a:lnTo>
                    <a:pt x="1406" y="909"/>
                  </a:lnTo>
                  <a:lnTo>
                    <a:pt x="1421" y="910"/>
                  </a:lnTo>
                  <a:lnTo>
                    <a:pt x="1429" y="910"/>
                  </a:lnTo>
                  <a:lnTo>
                    <a:pt x="1436" y="909"/>
                  </a:lnTo>
                  <a:lnTo>
                    <a:pt x="1443" y="910"/>
                  </a:lnTo>
                  <a:lnTo>
                    <a:pt x="1448" y="913"/>
                  </a:lnTo>
                  <a:lnTo>
                    <a:pt x="1451" y="922"/>
                  </a:lnTo>
                  <a:lnTo>
                    <a:pt x="1454" y="930"/>
                  </a:lnTo>
                  <a:lnTo>
                    <a:pt x="1454" y="939"/>
                  </a:lnTo>
                  <a:lnTo>
                    <a:pt x="1449" y="944"/>
                  </a:lnTo>
                  <a:lnTo>
                    <a:pt x="1445" y="949"/>
                  </a:lnTo>
                  <a:lnTo>
                    <a:pt x="1441" y="954"/>
                  </a:lnTo>
                  <a:lnTo>
                    <a:pt x="1440" y="960"/>
                  </a:lnTo>
                  <a:lnTo>
                    <a:pt x="1440" y="963"/>
                  </a:lnTo>
                  <a:lnTo>
                    <a:pt x="1440" y="965"/>
                  </a:lnTo>
                  <a:lnTo>
                    <a:pt x="1441" y="968"/>
                  </a:lnTo>
                  <a:lnTo>
                    <a:pt x="1444" y="970"/>
                  </a:lnTo>
                  <a:lnTo>
                    <a:pt x="1445" y="974"/>
                  </a:lnTo>
                  <a:lnTo>
                    <a:pt x="1445" y="976"/>
                  </a:lnTo>
                  <a:lnTo>
                    <a:pt x="1446" y="984"/>
                  </a:lnTo>
                  <a:lnTo>
                    <a:pt x="1446" y="992"/>
                  </a:lnTo>
                  <a:lnTo>
                    <a:pt x="1449" y="1001"/>
                  </a:lnTo>
                  <a:lnTo>
                    <a:pt x="1453" y="1007"/>
                  </a:lnTo>
                  <a:lnTo>
                    <a:pt x="1461" y="1012"/>
                  </a:lnTo>
                  <a:lnTo>
                    <a:pt x="1463" y="1012"/>
                  </a:lnTo>
                  <a:lnTo>
                    <a:pt x="1465" y="1012"/>
                  </a:lnTo>
                  <a:lnTo>
                    <a:pt x="1469" y="1014"/>
                  </a:lnTo>
                  <a:lnTo>
                    <a:pt x="1471" y="1014"/>
                  </a:lnTo>
                  <a:lnTo>
                    <a:pt x="1475" y="1012"/>
                  </a:lnTo>
                  <a:lnTo>
                    <a:pt x="1477" y="1012"/>
                  </a:lnTo>
                  <a:lnTo>
                    <a:pt x="1479" y="1010"/>
                  </a:lnTo>
                  <a:lnTo>
                    <a:pt x="1480" y="1007"/>
                  </a:lnTo>
                  <a:lnTo>
                    <a:pt x="1480" y="1005"/>
                  </a:lnTo>
                  <a:lnTo>
                    <a:pt x="1479" y="1004"/>
                  </a:lnTo>
                  <a:lnTo>
                    <a:pt x="1477" y="1001"/>
                  </a:lnTo>
                  <a:lnTo>
                    <a:pt x="1477" y="999"/>
                  </a:lnTo>
                  <a:lnTo>
                    <a:pt x="1476" y="997"/>
                  </a:lnTo>
                  <a:lnTo>
                    <a:pt x="1485" y="996"/>
                  </a:lnTo>
                  <a:lnTo>
                    <a:pt x="1490" y="999"/>
                  </a:lnTo>
                  <a:lnTo>
                    <a:pt x="1494" y="1005"/>
                  </a:lnTo>
                  <a:lnTo>
                    <a:pt x="1496" y="1011"/>
                  </a:lnTo>
                  <a:lnTo>
                    <a:pt x="1497" y="1019"/>
                  </a:lnTo>
                  <a:lnTo>
                    <a:pt x="1497" y="1026"/>
                  </a:lnTo>
                  <a:lnTo>
                    <a:pt x="1496" y="1033"/>
                  </a:lnTo>
                  <a:lnTo>
                    <a:pt x="1494" y="1042"/>
                  </a:lnTo>
                  <a:lnTo>
                    <a:pt x="1492" y="1051"/>
                  </a:lnTo>
                  <a:lnTo>
                    <a:pt x="1491" y="1060"/>
                  </a:lnTo>
                  <a:lnTo>
                    <a:pt x="1494" y="1067"/>
                  </a:lnTo>
                  <a:lnTo>
                    <a:pt x="1500" y="1073"/>
                  </a:lnTo>
                  <a:lnTo>
                    <a:pt x="1511" y="1078"/>
                  </a:lnTo>
                  <a:lnTo>
                    <a:pt x="1517" y="1077"/>
                  </a:lnTo>
                  <a:lnTo>
                    <a:pt x="1522" y="1071"/>
                  </a:lnTo>
                  <a:lnTo>
                    <a:pt x="1524" y="1060"/>
                  </a:lnTo>
                  <a:lnTo>
                    <a:pt x="1524" y="1056"/>
                  </a:lnTo>
                  <a:lnTo>
                    <a:pt x="1524" y="1052"/>
                  </a:lnTo>
                  <a:lnTo>
                    <a:pt x="1525" y="1051"/>
                  </a:lnTo>
                  <a:lnTo>
                    <a:pt x="1527" y="1050"/>
                  </a:lnTo>
                  <a:lnTo>
                    <a:pt x="1529" y="1050"/>
                  </a:lnTo>
                  <a:lnTo>
                    <a:pt x="1531" y="1048"/>
                  </a:lnTo>
                  <a:lnTo>
                    <a:pt x="1534" y="1048"/>
                  </a:lnTo>
                  <a:lnTo>
                    <a:pt x="1536" y="1048"/>
                  </a:lnTo>
                  <a:lnTo>
                    <a:pt x="1539" y="1047"/>
                  </a:lnTo>
                  <a:lnTo>
                    <a:pt x="1541" y="1046"/>
                  </a:lnTo>
                  <a:lnTo>
                    <a:pt x="1542" y="1043"/>
                  </a:lnTo>
                  <a:lnTo>
                    <a:pt x="1547" y="1032"/>
                  </a:lnTo>
                  <a:lnTo>
                    <a:pt x="1547" y="1021"/>
                  </a:lnTo>
                  <a:lnTo>
                    <a:pt x="1544" y="1010"/>
                  </a:lnTo>
                  <a:lnTo>
                    <a:pt x="1540" y="997"/>
                  </a:lnTo>
                  <a:lnTo>
                    <a:pt x="1537" y="986"/>
                  </a:lnTo>
                  <a:lnTo>
                    <a:pt x="1535" y="974"/>
                  </a:lnTo>
                  <a:lnTo>
                    <a:pt x="1534" y="961"/>
                  </a:lnTo>
                  <a:lnTo>
                    <a:pt x="1529" y="949"/>
                  </a:lnTo>
                  <a:lnTo>
                    <a:pt x="1521" y="936"/>
                  </a:lnTo>
                  <a:lnTo>
                    <a:pt x="1519" y="934"/>
                  </a:lnTo>
                  <a:lnTo>
                    <a:pt x="1519" y="931"/>
                  </a:lnTo>
                  <a:lnTo>
                    <a:pt x="1519" y="929"/>
                  </a:lnTo>
                  <a:lnTo>
                    <a:pt x="1520" y="928"/>
                  </a:lnTo>
                  <a:lnTo>
                    <a:pt x="1522" y="926"/>
                  </a:lnTo>
                  <a:lnTo>
                    <a:pt x="1525" y="926"/>
                  </a:lnTo>
                  <a:lnTo>
                    <a:pt x="1529" y="925"/>
                  </a:lnTo>
                  <a:lnTo>
                    <a:pt x="1531" y="925"/>
                  </a:lnTo>
                  <a:lnTo>
                    <a:pt x="1535" y="924"/>
                  </a:lnTo>
                  <a:lnTo>
                    <a:pt x="1537" y="923"/>
                  </a:lnTo>
                  <a:lnTo>
                    <a:pt x="1550" y="918"/>
                  </a:lnTo>
                  <a:lnTo>
                    <a:pt x="1563" y="913"/>
                  </a:lnTo>
                  <a:lnTo>
                    <a:pt x="1570" y="908"/>
                  </a:lnTo>
                  <a:lnTo>
                    <a:pt x="1576" y="902"/>
                  </a:lnTo>
                  <a:lnTo>
                    <a:pt x="1581" y="894"/>
                  </a:lnTo>
                  <a:lnTo>
                    <a:pt x="1585" y="890"/>
                  </a:lnTo>
                  <a:lnTo>
                    <a:pt x="1588" y="887"/>
                  </a:lnTo>
                  <a:lnTo>
                    <a:pt x="1592" y="883"/>
                  </a:lnTo>
                  <a:lnTo>
                    <a:pt x="1595" y="879"/>
                  </a:lnTo>
                  <a:lnTo>
                    <a:pt x="1595" y="864"/>
                  </a:lnTo>
                  <a:lnTo>
                    <a:pt x="1592" y="849"/>
                  </a:lnTo>
                  <a:lnTo>
                    <a:pt x="1590" y="834"/>
                  </a:lnTo>
                  <a:lnTo>
                    <a:pt x="1583" y="807"/>
                  </a:lnTo>
                  <a:lnTo>
                    <a:pt x="1573" y="782"/>
                  </a:lnTo>
                  <a:lnTo>
                    <a:pt x="1566" y="774"/>
                  </a:lnTo>
                  <a:lnTo>
                    <a:pt x="1558" y="765"/>
                  </a:lnTo>
                  <a:lnTo>
                    <a:pt x="1552" y="756"/>
                  </a:lnTo>
                  <a:lnTo>
                    <a:pt x="1547" y="746"/>
                  </a:lnTo>
                  <a:lnTo>
                    <a:pt x="1545" y="735"/>
                  </a:lnTo>
                  <a:lnTo>
                    <a:pt x="1545" y="731"/>
                  </a:lnTo>
                  <a:lnTo>
                    <a:pt x="1546" y="728"/>
                  </a:lnTo>
                  <a:lnTo>
                    <a:pt x="1547" y="724"/>
                  </a:lnTo>
                  <a:lnTo>
                    <a:pt x="1548" y="720"/>
                  </a:lnTo>
                  <a:lnTo>
                    <a:pt x="1552" y="718"/>
                  </a:lnTo>
                  <a:lnTo>
                    <a:pt x="1555" y="716"/>
                  </a:lnTo>
                  <a:lnTo>
                    <a:pt x="1558" y="714"/>
                  </a:lnTo>
                  <a:lnTo>
                    <a:pt x="1561" y="710"/>
                  </a:lnTo>
                  <a:lnTo>
                    <a:pt x="1563" y="706"/>
                  </a:lnTo>
                  <a:lnTo>
                    <a:pt x="1566" y="701"/>
                  </a:lnTo>
                  <a:lnTo>
                    <a:pt x="1568" y="698"/>
                  </a:lnTo>
                  <a:lnTo>
                    <a:pt x="1571" y="691"/>
                  </a:lnTo>
                  <a:lnTo>
                    <a:pt x="1570" y="686"/>
                  </a:lnTo>
                  <a:lnTo>
                    <a:pt x="1568" y="683"/>
                  </a:lnTo>
                  <a:lnTo>
                    <a:pt x="1566" y="677"/>
                  </a:lnTo>
                  <a:lnTo>
                    <a:pt x="1565" y="669"/>
                  </a:lnTo>
                  <a:lnTo>
                    <a:pt x="1563" y="662"/>
                  </a:lnTo>
                  <a:lnTo>
                    <a:pt x="1561" y="657"/>
                  </a:lnTo>
                  <a:lnTo>
                    <a:pt x="1558" y="654"/>
                  </a:lnTo>
                  <a:lnTo>
                    <a:pt x="1556" y="653"/>
                  </a:lnTo>
                  <a:lnTo>
                    <a:pt x="1553" y="653"/>
                  </a:lnTo>
                  <a:lnTo>
                    <a:pt x="1551" y="652"/>
                  </a:lnTo>
                  <a:lnTo>
                    <a:pt x="1548" y="652"/>
                  </a:lnTo>
                  <a:lnTo>
                    <a:pt x="1546" y="652"/>
                  </a:lnTo>
                  <a:lnTo>
                    <a:pt x="1545" y="650"/>
                  </a:lnTo>
                  <a:lnTo>
                    <a:pt x="1544" y="650"/>
                  </a:lnTo>
                  <a:lnTo>
                    <a:pt x="1544" y="648"/>
                  </a:lnTo>
                  <a:lnTo>
                    <a:pt x="1545" y="647"/>
                  </a:lnTo>
                  <a:lnTo>
                    <a:pt x="1547" y="644"/>
                  </a:lnTo>
                  <a:lnTo>
                    <a:pt x="1550" y="640"/>
                  </a:lnTo>
                  <a:lnTo>
                    <a:pt x="1557" y="626"/>
                  </a:lnTo>
                  <a:lnTo>
                    <a:pt x="1557" y="611"/>
                  </a:lnTo>
                  <a:lnTo>
                    <a:pt x="1550" y="596"/>
                  </a:lnTo>
                  <a:lnTo>
                    <a:pt x="1547" y="591"/>
                  </a:lnTo>
                  <a:lnTo>
                    <a:pt x="1548" y="587"/>
                  </a:lnTo>
                  <a:lnTo>
                    <a:pt x="1550" y="582"/>
                  </a:lnTo>
                  <a:lnTo>
                    <a:pt x="1552" y="575"/>
                  </a:lnTo>
                  <a:lnTo>
                    <a:pt x="1555" y="568"/>
                  </a:lnTo>
                  <a:lnTo>
                    <a:pt x="1557" y="561"/>
                  </a:lnTo>
                  <a:lnTo>
                    <a:pt x="1563" y="553"/>
                  </a:lnTo>
                  <a:lnTo>
                    <a:pt x="1565" y="552"/>
                  </a:lnTo>
                  <a:lnTo>
                    <a:pt x="1566" y="553"/>
                  </a:lnTo>
                  <a:lnTo>
                    <a:pt x="1567" y="555"/>
                  </a:lnTo>
                  <a:lnTo>
                    <a:pt x="1570" y="556"/>
                  </a:lnTo>
                  <a:lnTo>
                    <a:pt x="1571" y="558"/>
                  </a:lnTo>
                  <a:lnTo>
                    <a:pt x="1572" y="561"/>
                  </a:lnTo>
                  <a:lnTo>
                    <a:pt x="1573" y="562"/>
                  </a:lnTo>
                  <a:lnTo>
                    <a:pt x="1577" y="565"/>
                  </a:lnTo>
                  <a:lnTo>
                    <a:pt x="1580" y="566"/>
                  </a:lnTo>
                  <a:lnTo>
                    <a:pt x="1583" y="566"/>
                  </a:lnTo>
                  <a:lnTo>
                    <a:pt x="1586" y="566"/>
                  </a:lnTo>
                  <a:lnTo>
                    <a:pt x="1590" y="567"/>
                  </a:lnTo>
                  <a:lnTo>
                    <a:pt x="1602" y="570"/>
                  </a:lnTo>
                  <a:lnTo>
                    <a:pt x="1613" y="575"/>
                  </a:lnTo>
                  <a:lnTo>
                    <a:pt x="1626" y="577"/>
                  </a:lnTo>
                  <a:lnTo>
                    <a:pt x="1632" y="577"/>
                  </a:lnTo>
                  <a:lnTo>
                    <a:pt x="1641" y="577"/>
                  </a:lnTo>
                  <a:lnTo>
                    <a:pt x="1647" y="575"/>
                  </a:lnTo>
                  <a:lnTo>
                    <a:pt x="1648" y="573"/>
                  </a:lnTo>
                  <a:lnTo>
                    <a:pt x="1649" y="571"/>
                  </a:lnTo>
                  <a:lnTo>
                    <a:pt x="1652" y="568"/>
                  </a:lnTo>
                  <a:lnTo>
                    <a:pt x="1654" y="567"/>
                  </a:lnTo>
                  <a:lnTo>
                    <a:pt x="1656" y="565"/>
                  </a:lnTo>
                  <a:lnTo>
                    <a:pt x="1657" y="565"/>
                  </a:lnTo>
                  <a:lnTo>
                    <a:pt x="1662" y="567"/>
                  </a:lnTo>
                  <a:lnTo>
                    <a:pt x="1668" y="573"/>
                  </a:lnTo>
                  <a:lnTo>
                    <a:pt x="1674" y="581"/>
                  </a:lnTo>
                  <a:lnTo>
                    <a:pt x="1681" y="587"/>
                  </a:lnTo>
                  <a:lnTo>
                    <a:pt x="1683" y="591"/>
                  </a:lnTo>
                  <a:lnTo>
                    <a:pt x="1694" y="601"/>
                  </a:lnTo>
                  <a:lnTo>
                    <a:pt x="1704" y="612"/>
                  </a:lnTo>
                  <a:lnTo>
                    <a:pt x="1707" y="616"/>
                  </a:lnTo>
                  <a:lnTo>
                    <a:pt x="1708" y="618"/>
                  </a:lnTo>
                  <a:lnTo>
                    <a:pt x="1712" y="622"/>
                  </a:lnTo>
                  <a:lnTo>
                    <a:pt x="1714" y="624"/>
                  </a:lnTo>
                  <a:lnTo>
                    <a:pt x="1718" y="624"/>
                  </a:lnTo>
                  <a:lnTo>
                    <a:pt x="1719" y="627"/>
                  </a:lnTo>
                  <a:lnTo>
                    <a:pt x="1723" y="627"/>
                  </a:lnTo>
                  <a:lnTo>
                    <a:pt x="1727" y="628"/>
                  </a:lnTo>
                  <a:lnTo>
                    <a:pt x="1730" y="631"/>
                  </a:lnTo>
                  <a:lnTo>
                    <a:pt x="1733" y="631"/>
                  </a:lnTo>
                  <a:lnTo>
                    <a:pt x="1734" y="633"/>
                  </a:lnTo>
                  <a:lnTo>
                    <a:pt x="1737" y="635"/>
                  </a:lnTo>
                  <a:lnTo>
                    <a:pt x="1738" y="638"/>
                  </a:lnTo>
                  <a:lnTo>
                    <a:pt x="1748" y="640"/>
                  </a:lnTo>
                  <a:lnTo>
                    <a:pt x="1759" y="643"/>
                  </a:lnTo>
                  <a:lnTo>
                    <a:pt x="1760" y="643"/>
                  </a:lnTo>
                  <a:lnTo>
                    <a:pt x="1762" y="643"/>
                  </a:lnTo>
                  <a:lnTo>
                    <a:pt x="1763" y="642"/>
                  </a:lnTo>
                  <a:lnTo>
                    <a:pt x="1763" y="640"/>
                  </a:lnTo>
                  <a:lnTo>
                    <a:pt x="1764" y="639"/>
                  </a:lnTo>
                  <a:lnTo>
                    <a:pt x="1765" y="638"/>
                  </a:lnTo>
                  <a:lnTo>
                    <a:pt x="1768" y="638"/>
                  </a:lnTo>
                  <a:lnTo>
                    <a:pt x="1770" y="638"/>
                  </a:lnTo>
                  <a:lnTo>
                    <a:pt x="1773" y="640"/>
                  </a:lnTo>
                  <a:lnTo>
                    <a:pt x="1771" y="645"/>
                  </a:lnTo>
                  <a:lnTo>
                    <a:pt x="1769" y="652"/>
                  </a:lnTo>
                  <a:lnTo>
                    <a:pt x="1765" y="658"/>
                  </a:lnTo>
                  <a:lnTo>
                    <a:pt x="1762" y="663"/>
                  </a:lnTo>
                  <a:lnTo>
                    <a:pt x="1762" y="667"/>
                  </a:lnTo>
                  <a:lnTo>
                    <a:pt x="1763" y="674"/>
                  </a:lnTo>
                  <a:lnTo>
                    <a:pt x="1765" y="680"/>
                  </a:lnTo>
                  <a:lnTo>
                    <a:pt x="1766" y="688"/>
                  </a:lnTo>
                  <a:lnTo>
                    <a:pt x="1766" y="709"/>
                  </a:lnTo>
                  <a:lnTo>
                    <a:pt x="1765" y="710"/>
                  </a:lnTo>
                  <a:lnTo>
                    <a:pt x="1765" y="714"/>
                  </a:lnTo>
                  <a:lnTo>
                    <a:pt x="1765" y="716"/>
                  </a:lnTo>
                  <a:lnTo>
                    <a:pt x="1765" y="720"/>
                  </a:lnTo>
                  <a:lnTo>
                    <a:pt x="1766" y="721"/>
                  </a:lnTo>
                  <a:lnTo>
                    <a:pt x="1771" y="724"/>
                  </a:lnTo>
                  <a:lnTo>
                    <a:pt x="1774" y="728"/>
                  </a:lnTo>
                  <a:lnTo>
                    <a:pt x="1776" y="731"/>
                  </a:lnTo>
                  <a:lnTo>
                    <a:pt x="1778" y="735"/>
                  </a:lnTo>
                  <a:lnTo>
                    <a:pt x="1779" y="737"/>
                  </a:lnTo>
                  <a:lnTo>
                    <a:pt x="1779" y="741"/>
                  </a:lnTo>
                  <a:lnTo>
                    <a:pt x="1779" y="744"/>
                  </a:lnTo>
                  <a:lnTo>
                    <a:pt x="1779" y="746"/>
                  </a:lnTo>
                  <a:lnTo>
                    <a:pt x="1779" y="749"/>
                  </a:lnTo>
                  <a:lnTo>
                    <a:pt x="1780" y="750"/>
                  </a:lnTo>
                  <a:lnTo>
                    <a:pt x="1783" y="752"/>
                  </a:lnTo>
                  <a:lnTo>
                    <a:pt x="1786" y="752"/>
                  </a:lnTo>
                  <a:lnTo>
                    <a:pt x="1789" y="752"/>
                  </a:lnTo>
                  <a:lnTo>
                    <a:pt x="1793" y="751"/>
                  </a:lnTo>
                  <a:lnTo>
                    <a:pt x="1795" y="751"/>
                  </a:lnTo>
                  <a:lnTo>
                    <a:pt x="1799" y="750"/>
                  </a:lnTo>
                  <a:lnTo>
                    <a:pt x="1804" y="754"/>
                  </a:lnTo>
                  <a:lnTo>
                    <a:pt x="1808" y="759"/>
                  </a:lnTo>
                  <a:lnTo>
                    <a:pt x="1810" y="766"/>
                  </a:lnTo>
                  <a:lnTo>
                    <a:pt x="1814" y="771"/>
                  </a:lnTo>
                  <a:lnTo>
                    <a:pt x="1821" y="776"/>
                  </a:lnTo>
                  <a:lnTo>
                    <a:pt x="1828" y="776"/>
                  </a:lnTo>
                  <a:lnTo>
                    <a:pt x="1834" y="771"/>
                  </a:lnTo>
                  <a:lnTo>
                    <a:pt x="1837" y="764"/>
                  </a:lnTo>
                  <a:lnTo>
                    <a:pt x="1840" y="760"/>
                  </a:lnTo>
                  <a:lnTo>
                    <a:pt x="1842" y="756"/>
                  </a:lnTo>
                  <a:lnTo>
                    <a:pt x="1845" y="754"/>
                  </a:lnTo>
                  <a:lnTo>
                    <a:pt x="1847" y="751"/>
                  </a:lnTo>
                  <a:lnTo>
                    <a:pt x="1849" y="750"/>
                  </a:lnTo>
                  <a:lnTo>
                    <a:pt x="1851" y="750"/>
                  </a:lnTo>
                  <a:lnTo>
                    <a:pt x="1852" y="749"/>
                  </a:lnTo>
                  <a:lnTo>
                    <a:pt x="1855" y="749"/>
                  </a:lnTo>
                  <a:lnTo>
                    <a:pt x="1856" y="747"/>
                  </a:lnTo>
                  <a:lnTo>
                    <a:pt x="1860" y="741"/>
                  </a:lnTo>
                  <a:lnTo>
                    <a:pt x="1861" y="731"/>
                  </a:lnTo>
                  <a:lnTo>
                    <a:pt x="1862" y="723"/>
                  </a:lnTo>
                  <a:lnTo>
                    <a:pt x="1864" y="714"/>
                  </a:lnTo>
                  <a:lnTo>
                    <a:pt x="1865" y="706"/>
                  </a:lnTo>
                  <a:lnTo>
                    <a:pt x="1864" y="700"/>
                  </a:lnTo>
                  <a:lnTo>
                    <a:pt x="1864" y="694"/>
                  </a:lnTo>
                  <a:lnTo>
                    <a:pt x="1869" y="688"/>
                  </a:lnTo>
                  <a:lnTo>
                    <a:pt x="1877" y="681"/>
                  </a:lnTo>
                  <a:lnTo>
                    <a:pt x="1881" y="675"/>
                  </a:lnTo>
                  <a:lnTo>
                    <a:pt x="1881" y="669"/>
                  </a:lnTo>
                  <a:lnTo>
                    <a:pt x="1877" y="659"/>
                  </a:lnTo>
                  <a:lnTo>
                    <a:pt x="1876" y="655"/>
                  </a:lnTo>
                  <a:lnTo>
                    <a:pt x="1877" y="652"/>
                  </a:lnTo>
                  <a:lnTo>
                    <a:pt x="1879" y="650"/>
                  </a:lnTo>
                  <a:lnTo>
                    <a:pt x="1880" y="649"/>
                  </a:lnTo>
                  <a:lnTo>
                    <a:pt x="1882" y="649"/>
                  </a:lnTo>
                  <a:lnTo>
                    <a:pt x="1885" y="649"/>
                  </a:lnTo>
                  <a:lnTo>
                    <a:pt x="1887" y="650"/>
                  </a:lnTo>
                  <a:lnTo>
                    <a:pt x="1889" y="653"/>
                  </a:lnTo>
                  <a:lnTo>
                    <a:pt x="1890" y="657"/>
                  </a:lnTo>
                  <a:lnTo>
                    <a:pt x="1889" y="664"/>
                  </a:lnTo>
                  <a:lnTo>
                    <a:pt x="1886" y="673"/>
                  </a:lnTo>
                  <a:lnTo>
                    <a:pt x="1886" y="680"/>
                  </a:lnTo>
                  <a:lnTo>
                    <a:pt x="1887" y="690"/>
                  </a:lnTo>
                  <a:lnTo>
                    <a:pt x="1896" y="708"/>
                  </a:lnTo>
                  <a:lnTo>
                    <a:pt x="1906" y="725"/>
                  </a:lnTo>
                  <a:lnTo>
                    <a:pt x="1913" y="742"/>
                  </a:lnTo>
                  <a:lnTo>
                    <a:pt x="1922" y="760"/>
                  </a:lnTo>
                  <a:lnTo>
                    <a:pt x="1932" y="774"/>
                  </a:lnTo>
                  <a:lnTo>
                    <a:pt x="1938" y="788"/>
                  </a:lnTo>
                  <a:lnTo>
                    <a:pt x="1945" y="803"/>
                  </a:lnTo>
                  <a:lnTo>
                    <a:pt x="1950" y="812"/>
                  </a:lnTo>
                  <a:lnTo>
                    <a:pt x="1956" y="823"/>
                  </a:lnTo>
                  <a:lnTo>
                    <a:pt x="1955" y="832"/>
                  </a:lnTo>
                  <a:lnTo>
                    <a:pt x="1952" y="839"/>
                  </a:lnTo>
                  <a:lnTo>
                    <a:pt x="1950" y="847"/>
                  </a:lnTo>
                  <a:lnTo>
                    <a:pt x="1955" y="862"/>
                  </a:lnTo>
                  <a:lnTo>
                    <a:pt x="1962" y="877"/>
                  </a:lnTo>
                  <a:lnTo>
                    <a:pt x="1971" y="889"/>
                  </a:lnTo>
                  <a:lnTo>
                    <a:pt x="1975" y="893"/>
                  </a:lnTo>
                  <a:lnTo>
                    <a:pt x="1978" y="897"/>
                  </a:lnTo>
                  <a:lnTo>
                    <a:pt x="1983" y="899"/>
                  </a:lnTo>
                  <a:lnTo>
                    <a:pt x="1987" y="900"/>
                  </a:lnTo>
                  <a:lnTo>
                    <a:pt x="1991" y="900"/>
                  </a:lnTo>
                  <a:lnTo>
                    <a:pt x="1994" y="902"/>
                  </a:lnTo>
                  <a:lnTo>
                    <a:pt x="1997" y="904"/>
                  </a:lnTo>
                  <a:lnTo>
                    <a:pt x="1999" y="905"/>
                  </a:lnTo>
                  <a:lnTo>
                    <a:pt x="2002" y="908"/>
                  </a:lnTo>
                  <a:lnTo>
                    <a:pt x="2004" y="909"/>
                  </a:lnTo>
                  <a:lnTo>
                    <a:pt x="2007" y="909"/>
                  </a:lnTo>
                  <a:lnTo>
                    <a:pt x="2009" y="909"/>
                  </a:lnTo>
                  <a:lnTo>
                    <a:pt x="2012" y="910"/>
                  </a:lnTo>
                  <a:lnTo>
                    <a:pt x="2014" y="912"/>
                  </a:lnTo>
                  <a:lnTo>
                    <a:pt x="2017" y="913"/>
                  </a:lnTo>
                  <a:lnTo>
                    <a:pt x="2018" y="915"/>
                  </a:lnTo>
                  <a:lnTo>
                    <a:pt x="2018" y="918"/>
                  </a:lnTo>
                  <a:lnTo>
                    <a:pt x="2019" y="922"/>
                  </a:lnTo>
                  <a:lnTo>
                    <a:pt x="2019" y="924"/>
                  </a:lnTo>
                  <a:lnTo>
                    <a:pt x="2022" y="926"/>
                  </a:lnTo>
                  <a:lnTo>
                    <a:pt x="2023" y="928"/>
                  </a:lnTo>
                  <a:lnTo>
                    <a:pt x="2026" y="929"/>
                  </a:lnTo>
                  <a:lnTo>
                    <a:pt x="2031" y="930"/>
                  </a:lnTo>
                  <a:lnTo>
                    <a:pt x="2037" y="931"/>
                  </a:lnTo>
                  <a:lnTo>
                    <a:pt x="2042" y="934"/>
                  </a:lnTo>
                  <a:lnTo>
                    <a:pt x="2043" y="936"/>
                  </a:lnTo>
                  <a:lnTo>
                    <a:pt x="2046" y="939"/>
                  </a:lnTo>
                  <a:lnTo>
                    <a:pt x="2048" y="943"/>
                  </a:lnTo>
                  <a:lnTo>
                    <a:pt x="2049" y="946"/>
                  </a:lnTo>
                  <a:lnTo>
                    <a:pt x="2049" y="950"/>
                  </a:lnTo>
                  <a:lnTo>
                    <a:pt x="2052" y="956"/>
                  </a:lnTo>
                  <a:lnTo>
                    <a:pt x="2049" y="963"/>
                  </a:lnTo>
                  <a:lnTo>
                    <a:pt x="2047" y="968"/>
                  </a:lnTo>
                  <a:lnTo>
                    <a:pt x="2047" y="971"/>
                  </a:lnTo>
                  <a:lnTo>
                    <a:pt x="2052" y="976"/>
                  </a:lnTo>
                  <a:lnTo>
                    <a:pt x="2063" y="980"/>
                  </a:lnTo>
                  <a:lnTo>
                    <a:pt x="2072" y="985"/>
                  </a:lnTo>
                  <a:lnTo>
                    <a:pt x="2080" y="991"/>
                  </a:lnTo>
                  <a:lnTo>
                    <a:pt x="2083" y="996"/>
                  </a:lnTo>
                  <a:lnTo>
                    <a:pt x="2084" y="1000"/>
                  </a:lnTo>
                  <a:lnTo>
                    <a:pt x="2002" y="975"/>
                  </a:lnTo>
                  <a:lnTo>
                    <a:pt x="1918" y="954"/>
                  </a:lnTo>
                  <a:lnTo>
                    <a:pt x="1835" y="935"/>
                  </a:lnTo>
                  <a:lnTo>
                    <a:pt x="1749" y="922"/>
                  </a:lnTo>
                  <a:lnTo>
                    <a:pt x="1745" y="919"/>
                  </a:lnTo>
                  <a:lnTo>
                    <a:pt x="1727" y="910"/>
                  </a:lnTo>
                  <a:lnTo>
                    <a:pt x="1709" y="909"/>
                  </a:lnTo>
                  <a:lnTo>
                    <a:pt x="1693" y="914"/>
                  </a:lnTo>
                  <a:lnTo>
                    <a:pt x="1679" y="924"/>
                  </a:lnTo>
                  <a:lnTo>
                    <a:pt x="1669" y="939"/>
                  </a:lnTo>
                  <a:lnTo>
                    <a:pt x="1663" y="956"/>
                  </a:lnTo>
                  <a:lnTo>
                    <a:pt x="1662" y="974"/>
                  </a:lnTo>
                  <a:lnTo>
                    <a:pt x="1659" y="989"/>
                  </a:lnTo>
                  <a:lnTo>
                    <a:pt x="1661" y="1002"/>
                  </a:lnTo>
                  <a:lnTo>
                    <a:pt x="1666" y="1016"/>
                  </a:lnTo>
                  <a:lnTo>
                    <a:pt x="1666" y="1028"/>
                  </a:lnTo>
                  <a:lnTo>
                    <a:pt x="1669" y="1042"/>
                  </a:lnTo>
                  <a:lnTo>
                    <a:pt x="1724" y="1194"/>
                  </a:lnTo>
                  <a:lnTo>
                    <a:pt x="1775" y="1347"/>
                  </a:lnTo>
                  <a:lnTo>
                    <a:pt x="1773" y="1349"/>
                  </a:lnTo>
                  <a:lnTo>
                    <a:pt x="1771" y="1351"/>
                  </a:lnTo>
                  <a:lnTo>
                    <a:pt x="1769" y="1351"/>
                  </a:lnTo>
                  <a:lnTo>
                    <a:pt x="1766" y="1351"/>
                  </a:lnTo>
                  <a:lnTo>
                    <a:pt x="1765" y="1351"/>
                  </a:lnTo>
                  <a:lnTo>
                    <a:pt x="1763" y="1349"/>
                  </a:lnTo>
                  <a:lnTo>
                    <a:pt x="1760" y="1348"/>
                  </a:lnTo>
                  <a:lnTo>
                    <a:pt x="1759" y="1347"/>
                  </a:lnTo>
                  <a:lnTo>
                    <a:pt x="1757" y="1347"/>
                  </a:lnTo>
                  <a:lnTo>
                    <a:pt x="1755" y="1348"/>
                  </a:lnTo>
                  <a:lnTo>
                    <a:pt x="1754" y="1351"/>
                  </a:lnTo>
                  <a:lnTo>
                    <a:pt x="1752" y="1354"/>
                  </a:lnTo>
                  <a:lnTo>
                    <a:pt x="1749" y="1358"/>
                  </a:lnTo>
                  <a:lnTo>
                    <a:pt x="1747" y="1362"/>
                  </a:lnTo>
                  <a:lnTo>
                    <a:pt x="1747" y="1367"/>
                  </a:lnTo>
                  <a:lnTo>
                    <a:pt x="1745" y="1369"/>
                  </a:lnTo>
                  <a:lnTo>
                    <a:pt x="1745" y="1372"/>
                  </a:lnTo>
                  <a:lnTo>
                    <a:pt x="1745" y="1374"/>
                  </a:lnTo>
                  <a:lnTo>
                    <a:pt x="1745" y="1375"/>
                  </a:lnTo>
                  <a:lnTo>
                    <a:pt x="1744" y="1377"/>
                  </a:lnTo>
                  <a:lnTo>
                    <a:pt x="1744" y="1378"/>
                  </a:lnTo>
                  <a:lnTo>
                    <a:pt x="1742" y="1379"/>
                  </a:lnTo>
                  <a:lnTo>
                    <a:pt x="1738" y="1379"/>
                  </a:lnTo>
                  <a:lnTo>
                    <a:pt x="1735" y="1379"/>
                  </a:lnTo>
                  <a:lnTo>
                    <a:pt x="1732" y="1380"/>
                  </a:lnTo>
                  <a:lnTo>
                    <a:pt x="1730" y="1382"/>
                  </a:lnTo>
                  <a:lnTo>
                    <a:pt x="1728" y="1384"/>
                  </a:lnTo>
                  <a:lnTo>
                    <a:pt x="1727" y="1389"/>
                  </a:lnTo>
                  <a:lnTo>
                    <a:pt x="1725" y="1393"/>
                  </a:lnTo>
                  <a:lnTo>
                    <a:pt x="1666" y="1375"/>
                  </a:lnTo>
                  <a:lnTo>
                    <a:pt x="1606" y="1357"/>
                  </a:lnTo>
                  <a:lnTo>
                    <a:pt x="1605" y="1357"/>
                  </a:lnTo>
                  <a:lnTo>
                    <a:pt x="1605" y="1353"/>
                  </a:lnTo>
                  <a:lnTo>
                    <a:pt x="1602" y="1344"/>
                  </a:lnTo>
                  <a:lnTo>
                    <a:pt x="1596" y="1339"/>
                  </a:lnTo>
                  <a:lnTo>
                    <a:pt x="1590" y="1338"/>
                  </a:lnTo>
                  <a:lnTo>
                    <a:pt x="1581" y="1341"/>
                  </a:lnTo>
                  <a:lnTo>
                    <a:pt x="1573" y="1344"/>
                  </a:lnTo>
                  <a:lnTo>
                    <a:pt x="1566" y="1348"/>
                  </a:lnTo>
                  <a:lnTo>
                    <a:pt x="1562" y="1347"/>
                  </a:lnTo>
                  <a:lnTo>
                    <a:pt x="1558" y="1346"/>
                  </a:lnTo>
                  <a:lnTo>
                    <a:pt x="1563" y="1343"/>
                  </a:lnTo>
                  <a:lnTo>
                    <a:pt x="1566" y="1343"/>
                  </a:lnTo>
                  <a:lnTo>
                    <a:pt x="1536" y="1333"/>
                  </a:lnTo>
                  <a:lnTo>
                    <a:pt x="1509" y="1323"/>
                  </a:lnTo>
                  <a:lnTo>
                    <a:pt x="1510" y="1311"/>
                  </a:lnTo>
                  <a:lnTo>
                    <a:pt x="1507" y="1298"/>
                  </a:lnTo>
                  <a:lnTo>
                    <a:pt x="1500" y="1287"/>
                  </a:lnTo>
                  <a:lnTo>
                    <a:pt x="1492" y="1285"/>
                  </a:lnTo>
                  <a:lnTo>
                    <a:pt x="1482" y="1282"/>
                  </a:lnTo>
                  <a:lnTo>
                    <a:pt x="1471" y="1283"/>
                  </a:lnTo>
                  <a:lnTo>
                    <a:pt x="1464" y="1287"/>
                  </a:lnTo>
                  <a:lnTo>
                    <a:pt x="1463" y="1290"/>
                  </a:lnTo>
                  <a:lnTo>
                    <a:pt x="1461" y="1293"/>
                  </a:lnTo>
                  <a:lnTo>
                    <a:pt x="1460" y="1296"/>
                  </a:lnTo>
                  <a:lnTo>
                    <a:pt x="1460" y="1298"/>
                  </a:lnTo>
                  <a:lnTo>
                    <a:pt x="1459" y="1300"/>
                  </a:lnTo>
                  <a:lnTo>
                    <a:pt x="1458" y="1302"/>
                  </a:lnTo>
                  <a:lnTo>
                    <a:pt x="1456" y="1303"/>
                  </a:lnTo>
                  <a:lnTo>
                    <a:pt x="1454" y="1303"/>
                  </a:lnTo>
                  <a:lnTo>
                    <a:pt x="1451" y="1302"/>
                  </a:lnTo>
                  <a:lnTo>
                    <a:pt x="1448" y="1301"/>
                  </a:lnTo>
                  <a:lnTo>
                    <a:pt x="1440" y="1295"/>
                  </a:lnTo>
                  <a:lnTo>
                    <a:pt x="1433" y="1290"/>
                  </a:lnTo>
                  <a:lnTo>
                    <a:pt x="1426" y="1285"/>
                  </a:lnTo>
                  <a:lnTo>
                    <a:pt x="1419" y="1281"/>
                  </a:lnTo>
                  <a:lnTo>
                    <a:pt x="1410" y="1278"/>
                  </a:lnTo>
                  <a:lnTo>
                    <a:pt x="1404" y="1275"/>
                  </a:lnTo>
                  <a:lnTo>
                    <a:pt x="1400" y="1277"/>
                  </a:lnTo>
                  <a:lnTo>
                    <a:pt x="1398" y="1280"/>
                  </a:lnTo>
                  <a:lnTo>
                    <a:pt x="1393" y="1282"/>
                  </a:lnTo>
                  <a:lnTo>
                    <a:pt x="1389" y="1280"/>
                  </a:lnTo>
                  <a:lnTo>
                    <a:pt x="1384" y="1278"/>
                  </a:lnTo>
                  <a:lnTo>
                    <a:pt x="1393" y="1278"/>
                  </a:lnTo>
                  <a:lnTo>
                    <a:pt x="1369" y="1267"/>
                  </a:lnTo>
                  <a:lnTo>
                    <a:pt x="1344" y="1256"/>
                  </a:lnTo>
                  <a:lnTo>
                    <a:pt x="1348" y="1255"/>
                  </a:lnTo>
                  <a:lnTo>
                    <a:pt x="1352" y="1254"/>
                  </a:lnTo>
                  <a:lnTo>
                    <a:pt x="1355" y="1252"/>
                  </a:lnTo>
                  <a:lnTo>
                    <a:pt x="1359" y="1254"/>
                  </a:lnTo>
                  <a:lnTo>
                    <a:pt x="1367" y="1254"/>
                  </a:lnTo>
                  <a:lnTo>
                    <a:pt x="1375" y="1255"/>
                  </a:lnTo>
                  <a:lnTo>
                    <a:pt x="1384" y="1255"/>
                  </a:lnTo>
                  <a:lnTo>
                    <a:pt x="1392" y="1254"/>
                  </a:lnTo>
                  <a:lnTo>
                    <a:pt x="1397" y="1250"/>
                  </a:lnTo>
                  <a:lnTo>
                    <a:pt x="1399" y="1245"/>
                  </a:lnTo>
                  <a:lnTo>
                    <a:pt x="1398" y="1235"/>
                  </a:lnTo>
                  <a:lnTo>
                    <a:pt x="1394" y="1226"/>
                  </a:lnTo>
                  <a:lnTo>
                    <a:pt x="1390" y="1220"/>
                  </a:lnTo>
                  <a:lnTo>
                    <a:pt x="1384" y="1216"/>
                  </a:lnTo>
                  <a:lnTo>
                    <a:pt x="1375" y="1214"/>
                  </a:lnTo>
                  <a:lnTo>
                    <a:pt x="1369" y="1214"/>
                  </a:lnTo>
                  <a:lnTo>
                    <a:pt x="1365" y="1214"/>
                  </a:lnTo>
                  <a:lnTo>
                    <a:pt x="1363" y="1213"/>
                  </a:lnTo>
                  <a:lnTo>
                    <a:pt x="1362" y="1211"/>
                  </a:lnTo>
                  <a:lnTo>
                    <a:pt x="1360" y="1209"/>
                  </a:lnTo>
                  <a:lnTo>
                    <a:pt x="1359" y="1206"/>
                  </a:lnTo>
                  <a:lnTo>
                    <a:pt x="1358" y="1203"/>
                  </a:lnTo>
                  <a:lnTo>
                    <a:pt x="1357" y="1199"/>
                  </a:lnTo>
                  <a:lnTo>
                    <a:pt x="1355" y="1196"/>
                  </a:lnTo>
                  <a:lnTo>
                    <a:pt x="1354" y="1193"/>
                  </a:lnTo>
                  <a:lnTo>
                    <a:pt x="1353" y="1190"/>
                  </a:lnTo>
                  <a:lnTo>
                    <a:pt x="1350" y="1188"/>
                  </a:lnTo>
                  <a:lnTo>
                    <a:pt x="1348" y="1185"/>
                  </a:lnTo>
                  <a:lnTo>
                    <a:pt x="1347" y="1184"/>
                  </a:lnTo>
                  <a:lnTo>
                    <a:pt x="1344" y="1183"/>
                  </a:lnTo>
                  <a:lnTo>
                    <a:pt x="1342" y="1184"/>
                  </a:lnTo>
                  <a:lnTo>
                    <a:pt x="1340" y="1185"/>
                  </a:lnTo>
                  <a:lnTo>
                    <a:pt x="1338" y="1188"/>
                  </a:lnTo>
                  <a:lnTo>
                    <a:pt x="1338" y="1190"/>
                  </a:lnTo>
                  <a:lnTo>
                    <a:pt x="1338" y="1191"/>
                  </a:lnTo>
                  <a:lnTo>
                    <a:pt x="1337" y="1190"/>
                  </a:lnTo>
                  <a:lnTo>
                    <a:pt x="1335" y="1190"/>
                  </a:lnTo>
                  <a:lnTo>
                    <a:pt x="1334" y="1188"/>
                  </a:lnTo>
                  <a:lnTo>
                    <a:pt x="1333" y="1185"/>
                  </a:lnTo>
                  <a:lnTo>
                    <a:pt x="1330" y="1181"/>
                  </a:lnTo>
                  <a:lnTo>
                    <a:pt x="1327" y="1179"/>
                  </a:lnTo>
                  <a:lnTo>
                    <a:pt x="1324" y="1178"/>
                  </a:lnTo>
                  <a:lnTo>
                    <a:pt x="1319" y="1178"/>
                  </a:lnTo>
                  <a:lnTo>
                    <a:pt x="1313" y="1178"/>
                  </a:lnTo>
                  <a:lnTo>
                    <a:pt x="1309" y="1180"/>
                  </a:lnTo>
                  <a:lnTo>
                    <a:pt x="1307" y="1185"/>
                  </a:lnTo>
                  <a:lnTo>
                    <a:pt x="1306" y="1191"/>
                  </a:lnTo>
                  <a:lnTo>
                    <a:pt x="1303" y="1196"/>
                  </a:lnTo>
                  <a:lnTo>
                    <a:pt x="1299" y="1201"/>
                  </a:lnTo>
                  <a:lnTo>
                    <a:pt x="1292" y="1204"/>
                  </a:lnTo>
                  <a:lnTo>
                    <a:pt x="1286" y="1206"/>
                  </a:lnTo>
                  <a:lnTo>
                    <a:pt x="1281" y="1209"/>
                  </a:lnTo>
                  <a:lnTo>
                    <a:pt x="1277" y="1211"/>
                  </a:lnTo>
                  <a:lnTo>
                    <a:pt x="1273" y="1214"/>
                  </a:lnTo>
                  <a:lnTo>
                    <a:pt x="1269" y="1216"/>
                  </a:lnTo>
                  <a:lnTo>
                    <a:pt x="1267" y="1219"/>
                  </a:lnTo>
                  <a:lnTo>
                    <a:pt x="1262" y="1222"/>
                  </a:lnTo>
                  <a:lnTo>
                    <a:pt x="1262" y="1222"/>
                  </a:lnTo>
                  <a:lnTo>
                    <a:pt x="1262" y="1222"/>
                  </a:lnTo>
                  <a:lnTo>
                    <a:pt x="1259" y="1222"/>
                  </a:lnTo>
                  <a:lnTo>
                    <a:pt x="1254" y="1220"/>
                  </a:lnTo>
                  <a:lnTo>
                    <a:pt x="1257" y="1219"/>
                  </a:lnTo>
                  <a:lnTo>
                    <a:pt x="1259" y="1217"/>
                  </a:lnTo>
                  <a:lnTo>
                    <a:pt x="1169" y="1174"/>
                  </a:lnTo>
                  <a:lnTo>
                    <a:pt x="1080" y="1129"/>
                  </a:lnTo>
                  <a:lnTo>
                    <a:pt x="984" y="1076"/>
                  </a:lnTo>
                  <a:lnTo>
                    <a:pt x="892" y="1021"/>
                  </a:lnTo>
                  <a:lnTo>
                    <a:pt x="805" y="966"/>
                  </a:lnTo>
                  <a:lnTo>
                    <a:pt x="720" y="912"/>
                  </a:lnTo>
                  <a:lnTo>
                    <a:pt x="640" y="859"/>
                  </a:lnTo>
                  <a:lnTo>
                    <a:pt x="564" y="810"/>
                  </a:lnTo>
                  <a:lnTo>
                    <a:pt x="492" y="764"/>
                  </a:lnTo>
                  <a:lnTo>
                    <a:pt x="426" y="723"/>
                  </a:lnTo>
                  <a:lnTo>
                    <a:pt x="363" y="685"/>
                  </a:lnTo>
                  <a:lnTo>
                    <a:pt x="302" y="654"/>
                  </a:lnTo>
                  <a:lnTo>
                    <a:pt x="244" y="629"/>
                  </a:lnTo>
                  <a:lnTo>
                    <a:pt x="188" y="609"/>
                  </a:lnTo>
                  <a:lnTo>
                    <a:pt x="133" y="596"/>
                  </a:lnTo>
                  <a:lnTo>
                    <a:pt x="81" y="588"/>
                  </a:lnTo>
                  <a:lnTo>
                    <a:pt x="67" y="588"/>
                  </a:lnTo>
                  <a:lnTo>
                    <a:pt x="67" y="588"/>
                  </a:lnTo>
                  <a:lnTo>
                    <a:pt x="66" y="587"/>
                  </a:lnTo>
                  <a:lnTo>
                    <a:pt x="66" y="587"/>
                  </a:lnTo>
                  <a:lnTo>
                    <a:pt x="65" y="588"/>
                  </a:lnTo>
                  <a:lnTo>
                    <a:pt x="65" y="588"/>
                  </a:lnTo>
                  <a:lnTo>
                    <a:pt x="65" y="588"/>
                  </a:lnTo>
                  <a:lnTo>
                    <a:pt x="62" y="588"/>
                  </a:lnTo>
                  <a:lnTo>
                    <a:pt x="62" y="591"/>
                  </a:lnTo>
                  <a:lnTo>
                    <a:pt x="35" y="592"/>
                  </a:lnTo>
                  <a:lnTo>
                    <a:pt x="10" y="596"/>
                  </a:lnTo>
                  <a:lnTo>
                    <a:pt x="10" y="593"/>
                  </a:lnTo>
                  <a:lnTo>
                    <a:pt x="11" y="591"/>
                  </a:lnTo>
                  <a:lnTo>
                    <a:pt x="13" y="588"/>
                  </a:lnTo>
                  <a:lnTo>
                    <a:pt x="14" y="586"/>
                  </a:lnTo>
                  <a:lnTo>
                    <a:pt x="14" y="584"/>
                  </a:lnTo>
                  <a:lnTo>
                    <a:pt x="13" y="583"/>
                  </a:lnTo>
                  <a:lnTo>
                    <a:pt x="13" y="583"/>
                  </a:lnTo>
                  <a:lnTo>
                    <a:pt x="11" y="583"/>
                  </a:lnTo>
                  <a:lnTo>
                    <a:pt x="10" y="583"/>
                  </a:lnTo>
                  <a:lnTo>
                    <a:pt x="5" y="581"/>
                  </a:lnTo>
                  <a:lnTo>
                    <a:pt x="1" y="576"/>
                  </a:lnTo>
                  <a:lnTo>
                    <a:pt x="0" y="571"/>
                  </a:lnTo>
                  <a:lnTo>
                    <a:pt x="1" y="562"/>
                  </a:lnTo>
                  <a:lnTo>
                    <a:pt x="5" y="560"/>
                  </a:lnTo>
                  <a:lnTo>
                    <a:pt x="9" y="557"/>
                  </a:lnTo>
                  <a:lnTo>
                    <a:pt x="13" y="553"/>
                  </a:lnTo>
                  <a:lnTo>
                    <a:pt x="16" y="552"/>
                  </a:lnTo>
                  <a:lnTo>
                    <a:pt x="19" y="548"/>
                  </a:lnTo>
                  <a:lnTo>
                    <a:pt x="21" y="545"/>
                  </a:lnTo>
                  <a:lnTo>
                    <a:pt x="25" y="541"/>
                  </a:lnTo>
                  <a:lnTo>
                    <a:pt x="29" y="536"/>
                  </a:lnTo>
                  <a:lnTo>
                    <a:pt x="34" y="531"/>
                  </a:lnTo>
                  <a:lnTo>
                    <a:pt x="39" y="526"/>
                  </a:lnTo>
                  <a:lnTo>
                    <a:pt x="44" y="524"/>
                  </a:lnTo>
                  <a:lnTo>
                    <a:pt x="46" y="525"/>
                  </a:lnTo>
                  <a:lnTo>
                    <a:pt x="47" y="527"/>
                  </a:lnTo>
                  <a:lnTo>
                    <a:pt x="46" y="529"/>
                  </a:lnTo>
                  <a:lnTo>
                    <a:pt x="46" y="531"/>
                  </a:lnTo>
                  <a:lnTo>
                    <a:pt x="45" y="532"/>
                  </a:lnTo>
                  <a:lnTo>
                    <a:pt x="44" y="535"/>
                  </a:lnTo>
                  <a:lnTo>
                    <a:pt x="44" y="536"/>
                  </a:lnTo>
                  <a:lnTo>
                    <a:pt x="44" y="537"/>
                  </a:lnTo>
                  <a:lnTo>
                    <a:pt x="46" y="537"/>
                  </a:lnTo>
                  <a:lnTo>
                    <a:pt x="47" y="538"/>
                  </a:lnTo>
                  <a:lnTo>
                    <a:pt x="50" y="538"/>
                  </a:lnTo>
                  <a:lnTo>
                    <a:pt x="51" y="538"/>
                  </a:lnTo>
                  <a:lnTo>
                    <a:pt x="51" y="538"/>
                  </a:lnTo>
                  <a:lnTo>
                    <a:pt x="54" y="538"/>
                  </a:lnTo>
                  <a:lnTo>
                    <a:pt x="56" y="538"/>
                  </a:lnTo>
                  <a:lnTo>
                    <a:pt x="59" y="538"/>
                  </a:lnTo>
                  <a:lnTo>
                    <a:pt x="61" y="538"/>
                  </a:lnTo>
                  <a:lnTo>
                    <a:pt x="65" y="537"/>
                  </a:lnTo>
                  <a:lnTo>
                    <a:pt x="66" y="536"/>
                  </a:lnTo>
                  <a:lnTo>
                    <a:pt x="69" y="533"/>
                  </a:lnTo>
                  <a:lnTo>
                    <a:pt x="70" y="530"/>
                  </a:lnTo>
                  <a:lnTo>
                    <a:pt x="70" y="529"/>
                  </a:lnTo>
                  <a:lnTo>
                    <a:pt x="69" y="527"/>
                  </a:lnTo>
                  <a:lnTo>
                    <a:pt x="67" y="526"/>
                  </a:lnTo>
                  <a:lnTo>
                    <a:pt x="66" y="526"/>
                  </a:lnTo>
                  <a:lnTo>
                    <a:pt x="65" y="526"/>
                  </a:lnTo>
                  <a:lnTo>
                    <a:pt x="64" y="526"/>
                  </a:lnTo>
                  <a:lnTo>
                    <a:pt x="64" y="525"/>
                  </a:lnTo>
                  <a:lnTo>
                    <a:pt x="64" y="525"/>
                  </a:lnTo>
                  <a:lnTo>
                    <a:pt x="64" y="522"/>
                  </a:lnTo>
                  <a:lnTo>
                    <a:pt x="65" y="520"/>
                  </a:lnTo>
                  <a:lnTo>
                    <a:pt x="66" y="517"/>
                  </a:lnTo>
                  <a:lnTo>
                    <a:pt x="66" y="514"/>
                  </a:lnTo>
                  <a:lnTo>
                    <a:pt x="65" y="511"/>
                  </a:lnTo>
                  <a:lnTo>
                    <a:pt x="62" y="510"/>
                  </a:lnTo>
                  <a:lnTo>
                    <a:pt x="60" y="507"/>
                  </a:lnTo>
                  <a:lnTo>
                    <a:pt x="57" y="506"/>
                  </a:lnTo>
                  <a:lnTo>
                    <a:pt x="56" y="506"/>
                  </a:lnTo>
                  <a:lnTo>
                    <a:pt x="54" y="507"/>
                  </a:lnTo>
                  <a:lnTo>
                    <a:pt x="50" y="506"/>
                  </a:lnTo>
                  <a:lnTo>
                    <a:pt x="47" y="504"/>
                  </a:lnTo>
                  <a:lnTo>
                    <a:pt x="49" y="499"/>
                  </a:lnTo>
                  <a:lnTo>
                    <a:pt x="50" y="492"/>
                  </a:lnTo>
                  <a:lnTo>
                    <a:pt x="51" y="486"/>
                  </a:lnTo>
                  <a:lnTo>
                    <a:pt x="51" y="481"/>
                  </a:lnTo>
                  <a:lnTo>
                    <a:pt x="50" y="479"/>
                  </a:lnTo>
                  <a:lnTo>
                    <a:pt x="49" y="476"/>
                  </a:lnTo>
                  <a:lnTo>
                    <a:pt x="47" y="474"/>
                  </a:lnTo>
                  <a:lnTo>
                    <a:pt x="46" y="473"/>
                  </a:lnTo>
                  <a:lnTo>
                    <a:pt x="45" y="469"/>
                  </a:lnTo>
                  <a:lnTo>
                    <a:pt x="42" y="465"/>
                  </a:lnTo>
                  <a:lnTo>
                    <a:pt x="40" y="463"/>
                  </a:lnTo>
                  <a:lnTo>
                    <a:pt x="39" y="463"/>
                  </a:lnTo>
                  <a:lnTo>
                    <a:pt x="36" y="460"/>
                  </a:lnTo>
                  <a:lnTo>
                    <a:pt x="34" y="459"/>
                  </a:lnTo>
                  <a:lnTo>
                    <a:pt x="31" y="458"/>
                  </a:lnTo>
                  <a:lnTo>
                    <a:pt x="29" y="456"/>
                  </a:lnTo>
                  <a:lnTo>
                    <a:pt x="27" y="456"/>
                  </a:lnTo>
                  <a:lnTo>
                    <a:pt x="27" y="455"/>
                  </a:lnTo>
                  <a:lnTo>
                    <a:pt x="27" y="455"/>
                  </a:lnTo>
                  <a:lnTo>
                    <a:pt x="27" y="454"/>
                  </a:lnTo>
                  <a:lnTo>
                    <a:pt x="30" y="453"/>
                  </a:lnTo>
                  <a:lnTo>
                    <a:pt x="32" y="451"/>
                  </a:lnTo>
                  <a:lnTo>
                    <a:pt x="34" y="449"/>
                  </a:lnTo>
                  <a:lnTo>
                    <a:pt x="35" y="445"/>
                  </a:lnTo>
                  <a:lnTo>
                    <a:pt x="36" y="441"/>
                  </a:lnTo>
                  <a:lnTo>
                    <a:pt x="36" y="439"/>
                  </a:lnTo>
                  <a:lnTo>
                    <a:pt x="37" y="435"/>
                  </a:lnTo>
                  <a:lnTo>
                    <a:pt x="39" y="432"/>
                  </a:lnTo>
                  <a:lnTo>
                    <a:pt x="41" y="428"/>
                  </a:lnTo>
                  <a:lnTo>
                    <a:pt x="44" y="427"/>
                  </a:lnTo>
                  <a:lnTo>
                    <a:pt x="46" y="425"/>
                  </a:lnTo>
                  <a:lnTo>
                    <a:pt x="49" y="425"/>
                  </a:lnTo>
                  <a:lnTo>
                    <a:pt x="51" y="425"/>
                  </a:lnTo>
                  <a:lnTo>
                    <a:pt x="54" y="423"/>
                  </a:lnTo>
                  <a:lnTo>
                    <a:pt x="56" y="420"/>
                  </a:lnTo>
                  <a:lnTo>
                    <a:pt x="67" y="409"/>
                  </a:lnTo>
                  <a:lnTo>
                    <a:pt x="75" y="394"/>
                  </a:lnTo>
                  <a:lnTo>
                    <a:pt x="76" y="390"/>
                  </a:lnTo>
                  <a:lnTo>
                    <a:pt x="76" y="387"/>
                  </a:lnTo>
                  <a:lnTo>
                    <a:pt x="76" y="382"/>
                  </a:lnTo>
                  <a:lnTo>
                    <a:pt x="77" y="378"/>
                  </a:lnTo>
                  <a:lnTo>
                    <a:pt x="80" y="376"/>
                  </a:lnTo>
                  <a:lnTo>
                    <a:pt x="82" y="372"/>
                  </a:lnTo>
                  <a:lnTo>
                    <a:pt x="86" y="368"/>
                  </a:lnTo>
                  <a:lnTo>
                    <a:pt x="87" y="366"/>
                  </a:lnTo>
                  <a:lnTo>
                    <a:pt x="88" y="363"/>
                  </a:lnTo>
                  <a:lnTo>
                    <a:pt x="90" y="359"/>
                  </a:lnTo>
                  <a:lnTo>
                    <a:pt x="91" y="354"/>
                  </a:lnTo>
                  <a:lnTo>
                    <a:pt x="92" y="352"/>
                  </a:lnTo>
                  <a:lnTo>
                    <a:pt x="93" y="349"/>
                  </a:lnTo>
                  <a:lnTo>
                    <a:pt x="96" y="349"/>
                  </a:lnTo>
                  <a:lnTo>
                    <a:pt x="98" y="349"/>
                  </a:lnTo>
                  <a:lnTo>
                    <a:pt x="101" y="347"/>
                  </a:lnTo>
                  <a:lnTo>
                    <a:pt x="108" y="339"/>
                  </a:lnTo>
                  <a:lnTo>
                    <a:pt x="110" y="337"/>
                  </a:lnTo>
                  <a:lnTo>
                    <a:pt x="112" y="333"/>
                  </a:lnTo>
                  <a:lnTo>
                    <a:pt x="113" y="331"/>
                  </a:lnTo>
                  <a:lnTo>
                    <a:pt x="116" y="327"/>
                  </a:lnTo>
                  <a:lnTo>
                    <a:pt x="117" y="325"/>
                  </a:lnTo>
                  <a:lnTo>
                    <a:pt x="120" y="322"/>
                  </a:lnTo>
                  <a:lnTo>
                    <a:pt x="121" y="321"/>
                  </a:lnTo>
                  <a:lnTo>
                    <a:pt x="122" y="321"/>
                  </a:lnTo>
                  <a:lnTo>
                    <a:pt x="123" y="322"/>
                  </a:lnTo>
                  <a:lnTo>
                    <a:pt x="125" y="323"/>
                  </a:lnTo>
                  <a:lnTo>
                    <a:pt x="125" y="325"/>
                  </a:lnTo>
                  <a:lnTo>
                    <a:pt x="126" y="325"/>
                  </a:lnTo>
                  <a:lnTo>
                    <a:pt x="128" y="325"/>
                  </a:lnTo>
                  <a:lnTo>
                    <a:pt x="130" y="323"/>
                  </a:lnTo>
                  <a:lnTo>
                    <a:pt x="132" y="321"/>
                  </a:lnTo>
                  <a:lnTo>
                    <a:pt x="136" y="318"/>
                  </a:lnTo>
                  <a:lnTo>
                    <a:pt x="141" y="316"/>
                  </a:lnTo>
                  <a:lnTo>
                    <a:pt x="145" y="310"/>
                  </a:lnTo>
                  <a:lnTo>
                    <a:pt x="150" y="302"/>
                  </a:lnTo>
                  <a:lnTo>
                    <a:pt x="155" y="295"/>
                  </a:lnTo>
                  <a:lnTo>
                    <a:pt x="158" y="292"/>
                  </a:lnTo>
                  <a:lnTo>
                    <a:pt x="162" y="295"/>
                  </a:lnTo>
                  <a:lnTo>
                    <a:pt x="162" y="300"/>
                  </a:lnTo>
                  <a:lnTo>
                    <a:pt x="161" y="305"/>
                  </a:lnTo>
                  <a:lnTo>
                    <a:pt x="158" y="311"/>
                  </a:lnTo>
                  <a:lnTo>
                    <a:pt x="158" y="316"/>
                  </a:lnTo>
                  <a:lnTo>
                    <a:pt x="161" y="318"/>
                  </a:lnTo>
                  <a:lnTo>
                    <a:pt x="162" y="321"/>
                  </a:lnTo>
                  <a:lnTo>
                    <a:pt x="164" y="323"/>
                  </a:lnTo>
                  <a:lnTo>
                    <a:pt x="164" y="323"/>
                  </a:lnTo>
                  <a:lnTo>
                    <a:pt x="166" y="323"/>
                  </a:lnTo>
                  <a:lnTo>
                    <a:pt x="167" y="323"/>
                  </a:lnTo>
                  <a:lnTo>
                    <a:pt x="168" y="322"/>
                  </a:lnTo>
                  <a:lnTo>
                    <a:pt x="169" y="321"/>
                  </a:lnTo>
                  <a:lnTo>
                    <a:pt x="169" y="318"/>
                  </a:lnTo>
                  <a:lnTo>
                    <a:pt x="168" y="317"/>
                  </a:lnTo>
                  <a:lnTo>
                    <a:pt x="167" y="316"/>
                  </a:lnTo>
                  <a:lnTo>
                    <a:pt x="167" y="315"/>
                  </a:lnTo>
                  <a:lnTo>
                    <a:pt x="167" y="313"/>
                  </a:lnTo>
                  <a:lnTo>
                    <a:pt x="167" y="311"/>
                  </a:lnTo>
                  <a:lnTo>
                    <a:pt x="167" y="307"/>
                  </a:lnTo>
                  <a:lnTo>
                    <a:pt x="168" y="305"/>
                  </a:lnTo>
                  <a:lnTo>
                    <a:pt x="169" y="302"/>
                  </a:lnTo>
                  <a:lnTo>
                    <a:pt x="171" y="298"/>
                  </a:lnTo>
                  <a:lnTo>
                    <a:pt x="172" y="296"/>
                  </a:lnTo>
                  <a:lnTo>
                    <a:pt x="173" y="295"/>
                  </a:lnTo>
                  <a:lnTo>
                    <a:pt x="174" y="296"/>
                  </a:lnTo>
                  <a:lnTo>
                    <a:pt x="176" y="297"/>
                  </a:lnTo>
                  <a:lnTo>
                    <a:pt x="176" y="298"/>
                  </a:lnTo>
                  <a:lnTo>
                    <a:pt x="177" y="301"/>
                  </a:lnTo>
                  <a:lnTo>
                    <a:pt x="177" y="302"/>
                  </a:lnTo>
                  <a:lnTo>
                    <a:pt x="177" y="306"/>
                  </a:lnTo>
                  <a:lnTo>
                    <a:pt x="178" y="308"/>
                  </a:lnTo>
                  <a:lnTo>
                    <a:pt x="179" y="310"/>
                  </a:lnTo>
                  <a:lnTo>
                    <a:pt x="181" y="310"/>
                  </a:lnTo>
                  <a:lnTo>
                    <a:pt x="182" y="310"/>
                  </a:lnTo>
                  <a:lnTo>
                    <a:pt x="183" y="308"/>
                  </a:lnTo>
                  <a:lnTo>
                    <a:pt x="184" y="307"/>
                  </a:lnTo>
                  <a:lnTo>
                    <a:pt x="187" y="305"/>
                  </a:lnTo>
                  <a:lnTo>
                    <a:pt x="188" y="303"/>
                  </a:lnTo>
                  <a:lnTo>
                    <a:pt x="191" y="302"/>
                  </a:lnTo>
                  <a:lnTo>
                    <a:pt x="192" y="302"/>
                  </a:lnTo>
                  <a:lnTo>
                    <a:pt x="194" y="302"/>
                  </a:lnTo>
                  <a:lnTo>
                    <a:pt x="196" y="303"/>
                  </a:lnTo>
                  <a:lnTo>
                    <a:pt x="197" y="303"/>
                  </a:lnTo>
                  <a:lnTo>
                    <a:pt x="198" y="305"/>
                  </a:lnTo>
                  <a:lnTo>
                    <a:pt x="198" y="311"/>
                  </a:lnTo>
                  <a:lnTo>
                    <a:pt x="199" y="312"/>
                  </a:lnTo>
                  <a:lnTo>
                    <a:pt x="201" y="313"/>
                  </a:lnTo>
                  <a:lnTo>
                    <a:pt x="201" y="313"/>
                  </a:lnTo>
                  <a:lnTo>
                    <a:pt x="202" y="313"/>
                  </a:lnTo>
                  <a:lnTo>
                    <a:pt x="203" y="313"/>
                  </a:lnTo>
                  <a:lnTo>
                    <a:pt x="206" y="313"/>
                  </a:lnTo>
                  <a:lnTo>
                    <a:pt x="207" y="315"/>
                  </a:lnTo>
                  <a:lnTo>
                    <a:pt x="208" y="316"/>
                  </a:lnTo>
                  <a:lnTo>
                    <a:pt x="208" y="317"/>
                  </a:lnTo>
                  <a:lnTo>
                    <a:pt x="208" y="320"/>
                  </a:lnTo>
                  <a:lnTo>
                    <a:pt x="208" y="321"/>
                  </a:lnTo>
                  <a:lnTo>
                    <a:pt x="209" y="322"/>
                  </a:lnTo>
                  <a:lnTo>
                    <a:pt x="212" y="321"/>
                  </a:lnTo>
                  <a:lnTo>
                    <a:pt x="213" y="320"/>
                  </a:lnTo>
                  <a:lnTo>
                    <a:pt x="216" y="318"/>
                  </a:lnTo>
                  <a:lnTo>
                    <a:pt x="217" y="316"/>
                  </a:lnTo>
                  <a:lnTo>
                    <a:pt x="219" y="313"/>
                  </a:lnTo>
                  <a:lnTo>
                    <a:pt x="224" y="306"/>
                  </a:lnTo>
                  <a:lnTo>
                    <a:pt x="231" y="305"/>
                  </a:lnTo>
                  <a:lnTo>
                    <a:pt x="235" y="307"/>
                  </a:lnTo>
                  <a:lnTo>
                    <a:pt x="239" y="311"/>
                  </a:lnTo>
                  <a:lnTo>
                    <a:pt x="245" y="312"/>
                  </a:lnTo>
                  <a:lnTo>
                    <a:pt x="250" y="315"/>
                  </a:lnTo>
                  <a:lnTo>
                    <a:pt x="257" y="315"/>
                  </a:lnTo>
                  <a:lnTo>
                    <a:pt x="263" y="313"/>
                  </a:lnTo>
                  <a:lnTo>
                    <a:pt x="267" y="311"/>
                  </a:lnTo>
                  <a:lnTo>
                    <a:pt x="269" y="311"/>
                  </a:lnTo>
                  <a:lnTo>
                    <a:pt x="272" y="312"/>
                  </a:lnTo>
                  <a:lnTo>
                    <a:pt x="274" y="313"/>
                  </a:lnTo>
                  <a:lnTo>
                    <a:pt x="275" y="315"/>
                  </a:lnTo>
                  <a:lnTo>
                    <a:pt x="279" y="315"/>
                  </a:lnTo>
                  <a:lnTo>
                    <a:pt x="282" y="316"/>
                  </a:lnTo>
                  <a:lnTo>
                    <a:pt x="290" y="313"/>
                  </a:lnTo>
                  <a:lnTo>
                    <a:pt x="299" y="310"/>
                  </a:lnTo>
                  <a:lnTo>
                    <a:pt x="308" y="307"/>
                  </a:lnTo>
                  <a:lnTo>
                    <a:pt x="311" y="307"/>
                  </a:lnTo>
                  <a:lnTo>
                    <a:pt x="314" y="307"/>
                  </a:lnTo>
                  <a:lnTo>
                    <a:pt x="316" y="310"/>
                  </a:lnTo>
                  <a:lnTo>
                    <a:pt x="319" y="311"/>
                  </a:lnTo>
                  <a:lnTo>
                    <a:pt x="321" y="313"/>
                  </a:lnTo>
                  <a:lnTo>
                    <a:pt x="323" y="315"/>
                  </a:lnTo>
                  <a:lnTo>
                    <a:pt x="326" y="317"/>
                  </a:lnTo>
                  <a:lnTo>
                    <a:pt x="329" y="318"/>
                  </a:lnTo>
                  <a:lnTo>
                    <a:pt x="331" y="318"/>
                  </a:lnTo>
                  <a:lnTo>
                    <a:pt x="335" y="320"/>
                  </a:lnTo>
                  <a:lnTo>
                    <a:pt x="339" y="320"/>
                  </a:lnTo>
                  <a:lnTo>
                    <a:pt x="343" y="320"/>
                  </a:lnTo>
                  <a:lnTo>
                    <a:pt x="348" y="321"/>
                  </a:lnTo>
                  <a:lnTo>
                    <a:pt x="349" y="321"/>
                  </a:lnTo>
                  <a:lnTo>
                    <a:pt x="350" y="322"/>
                  </a:lnTo>
                  <a:lnTo>
                    <a:pt x="351" y="323"/>
                  </a:lnTo>
                  <a:lnTo>
                    <a:pt x="354" y="325"/>
                  </a:lnTo>
                  <a:lnTo>
                    <a:pt x="355" y="323"/>
                  </a:lnTo>
                  <a:lnTo>
                    <a:pt x="363" y="326"/>
                  </a:lnTo>
                  <a:lnTo>
                    <a:pt x="370" y="331"/>
                  </a:lnTo>
                  <a:lnTo>
                    <a:pt x="376" y="337"/>
                  </a:lnTo>
                  <a:lnTo>
                    <a:pt x="376" y="339"/>
                  </a:lnTo>
                  <a:lnTo>
                    <a:pt x="378" y="342"/>
                  </a:lnTo>
                  <a:lnTo>
                    <a:pt x="380" y="344"/>
                  </a:lnTo>
                  <a:lnTo>
                    <a:pt x="384" y="344"/>
                  </a:lnTo>
                  <a:lnTo>
                    <a:pt x="387" y="344"/>
                  </a:lnTo>
                  <a:lnTo>
                    <a:pt x="391" y="344"/>
                  </a:lnTo>
                  <a:lnTo>
                    <a:pt x="395" y="344"/>
                  </a:lnTo>
                  <a:lnTo>
                    <a:pt x="397" y="346"/>
                  </a:lnTo>
                  <a:lnTo>
                    <a:pt x="402" y="347"/>
                  </a:lnTo>
                  <a:lnTo>
                    <a:pt x="405" y="337"/>
                  </a:lnTo>
                  <a:lnTo>
                    <a:pt x="404" y="335"/>
                  </a:lnTo>
                  <a:lnTo>
                    <a:pt x="404" y="333"/>
                  </a:lnTo>
                  <a:lnTo>
                    <a:pt x="401" y="332"/>
                  </a:lnTo>
                  <a:lnTo>
                    <a:pt x="400" y="331"/>
                  </a:lnTo>
                  <a:lnTo>
                    <a:pt x="399" y="330"/>
                  </a:lnTo>
                  <a:lnTo>
                    <a:pt x="396" y="328"/>
                  </a:lnTo>
                  <a:lnTo>
                    <a:pt x="397" y="325"/>
                  </a:lnTo>
                  <a:lnTo>
                    <a:pt x="404" y="320"/>
                  </a:lnTo>
                  <a:lnTo>
                    <a:pt x="410" y="315"/>
                  </a:lnTo>
                  <a:lnTo>
                    <a:pt x="416" y="311"/>
                  </a:lnTo>
                  <a:lnTo>
                    <a:pt x="420" y="307"/>
                  </a:lnTo>
                  <a:lnTo>
                    <a:pt x="422" y="305"/>
                  </a:lnTo>
                  <a:lnTo>
                    <a:pt x="424" y="302"/>
                  </a:lnTo>
                  <a:lnTo>
                    <a:pt x="426" y="300"/>
                  </a:lnTo>
                  <a:lnTo>
                    <a:pt x="429" y="297"/>
                  </a:lnTo>
                  <a:lnTo>
                    <a:pt x="430" y="295"/>
                  </a:lnTo>
                  <a:lnTo>
                    <a:pt x="432" y="295"/>
                  </a:lnTo>
                  <a:lnTo>
                    <a:pt x="434" y="295"/>
                  </a:lnTo>
                  <a:lnTo>
                    <a:pt x="435" y="296"/>
                  </a:lnTo>
                  <a:lnTo>
                    <a:pt x="436" y="300"/>
                  </a:lnTo>
                  <a:lnTo>
                    <a:pt x="436" y="301"/>
                  </a:lnTo>
                  <a:lnTo>
                    <a:pt x="436" y="302"/>
                  </a:lnTo>
                  <a:lnTo>
                    <a:pt x="436" y="303"/>
                  </a:lnTo>
                  <a:lnTo>
                    <a:pt x="437" y="305"/>
                  </a:lnTo>
                  <a:lnTo>
                    <a:pt x="439" y="305"/>
                  </a:lnTo>
                  <a:lnTo>
                    <a:pt x="440" y="305"/>
                  </a:lnTo>
                  <a:lnTo>
                    <a:pt x="442" y="303"/>
                  </a:lnTo>
                  <a:lnTo>
                    <a:pt x="445" y="301"/>
                  </a:lnTo>
                  <a:lnTo>
                    <a:pt x="447" y="298"/>
                  </a:lnTo>
                  <a:lnTo>
                    <a:pt x="449" y="297"/>
                  </a:lnTo>
                  <a:lnTo>
                    <a:pt x="450" y="296"/>
                  </a:lnTo>
                  <a:lnTo>
                    <a:pt x="450" y="295"/>
                  </a:lnTo>
                  <a:lnTo>
                    <a:pt x="451" y="293"/>
                  </a:lnTo>
                  <a:lnTo>
                    <a:pt x="451" y="291"/>
                  </a:lnTo>
                  <a:lnTo>
                    <a:pt x="452" y="290"/>
                  </a:lnTo>
                  <a:lnTo>
                    <a:pt x="455" y="287"/>
                  </a:lnTo>
                  <a:lnTo>
                    <a:pt x="456" y="285"/>
                  </a:lnTo>
                  <a:lnTo>
                    <a:pt x="460" y="284"/>
                  </a:lnTo>
                  <a:lnTo>
                    <a:pt x="462" y="284"/>
                  </a:lnTo>
                  <a:lnTo>
                    <a:pt x="465" y="281"/>
                  </a:lnTo>
                  <a:lnTo>
                    <a:pt x="468" y="281"/>
                  </a:lnTo>
                  <a:lnTo>
                    <a:pt x="471" y="280"/>
                  </a:lnTo>
                  <a:lnTo>
                    <a:pt x="473" y="277"/>
                  </a:lnTo>
                  <a:lnTo>
                    <a:pt x="476" y="275"/>
                  </a:lnTo>
                  <a:lnTo>
                    <a:pt x="477" y="271"/>
                  </a:lnTo>
                  <a:lnTo>
                    <a:pt x="480" y="267"/>
                  </a:lnTo>
                  <a:lnTo>
                    <a:pt x="483" y="264"/>
                  </a:lnTo>
                  <a:lnTo>
                    <a:pt x="487" y="260"/>
                  </a:lnTo>
                  <a:lnTo>
                    <a:pt x="491" y="259"/>
                  </a:lnTo>
                  <a:lnTo>
                    <a:pt x="493" y="259"/>
                  </a:lnTo>
                  <a:lnTo>
                    <a:pt x="496" y="261"/>
                  </a:lnTo>
                  <a:lnTo>
                    <a:pt x="498" y="261"/>
                  </a:lnTo>
                  <a:lnTo>
                    <a:pt x="498" y="262"/>
                  </a:lnTo>
                  <a:lnTo>
                    <a:pt x="500" y="264"/>
                  </a:lnTo>
                  <a:lnTo>
                    <a:pt x="500" y="266"/>
                  </a:lnTo>
                  <a:lnTo>
                    <a:pt x="500" y="267"/>
                  </a:lnTo>
                  <a:lnTo>
                    <a:pt x="498" y="270"/>
                  </a:lnTo>
                  <a:lnTo>
                    <a:pt x="498" y="271"/>
                  </a:lnTo>
                  <a:lnTo>
                    <a:pt x="500" y="275"/>
                  </a:lnTo>
                  <a:lnTo>
                    <a:pt x="503" y="274"/>
                  </a:lnTo>
                  <a:lnTo>
                    <a:pt x="507" y="271"/>
                  </a:lnTo>
                  <a:lnTo>
                    <a:pt x="511" y="266"/>
                  </a:lnTo>
                  <a:lnTo>
                    <a:pt x="516" y="261"/>
                  </a:lnTo>
                  <a:lnTo>
                    <a:pt x="518" y="256"/>
                  </a:lnTo>
                  <a:lnTo>
                    <a:pt x="520" y="252"/>
                  </a:lnTo>
                  <a:lnTo>
                    <a:pt x="522" y="247"/>
                  </a:lnTo>
                  <a:lnTo>
                    <a:pt x="522" y="241"/>
                  </a:lnTo>
                  <a:lnTo>
                    <a:pt x="523" y="234"/>
                  </a:lnTo>
                  <a:lnTo>
                    <a:pt x="524" y="228"/>
                  </a:lnTo>
                  <a:lnTo>
                    <a:pt x="527" y="225"/>
                  </a:lnTo>
                  <a:lnTo>
                    <a:pt x="533" y="226"/>
                  </a:lnTo>
                  <a:lnTo>
                    <a:pt x="537" y="233"/>
                  </a:lnTo>
                  <a:lnTo>
                    <a:pt x="539" y="240"/>
                  </a:lnTo>
                  <a:lnTo>
                    <a:pt x="542" y="249"/>
                  </a:lnTo>
                  <a:lnTo>
                    <a:pt x="543" y="257"/>
                  </a:lnTo>
                  <a:lnTo>
                    <a:pt x="544" y="262"/>
                  </a:lnTo>
                  <a:lnTo>
                    <a:pt x="546" y="270"/>
                  </a:lnTo>
                  <a:lnTo>
                    <a:pt x="549" y="277"/>
                  </a:lnTo>
                  <a:lnTo>
                    <a:pt x="553" y="281"/>
                  </a:lnTo>
                  <a:lnTo>
                    <a:pt x="556" y="281"/>
                  </a:lnTo>
                  <a:lnTo>
                    <a:pt x="561" y="277"/>
                  </a:lnTo>
                  <a:lnTo>
                    <a:pt x="564" y="272"/>
                  </a:lnTo>
                  <a:lnTo>
                    <a:pt x="567" y="266"/>
                  </a:lnTo>
                  <a:lnTo>
                    <a:pt x="567" y="261"/>
                  </a:lnTo>
                  <a:lnTo>
                    <a:pt x="568" y="260"/>
                  </a:lnTo>
                  <a:lnTo>
                    <a:pt x="569" y="259"/>
                  </a:lnTo>
                  <a:lnTo>
                    <a:pt x="571" y="256"/>
                  </a:lnTo>
                  <a:lnTo>
                    <a:pt x="571" y="254"/>
                  </a:lnTo>
                  <a:lnTo>
                    <a:pt x="572" y="251"/>
                  </a:lnTo>
                  <a:lnTo>
                    <a:pt x="573" y="249"/>
                  </a:lnTo>
                  <a:lnTo>
                    <a:pt x="576" y="246"/>
                  </a:lnTo>
                  <a:lnTo>
                    <a:pt x="577" y="244"/>
                  </a:lnTo>
                  <a:lnTo>
                    <a:pt x="579" y="244"/>
                  </a:lnTo>
                  <a:lnTo>
                    <a:pt x="582" y="244"/>
                  </a:lnTo>
                  <a:lnTo>
                    <a:pt x="586" y="245"/>
                  </a:lnTo>
                  <a:lnTo>
                    <a:pt x="588" y="249"/>
                  </a:lnTo>
                  <a:lnTo>
                    <a:pt x="588" y="255"/>
                  </a:lnTo>
                  <a:lnTo>
                    <a:pt x="586" y="261"/>
                  </a:lnTo>
                  <a:lnTo>
                    <a:pt x="582" y="269"/>
                  </a:lnTo>
                  <a:lnTo>
                    <a:pt x="582" y="272"/>
                  </a:lnTo>
                  <a:lnTo>
                    <a:pt x="581" y="276"/>
                  </a:lnTo>
                  <a:lnTo>
                    <a:pt x="582" y="277"/>
                  </a:lnTo>
                  <a:lnTo>
                    <a:pt x="583" y="279"/>
                  </a:lnTo>
                  <a:lnTo>
                    <a:pt x="584" y="279"/>
                  </a:lnTo>
                  <a:lnTo>
                    <a:pt x="586" y="279"/>
                  </a:lnTo>
                  <a:lnTo>
                    <a:pt x="588" y="277"/>
                  </a:lnTo>
                  <a:lnTo>
                    <a:pt x="591" y="276"/>
                  </a:lnTo>
                  <a:lnTo>
                    <a:pt x="593" y="275"/>
                  </a:lnTo>
                  <a:lnTo>
                    <a:pt x="596" y="274"/>
                  </a:lnTo>
                  <a:lnTo>
                    <a:pt x="598" y="270"/>
                  </a:lnTo>
                  <a:lnTo>
                    <a:pt x="600" y="267"/>
                  </a:lnTo>
                  <a:lnTo>
                    <a:pt x="603" y="264"/>
                  </a:lnTo>
                  <a:lnTo>
                    <a:pt x="605" y="261"/>
                  </a:lnTo>
                  <a:lnTo>
                    <a:pt x="609" y="256"/>
                  </a:lnTo>
                  <a:lnTo>
                    <a:pt x="612" y="252"/>
                  </a:lnTo>
                  <a:lnTo>
                    <a:pt x="617" y="250"/>
                  </a:lnTo>
                  <a:lnTo>
                    <a:pt x="624" y="247"/>
                  </a:lnTo>
                  <a:lnTo>
                    <a:pt x="632" y="246"/>
                  </a:lnTo>
                  <a:lnTo>
                    <a:pt x="638" y="247"/>
                  </a:lnTo>
                  <a:lnTo>
                    <a:pt x="642" y="250"/>
                  </a:lnTo>
                  <a:lnTo>
                    <a:pt x="645" y="252"/>
                  </a:lnTo>
                  <a:lnTo>
                    <a:pt x="649" y="255"/>
                  </a:lnTo>
                  <a:lnTo>
                    <a:pt x="653" y="255"/>
                  </a:lnTo>
                  <a:lnTo>
                    <a:pt x="655" y="257"/>
                  </a:lnTo>
                  <a:lnTo>
                    <a:pt x="658" y="260"/>
                  </a:lnTo>
                  <a:lnTo>
                    <a:pt x="660" y="260"/>
                  </a:lnTo>
                  <a:lnTo>
                    <a:pt x="663" y="261"/>
                  </a:lnTo>
                  <a:lnTo>
                    <a:pt x="667" y="261"/>
                  </a:lnTo>
                  <a:lnTo>
                    <a:pt x="670" y="261"/>
                  </a:lnTo>
                  <a:lnTo>
                    <a:pt x="674" y="261"/>
                  </a:lnTo>
                  <a:lnTo>
                    <a:pt x="676" y="262"/>
                  </a:lnTo>
                  <a:lnTo>
                    <a:pt x="679" y="264"/>
                  </a:lnTo>
                  <a:lnTo>
                    <a:pt x="681" y="266"/>
                  </a:lnTo>
                  <a:lnTo>
                    <a:pt x="688" y="272"/>
                  </a:lnTo>
                  <a:lnTo>
                    <a:pt x="695" y="277"/>
                  </a:lnTo>
                  <a:lnTo>
                    <a:pt x="705" y="282"/>
                  </a:lnTo>
                  <a:lnTo>
                    <a:pt x="715" y="284"/>
                  </a:lnTo>
                  <a:lnTo>
                    <a:pt x="725" y="280"/>
                  </a:lnTo>
                  <a:lnTo>
                    <a:pt x="736" y="276"/>
                  </a:lnTo>
                  <a:lnTo>
                    <a:pt x="739" y="276"/>
                  </a:lnTo>
                  <a:lnTo>
                    <a:pt x="741" y="276"/>
                  </a:lnTo>
                  <a:lnTo>
                    <a:pt x="744" y="277"/>
                  </a:lnTo>
                  <a:lnTo>
                    <a:pt x="745" y="279"/>
                  </a:lnTo>
                  <a:lnTo>
                    <a:pt x="747" y="280"/>
                  </a:lnTo>
                  <a:lnTo>
                    <a:pt x="750" y="281"/>
                  </a:lnTo>
                  <a:lnTo>
                    <a:pt x="752" y="284"/>
                  </a:lnTo>
                  <a:lnTo>
                    <a:pt x="756" y="289"/>
                  </a:lnTo>
                  <a:lnTo>
                    <a:pt x="760" y="293"/>
                  </a:lnTo>
                  <a:lnTo>
                    <a:pt x="764" y="300"/>
                  </a:lnTo>
                  <a:lnTo>
                    <a:pt x="762" y="305"/>
                  </a:lnTo>
                  <a:lnTo>
                    <a:pt x="757" y="307"/>
                  </a:lnTo>
                  <a:lnTo>
                    <a:pt x="751" y="308"/>
                  </a:lnTo>
                  <a:lnTo>
                    <a:pt x="745" y="310"/>
                  </a:lnTo>
                  <a:lnTo>
                    <a:pt x="739" y="312"/>
                  </a:lnTo>
                  <a:lnTo>
                    <a:pt x="734" y="318"/>
                  </a:lnTo>
                  <a:lnTo>
                    <a:pt x="734" y="322"/>
                  </a:lnTo>
                  <a:lnTo>
                    <a:pt x="734" y="326"/>
                  </a:lnTo>
                  <a:lnTo>
                    <a:pt x="736" y="328"/>
                  </a:lnTo>
                  <a:lnTo>
                    <a:pt x="738" y="331"/>
                  </a:lnTo>
                  <a:lnTo>
                    <a:pt x="740" y="332"/>
                  </a:lnTo>
                  <a:lnTo>
                    <a:pt x="744" y="332"/>
                  </a:lnTo>
                  <a:lnTo>
                    <a:pt x="746" y="332"/>
                  </a:lnTo>
                  <a:lnTo>
                    <a:pt x="750" y="331"/>
                  </a:lnTo>
                  <a:lnTo>
                    <a:pt x="757" y="332"/>
                  </a:lnTo>
                  <a:lnTo>
                    <a:pt x="765" y="335"/>
                  </a:lnTo>
                  <a:lnTo>
                    <a:pt x="771" y="337"/>
                  </a:lnTo>
                  <a:lnTo>
                    <a:pt x="780" y="338"/>
                  </a:lnTo>
                  <a:lnTo>
                    <a:pt x="789" y="337"/>
                  </a:lnTo>
                  <a:lnTo>
                    <a:pt x="799" y="331"/>
                  </a:lnTo>
                  <a:lnTo>
                    <a:pt x="810" y="325"/>
                  </a:lnTo>
                  <a:lnTo>
                    <a:pt x="821" y="320"/>
                  </a:lnTo>
                  <a:lnTo>
                    <a:pt x="833" y="318"/>
                  </a:lnTo>
                  <a:lnTo>
                    <a:pt x="846" y="322"/>
                  </a:lnTo>
                  <a:lnTo>
                    <a:pt x="857" y="328"/>
                  </a:lnTo>
                  <a:lnTo>
                    <a:pt x="867" y="337"/>
                  </a:lnTo>
                  <a:lnTo>
                    <a:pt x="871" y="338"/>
                  </a:lnTo>
                  <a:lnTo>
                    <a:pt x="872" y="338"/>
                  </a:lnTo>
                  <a:lnTo>
                    <a:pt x="875" y="337"/>
                  </a:lnTo>
                  <a:lnTo>
                    <a:pt x="875" y="336"/>
                  </a:lnTo>
                  <a:lnTo>
                    <a:pt x="876" y="333"/>
                  </a:lnTo>
                  <a:lnTo>
                    <a:pt x="876" y="331"/>
                  </a:lnTo>
                  <a:lnTo>
                    <a:pt x="875" y="328"/>
                  </a:lnTo>
                  <a:lnTo>
                    <a:pt x="875" y="325"/>
                  </a:lnTo>
                  <a:lnTo>
                    <a:pt x="875" y="322"/>
                  </a:lnTo>
                  <a:lnTo>
                    <a:pt x="875" y="320"/>
                  </a:lnTo>
                  <a:lnTo>
                    <a:pt x="876" y="318"/>
                  </a:lnTo>
                  <a:lnTo>
                    <a:pt x="877" y="316"/>
                  </a:lnTo>
                  <a:lnTo>
                    <a:pt x="881" y="313"/>
                  </a:lnTo>
                  <a:lnTo>
                    <a:pt x="885" y="311"/>
                  </a:lnTo>
                  <a:lnTo>
                    <a:pt x="887" y="308"/>
                  </a:lnTo>
                  <a:lnTo>
                    <a:pt x="891" y="305"/>
                  </a:lnTo>
                  <a:lnTo>
                    <a:pt x="893" y="303"/>
                  </a:lnTo>
                  <a:lnTo>
                    <a:pt x="894" y="301"/>
                  </a:lnTo>
                  <a:lnTo>
                    <a:pt x="897" y="300"/>
                  </a:lnTo>
                  <a:lnTo>
                    <a:pt x="899" y="298"/>
                  </a:lnTo>
                  <a:lnTo>
                    <a:pt x="902" y="297"/>
                  </a:lnTo>
                  <a:lnTo>
                    <a:pt x="904" y="295"/>
                  </a:lnTo>
                  <a:lnTo>
                    <a:pt x="908" y="290"/>
                  </a:lnTo>
                  <a:lnTo>
                    <a:pt x="914" y="285"/>
                  </a:lnTo>
                  <a:lnTo>
                    <a:pt x="923" y="281"/>
                  </a:lnTo>
                  <a:lnTo>
                    <a:pt x="931" y="279"/>
                  </a:lnTo>
                  <a:lnTo>
                    <a:pt x="936" y="279"/>
                  </a:lnTo>
                  <a:lnTo>
                    <a:pt x="942" y="281"/>
                  </a:lnTo>
                  <a:lnTo>
                    <a:pt x="946" y="287"/>
                  </a:lnTo>
                  <a:lnTo>
                    <a:pt x="951" y="292"/>
                  </a:lnTo>
                  <a:lnTo>
                    <a:pt x="957" y="295"/>
                  </a:lnTo>
                  <a:lnTo>
                    <a:pt x="958" y="295"/>
                  </a:lnTo>
                  <a:lnTo>
                    <a:pt x="961" y="293"/>
                  </a:lnTo>
                  <a:lnTo>
                    <a:pt x="963" y="292"/>
                  </a:lnTo>
                  <a:lnTo>
                    <a:pt x="965" y="291"/>
                  </a:lnTo>
                  <a:lnTo>
                    <a:pt x="968" y="289"/>
                  </a:lnTo>
                  <a:lnTo>
                    <a:pt x="970" y="287"/>
                  </a:lnTo>
                  <a:lnTo>
                    <a:pt x="972" y="286"/>
                  </a:lnTo>
                  <a:lnTo>
                    <a:pt x="973" y="286"/>
                  </a:lnTo>
                  <a:lnTo>
                    <a:pt x="974" y="287"/>
                  </a:lnTo>
                  <a:lnTo>
                    <a:pt x="977" y="289"/>
                  </a:lnTo>
                  <a:lnTo>
                    <a:pt x="978" y="291"/>
                  </a:lnTo>
                  <a:lnTo>
                    <a:pt x="979" y="293"/>
                  </a:lnTo>
                  <a:lnTo>
                    <a:pt x="980" y="296"/>
                  </a:lnTo>
                  <a:lnTo>
                    <a:pt x="982" y="298"/>
                  </a:lnTo>
                  <a:lnTo>
                    <a:pt x="983" y="300"/>
                  </a:lnTo>
                  <a:lnTo>
                    <a:pt x="984" y="302"/>
                  </a:lnTo>
                  <a:lnTo>
                    <a:pt x="988" y="305"/>
                  </a:lnTo>
                  <a:lnTo>
                    <a:pt x="992" y="306"/>
                  </a:lnTo>
                  <a:lnTo>
                    <a:pt x="995" y="307"/>
                  </a:lnTo>
                  <a:lnTo>
                    <a:pt x="998" y="307"/>
                  </a:lnTo>
                  <a:lnTo>
                    <a:pt x="1012" y="305"/>
                  </a:lnTo>
                  <a:lnTo>
                    <a:pt x="1025" y="301"/>
                  </a:lnTo>
                  <a:lnTo>
                    <a:pt x="1039" y="298"/>
                  </a:lnTo>
                  <a:lnTo>
                    <a:pt x="1053" y="300"/>
                  </a:lnTo>
                  <a:lnTo>
                    <a:pt x="1056" y="300"/>
                  </a:lnTo>
                  <a:lnTo>
                    <a:pt x="1059" y="301"/>
                  </a:lnTo>
                  <a:lnTo>
                    <a:pt x="1061" y="301"/>
                  </a:lnTo>
                  <a:lnTo>
                    <a:pt x="1065" y="301"/>
                  </a:lnTo>
                  <a:lnTo>
                    <a:pt x="1068" y="301"/>
                  </a:lnTo>
                  <a:lnTo>
                    <a:pt x="1069" y="300"/>
                  </a:lnTo>
                  <a:lnTo>
                    <a:pt x="1073" y="298"/>
                  </a:lnTo>
                  <a:lnTo>
                    <a:pt x="1075" y="296"/>
                  </a:lnTo>
                  <a:lnTo>
                    <a:pt x="1076" y="295"/>
                  </a:lnTo>
                  <a:lnTo>
                    <a:pt x="1078" y="292"/>
                  </a:lnTo>
                  <a:lnTo>
                    <a:pt x="1078" y="289"/>
                  </a:lnTo>
                  <a:lnTo>
                    <a:pt x="1079" y="286"/>
                  </a:lnTo>
                  <a:lnTo>
                    <a:pt x="1079" y="284"/>
                  </a:lnTo>
                  <a:lnTo>
                    <a:pt x="1084" y="279"/>
                  </a:lnTo>
                  <a:lnTo>
                    <a:pt x="1091" y="276"/>
                  </a:lnTo>
                  <a:lnTo>
                    <a:pt x="1100" y="275"/>
                  </a:lnTo>
                  <a:lnTo>
                    <a:pt x="1107" y="274"/>
                  </a:lnTo>
                  <a:lnTo>
                    <a:pt x="1111" y="274"/>
                  </a:lnTo>
                  <a:lnTo>
                    <a:pt x="1116" y="272"/>
                  </a:lnTo>
                  <a:lnTo>
                    <a:pt x="1110" y="272"/>
                  </a:lnTo>
                  <a:lnTo>
                    <a:pt x="1105" y="271"/>
                  </a:lnTo>
                  <a:lnTo>
                    <a:pt x="1100" y="270"/>
                  </a:lnTo>
                  <a:lnTo>
                    <a:pt x="1096" y="267"/>
                  </a:lnTo>
                  <a:lnTo>
                    <a:pt x="1093" y="262"/>
                  </a:lnTo>
                  <a:lnTo>
                    <a:pt x="1090" y="256"/>
                  </a:lnTo>
                  <a:lnTo>
                    <a:pt x="1088" y="250"/>
                  </a:lnTo>
                  <a:lnTo>
                    <a:pt x="1085" y="246"/>
                  </a:lnTo>
                  <a:lnTo>
                    <a:pt x="1080" y="245"/>
                  </a:lnTo>
                  <a:lnTo>
                    <a:pt x="1079" y="245"/>
                  </a:lnTo>
                  <a:lnTo>
                    <a:pt x="1078" y="245"/>
                  </a:lnTo>
                  <a:lnTo>
                    <a:pt x="1075" y="245"/>
                  </a:lnTo>
                  <a:lnTo>
                    <a:pt x="1073" y="245"/>
                  </a:lnTo>
                  <a:lnTo>
                    <a:pt x="1071" y="245"/>
                  </a:lnTo>
                  <a:lnTo>
                    <a:pt x="1069" y="244"/>
                  </a:lnTo>
                  <a:lnTo>
                    <a:pt x="1068" y="242"/>
                  </a:lnTo>
                  <a:lnTo>
                    <a:pt x="1068" y="240"/>
                  </a:lnTo>
                  <a:lnTo>
                    <a:pt x="1068" y="235"/>
                  </a:lnTo>
                  <a:lnTo>
                    <a:pt x="1069" y="231"/>
                  </a:lnTo>
                  <a:lnTo>
                    <a:pt x="1071" y="228"/>
                  </a:lnTo>
                  <a:lnTo>
                    <a:pt x="1075" y="225"/>
                  </a:lnTo>
                  <a:lnTo>
                    <a:pt x="1089" y="204"/>
                  </a:lnTo>
                  <a:lnTo>
                    <a:pt x="1101" y="183"/>
                  </a:lnTo>
                  <a:lnTo>
                    <a:pt x="1105" y="179"/>
                  </a:lnTo>
                  <a:lnTo>
                    <a:pt x="1107" y="178"/>
                  </a:lnTo>
                  <a:lnTo>
                    <a:pt x="1111" y="177"/>
                  </a:lnTo>
                  <a:lnTo>
                    <a:pt x="1114" y="177"/>
                  </a:lnTo>
                  <a:lnTo>
                    <a:pt x="1116" y="179"/>
                  </a:lnTo>
                  <a:lnTo>
                    <a:pt x="1117" y="182"/>
                  </a:lnTo>
                  <a:lnTo>
                    <a:pt x="1120" y="185"/>
                  </a:lnTo>
                  <a:lnTo>
                    <a:pt x="1119" y="189"/>
                  </a:lnTo>
                  <a:lnTo>
                    <a:pt x="1119" y="193"/>
                  </a:lnTo>
                  <a:lnTo>
                    <a:pt x="1119" y="195"/>
                  </a:lnTo>
                  <a:lnTo>
                    <a:pt x="1120" y="199"/>
                  </a:lnTo>
                  <a:lnTo>
                    <a:pt x="1122" y="203"/>
                  </a:lnTo>
                  <a:lnTo>
                    <a:pt x="1126" y="206"/>
                  </a:lnTo>
                  <a:lnTo>
                    <a:pt x="1130" y="210"/>
                  </a:lnTo>
                  <a:lnTo>
                    <a:pt x="1132" y="213"/>
                  </a:lnTo>
                  <a:lnTo>
                    <a:pt x="1135" y="216"/>
                  </a:lnTo>
                  <a:lnTo>
                    <a:pt x="1141" y="225"/>
                  </a:lnTo>
                  <a:lnTo>
                    <a:pt x="1149" y="235"/>
                  </a:lnTo>
                  <a:lnTo>
                    <a:pt x="1154" y="245"/>
                  </a:lnTo>
                  <a:lnTo>
                    <a:pt x="1152" y="251"/>
                  </a:lnTo>
                  <a:lnTo>
                    <a:pt x="1149" y="257"/>
                  </a:lnTo>
                  <a:lnTo>
                    <a:pt x="1141" y="264"/>
                  </a:lnTo>
                  <a:lnTo>
                    <a:pt x="1134" y="269"/>
                  </a:lnTo>
                  <a:lnTo>
                    <a:pt x="1127" y="271"/>
                  </a:lnTo>
                  <a:lnTo>
                    <a:pt x="1122" y="271"/>
                  </a:lnTo>
                  <a:lnTo>
                    <a:pt x="1117" y="272"/>
                  </a:lnTo>
                  <a:lnTo>
                    <a:pt x="1120" y="272"/>
                  </a:lnTo>
                  <a:lnTo>
                    <a:pt x="1122" y="274"/>
                  </a:lnTo>
                  <a:lnTo>
                    <a:pt x="1124" y="276"/>
                  </a:lnTo>
                  <a:lnTo>
                    <a:pt x="1125" y="279"/>
                  </a:lnTo>
                  <a:lnTo>
                    <a:pt x="1126" y="281"/>
                  </a:lnTo>
                  <a:lnTo>
                    <a:pt x="1127" y="284"/>
                  </a:lnTo>
                  <a:lnTo>
                    <a:pt x="1129" y="286"/>
                  </a:lnTo>
                  <a:lnTo>
                    <a:pt x="1131" y="290"/>
                  </a:lnTo>
                  <a:lnTo>
                    <a:pt x="1132" y="293"/>
                  </a:lnTo>
                  <a:lnTo>
                    <a:pt x="1132" y="297"/>
                  </a:lnTo>
                  <a:lnTo>
                    <a:pt x="1131" y="301"/>
                  </a:lnTo>
                  <a:lnTo>
                    <a:pt x="1129" y="305"/>
                  </a:lnTo>
                  <a:lnTo>
                    <a:pt x="1127" y="313"/>
                  </a:lnTo>
                  <a:lnTo>
                    <a:pt x="1130" y="321"/>
                  </a:lnTo>
                  <a:lnTo>
                    <a:pt x="1136" y="326"/>
                  </a:lnTo>
                  <a:lnTo>
                    <a:pt x="1142" y="328"/>
                  </a:lnTo>
                  <a:lnTo>
                    <a:pt x="1150" y="323"/>
                  </a:lnTo>
                  <a:lnTo>
                    <a:pt x="1152" y="315"/>
                  </a:lnTo>
                  <a:lnTo>
                    <a:pt x="1150" y="307"/>
                  </a:lnTo>
                  <a:lnTo>
                    <a:pt x="1147" y="301"/>
                  </a:lnTo>
                  <a:lnTo>
                    <a:pt x="1145" y="293"/>
                  </a:lnTo>
                  <a:lnTo>
                    <a:pt x="1147" y="287"/>
                  </a:lnTo>
                  <a:lnTo>
                    <a:pt x="1150" y="284"/>
                  </a:lnTo>
                  <a:lnTo>
                    <a:pt x="1155" y="279"/>
                  </a:lnTo>
                  <a:lnTo>
                    <a:pt x="1162" y="272"/>
                  </a:lnTo>
                  <a:lnTo>
                    <a:pt x="1170" y="266"/>
                  </a:lnTo>
                  <a:lnTo>
                    <a:pt x="1177" y="260"/>
                  </a:lnTo>
                  <a:lnTo>
                    <a:pt x="1182" y="255"/>
                  </a:lnTo>
                  <a:lnTo>
                    <a:pt x="1186" y="249"/>
                  </a:lnTo>
                  <a:lnTo>
                    <a:pt x="1185" y="245"/>
                  </a:lnTo>
                  <a:lnTo>
                    <a:pt x="1179" y="242"/>
                  </a:lnTo>
                  <a:lnTo>
                    <a:pt x="1175" y="242"/>
                  </a:lnTo>
                  <a:lnTo>
                    <a:pt x="1172" y="241"/>
                  </a:lnTo>
                  <a:lnTo>
                    <a:pt x="1169" y="240"/>
                  </a:lnTo>
                  <a:lnTo>
                    <a:pt x="1167" y="238"/>
                  </a:lnTo>
                  <a:lnTo>
                    <a:pt x="1166" y="235"/>
                  </a:lnTo>
                  <a:lnTo>
                    <a:pt x="1166" y="231"/>
                  </a:lnTo>
                  <a:lnTo>
                    <a:pt x="1166" y="229"/>
                  </a:lnTo>
                  <a:lnTo>
                    <a:pt x="1167" y="225"/>
                  </a:lnTo>
                  <a:lnTo>
                    <a:pt x="1169" y="223"/>
                  </a:lnTo>
                  <a:lnTo>
                    <a:pt x="1172" y="220"/>
                  </a:lnTo>
                  <a:lnTo>
                    <a:pt x="1176" y="219"/>
                  </a:lnTo>
                  <a:lnTo>
                    <a:pt x="1179" y="218"/>
                  </a:lnTo>
                  <a:lnTo>
                    <a:pt x="1181" y="215"/>
                  </a:lnTo>
                  <a:lnTo>
                    <a:pt x="1183" y="214"/>
                  </a:lnTo>
                  <a:lnTo>
                    <a:pt x="1187" y="211"/>
                  </a:lnTo>
                  <a:lnTo>
                    <a:pt x="1188" y="208"/>
                  </a:lnTo>
                  <a:lnTo>
                    <a:pt x="1190" y="206"/>
                  </a:lnTo>
                  <a:lnTo>
                    <a:pt x="1188" y="205"/>
                  </a:lnTo>
                  <a:lnTo>
                    <a:pt x="1187" y="203"/>
                  </a:lnTo>
                  <a:lnTo>
                    <a:pt x="1185" y="201"/>
                  </a:lnTo>
                  <a:lnTo>
                    <a:pt x="1182" y="199"/>
                  </a:lnTo>
                  <a:lnTo>
                    <a:pt x="1181" y="198"/>
                  </a:lnTo>
                  <a:lnTo>
                    <a:pt x="1170" y="195"/>
                  </a:lnTo>
                  <a:lnTo>
                    <a:pt x="1159" y="193"/>
                  </a:lnTo>
                  <a:lnTo>
                    <a:pt x="1150" y="188"/>
                  </a:lnTo>
                  <a:lnTo>
                    <a:pt x="1142" y="179"/>
                  </a:lnTo>
                  <a:lnTo>
                    <a:pt x="1136" y="173"/>
                  </a:lnTo>
                  <a:lnTo>
                    <a:pt x="1130" y="167"/>
                  </a:lnTo>
                  <a:lnTo>
                    <a:pt x="1126" y="159"/>
                  </a:lnTo>
                  <a:lnTo>
                    <a:pt x="1126" y="150"/>
                  </a:lnTo>
                  <a:lnTo>
                    <a:pt x="1127" y="148"/>
                  </a:lnTo>
                  <a:lnTo>
                    <a:pt x="1130" y="147"/>
                  </a:lnTo>
                  <a:lnTo>
                    <a:pt x="1132" y="145"/>
                  </a:lnTo>
                  <a:lnTo>
                    <a:pt x="1135" y="144"/>
                  </a:lnTo>
                  <a:lnTo>
                    <a:pt x="1137" y="142"/>
                  </a:lnTo>
                  <a:lnTo>
                    <a:pt x="1140" y="141"/>
                  </a:lnTo>
                  <a:lnTo>
                    <a:pt x="1141" y="138"/>
                  </a:lnTo>
                  <a:lnTo>
                    <a:pt x="1141" y="134"/>
                  </a:lnTo>
                  <a:lnTo>
                    <a:pt x="1141" y="133"/>
                  </a:lnTo>
                  <a:lnTo>
                    <a:pt x="1140" y="131"/>
                  </a:lnTo>
                  <a:lnTo>
                    <a:pt x="1139" y="128"/>
                  </a:lnTo>
                  <a:lnTo>
                    <a:pt x="1136" y="127"/>
                  </a:lnTo>
                  <a:lnTo>
                    <a:pt x="1135" y="117"/>
                  </a:lnTo>
                  <a:lnTo>
                    <a:pt x="1136" y="106"/>
                  </a:lnTo>
                  <a:lnTo>
                    <a:pt x="1139" y="103"/>
                  </a:lnTo>
                  <a:lnTo>
                    <a:pt x="1141" y="102"/>
                  </a:lnTo>
                  <a:lnTo>
                    <a:pt x="1144" y="101"/>
                  </a:lnTo>
                  <a:lnTo>
                    <a:pt x="1146" y="99"/>
                  </a:lnTo>
                  <a:lnTo>
                    <a:pt x="1150" y="98"/>
                  </a:lnTo>
                  <a:lnTo>
                    <a:pt x="1154" y="94"/>
                  </a:lnTo>
                  <a:lnTo>
                    <a:pt x="1156" y="87"/>
                  </a:lnTo>
                  <a:lnTo>
                    <a:pt x="1157" y="80"/>
                  </a:lnTo>
                  <a:lnTo>
                    <a:pt x="1160" y="75"/>
                  </a:lnTo>
                  <a:lnTo>
                    <a:pt x="1162" y="73"/>
                  </a:lnTo>
                  <a:lnTo>
                    <a:pt x="1164" y="71"/>
                  </a:lnTo>
                  <a:lnTo>
                    <a:pt x="1166" y="70"/>
                  </a:lnTo>
                  <a:lnTo>
                    <a:pt x="1169" y="68"/>
                  </a:lnTo>
                  <a:lnTo>
                    <a:pt x="1171" y="67"/>
                  </a:lnTo>
                  <a:close/>
                  <a:moveTo>
                    <a:pt x="970" y="0"/>
                  </a:moveTo>
                  <a:lnTo>
                    <a:pt x="980" y="0"/>
                  </a:lnTo>
                  <a:lnTo>
                    <a:pt x="984" y="4"/>
                  </a:lnTo>
                  <a:lnTo>
                    <a:pt x="984" y="10"/>
                  </a:lnTo>
                  <a:lnTo>
                    <a:pt x="983" y="17"/>
                  </a:lnTo>
                  <a:lnTo>
                    <a:pt x="983" y="24"/>
                  </a:lnTo>
                  <a:lnTo>
                    <a:pt x="980" y="26"/>
                  </a:lnTo>
                  <a:lnTo>
                    <a:pt x="979" y="27"/>
                  </a:lnTo>
                  <a:lnTo>
                    <a:pt x="977" y="29"/>
                  </a:lnTo>
                  <a:lnTo>
                    <a:pt x="974" y="30"/>
                  </a:lnTo>
                  <a:lnTo>
                    <a:pt x="973" y="32"/>
                  </a:lnTo>
                  <a:lnTo>
                    <a:pt x="972" y="34"/>
                  </a:lnTo>
                  <a:lnTo>
                    <a:pt x="972" y="36"/>
                  </a:lnTo>
                  <a:lnTo>
                    <a:pt x="972" y="36"/>
                  </a:lnTo>
                  <a:lnTo>
                    <a:pt x="970" y="37"/>
                  </a:lnTo>
                  <a:lnTo>
                    <a:pt x="969" y="39"/>
                  </a:lnTo>
                  <a:lnTo>
                    <a:pt x="969" y="41"/>
                  </a:lnTo>
                  <a:lnTo>
                    <a:pt x="967" y="44"/>
                  </a:lnTo>
                  <a:lnTo>
                    <a:pt x="965" y="45"/>
                  </a:lnTo>
                  <a:lnTo>
                    <a:pt x="964" y="47"/>
                  </a:lnTo>
                  <a:lnTo>
                    <a:pt x="963" y="50"/>
                  </a:lnTo>
                  <a:lnTo>
                    <a:pt x="964" y="52"/>
                  </a:lnTo>
                  <a:lnTo>
                    <a:pt x="965" y="55"/>
                  </a:lnTo>
                  <a:lnTo>
                    <a:pt x="967" y="57"/>
                  </a:lnTo>
                  <a:lnTo>
                    <a:pt x="967" y="60"/>
                  </a:lnTo>
                  <a:lnTo>
                    <a:pt x="967" y="63"/>
                  </a:lnTo>
                  <a:lnTo>
                    <a:pt x="965" y="67"/>
                  </a:lnTo>
                  <a:lnTo>
                    <a:pt x="964" y="72"/>
                  </a:lnTo>
                  <a:lnTo>
                    <a:pt x="964" y="77"/>
                  </a:lnTo>
                  <a:lnTo>
                    <a:pt x="964" y="81"/>
                  </a:lnTo>
                  <a:lnTo>
                    <a:pt x="965" y="85"/>
                  </a:lnTo>
                  <a:lnTo>
                    <a:pt x="967" y="87"/>
                  </a:lnTo>
                  <a:lnTo>
                    <a:pt x="967" y="91"/>
                  </a:lnTo>
                  <a:lnTo>
                    <a:pt x="967" y="101"/>
                  </a:lnTo>
                  <a:lnTo>
                    <a:pt x="968" y="104"/>
                  </a:lnTo>
                  <a:lnTo>
                    <a:pt x="969" y="108"/>
                  </a:lnTo>
                  <a:lnTo>
                    <a:pt x="970" y="111"/>
                  </a:lnTo>
                  <a:lnTo>
                    <a:pt x="973" y="113"/>
                  </a:lnTo>
                  <a:lnTo>
                    <a:pt x="974" y="116"/>
                  </a:lnTo>
                  <a:lnTo>
                    <a:pt x="973" y="124"/>
                  </a:lnTo>
                  <a:lnTo>
                    <a:pt x="972" y="131"/>
                  </a:lnTo>
                  <a:lnTo>
                    <a:pt x="972" y="137"/>
                  </a:lnTo>
                  <a:lnTo>
                    <a:pt x="975" y="147"/>
                  </a:lnTo>
                  <a:lnTo>
                    <a:pt x="980" y="158"/>
                  </a:lnTo>
                  <a:lnTo>
                    <a:pt x="984" y="162"/>
                  </a:lnTo>
                  <a:lnTo>
                    <a:pt x="990" y="163"/>
                  </a:lnTo>
                  <a:lnTo>
                    <a:pt x="998" y="163"/>
                  </a:lnTo>
                  <a:lnTo>
                    <a:pt x="1005" y="163"/>
                  </a:lnTo>
                  <a:lnTo>
                    <a:pt x="1013" y="164"/>
                  </a:lnTo>
                  <a:lnTo>
                    <a:pt x="1018" y="167"/>
                  </a:lnTo>
                  <a:lnTo>
                    <a:pt x="1020" y="172"/>
                  </a:lnTo>
                  <a:lnTo>
                    <a:pt x="1022" y="177"/>
                  </a:lnTo>
                  <a:lnTo>
                    <a:pt x="1024" y="183"/>
                  </a:lnTo>
                  <a:lnTo>
                    <a:pt x="1027" y="185"/>
                  </a:lnTo>
                  <a:lnTo>
                    <a:pt x="1028" y="187"/>
                  </a:lnTo>
                  <a:lnTo>
                    <a:pt x="1030" y="189"/>
                  </a:lnTo>
                  <a:lnTo>
                    <a:pt x="1032" y="190"/>
                  </a:lnTo>
                  <a:lnTo>
                    <a:pt x="1032" y="193"/>
                  </a:lnTo>
                  <a:lnTo>
                    <a:pt x="1030" y="195"/>
                  </a:lnTo>
                  <a:lnTo>
                    <a:pt x="1029" y="199"/>
                  </a:lnTo>
                  <a:lnTo>
                    <a:pt x="1029" y="201"/>
                  </a:lnTo>
                  <a:lnTo>
                    <a:pt x="1028" y="204"/>
                  </a:lnTo>
                  <a:lnTo>
                    <a:pt x="1027" y="206"/>
                  </a:lnTo>
                  <a:lnTo>
                    <a:pt x="1024" y="208"/>
                  </a:lnTo>
                  <a:lnTo>
                    <a:pt x="1022" y="209"/>
                  </a:lnTo>
                  <a:lnTo>
                    <a:pt x="1019" y="209"/>
                  </a:lnTo>
                  <a:lnTo>
                    <a:pt x="1018" y="209"/>
                  </a:lnTo>
                  <a:lnTo>
                    <a:pt x="1015" y="208"/>
                  </a:lnTo>
                  <a:lnTo>
                    <a:pt x="1014" y="205"/>
                  </a:lnTo>
                  <a:lnTo>
                    <a:pt x="1013" y="204"/>
                  </a:lnTo>
                  <a:lnTo>
                    <a:pt x="1012" y="203"/>
                  </a:lnTo>
                  <a:lnTo>
                    <a:pt x="1012" y="204"/>
                  </a:lnTo>
                  <a:lnTo>
                    <a:pt x="1007" y="205"/>
                  </a:lnTo>
                  <a:lnTo>
                    <a:pt x="1004" y="208"/>
                  </a:lnTo>
                  <a:lnTo>
                    <a:pt x="1002" y="210"/>
                  </a:lnTo>
                  <a:lnTo>
                    <a:pt x="999" y="213"/>
                  </a:lnTo>
                  <a:lnTo>
                    <a:pt x="995" y="214"/>
                  </a:lnTo>
                  <a:lnTo>
                    <a:pt x="992" y="216"/>
                  </a:lnTo>
                  <a:lnTo>
                    <a:pt x="989" y="218"/>
                  </a:lnTo>
                  <a:lnTo>
                    <a:pt x="989" y="220"/>
                  </a:lnTo>
                  <a:lnTo>
                    <a:pt x="989" y="223"/>
                  </a:lnTo>
                  <a:lnTo>
                    <a:pt x="990" y="224"/>
                  </a:lnTo>
                  <a:lnTo>
                    <a:pt x="993" y="225"/>
                  </a:lnTo>
                  <a:lnTo>
                    <a:pt x="995" y="225"/>
                  </a:lnTo>
                  <a:lnTo>
                    <a:pt x="998" y="225"/>
                  </a:lnTo>
                  <a:lnTo>
                    <a:pt x="1000" y="225"/>
                  </a:lnTo>
                  <a:lnTo>
                    <a:pt x="1003" y="224"/>
                  </a:lnTo>
                  <a:lnTo>
                    <a:pt x="1007" y="228"/>
                  </a:lnTo>
                  <a:lnTo>
                    <a:pt x="1009" y="234"/>
                  </a:lnTo>
                  <a:lnTo>
                    <a:pt x="1010" y="240"/>
                  </a:lnTo>
                  <a:lnTo>
                    <a:pt x="1008" y="245"/>
                  </a:lnTo>
                  <a:lnTo>
                    <a:pt x="1002" y="250"/>
                  </a:lnTo>
                  <a:lnTo>
                    <a:pt x="995" y="254"/>
                  </a:lnTo>
                  <a:lnTo>
                    <a:pt x="987" y="256"/>
                  </a:lnTo>
                  <a:lnTo>
                    <a:pt x="977" y="257"/>
                  </a:lnTo>
                  <a:lnTo>
                    <a:pt x="970" y="259"/>
                  </a:lnTo>
                  <a:lnTo>
                    <a:pt x="961" y="260"/>
                  </a:lnTo>
                  <a:lnTo>
                    <a:pt x="952" y="260"/>
                  </a:lnTo>
                  <a:lnTo>
                    <a:pt x="947" y="257"/>
                  </a:lnTo>
                  <a:lnTo>
                    <a:pt x="944" y="255"/>
                  </a:lnTo>
                  <a:lnTo>
                    <a:pt x="944" y="252"/>
                  </a:lnTo>
                  <a:lnTo>
                    <a:pt x="943" y="251"/>
                  </a:lnTo>
                  <a:lnTo>
                    <a:pt x="941" y="250"/>
                  </a:lnTo>
                  <a:lnTo>
                    <a:pt x="938" y="250"/>
                  </a:lnTo>
                  <a:lnTo>
                    <a:pt x="934" y="249"/>
                  </a:lnTo>
                  <a:lnTo>
                    <a:pt x="931" y="249"/>
                  </a:lnTo>
                  <a:lnTo>
                    <a:pt x="927" y="250"/>
                  </a:lnTo>
                  <a:lnTo>
                    <a:pt x="923" y="250"/>
                  </a:lnTo>
                  <a:lnTo>
                    <a:pt x="919" y="250"/>
                  </a:lnTo>
                  <a:lnTo>
                    <a:pt x="918" y="249"/>
                  </a:lnTo>
                  <a:lnTo>
                    <a:pt x="917" y="246"/>
                  </a:lnTo>
                  <a:lnTo>
                    <a:pt x="916" y="244"/>
                  </a:lnTo>
                  <a:lnTo>
                    <a:pt x="914" y="242"/>
                  </a:lnTo>
                  <a:lnTo>
                    <a:pt x="913" y="240"/>
                  </a:lnTo>
                  <a:lnTo>
                    <a:pt x="912" y="238"/>
                  </a:lnTo>
                  <a:lnTo>
                    <a:pt x="912" y="234"/>
                  </a:lnTo>
                  <a:lnTo>
                    <a:pt x="911" y="233"/>
                  </a:lnTo>
                  <a:lnTo>
                    <a:pt x="908" y="233"/>
                  </a:lnTo>
                  <a:lnTo>
                    <a:pt x="907" y="234"/>
                  </a:lnTo>
                  <a:lnTo>
                    <a:pt x="906" y="235"/>
                  </a:lnTo>
                  <a:lnTo>
                    <a:pt x="904" y="238"/>
                  </a:lnTo>
                  <a:lnTo>
                    <a:pt x="903" y="240"/>
                  </a:lnTo>
                  <a:lnTo>
                    <a:pt x="902" y="242"/>
                  </a:lnTo>
                  <a:lnTo>
                    <a:pt x="902" y="245"/>
                  </a:lnTo>
                  <a:lnTo>
                    <a:pt x="899" y="254"/>
                  </a:lnTo>
                  <a:lnTo>
                    <a:pt x="897" y="259"/>
                  </a:lnTo>
                  <a:lnTo>
                    <a:pt x="891" y="262"/>
                  </a:lnTo>
                  <a:lnTo>
                    <a:pt x="881" y="265"/>
                  </a:lnTo>
                  <a:lnTo>
                    <a:pt x="877" y="266"/>
                  </a:lnTo>
                  <a:lnTo>
                    <a:pt x="873" y="267"/>
                  </a:lnTo>
                  <a:lnTo>
                    <a:pt x="871" y="270"/>
                  </a:lnTo>
                  <a:lnTo>
                    <a:pt x="867" y="272"/>
                  </a:lnTo>
                  <a:lnTo>
                    <a:pt x="863" y="276"/>
                  </a:lnTo>
                  <a:lnTo>
                    <a:pt x="857" y="279"/>
                  </a:lnTo>
                  <a:lnTo>
                    <a:pt x="851" y="281"/>
                  </a:lnTo>
                  <a:lnTo>
                    <a:pt x="845" y="284"/>
                  </a:lnTo>
                  <a:lnTo>
                    <a:pt x="828" y="289"/>
                  </a:lnTo>
                  <a:lnTo>
                    <a:pt x="811" y="293"/>
                  </a:lnTo>
                  <a:lnTo>
                    <a:pt x="794" y="298"/>
                  </a:lnTo>
                  <a:lnTo>
                    <a:pt x="785" y="301"/>
                  </a:lnTo>
                  <a:lnTo>
                    <a:pt x="779" y="300"/>
                  </a:lnTo>
                  <a:lnTo>
                    <a:pt x="774" y="295"/>
                  </a:lnTo>
                  <a:lnTo>
                    <a:pt x="771" y="289"/>
                  </a:lnTo>
                  <a:lnTo>
                    <a:pt x="770" y="281"/>
                  </a:lnTo>
                  <a:lnTo>
                    <a:pt x="770" y="276"/>
                  </a:lnTo>
                  <a:lnTo>
                    <a:pt x="770" y="271"/>
                  </a:lnTo>
                  <a:lnTo>
                    <a:pt x="769" y="267"/>
                  </a:lnTo>
                  <a:lnTo>
                    <a:pt x="767" y="265"/>
                  </a:lnTo>
                  <a:lnTo>
                    <a:pt x="766" y="264"/>
                  </a:lnTo>
                  <a:lnTo>
                    <a:pt x="764" y="262"/>
                  </a:lnTo>
                  <a:lnTo>
                    <a:pt x="760" y="262"/>
                  </a:lnTo>
                  <a:lnTo>
                    <a:pt x="754" y="262"/>
                  </a:lnTo>
                  <a:lnTo>
                    <a:pt x="745" y="266"/>
                  </a:lnTo>
                  <a:lnTo>
                    <a:pt x="736" y="266"/>
                  </a:lnTo>
                  <a:lnTo>
                    <a:pt x="729" y="264"/>
                  </a:lnTo>
                  <a:lnTo>
                    <a:pt x="724" y="257"/>
                  </a:lnTo>
                  <a:lnTo>
                    <a:pt x="718" y="254"/>
                  </a:lnTo>
                  <a:lnTo>
                    <a:pt x="713" y="249"/>
                  </a:lnTo>
                  <a:lnTo>
                    <a:pt x="708" y="245"/>
                  </a:lnTo>
                  <a:lnTo>
                    <a:pt x="705" y="238"/>
                  </a:lnTo>
                  <a:lnTo>
                    <a:pt x="709" y="231"/>
                  </a:lnTo>
                  <a:lnTo>
                    <a:pt x="718" y="225"/>
                  </a:lnTo>
                  <a:lnTo>
                    <a:pt x="729" y="220"/>
                  </a:lnTo>
                  <a:lnTo>
                    <a:pt x="740" y="216"/>
                  </a:lnTo>
                  <a:lnTo>
                    <a:pt x="750" y="213"/>
                  </a:lnTo>
                  <a:lnTo>
                    <a:pt x="757" y="211"/>
                  </a:lnTo>
                  <a:lnTo>
                    <a:pt x="772" y="210"/>
                  </a:lnTo>
                  <a:lnTo>
                    <a:pt x="789" y="206"/>
                  </a:lnTo>
                  <a:lnTo>
                    <a:pt x="791" y="206"/>
                  </a:lnTo>
                  <a:lnTo>
                    <a:pt x="796" y="206"/>
                  </a:lnTo>
                  <a:lnTo>
                    <a:pt x="800" y="205"/>
                  </a:lnTo>
                  <a:lnTo>
                    <a:pt x="804" y="205"/>
                  </a:lnTo>
                  <a:lnTo>
                    <a:pt x="806" y="204"/>
                  </a:lnTo>
                  <a:lnTo>
                    <a:pt x="810" y="201"/>
                  </a:lnTo>
                  <a:lnTo>
                    <a:pt x="811" y="200"/>
                  </a:lnTo>
                  <a:lnTo>
                    <a:pt x="811" y="199"/>
                  </a:lnTo>
                  <a:lnTo>
                    <a:pt x="810" y="198"/>
                  </a:lnTo>
                  <a:lnTo>
                    <a:pt x="807" y="196"/>
                  </a:lnTo>
                  <a:lnTo>
                    <a:pt x="805" y="195"/>
                  </a:lnTo>
                  <a:lnTo>
                    <a:pt x="802" y="194"/>
                  </a:lnTo>
                  <a:lnTo>
                    <a:pt x="800" y="194"/>
                  </a:lnTo>
                  <a:lnTo>
                    <a:pt x="796" y="194"/>
                  </a:lnTo>
                  <a:lnTo>
                    <a:pt x="795" y="194"/>
                  </a:lnTo>
                  <a:lnTo>
                    <a:pt x="794" y="193"/>
                  </a:lnTo>
                  <a:lnTo>
                    <a:pt x="776" y="193"/>
                  </a:lnTo>
                  <a:lnTo>
                    <a:pt x="761" y="193"/>
                  </a:lnTo>
                  <a:lnTo>
                    <a:pt x="746" y="196"/>
                  </a:lnTo>
                  <a:lnTo>
                    <a:pt x="736" y="200"/>
                  </a:lnTo>
                  <a:lnTo>
                    <a:pt x="728" y="205"/>
                  </a:lnTo>
                  <a:lnTo>
                    <a:pt x="720" y="206"/>
                  </a:lnTo>
                  <a:lnTo>
                    <a:pt x="713" y="204"/>
                  </a:lnTo>
                  <a:lnTo>
                    <a:pt x="708" y="196"/>
                  </a:lnTo>
                  <a:lnTo>
                    <a:pt x="704" y="189"/>
                  </a:lnTo>
                  <a:lnTo>
                    <a:pt x="703" y="180"/>
                  </a:lnTo>
                  <a:lnTo>
                    <a:pt x="708" y="174"/>
                  </a:lnTo>
                  <a:lnTo>
                    <a:pt x="718" y="168"/>
                  </a:lnTo>
                  <a:lnTo>
                    <a:pt x="728" y="164"/>
                  </a:lnTo>
                  <a:lnTo>
                    <a:pt x="736" y="160"/>
                  </a:lnTo>
                  <a:lnTo>
                    <a:pt x="738" y="159"/>
                  </a:lnTo>
                  <a:lnTo>
                    <a:pt x="739" y="159"/>
                  </a:lnTo>
                  <a:lnTo>
                    <a:pt x="741" y="158"/>
                  </a:lnTo>
                  <a:lnTo>
                    <a:pt x="743" y="157"/>
                  </a:lnTo>
                  <a:lnTo>
                    <a:pt x="745" y="155"/>
                  </a:lnTo>
                  <a:lnTo>
                    <a:pt x="746" y="154"/>
                  </a:lnTo>
                  <a:lnTo>
                    <a:pt x="747" y="153"/>
                  </a:lnTo>
                  <a:lnTo>
                    <a:pt x="747" y="152"/>
                  </a:lnTo>
                  <a:lnTo>
                    <a:pt x="746" y="152"/>
                  </a:lnTo>
                  <a:lnTo>
                    <a:pt x="744" y="152"/>
                  </a:lnTo>
                  <a:lnTo>
                    <a:pt x="740" y="153"/>
                  </a:lnTo>
                  <a:lnTo>
                    <a:pt x="736" y="154"/>
                  </a:lnTo>
                  <a:lnTo>
                    <a:pt x="733" y="155"/>
                  </a:lnTo>
                  <a:lnTo>
                    <a:pt x="729" y="157"/>
                  </a:lnTo>
                  <a:lnTo>
                    <a:pt x="726" y="158"/>
                  </a:lnTo>
                  <a:lnTo>
                    <a:pt x="716" y="158"/>
                  </a:lnTo>
                  <a:lnTo>
                    <a:pt x="708" y="157"/>
                  </a:lnTo>
                  <a:lnTo>
                    <a:pt x="700" y="154"/>
                  </a:lnTo>
                  <a:lnTo>
                    <a:pt x="696" y="149"/>
                  </a:lnTo>
                  <a:lnTo>
                    <a:pt x="696" y="142"/>
                  </a:lnTo>
                  <a:lnTo>
                    <a:pt x="698" y="133"/>
                  </a:lnTo>
                  <a:lnTo>
                    <a:pt x="703" y="127"/>
                  </a:lnTo>
                  <a:lnTo>
                    <a:pt x="704" y="126"/>
                  </a:lnTo>
                  <a:lnTo>
                    <a:pt x="705" y="126"/>
                  </a:lnTo>
                  <a:lnTo>
                    <a:pt x="708" y="124"/>
                  </a:lnTo>
                  <a:lnTo>
                    <a:pt x="709" y="123"/>
                  </a:lnTo>
                  <a:lnTo>
                    <a:pt x="711" y="121"/>
                  </a:lnTo>
                  <a:lnTo>
                    <a:pt x="714" y="119"/>
                  </a:lnTo>
                  <a:lnTo>
                    <a:pt x="715" y="117"/>
                  </a:lnTo>
                  <a:lnTo>
                    <a:pt x="716" y="116"/>
                  </a:lnTo>
                  <a:lnTo>
                    <a:pt x="718" y="114"/>
                  </a:lnTo>
                  <a:lnTo>
                    <a:pt x="716" y="113"/>
                  </a:lnTo>
                  <a:lnTo>
                    <a:pt x="715" y="113"/>
                  </a:lnTo>
                  <a:lnTo>
                    <a:pt x="713" y="113"/>
                  </a:lnTo>
                  <a:lnTo>
                    <a:pt x="711" y="113"/>
                  </a:lnTo>
                  <a:lnTo>
                    <a:pt x="710" y="114"/>
                  </a:lnTo>
                  <a:lnTo>
                    <a:pt x="709" y="114"/>
                  </a:lnTo>
                  <a:lnTo>
                    <a:pt x="708" y="114"/>
                  </a:lnTo>
                  <a:lnTo>
                    <a:pt x="706" y="113"/>
                  </a:lnTo>
                  <a:lnTo>
                    <a:pt x="706" y="113"/>
                  </a:lnTo>
                  <a:lnTo>
                    <a:pt x="706" y="111"/>
                  </a:lnTo>
                  <a:lnTo>
                    <a:pt x="708" y="108"/>
                  </a:lnTo>
                  <a:lnTo>
                    <a:pt x="710" y="104"/>
                  </a:lnTo>
                  <a:lnTo>
                    <a:pt x="715" y="101"/>
                  </a:lnTo>
                  <a:lnTo>
                    <a:pt x="720" y="97"/>
                  </a:lnTo>
                  <a:lnTo>
                    <a:pt x="726" y="93"/>
                  </a:lnTo>
                  <a:lnTo>
                    <a:pt x="735" y="85"/>
                  </a:lnTo>
                  <a:lnTo>
                    <a:pt x="746" y="75"/>
                  </a:lnTo>
                  <a:lnTo>
                    <a:pt x="760" y="67"/>
                  </a:lnTo>
                  <a:lnTo>
                    <a:pt x="771" y="61"/>
                  </a:lnTo>
                  <a:lnTo>
                    <a:pt x="782" y="52"/>
                  </a:lnTo>
                  <a:lnTo>
                    <a:pt x="785" y="50"/>
                  </a:lnTo>
                  <a:lnTo>
                    <a:pt x="789" y="47"/>
                  </a:lnTo>
                  <a:lnTo>
                    <a:pt x="791" y="44"/>
                  </a:lnTo>
                  <a:lnTo>
                    <a:pt x="794" y="41"/>
                  </a:lnTo>
                  <a:lnTo>
                    <a:pt x="796" y="41"/>
                  </a:lnTo>
                  <a:lnTo>
                    <a:pt x="800" y="41"/>
                  </a:lnTo>
                  <a:lnTo>
                    <a:pt x="801" y="42"/>
                  </a:lnTo>
                  <a:lnTo>
                    <a:pt x="802" y="45"/>
                  </a:lnTo>
                  <a:lnTo>
                    <a:pt x="804" y="47"/>
                  </a:lnTo>
                  <a:lnTo>
                    <a:pt x="804" y="50"/>
                  </a:lnTo>
                  <a:lnTo>
                    <a:pt x="805" y="52"/>
                  </a:lnTo>
                  <a:lnTo>
                    <a:pt x="804" y="53"/>
                  </a:lnTo>
                  <a:lnTo>
                    <a:pt x="804" y="56"/>
                  </a:lnTo>
                  <a:lnTo>
                    <a:pt x="802" y="57"/>
                  </a:lnTo>
                  <a:lnTo>
                    <a:pt x="801" y="60"/>
                  </a:lnTo>
                  <a:lnTo>
                    <a:pt x="801" y="62"/>
                  </a:lnTo>
                  <a:lnTo>
                    <a:pt x="799" y="65"/>
                  </a:lnTo>
                  <a:lnTo>
                    <a:pt x="795" y="70"/>
                  </a:lnTo>
                  <a:lnTo>
                    <a:pt x="790" y="75"/>
                  </a:lnTo>
                  <a:lnTo>
                    <a:pt x="786" y="78"/>
                  </a:lnTo>
                  <a:lnTo>
                    <a:pt x="784" y="83"/>
                  </a:lnTo>
                  <a:lnTo>
                    <a:pt x="784" y="85"/>
                  </a:lnTo>
                  <a:lnTo>
                    <a:pt x="789" y="86"/>
                  </a:lnTo>
                  <a:lnTo>
                    <a:pt x="804" y="77"/>
                  </a:lnTo>
                  <a:lnTo>
                    <a:pt x="805" y="73"/>
                  </a:lnTo>
                  <a:lnTo>
                    <a:pt x="806" y="71"/>
                  </a:lnTo>
                  <a:lnTo>
                    <a:pt x="807" y="67"/>
                  </a:lnTo>
                  <a:lnTo>
                    <a:pt x="809" y="65"/>
                  </a:lnTo>
                  <a:lnTo>
                    <a:pt x="815" y="60"/>
                  </a:lnTo>
                  <a:lnTo>
                    <a:pt x="822" y="57"/>
                  </a:lnTo>
                  <a:lnTo>
                    <a:pt x="830" y="58"/>
                  </a:lnTo>
                  <a:lnTo>
                    <a:pt x="835" y="60"/>
                  </a:lnTo>
                  <a:lnTo>
                    <a:pt x="838" y="61"/>
                  </a:lnTo>
                  <a:lnTo>
                    <a:pt x="841" y="62"/>
                  </a:lnTo>
                  <a:lnTo>
                    <a:pt x="842" y="65"/>
                  </a:lnTo>
                  <a:lnTo>
                    <a:pt x="845" y="67"/>
                  </a:lnTo>
                  <a:lnTo>
                    <a:pt x="845" y="70"/>
                  </a:lnTo>
                  <a:lnTo>
                    <a:pt x="845" y="73"/>
                  </a:lnTo>
                  <a:lnTo>
                    <a:pt x="842" y="77"/>
                  </a:lnTo>
                  <a:lnTo>
                    <a:pt x="842" y="80"/>
                  </a:lnTo>
                  <a:lnTo>
                    <a:pt x="841" y="81"/>
                  </a:lnTo>
                  <a:lnTo>
                    <a:pt x="840" y="83"/>
                  </a:lnTo>
                  <a:lnTo>
                    <a:pt x="840" y="85"/>
                  </a:lnTo>
                  <a:lnTo>
                    <a:pt x="838" y="86"/>
                  </a:lnTo>
                  <a:lnTo>
                    <a:pt x="838" y="87"/>
                  </a:lnTo>
                  <a:lnTo>
                    <a:pt x="840" y="87"/>
                  </a:lnTo>
                  <a:lnTo>
                    <a:pt x="841" y="87"/>
                  </a:lnTo>
                  <a:lnTo>
                    <a:pt x="842" y="86"/>
                  </a:lnTo>
                  <a:lnTo>
                    <a:pt x="845" y="83"/>
                  </a:lnTo>
                  <a:lnTo>
                    <a:pt x="848" y="80"/>
                  </a:lnTo>
                  <a:lnTo>
                    <a:pt x="852" y="77"/>
                  </a:lnTo>
                  <a:lnTo>
                    <a:pt x="855" y="76"/>
                  </a:lnTo>
                  <a:lnTo>
                    <a:pt x="858" y="75"/>
                  </a:lnTo>
                  <a:lnTo>
                    <a:pt x="860" y="75"/>
                  </a:lnTo>
                  <a:lnTo>
                    <a:pt x="863" y="75"/>
                  </a:lnTo>
                  <a:lnTo>
                    <a:pt x="866" y="73"/>
                  </a:lnTo>
                  <a:lnTo>
                    <a:pt x="867" y="71"/>
                  </a:lnTo>
                  <a:lnTo>
                    <a:pt x="868" y="70"/>
                  </a:lnTo>
                  <a:lnTo>
                    <a:pt x="868" y="63"/>
                  </a:lnTo>
                  <a:lnTo>
                    <a:pt x="865" y="56"/>
                  </a:lnTo>
                  <a:lnTo>
                    <a:pt x="863" y="50"/>
                  </a:lnTo>
                  <a:lnTo>
                    <a:pt x="863" y="48"/>
                  </a:lnTo>
                  <a:lnTo>
                    <a:pt x="865" y="47"/>
                  </a:lnTo>
                  <a:lnTo>
                    <a:pt x="866" y="47"/>
                  </a:lnTo>
                  <a:lnTo>
                    <a:pt x="868" y="47"/>
                  </a:lnTo>
                  <a:lnTo>
                    <a:pt x="872" y="47"/>
                  </a:lnTo>
                  <a:lnTo>
                    <a:pt x="875" y="48"/>
                  </a:lnTo>
                  <a:lnTo>
                    <a:pt x="878" y="48"/>
                  </a:lnTo>
                  <a:lnTo>
                    <a:pt x="880" y="50"/>
                  </a:lnTo>
                  <a:lnTo>
                    <a:pt x="881" y="50"/>
                  </a:lnTo>
                  <a:lnTo>
                    <a:pt x="888" y="55"/>
                  </a:lnTo>
                  <a:lnTo>
                    <a:pt x="892" y="62"/>
                  </a:lnTo>
                  <a:lnTo>
                    <a:pt x="893" y="70"/>
                  </a:lnTo>
                  <a:lnTo>
                    <a:pt x="894" y="77"/>
                  </a:lnTo>
                  <a:lnTo>
                    <a:pt x="896" y="90"/>
                  </a:lnTo>
                  <a:lnTo>
                    <a:pt x="897" y="101"/>
                  </a:lnTo>
                  <a:lnTo>
                    <a:pt x="897" y="111"/>
                  </a:lnTo>
                  <a:lnTo>
                    <a:pt x="897" y="112"/>
                  </a:lnTo>
                  <a:lnTo>
                    <a:pt x="898" y="113"/>
                  </a:lnTo>
                  <a:lnTo>
                    <a:pt x="899" y="114"/>
                  </a:lnTo>
                  <a:lnTo>
                    <a:pt x="899" y="116"/>
                  </a:lnTo>
                  <a:lnTo>
                    <a:pt x="902" y="116"/>
                  </a:lnTo>
                  <a:lnTo>
                    <a:pt x="904" y="114"/>
                  </a:lnTo>
                  <a:lnTo>
                    <a:pt x="907" y="113"/>
                  </a:lnTo>
                  <a:lnTo>
                    <a:pt x="909" y="111"/>
                  </a:lnTo>
                  <a:lnTo>
                    <a:pt x="912" y="107"/>
                  </a:lnTo>
                  <a:lnTo>
                    <a:pt x="913" y="104"/>
                  </a:lnTo>
                  <a:lnTo>
                    <a:pt x="913" y="101"/>
                  </a:lnTo>
                  <a:lnTo>
                    <a:pt x="913" y="98"/>
                  </a:lnTo>
                  <a:lnTo>
                    <a:pt x="913" y="96"/>
                  </a:lnTo>
                  <a:lnTo>
                    <a:pt x="912" y="93"/>
                  </a:lnTo>
                  <a:lnTo>
                    <a:pt x="911" y="86"/>
                  </a:lnTo>
                  <a:lnTo>
                    <a:pt x="911" y="80"/>
                  </a:lnTo>
                  <a:lnTo>
                    <a:pt x="909" y="72"/>
                  </a:lnTo>
                  <a:lnTo>
                    <a:pt x="909" y="45"/>
                  </a:lnTo>
                  <a:lnTo>
                    <a:pt x="909" y="42"/>
                  </a:lnTo>
                  <a:lnTo>
                    <a:pt x="911" y="40"/>
                  </a:lnTo>
                  <a:lnTo>
                    <a:pt x="911" y="37"/>
                  </a:lnTo>
                  <a:lnTo>
                    <a:pt x="912" y="35"/>
                  </a:lnTo>
                  <a:lnTo>
                    <a:pt x="913" y="34"/>
                  </a:lnTo>
                  <a:lnTo>
                    <a:pt x="916" y="31"/>
                  </a:lnTo>
                  <a:lnTo>
                    <a:pt x="919" y="30"/>
                  </a:lnTo>
                  <a:lnTo>
                    <a:pt x="922" y="30"/>
                  </a:lnTo>
                  <a:lnTo>
                    <a:pt x="924" y="31"/>
                  </a:lnTo>
                  <a:lnTo>
                    <a:pt x="927" y="32"/>
                  </a:lnTo>
                  <a:lnTo>
                    <a:pt x="928" y="34"/>
                  </a:lnTo>
                  <a:lnTo>
                    <a:pt x="932" y="35"/>
                  </a:lnTo>
                  <a:lnTo>
                    <a:pt x="936" y="35"/>
                  </a:lnTo>
                  <a:lnTo>
                    <a:pt x="939" y="35"/>
                  </a:lnTo>
                  <a:lnTo>
                    <a:pt x="943" y="36"/>
                  </a:lnTo>
                  <a:lnTo>
                    <a:pt x="947" y="36"/>
                  </a:lnTo>
                  <a:lnTo>
                    <a:pt x="948" y="39"/>
                  </a:lnTo>
                  <a:lnTo>
                    <a:pt x="951" y="40"/>
                  </a:lnTo>
                  <a:lnTo>
                    <a:pt x="952" y="42"/>
                  </a:lnTo>
                  <a:lnTo>
                    <a:pt x="953" y="45"/>
                  </a:lnTo>
                  <a:lnTo>
                    <a:pt x="954" y="46"/>
                  </a:lnTo>
                  <a:lnTo>
                    <a:pt x="957" y="47"/>
                  </a:lnTo>
                  <a:lnTo>
                    <a:pt x="959" y="46"/>
                  </a:lnTo>
                  <a:lnTo>
                    <a:pt x="961" y="45"/>
                  </a:lnTo>
                  <a:lnTo>
                    <a:pt x="961" y="42"/>
                  </a:lnTo>
                  <a:lnTo>
                    <a:pt x="961" y="40"/>
                  </a:lnTo>
                  <a:lnTo>
                    <a:pt x="961" y="37"/>
                  </a:lnTo>
                  <a:lnTo>
                    <a:pt x="959" y="35"/>
                  </a:lnTo>
                  <a:lnTo>
                    <a:pt x="959" y="32"/>
                  </a:lnTo>
                  <a:lnTo>
                    <a:pt x="959" y="31"/>
                  </a:lnTo>
                  <a:lnTo>
                    <a:pt x="957" y="27"/>
                  </a:lnTo>
                  <a:lnTo>
                    <a:pt x="953" y="25"/>
                  </a:lnTo>
                  <a:lnTo>
                    <a:pt x="951" y="24"/>
                  </a:lnTo>
                  <a:lnTo>
                    <a:pt x="947" y="21"/>
                  </a:lnTo>
                  <a:lnTo>
                    <a:pt x="944" y="20"/>
                  </a:lnTo>
                  <a:lnTo>
                    <a:pt x="943" y="20"/>
                  </a:lnTo>
                  <a:lnTo>
                    <a:pt x="942" y="19"/>
                  </a:lnTo>
                  <a:lnTo>
                    <a:pt x="939" y="17"/>
                  </a:lnTo>
                  <a:lnTo>
                    <a:pt x="938" y="16"/>
                  </a:lnTo>
                  <a:lnTo>
                    <a:pt x="938" y="15"/>
                  </a:lnTo>
                  <a:lnTo>
                    <a:pt x="938" y="14"/>
                  </a:lnTo>
                  <a:lnTo>
                    <a:pt x="941" y="10"/>
                  </a:lnTo>
                  <a:lnTo>
                    <a:pt x="942" y="7"/>
                  </a:lnTo>
                  <a:lnTo>
                    <a:pt x="944" y="5"/>
                  </a:lnTo>
                  <a:lnTo>
                    <a:pt x="947" y="4"/>
                  </a:lnTo>
                  <a:lnTo>
                    <a:pt x="952" y="2"/>
                  </a:lnTo>
                  <a:lnTo>
                    <a:pt x="961" y="1"/>
                  </a:lnTo>
                  <a:lnTo>
                    <a:pt x="970" y="0"/>
                  </a:lnTo>
                  <a:close/>
                </a:path>
              </a:pathLst>
            </a:custGeom>
            <a:grpFill/>
            <a:ln w="0">
              <a:solidFill>
                <a:sysClr val="window" lastClr="FFFFFF">
                  <a:lumMod val="95000"/>
                </a:sysClr>
              </a:solidFill>
              <a:prstDash val="solid"/>
              <a:round/>
            </a:ln>
          </p:spPr>
          <p:txBody>
            <a:bodyPr vert="horz" wrap="square" lIns="91427" tIns="45713" rIns="91427" bIns="45713" numCol="1" anchor="t" anchorCtr="0" compatLnSpc="1"/>
            <a:lstStyle/>
            <a:p>
              <a:pPr marL="0" marR="0" lvl="0" indent="0" defTabSz="932180" eaLnBrk="1" fontAlgn="auto" latinLnBrk="0" hangingPunct="1">
                <a:lnSpc>
                  <a:spcPct val="100000"/>
                </a:lnSpc>
                <a:spcBef>
                  <a:spcPts val="0"/>
                </a:spcBef>
                <a:spcAft>
                  <a:spcPts val="0"/>
                </a:spcAft>
                <a:buClrTx/>
                <a:buSzTx/>
                <a:buFontTx/>
                <a:buNone/>
                <a:defRPr/>
              </a:pPr>
              <a:endParaRPr kumimoji="0" lang="en-GB" sz="1800" b="0" i="0" u="none" strike="noStrike" kern="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19" name="Freeform 9"/>
            <p:cNvSpPr>
              <a:spLocks noEditPoints="1"/>
            </p:cNvSpPr>
            <p:nvPr/>
          </p:nvSpPr>
          <p:spPr bwMode="auto">
            <a:xfrm>
              <a:off x="5219" y="221"/>
              <a:ext cx="879" cy="262"/>
            </a:xfrm>
            <a:custGeom>
              <a:avLst/>
              <a:gdLst>
                <a:gd name="T0" fmla="*/ 173 w 2635"/>
                <a:gd name="T1" fmla="*/ 185 h 786"/>
                <a:gd name="T2" fmla="*/ 107 w 2635"/>
                <a:gd name="T3" fmla="*/ 304 h 786"/>
                <a:gd name="T4" fmla="*/ 17 w 2635"/>
                <a:gd name="T5" fmla="*/ 317 h 786"/>
                <a:gd name="T6" fmla="*/ 80 w 2635"/>
                <a:gd name="T7" fmla="*/ 190 h 786"/>
                <a:gd name="T8" fmla="*/ 2397 w 2635"/>
                <a:gd name="T9" fmla="*/ 219 h 786"/>
                <a:gd name="T10" fmla="*/ 2386 w 2635"/>
                <a:gd name="T11" fmla="*/ 229 h 786"/>
                <a:gd name="T12" fmla="*/ 558 w 2635"/>
                <a:gd name="T13" fmla="*/ 176 h 786"/>
                <a:gd name="T14" fmla="*/ 516 w 2635"/>
                <a:gd name="T15" fmla="*/ 302 h 786"/>
                <a:gd name="T16" fmla="*/ 479 w 2635"/>
                <a:gd name="T17" fmla="*/ 227 h 786"/>
                <a:gd name="T18" fmla="*/ 526 w 2635"/>
                <a:gd name="T19" fmla="*/ 169 h 786"/>
                <a:gd name="T20" fmla="*/ 789 w 2635"/>
                <a:gd name="T21" fmla="*/ 215 h 786"/>
                <a:gd name="T22" fmla="*/ 816 w 2635"/>
                <a:gd name="T23" fmla="*/ 224 h 786"/>
                <a:gd name="T24" fmla="*/ 862 w 2635"/>
                <a:gd name="T25" fmla="*/ 148 h 786"/>
                <a:gd name="T26" fmla="*/ 936 w 2635"/>
                <a:gd name="T27" fmla="*/ 236 h 786"/>
                <a:gd name="T28" fmla="*/ 971 w 2635"/>
                <a:gd name="T29" fmla="*/ 200 h 786"/>
                <a:gd name="T30" fmla="*/ 998 w 2635"/>
                <a:gd name="T31" fmla="*/ 195 h 786"/>
                <a:gd name="T32" fmla="*/ 1043 w 2635"/>
                <a:gd name="T33" fmla="*/ 268 h 786"/>
                <a:gd name="T34" fmla="*/ 1097 w 2635"/>
                <a:gd name="T35" fmla="*/ 306 h 786"/>
                <a:gd name="T36" fmla="*/ 1151 w 2635"/>
                <a:gd name="T37" fmla="*/ 365 h 786"/>
                <a:gd name="T38" fmla="*/ 1197 w 2635"/>
                <a:gd name="T39" fmla="*/ 394 h 786"/>
                <a:gd name="T40" fmla="*/ 1344 w 2635"/>
                <a:gd name="T41" fmla="*/ 524 h 786"/>
                <a:gd name="T42" fmla="*/ 1301 w 2635"/>
                <a:gd name="T43" fmla="*/ 625 h 786"/>
                <a:gd name="T44" fmla="*/ 1235 w 2635"/>
                <a:gd name="T45" fmla="*/ 612 h 786"/>
                <a:gd name="T46" fmla="*/ 1200 w 2635"/>
                <a:gd name="T47" fmla="*/ 695 h 786"/>
                <a:gd name="T48" fmla="*/ 1131 w 2635"/>
                <a:gd name="T49" fmla="*/ 712 h 786"/>
                <a:gd name="T50" fmla="*/ 1036 w 2635"/>
                <a:gd name="T51" fmla="*/ 658 h 786"/>
                <a:gd name="T52" fmla="*/ 1077 w 2635"/>
                <a:gd name="T53" fmla="*/ 579 h 786"/>
                <a:gd name="T54" fmla="*/ 1158 w 2635"/>
                <a:gd name="T55" fmla="*/ 526 h 786"/>
                <a:gd name="T56" fmla="*/ 1065 w 2635"/>
                <a:gd name="T57" fmla="*/ 437 h 786"/>
                <a:gd name="T58" fmla="*/ 1009 w 2635"/>
                <a:gd name="T59" fmla="*/ 394 h 786"/>
                <a:gd name="T60" fmla="*/ 976 w 2635"/>
                <a:gd name="T61" fmla="*/ 335 h 786"/>
                <a:gd name="T62" fmla="*/ 815 w 2635"/>
                <a:gd name="T63" fmla="*/ 357 h 786"/>
                <a:gd name="T64" fmla="*/ 737 w 2635"/>
                <a:gd name="T65" fmla="*/ 289 h 786"/>
                <a:gd name="T66" fmla="*/ 693 w 2635"/>
                <a:gd name="T67" fmla="*/ 158 h 786"/>
                <a:gd name="T68" fmla="*/ 634 w 2635"/>
                <a:gd name="T69" fmla="*/ 216 h 786"/>
                <a:gd name="T70" fmla="*/ 627 w 2635"/>
                <a:gd name="T71" fmla="*/ 133 h 786"/>
                <a:gd name="T72" fmla="*/ 2595 w 2635"/>
                <a:gd name="T73" fmla="*/ 108 h 786"/>
                <a:gd name="T74" fmla="*/ 2616 w 2635"/>
                <a:gd name="T75" fmla="*/ 141 h 786"/>
                <a:gd name="T76" fmla="*/ 2633 w 2635"/>
                <a:gd name="T77" fmla="*/ 184 h 786"/>
                <a:gd name="T78" fmla="*/ 2596 w 2635"/>
                <a:gd name="T79" fmla="*/ 164 h 786"/>
                <a:gd name="T80" fmla="*/ 2584 w 2635"/>
                <a:gd name="T81" fmla="*/ 125 h 786"/>
                <a:gd name="T82" fmla="*/ 2269 w 2635"/>
                <a:gd name="T83" fmla="*/ 67 h 786"/>
                <a:gd name="T84" fmla="*/ 2301 w 2635"/>
                <a:gd name="T85" fmla="*/ 95 h 786"/>
                <a:gd name="T86" fmla="*/ 2341 w 2635"/>
                <a:gd name="T87" fmla="*/ 128 h 786"/>
                <a:gd name="T88" fmla="*/ 2356 w 2635"/>
                <a:gd name="T89" fmla="*/ 176 h 786"/>
                <a:gd name="T90" fmla="*/ 2345 w 2635"/>
                <a:gd name="T91" fmla="*/ 236 h 786"/>
                <a:gd name="T92" fmla="*/ 2315 w 2635"/>
                <a:gd name="T93" fmla="*/ 175 h 786"/>
                <a:gd name="T94" fmla="*/ 2321 w 2635"/>
                <a:gd name="T95" fmla="*/ 151 h 786"/>
                <a:gd name="T96" fmla="*/ 2269 w 2635"/>
                <a:gd name="T97" fmla="*/ 92 h 786"/>
                <a:gd name="T98" fmla="*/ 2344 w 2635"/>
                <a:gd name="T99" fmla="*/ 73 h 786"/>
                <a:gd name="T100" fmla="*/ 2380 w 2635"/>
                <a:gd name="T101" fmla="*/ 93 h 786"/>
                <a:gd name="T102" fmla="*/ 2387 w 2635"/>
                <a:gd name="T103" fmla="*/ 146 h 786"/>
                <a:gd name="T104" fmla="*/ 2341 w 2635"/>
                <a:gd name="T105" fmla="*/ 98 h 786"/>
                <a:gd name="T106" fmla="*/ 2307 w 2635"/>
                <a:gd name="T107" fmla="*/ 66 h 786"/>
                <a:gd name="T108" fmla="*/ 2305 w 2635"/>
                <a:gd name="T109" fmla="*/ 44 h 786"/>
                <a:gd name="T110" fmla="*/ 393 w 2635"/>
                <a:gd name="T111" fmla="*/ 44 h 786"/>
                <a:gd name="T112" fmla="*/ 284 w 2635"/>
                <a:gd name="T113" fmla="*/ 150 h 786"/>
                <a:gd name="T114" fmla="*/ 251 w 2635"/>
                <a:gd name="T115" fmla="*/ 123 h 786"/>
                <a:gd name="T116" fmla="*/ 182 w 2635"/>
                <a:gd name="T117" fmla="*/ 119 h 786"/>
                <a:gd name="T118" fmla="*/ 218 w 2635"/>
                <a:gd name="T119" fmla="*/ 68 h 786"/>
                <a:gd name="T120" fmla="*/ 296 w 2635"/>
                <a:gd name="T121" fmla="*/ 68 h 786"/>
                <a:gd name="T122" fmla="*/ 337 w 2635"/>
                <a:gd name="T123" fmla="*/ 46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35" h="786">
                  <a:moveTo>
                    <a:pt x="2415" y="182"/>
                  </a:moveTo>
                  <a:lnTo>
                    <a:pt x="2423" y="189"/>
                  </a:lnTo>
                  <a:lnTo>
                    <a:pt x="2423" y="190"/>
                  </a:lnTo>
                  <a:lnTo>
                    <a:pt x="2423" y="190"/>
                  </a:lnTo>
                  <a:lnTo>
                    <a:pt x="2423" y="191"/>
                  </a:lnTo>
                  <a:lnTo>
                    <a:pt x="2425" y="192"/>
                  </a:lnTo>
                  <a:lnTo>
                    <a:pt x="2423" y="191"/>
                  </a:lnTo>
                  <a:lnTo>
                    <a:pt x="2423" y="190"/>
                  </a:lnTo>
                  <a:lnTo>
                    <a:pt x="2420" y="187"/>
                  </a:lnTo>
                  <a:lnTo>
                    <a:pt x="2417" y="186"/>
                  </a:lnTo>
                  <a:lnTo>
                    <a:pt x="2415" y="185"/>
                  </a:lnTo>
                  <a:lnTo>
                    <a:pt x="2415" y="182"/>
                  </a:lnTo>
                  <a:close/>
                  <a:moveTo>
                    <a:pt x="110" y="178"/>
                  </a:moveTo>
                  <a:lnTo>
                    <a:pt x="112" y="178"/>
                  </a:lnTo>
                  <a:lnTo>
                    <a:pt x="114" y="180"/>
                  </a:lnTo>
                  <a:lnTo>
                    <a:pt x="115" y="181"/>
                  </a:lnTo>
                  <a:lnTo>
                    <a:pt x="116" y="184"/>
                  </a:lnTo>
                  <a:lnTo>
                    <a:pt x="116" y="186"/>
                  </a:lnTo>
                  <a:lnTo>
                    <a:pt x="117" y="187"/>
                  </a:lnTo>
                  <a:lnTo>
                    <a:pt x="121" y="190"/>
                  </a:lnTo>
                  <a:lnTo>
                    <a:pt x="125" y="190"/>
                  </a:lnTo>
                  <a:lnTo>
                    <a:pt x="127" y="191"/>
                  </a:lnTo>
                  <a:lnTo>
                    <a:pt x="131" y="194"/>
                  </a:lnTo>
                  <a:lnTo>
                    <a:pt x="135" y="195"/>
                  </a:lnTo>
                  <a:lnTo>
                    <a:pt x="137" y="197"/>
                  </a:lnTo>
                  <a:lnTo>
                    <a:pt x="141" y="197"/>
                  </a:lnTo>
                  <a:lnTo>
                    <a:pt x="145" y="199"/>
                  </a:lnTo>
                  <a:lnTo>
                    <a:pt x="147" y="197"/>
                  </a:lnTo>
                  <a:lnTo>
                    <a:pt x="150" y="196"/>
                  </a:lnTo>
                  <a:lnTo>
                    <a:pt x="152" y="195"/>
                  </a:lnTo>
                  <a:lnTo>
                    <a:pt x="154" y="192"/>
                  </a:lnTo>
                  <a:lnTo>
                    <a:pt x="155" y="190"/>
                  </a:lnTo>
                  <a:lnTo>
                    <a:pt x="165" y="185"/>
                  </a:lnTo>
                  <a:lnTo>
                    <a:pt x="173" y="185"/>
                  </a:lnTo>
                  <a:lnTo>
                    <a:pt x="181" y="189"/>
                  </a:lnTo>
                  <a:lnTo>
                    <a:pt x="187" y="194"/>
                  </a:lnTo>
                  <a:lnTo>
                    <a:pt x="192" y="200"/>
                  </a:lnTo>
                  <a:lnTo>
                    <a:pt x="196" y="204"/>
                  </a:lnTo>
                  <a:lnTo>
                    <a:pt x="197" y="206"/>
                  </a:lnTo>
                  <a:lnTo>
                    <a:pt x="200" y="209"/>
                  </a:lnTo>
                  <a:lnTo>
                    <a:pt x="202" y="212"/>
                  </a:lnTo>
                  <a:lnTo>
                    <a:pt x="203" y="215"/>
                  </a:lnTo>
                  <a:lnTo>
                    <a:pt x="205" y="217"/>
                  </a:lnTo>
                  <a:lnTo>
                    <a:pt x="203" y="220"/>
                  </a:lnTo>
                  <a:lnTo>
                    <a:pt x="202" y="224"/>
                  </a:lnTo>
                  <a:lnTo>
                    <a:pt x="200" y="226"/>
                  </a:lnTo>
                  <a:lnTo>
                    <a:pt x="197" y="229"/>
                  </a:lnTo>
                  <a:lnTo>
                    <a:pt x="193" y="231"/>
                  </a:lnTo>
                  <a:lnTo>
                    <a:pt x="191" y="233"/>
                  </a:lnTo>
                  <a:lnTo>
                    <a:pt x="187" y="236"/>
                  </a:lnTo>
                  <a:lnTo>
                    <a:pt x="175" y="241"/>
                  </a:lnTo>
                  <a:lnTo>
                    <a:pt x="164" y="248"/>
                  </a:lnTo>
                  <a:lnTo>
                    <a:pt x="160" y="251"/>
                  </a:lnTo>
                  <a:lnTo>
                    <a:pt x="157" y="255"/>
                  </a:lnTo>
                  <a:lnTo>
                    <a:pt x="155" y="258"/>
                  </a:lnTo>
                  <a:lnTo>
                    <a:pt x="152" y="262"/>
                  </a:lnTo>
                  <a:lnTo>
                    <a:pt x="147" y="265"/>
                  </a:lnTo>
                  <a:lnTo>
                    <a:pt x="142" y="268"/>
                  </a:lnTo>
                  <a:lnTo>
                    <a:pt x="137" y="272"/>
                  </a:lnTo>
                  <a:lnTo>
                    <a:pt x="134" y="276"/>
                  </a:lnTo>
                  <a:lnTo>
                    <a:pt x="130" y="279"/>
                  </a:lnTo>
                  <a:lnTo>
                    <a:pt x="127" y="284"/>
                  </a:lnTo>
                  <a:lnTo>
                    <a:pt x="124" y="289"/>
                  </a:lnTo>
                  <a:lnTo>
                    <a:pt x="120" y="294"/>
                  </a:lnTo>
                  <a:lnTo>
                    <a:pt x="117" y="298"/>
                  </a:lnTo>
                  <a:lnTo>
                    <a:pt x="115" y="301"/>
                  </a:lnTo>
                  <a:lnTo>
                    <a:pt x="111" y="303"/>
                  </a:lnTo>
                  <a:lnTo>
                    <a:pt x="107" y="304"/>
                  </a:lnTo>
                  <a:lnTo>
                    <a:pt x="100" y="311"/>
                  </a:lnTo>
                  <a:lnTo>
                    <a:pt x="97" y="318"/>
                  </a:lnTo>
                  <a:lnTo>
                    <a:pt x="95" y="327"/>
                  </a:lnTo>
                  <a:lnTo>
                    <a:pt x="94" y="335"/>
                  </a:lnTo>
                  <a:lnTo>
                    <a:pt x="91" y="344"/>
                  </a:lnTo>
                  <a:lnTo>
                    <a:pt x="84" y="354"/>
                  </a:lnTo>
                  <a:lnTo>
                    <a:pt x="76" y="359"/>
                  </a:lnTo>
                  <a:lnTo>
                    <a:pt x="68" y="364"/>
                  </a:lnTo>
                  <a:lnTo>
                    <a:pt x="59" y="369"/>
                  </a:lnTo>
                  <a:lnTo>
                    <a:pt x="48" y="378"/>
                  </a:lnTo>
                  <a:lnTo>
                    <a:pt x="40" y="390"/>
                  </a:lnTo>
                  <a:lnTo>
                    <a:pt x="36" y="390"/>
                  </a:lnTo>
                  <a:lnTo>
                    <a:pt x="34" y="390"/>
                  </a:lnTo>
                  <a:lnTo>
                    <a:pt x="33" y="389"/>
                  </a:lnTo>
                  <a:lnTo>
                    <a:pt x="33" y="386"/>
                  </a:lnTo>
                  <a:lnTo>
                    <a:pt x="31" y="385"/>
                  </a:lnTo>
                  <a:lnTo>
                    <a:pt x="31" y="383"/>
                  </a:lnTo>
                  <a:lnTo>
                    <a:pt x="31" y="381"/>
                  </a:lnTo>
                  <a:lnTo>
                    <a:pt x="30" y="376"/>
                  </a:lnTo>
                  <a:lnTo>
                    <a:pt x="29" y="372"/>
                  </a:lnTo>
                  <a:lnTo>
                    <a:pt x="26" y="365"/>
                  </a:lnTo>
                  <a:lnTo>
                    <a:pt x="22" y="359"/>
                  </a:lnTo>
                  <a:lnTo>
                    <a:pt x="18" y="353"/>
                  </a:lnTo>
                  <a:lnTo>
                    <a:pt x="13" y="348"/>
                  </a:lnTo>
                  <a:lnTo>
                    <a:pt x="5" y="344"/>
                  </a:lnTo>
                  <a:lnTo>
                    <a:pt x="3" y="344"/>
                  </a:lnTo>
                  <a:lnTo>
                    <a:pt x="2" y="343"/>
                  </a:lnTo>
                  <a:lnTo>
                    <a:pt x="0" y="340"/>
                  </a:lnTo>
                  <a:lnTo>
                    <a:pt x="2" y="338"/>
                  </a:lnTo>
                  <a:lnTo>
                    <a:pt x="2" y="335"/>
                  </a:lnTo>
                  <a:lnTo>
                    <a:pt x="4" y="333"/>
                  </a:lnTo>
                  <a:lnTo>
                    <a:pt x="5" y="330"/>
                  </a:lnTo>
                  <a:lnTo>
                    <a:pt x="8" y="328"/>
                  </a:lnTo>
                  <a:lnTo>
                    <a:pt x="17" y="317"/>
                  </a:lnTo>
                  <a:lnTo>
                    <a:pt x="22" y="302"/>
                  </a:lnTo>
                  <a:lnTo>
                    <a:pt x="28" y="286"/>
                  </a:lnTo>
                  <a:lnTo>
                    <a:pt x="31" y="271"/>
                  </a:lnTo>
                  <a:lnTo>
                    <a:pt x="31" y="262"/>
                  </a:lnTo>
                  <a:lnTo>
                    <a:pt x="31" y="253"/>
                  </a:lnTo>
                  <a:lnTo>
                    <a:pt x="34" y="243"/>
                  </a:lnTo>
                  <a:lnTo>
                    <a:pt x="36" y="245"/>
                  </a:lnTo>
                  <a:lnTo>
                    <a:pt x="38" y="246"/>
                  </a:lnTo>
                  <a:lnTo>
                    <a:pt x="40" y="247"/>
                  </a:lnTo>
                  <a:lnTo>
                    <a:pt x="41" y="248"/>
                  </a:lnTo>
                  <a:lnTo>
                    <a:pt x="44" y="250"/>
                  </a:lnTo>
                  <a:lnTo>
                    <a:pt x="45" y="248"/>
                  </a:lnTo>
                  <a:lnTo>
                    <a:pt x="48" y="246"/>
                  </a:lnTo>
                  <a:lnTo>
                    <a:pt x="50" y="242"/>
                  </a:lnTo>
                  <a:lnTo>
                    <a:pt x="51" y="238"/>
                  </a:lnTo>
                  <a:lnTo>
                    <a:pt x="53" y="235"/>
                  </a:lnTo>
                  <a:lnTo>
                    <a:pt x="53" y="233"/>
                  </a:lnTo>
                  <a:lnTo>
                    <a:pt x="51" y="231"/>
                  </a:lnTo>
                  <a:lnTo>
                    <a:pt x="50" y="230"/>
                  </a:lnTo>
                  <a:lnTo>
                    <a:pt x="48" y="229"/>
                  </a:lnTo>
                  <a:lnTo>
                    <a:pt x="46" y="226"/>
                  </a:lnTo>
                  <a:lnTo>
                    <a:pt x="45" y="225"/>
                  </a:lnTo>
                  <a:lnTo>
                    <a:pt x="44" y="222"/>
                  </a:lnTo>
                  <a:lnTo>
                    <a:pt x="45" y="220"/>
                  </a:lnTo>
                  <a:lnTo>
                    <a:pt x="46" y="217"/>
                  </a:lnTo>
                  <a:lnTo>
                    <a:pt x="46" y="215"/>
                  </a:lnTo>
                  <a:lnTo>
                    <a:pt x="46" y="214"/>
                  </a:lnTo>
                  <a:lnTo>
                    <a:pt x="48" y="211"/>
                  </a:lnTo>
                  <a:lnTo>
                    <a:pt x="49" y="209"/>
                  </a:lnTo>
                  <a:lnTo>
                    <a:pt x="50" y="206"/>
                  </a:lnTo>
                  <a:lnTo>
                    <a:pt x="55" y="204"/>
                  </a:lnTo>
                  <a:lnTo>
                    <a:pt x="59" y="201"/>
                  </a:lnTo>
                  <a:lnTo>
                    <a:pt x="64" y="199"/>
                  </a:lnTo>
                  <a:lnTo>
                    <a:pt x="80" y="190"/>
                  </a:lnTo>
                  <a:lnTo>
                    <a:pt x="83" y="190"/>
                  </a:lnTo>
                  <a:lnTo>
                    <a:pt x="85" y="190"/>
                  </a:lnTo>
                  <a:lnTo>
                    <a:pt x="89" y="190"/>
                  </a:lnTo>
                  <a:lnTo>
                    <a:pt x="93" y="187"/>
                  </a:lnTo>
                  <a:lnTo>
                    <a:pt x="96" y="185"/>
                  </a:lnTo>
                  <a:lnTo>
                    <a:pt x="99" y="181"/>
                  </a:lnTo>
                  <a:lnTo>
                    <a:pt x="102" y="179"/>
                  </a:lnTo>
                  <a:lnTo>
                    <a:pt x="106" y="178"/>
                  </a:lnTo>
                  <a:lnTo>
                    <a:pt x="110" y="178"/>
                  </a:lnTo>
                  <a:close/>
                  <a:moveTo>
                    <a:pt x="2376" y="174"/>
                  </a:moveTo>
                  <a:lnTo>
                    <a:pt x="2378" y="174"/>
                  </a:lnTo>
                  <a:lnTo>
                    <a:pt x="2380" y="175"/>
                  </a:lnTo>
                  <a:lnTo>
                    <a:pt x="2381" y="176"/>
                  </a:lnTo>
                  <a:lnTo>
                    <a:pt x="2381" y="179"/>
                  </a:lnTo>
                  <a:lnTo>
                    <a:pt x="2383" y="182"/>
                  </a:lnTo>
                  <a:lnTo>
                    <a:pt x="2385" y="186"/>
                  </a:lnTo>
                  <a:lnTo>
                    <a:pt x="2386" y="189"/>
                  </a:lnTo>
                  <a:lnTo>
                    <a:pt x="2386" y="191"/>
                  </a:lnTo>
                  <a:lnTo>
                    <a:pt x="2385" y="194"/>
                  </a:lnTo>
                  <a:lnTo>
                    <a:pt x="2385" y="195"/>
                  </a:lnTo>
                  <a:lnTo>
                    <a:pt x="2386" y="197"/>
                  </a:lnTo>
                  <a:lnTo>
                    <a:pt x="2388" y="199"/>
                  </a:lnTo>
                  <a:lnTo>
                    <a:pt x="2388" y="199"/>
                  </a:lnTo>
                  <a:lnTo>
                    <a:pt x="2390" y="199"/>
                  </a:lnTo>
                  <a:lnTo>
                    <a:pt x="2391" y="200"/>
                  </a:lnTo>
                  <a:lnTo>
                    <a:pt x="2393" y="201"/>
                  </a:lnTo>
                  <a:lnTo>
                    <a:pt x="2395" y="204"/>
                  </a:lnTo>
                  <a:lnTo>
                    <a:pt x="2396" y="206"/>
                  </a:lnTo>
                  <a:lnTo>
                    <a:pt x="2397" y="209"/>
                  </a:lnTo>
                  <a:lnTo>
                    <a:pt x="2397" y="210"/>
                  </a:lnTo>
                  <a:lnTo>
                    <a:pt x="2396" y="212"/>
                  </a:lnTo>
                  <a:lnTo>
                    <a:pt x="2396" y="214"/>
                  </a:lnTo>
                  <a:lnTo>
                    <a:pt x="2396" y="216"/>
                  </a:lnTo>
                  <a:lnTo>
                    <a:pt x="2397" y="219"/>
                  </a:lnTo>
                  <a:lnTo>
                    <a:pt x="2398" y="221"/>
                  </a:lnTo>
                  <a:lnTo>
                    <a:pt x="2401" y="222"/>
                  </a:lnTo>
                  <a:lnTo>
                    <a:pt x="2405" y="225"/>
                  </a:lnTo>
                  <a:lnTo>
                    <a:pt x="2408" y="227"/>
                  </a:lnTo>
                  <a:lnTo>
                    <a:pt x="2411" y="230"/>
                  </a:lnTo>
                  <a:lnTo>
                    <a:pt x="2412" y="232"/>
                  </a:lnTo>
                  <a:lnTo>
                    <a:pt x="2412" y="236"/>
                  </a:lnTo>
                  <a:lnTo>
                    <a:pt x="2412" y="238"/>
                  </a:lnTo>
                  <a:lnTo>
                    <a:pt x="2411" y="240"/>
                  </a:lnTo>
                  <a:lnTo>
                    <a:pt x="2411" y="241"/>
                  </a:lnTo>
                  <a:lnTo>
                    <a:pt x="2410" y="242"/>
                  </a:lnTo>
                  <a:lnTo>
                    <a:pt x="2410" y="243"/>
                  </a:lnTo>
                  <a:lnTo>
                    <a:pt x="2410" y="245"/>
                  </a:lnTo>
                  <a:lnTo>
                    <a:pt x="2410" y="247"/>
                  </a:lnTo>
                  <a:lnTo>
                    <a:pt x="2410" y="248"/>
                  </a:lnTo>
                  <a:lnTo>
                    <a:pt x="2410" y="250"/>
                  </a:lnTo>
                  <a:lnTo>
                    <a:pt x="2410" y="257"/>
                  </a:lnTo>
                  <a:lnTo>
                    <a:pt x="2410" y="258"/>
                  </a:lnTo>
                  <a:lnTo>
                    <a:pt x="2408" y="260"/>
                  </a:lnTo>
                  <a:lnTo>
                    <a:pt x="2407" y="258"/>
                  </a:lnTo>
                  <a:lnTo>
                    <a:pt x="2406" y="257"/>
                  </a:lnTo>
                  <a:lnTo>
                    <a:pt x="2406" y="255"/>
                  </a:lnTo>
                  <a:lnTo>
                    <a:pt x="2403" y="252"/>
                  </a:lnTo>
                  <a:lnTo>
                    <a:pt x="2402" y="250"/>
                  </a:lnTo>
                  <a:lnTo>
                    <a:pt x="2401" y="246"/>
                  </a:lnTo>
                  <a:lnTo>
                    <a:pt x="2400" y="243"/>
                  </a:lnTo>
                  <a:lnTo>
                    <a:pt x="2397" y="241"/>
                  </a:lnTo>
                  <a:lnTo>
                    <a:pt x="2395" y="241"/>
                  </a:lnTo>
                  <a:lnTo>
                    <a:pt x="2393" y="240"/>
                  </a:lnTo>
                  <a:lnTo>
                    <a:pt x="2392" y="238"/>
                  </a:lnTo>
                  <a:lnTo>
                    <a:pt x="2390" y="236"/>
                  </a:lnTo>
                  <a:lnTo>
                    <a:pt x="2388" y="233"/>
                  </a:lnTo>
                  <a:lnTo>
                    <a:pt x="2387" y="231"/>
                  </a:lnTo>
                  <a:lnTo>
                    <a:pt x="2386" y="229"/>
                  </a:lnTo>
                  <a:lnTo>
                    <a:pt x="2386" y="225"/>
                  </a:lnTo>
                  <a:lnTo>
                    <a:pt x="2386" y="224"/>
                  </a:lnTo>
                  <a:lnTo>
                    <a:pt x="2386" y="220"/>
                  </a:lnTo>
                  <a:lnTo>
                    <a:pt x="2386" y="216"/>
                  </a:lnTo>
                  <a:lnTo>
                    <a:pt x="2385" y="214"/>
                  </a:lnTo>
                  <a:lnTo>
                    <a:pt x="2383" y="210"/>
                  </a:lnTo>
                  <a:lnTo>
                    <a:pt x="2381" y="206"/>
                  </a:lnTo>
                  <a:lnTo>
                    <a:pt x="2380" y="202"/>
                  </a:lnTo>
                  <a:lnTo>
                    <a:pt x="2380" y="200"/>
                  </a:lnTo>
                  <a:lnTo>
                    <a:pt x="2380" y="199"/>
                  </a:lnTo>
                  <a:lnTo>
                    <a:pt x="2380" y="196"/>
                  </a:lnTo>
                  <a:lnTo>
                    <a:pt x="2380" y="196"/>
                  </a:lnTo>
                  <a:lnTo>
                    <a:pt x="2380" y="195"/>
                  </a:lnTo>
                  <a:lnTo>
                    <a:pt x="2380" y="194"/>
                  </a:lnTo>
                  <a:lnTo>
                    <a:pt x="2380" y="191"/>
                  </a:lnTo>
                  <a:lnTo>
                    <a:pt x="2377" y="189"/>
                  </a:lnTo>
                  <a:lnTo>
                    <a:pt x="2376" y="187"/>
                  </a:lnTo>
                  <a:lnTo>
                    <a:pt x="2373" y="186"/>
                  </a:lnTo>
                  <a:lnTo>
                    <a:pt x="2372" y="184"/>
                  </a:lnTo>
                  <a:lnTo>
                    <a:pt x="2370" y="181"/>
                  </a:lnTo>
                  <a:lnTo>
                    <a:pt x="2371" y="179"/>
                  </a:lnTo>
                  <a:lnTo>
                    <a:pt x="2372" y="178"/>
                  </a:lnTo>
                  <a:lnTo>
                    <a:pt x="2373" y="176"/>
                  </a:lnTo>
                  <a:lnTo>
                    <a:pt x="2375" y="175"/>
                  </a:lnTo>
                  <a:lnTo>
                    <a:pt x="2375" y="174"/>
                  </a:lnTo>
                  <a:lnTo>
                    <a:pt x="2376" y="174"/>
                  </a:lnTo>
                  <a:close/>
                  <a:moveTo>
                    <a:pt x="555" y="153"/>
                  </a:moveTo>
                  <a:lnTo>
                    <a:pt x="563" y="153"/>
                  </a:lnTo>
                  <a:lnTo>
                    <a:pt x="566" y="155"/>
                  </a:lnTo>
                  <a:lnTo>
                    <a:pt x="568" y="158"/>
                  </a:lnTo>
                  <a:lnTo>
                    <a:pt x="570" y="161"/>
                  </a:lnTo>
                  <a:lnTo>
                    <a:pt x="568" y="165"/>
                  </a:lnTo>
                  <a:lnTo>
                    <a:pt x="565" y="170"/>
                  </a:lnTo>
                  <a:lnTo>
                    <a:pt x="558" y="176"/>
                  </a:lnTo>
                  <a:lnTo>
                    <a:pt x="551" y="182"/>
                  </a:lnTo>
                  <a:lnTo>
                    <a:pt x="545" y="190"/>
                  </a:lnTo>
                  <a:lnTo>
                    <a:pt x="542" y="196"/>
                  </a:lnTo>
                  <a:lnTo>
                    <a:pt x="545" y="202"/>
                  </a:lnTo>
                  <a:lnTo>
                    <a:pt x="550" y="204"/>
                  </a:lnTo>
                  <a:lnTo>
                    <a:pt x="553" y="201"/>
                  </a:lnTo>
                  <a:lnTo>
                    <a:pt x="558" y="199"/>
                  </a:lnTo>
                  <a:lnTo>
                    <a:pt x="562" y="197"/>
                  </a:lnTo>
                  <a:lnTo>
                    <a:pt x="566" y="197"/>
                  </a:lnTo>
                  <a:lnTo>
                    <a:pt x="568" y="202"/>
                  </a:lnTo>
                  <a:lnTo>
                    <a:pt x="567" y="207"/>
                  </a:lnTo>
                  <a:lnTo>
                    <a:pt x="566" y="212"/>
                  </a:lnTo>
                  <a:lnTo>
                    <a:pt x="566" y="217"/>
                  </a:lnTo>
                  <a:lnTo>
                    <a:pt x="565" y="221"/>
                  </a:lnTo>
                  <a:lnTo>
                    <a:pt x="565" y="224"/>
                  </a:lnTo>
                  <a:lnTo>
                    <a:pt x="566" y="226"/>
                  </a:lnTo>
                  <a:lnTo>
                    <a:pt x="567" y="229"/>
                  </a:lnTo>
                  <a:lnTo>
                    <a:pt x="568" y="231"/>
                  </a:lnTo>
                  <a:lnTo>
                    <a:pt x="570" y="238"/>
                  </a:lnTo>
                  <a:lnTo>
                    <a:pt x="570" y="247"/>
                  </a:lnTo>
                  <a:lnTo>
                    <a:pt x="568" y="255"/>
                  </a:lnTo>
                  <a:lnTo>
                    <a:pt x="563" y="263"/>
                  </a:lnTo>
                  <a:lnTo>
                    <a:pt x="555" y="273"/>
                  </a:lnTo>
                  <a:lnTo>
                    <a:pt x="545" y="281"/>
                  </a:lnTo>
                  <a:lnTo>
                    <a:pt x="542" y="281"/>
                  </a:lnTo>
                  <a:lnTo>
                    <a:pt x="538" y="281"/>
                  </a:lnTo>
                  <a:lnTo>
                    <a:pt x="536" y="282"/>
                  </a:lnTo>
                  <a:lnTo>
                    <a:pt x="533" y="283"/>
                  </a:lnTo>
                  <a:lnTo>
                    <a:pt x="532" y="286"/>
                  </a:lnTo>
                  <a:lnTo>
                    <a:pt x="531" y="288"/>
                  </a:lnTo>
                  <a:lnTo>
                    <a:pt x="530" y="291"/>
                  </a:lnTo>
                  <a:lnTo>
                    <a:pt x="530" y="293"/>
                  </a:lnTo>
                  <a:lnTo>
                    <a:pt x="524" y="299"/>
                  </a:lnTo>
                  <a:lnTo>
                    <a:pt x="516" y="302"/>
                  </a:lnTo>
                  <a:lnTo>
                    <a:pt x="509" y="299"/>
                  </a:lnTo>
                  <a:lnTo>
                    <a:pt x="505" y="296"/>
                  </a:lnTo>
                  <a:lnTo>
                    <a:pt x="502" y="292"/>
                  </a:lnTo>
                  <a:lnTo>
                    <a:pt x="500" y="289"/>
                  </a:lnTo>
                  <a:lnTo>
                    <a:pt x="499" y="284"/>
                  </a:lnTo>
                  <a:lnTo>
                    <a:pt x="496" y="281"/>
                  </a:lnTo>
                  <a:lnTo>
                    <a:pt x="491" y="275"/>
                  </a:lnTo>
                  <a:lnTo>
                    <a:pt x="485" y="271"/>
                  </a:lnTo>
                  <a:lnTo>
                    <a:pt x="475" y="267"/>
                  </a:lnTo>
                  <a:lnTo>
                    <a:pt x="471" y="265"/>
                  </a:lnTo>
                  <a:lnTo>
                    <a:pt x="469" y="262"/>
                  </a:lnTo>
                  <a:lnTo>
                    <a:pt x="467" y="260"/>
                  </a:lnTo>
                  <a:lnTo>
                    <a:pt x="467" y="257"/>
                  </a:lnTo>
                  <a:lnTo>
                    <a:pt x="465" y="255"/>
                  </a:lnTo>
                  <a:lnTo>
                    <a:pt x="464" y="252"/>
                  </a:lnTo>
                  <a:lnTo>
                    <a:pt x="461" y="251"/>
                  </a:lnTo>
                  <a:lnTo>
                    <a:pt x="459" y="250"/>
                  </a:lnTo>
                  <a:lnTo>
                    <a:pt x="458" y="247"/>
                  </a:lnTo>
                  <a:lnTo>
                    <a:pt x="453" y="241"/>
                  </a:lnTo>
                  <a:lnTo>
                    <a:pt x="451" y="233"/>
                  </a:lnTo>
                  <a:lnTo>
                    <a:pt x="455" y="226"/>
                  </a:lnTo>
                  <a:lnTo>
                    <a:pt x="455" y="224"/>
                  </a:lnTo>
                  <a:lnTo>
                    <a:pt x="456" y="221"/>
                  </a:lnTo>
                  <a:lnTo>
                    <a:pt x="458" y="219"/>
                  </a:lnTo>
                  <a:lnTo>
                    <a:pt x="459" y="217"/>
                  </a:lnTo>
                  <a:lnTo>
                    <a:pt x="460" y="216"/>
                  </a:lnTo>
                  <a:lnTo>
                    <a:pt x="462" y="215"/>
                  </a:lnTo>
                  <a:lnTo>
                    <a:pt x="464" y="216"/>
                  </a:lnTo>
                  <a:lnTo>
                    <a:pt x="465" y="217"/>
                  </a:lnTo>
                  <a:lnTo>
                    <a:pt x="466" y="221"/>
                  </a:lnTo>
                  <a:lnTo>
                    <a:pt x="469" y="224"/>
                  </a:lnTo>
                  <a:lnTo>
                    <a:pt x="472" y="226"/>
                  </a:lnTo>
                  <a:lnTo>
                    <a:pt x="475" y="227"/>
                  </a:lnTo>
                  <a:lnTo>
                    <a:pt x="479" y="227"/>
                  </a:lnTo>
                  <a:lnTo>
                    <a:pt x="482" y="226"/>
                  </a:lnTo>
                  <a:lnTo>
                    <a:pt x="489" y="219"/>
                  </a:lnTo>
                  <a:lnTo>
                    <a:pt x="491" y="211"/>
                  </a:lnTo>
                  <a:lnTo>
                    <a:pt x="491" y="205"/>
                  </a:lnTo>
                  <a:lnTo>
                    <a:pt x="490" y="202"/>
                  </a:lnTo>
                  <a:lnTo>
                    <a:pt x="489" y="200"/>
                  </a:lnTo>
                  <a:lnTo>
                    <a:pt x="486" y="199"/>
                  </a:lnTo>
                  <a:lnTo>
                    <a:pt x="484" y="196"/>
                  </a:lnTo>
                  <a:lnTo>
                    <a:pt x="482" y="194"/>
                  </a:lnTo>
                  <a:lnTo>
                    <a:pt x="481" y="191"/>
                  </a:lnTo>
                  <a:lnTo>
                    <a:pt x="481" y="189"/>
                  </a:lnTo>
                  <a:lnTo>
                    <a:pt x="482" y="186"/>
                  </a:lnTo>
                  <a:lnTo>
                    <a:pt x="486" y="185"/>
                  </a:lnTo>
                  <a:lnTo>
                    <a:pt x="489" y="184"/>
                  </a:lnTo>
                  <a:lnTo>
                    <a:pt x="489" y="184"/>
                  </a:lnTo>
                  <a:lnTo>
                    <a:pt x="487" y="182"/>
                  </a:lnTo>
                  <a:lnTo>
                    <a:pt x="485" y="181"/>
                  </a:lnTo>
                  <a:lnTo>
                    <a:pt x="484" y="180"/>
                  </a:lnTo>
                  <a:lnTo>
                    <a:pt x="482" y="178"/>
                  </a:lnTo>
                  <a:lnTo>
                    <a:pt x="482" y="174"/>
                  </a:lnTo>
                  <a:lnTo>
                    <a:pt x="482" y="171"/>
                  </a:lnTo>
                  <a:lnTo>
                    <a:pt x="485" y="169"/>
                  </a:lnTo>
                  <a:lnTo>
                    <a:pt x="489" y="165"/>
                  </a:lnTo>
                  <a:lnTo>
                    <a:pt x="495" y="161"/>
                  </a:lnTo>
                  <a:lnTo>
                    <a:pt x="501" y="160"/>
                  </a:lnTo>
                  <a:lnTo>
                    <a:pt x="509" y="160"/>
                  </a:lnTo>
                  <a:lnTo>
                    <a:pt x="512" y="160"/>
                  </a:lnTo>
                  <a:lnTo>
                    <a:pt x="515" y="161"/>
                  </a:lnTo>
                  <a:lnTo>
                    <a:pt x="516" y="164"/>
                  </a:lnTo>
                  <a:lnTo>
                    <a:pt x="517" y="165"/>
                  </a:lnTo>
                  <a:lnTo>
                    <a:pt x="519" y="166"/>
                  </a:lnTo>
                  <a:lnTo>
                    <a:pt x="519" y="168"/>
                  </a:lnTo>
                  <a:lnTo>
                    <a:pt x="522" y="169"/>
                  </a:lnTo>
                  <a:lnTo>
                    <a:pt x="526" y="169"/>
                  </a:lnTo>
                  <a:lnTo>
                    <a:pt x="529" y="168"/>
                  </a:lnTo>
                  <a:lnTo>
                    <a:pt x="532" y="166"/>
                  </a:lnTo>
                  <a:lnTo>
                    <a:pt x="535" y="164"/>
                  </a:lnTo>
                  <a:lnTo>
                    <a:pt x="537" y="163"/>
                  </a:lnTo>
                  <a:lnTo>
                    <a:pt x="543" y="159"/>
                  </a:lnTo>
                  <a:lnTo>
                    <a:pt x="550" y="155"/>
                  </a:lnTo>
                  <a:lnTo>
                    <a:pt x="555" y="153"/>
                  </a:lnTo>
                  <a:close/>
                  <a:moveTo>
                    <a:pt x="809" y="139"/>
                  </a:moveTo>
                  <a:lnTo>
                    <a:pt x="815" y="139"/>
                  </a:lnTo>
                  <a:lnTo>
                    <a:pt x="819" y="140"/>
                  </a:lnTo>
                  <a:lnTo>
                    <a:pt x="823" y="141"/>
                  </a:lnTo>
                  <a:lnTo>
                    <a:pt x="825" y="144"/>
                  </a:lnTo>
                  <a:lnTo>
                    <a:pt x="825" y="146"/>
                  </a:lnTo>
                  <a:lnTo>
                    <a:pt x="825" y="150"/>
                  </a:lnTo>
                  <a:lnTo>
                    <a:pt x="821" y="153"/>
                  </a:lnTo>
                  <a:lnTo>
                    <a:pt x="818" y="158"/>
                  </a:lnTo>
                  <a:lnTo>
                    <a:pt x="815" y="159"/>
                  </a:lnTo>
                  <a:lnTo>
                    <a:pt x="813" y="163"/>
                  </a:lnTo>
                  <a:lnTo>
                    <a:pt x="811" y="165"/>
                  </a:lnTo>
                  <a:lnTo>
                    <a:pt x="809" y="169"/>
                  </a:lnTo>
                  <a:lnTo>
                    <a:pt x="806" y="173"/>
                  </a:lnTo>
                  <a:lnTo>
                    <a:pt x="803" y="175"/>
                  </a:lnTo>
                  <a:lnTo>
                    <a:pt x="799" y="176"/>
                  </a:lnTo>
                  <a:lnTo>
                    <a:pt x="796" y="179"/>
                  </a:lnTo>
                  <a:lnTo>
                    <a:pt x="794" y="181"/>
                  </a:lnTo>
                  <a:lnTo>
                    <a:pt x="791" y="182"/>
                  </a:lnTo>
                  <a:lnTo>
                    <a:pt x="788" y="186"/>
                  </a:lnTo>
                  <a:lnTo>
                    <a:pt x="785" y="190"/>
                  </a:lnTo>
                  <a:lnTo>
                    <a:pt x="783" y="192"/>
                  </a:lnTo>
                  <a:lnTo>
                    <a:pt x="781" y="197"/>
                  </a:lnTo>
                  <a:lnTo>
                    <a:pt x="781" y="201"/>
                  </a:lnTo>
                  <a:lnTo>
                    <a:pt x="784" y="206"/>
                  </a:lnTo>
                  <a:lnTo>
                    <a:pt x="786" y="210"/>
                  </a:lnTo>
                  <a:lnTo>
                    <a:pt x="789" y="215"/>
                  </a:lnTo>
                  <a:lnTo>
                    <a:pt x="789" y="222"/>
                  </a:lnTo>
                  <a:lnTo>
                    <a:pt x="788" y="230"/>
                  </a:lnTo>
                  <a:lnTo>
                    <a:pt x="786" y="237"/>
                  </a:lnTo>
                  <a:lnTo>
                    <a:pt x="786" y="242"/>
                  </a:lnTo>
                  <a:lnTo>
                    <a:pt x="789" y="246"/>
                  </a:lnTo>
                  <a:lnTo>
                    <a:pt x="791" y="250"/>
                  </a:lnTo>
                  <a:lnTo>
                    <a:pt x="794" y="253"/>
                  </a:lnTo>
                  <a:lnTo>
                    <a:pt x="795" y="256"/>
                  </a:lnTo>
                  <a:lnTo>
                    <a:pt x="796" y="260"/>
                  </a:lnTo>
                  <a:lnTo>
                    <a:pt x="798" y="262"/>
                  </a:lnTo>
                  <a:lnTo>
                    <a:pt x="799" y="265"/>
                  </a:lnTo>
                  <a:lnTo>
                    <a:pt x="801" y="267"/>
                  </a:lnTo>
                  <a:lnTo>
                    <a:pt x="804" y="268"/>
                  </a:lnTo>
                  <a:lnTo>
                    <a:pt x="806" y="271"/>
                  </a:lnTo>
                  <a:lnTo>
                    <a:pt x="811" y="272"/>
                  </a:lnTo>
                  <a:lnTo>
                    <a:pt x="815" y="272"/>
                  </a:lnTo>
                  <a:lnTo>
                    <a:pt x="818" y="272"/>
                  </a:lnTo>
                  <a:lnTo>
                    <a:pt x="820" y="272"/>
                  </a:lnTo>
                  <a:lnTo>
                    <a:pt x="820" y="271"/>
                  </a:lnTo>
                  <a:lnTo>
                    <a:pt x="820" y="268"/>
                  </a:lnTo>
                  <a:lnTo>
                    <a:pt x="819" y="267"/>
                  </a:lnTo>
                  <a:lnTo>
                    <a:pt x="818" y="265"/>
                  </a:lnTo>
                  <a:lnTo>
                    <a:pt x="816" y="262"/>
                  </a:lnTo>
                  <a:lnTo>
                    <a:pt x="815" y="260"/>
                  </a:lnTo>
                  <a:lnTo>
                    <a:pt x="814" y="257"/>
                  </a:lnTo>
                  <a:lnTo>
                    <a:pt x="811" y="256"/>
                  </a:lnTo>
                  <a:lnTo>
                    <a:pt x="808" y="252"/>
                  </a:lnTo>
                  <a:lnTo>
                    <a:pt x="804" y="246"/>
                  </a:lnTo>
                  <a:lnTo>
                    <a:pt x="801" y="240"/>
                  </a:lnTo>
                  <a:lnTo>
                    <a:pt x="801" y="233"/>
                  </a:lnTo>
                  <a:lnTo>
                    <a:pt x="806" y="230"/>
                  </a:lnTo>
                  <a:lnTo>
                    <a:pt x="811" y="227"/>
                  </a:lnTo>
                  <a:lnTo>
                    <a:pt x="814" y="225"/>
                  </a:lnTo>
                  <a:lnTo>
                    <a:pt x="816" y="224"/>
                  </a:lnTo>
                  <a:lnTo>
                    <a:pt x="818" y="222"/>
                  </a:lnTo>
                  <a:lnTo>
                    <a:pt x="819" y="220"/>
                  </a:lnTo>
                  <a:lnTo>
                    <a:pt x="818" y="217"/>
                  </a:lnTo>
                  <a:lnTo>
                    <a:pt x="815" y="215"/>
                  </a:lnTo>
                  <a:lnTo>
                    <a:pt x="811" y="211"/>
                  </a:lnTo>
                  <a:lnTo>
                    <a:pt x="808" y="209"/>
                  </a:lnTo>
                  <a:lnTo>
                    <a:pt x="805" y="202"/>
                  </a:lnTo>
                  <a:lnTo>
                    <a:pt x="804" y="196"/>
                  </a:lnTo>
                  <a:lnTo>
                    <a:pt x="806" y="191"/>
                  </a:lnTo>
                  <a:lnTo>
                    <a:pt x="809" y="189"/>
                  </a:lnTo>
                  <a:lnTo>
                    <a:pt x="811" y="189"/>
                  </a:lnTo>
                  <a:lnTo>
                    <a:pt x="815" y="187"/>
                  </a:lnTo>
                  <a:lnTo>
                    <a:pt x="818" y="186"/>
                  </a:lnTo>
                  <a:lnTo>
                    <a:pt x="819" y="184"/>
                  </a:lnTo>
                  <a:lnTo>
                    <a:pt x="820" y="182"/>
                  </a:lnTo>
                  <a:lnTo>
                    <a:pt x="819" y="180"/>
                  </a:lnTo>
                  <a:lnTo>
                    <a:pt x="819" y="178"/>
                  </a:lnTo>
                  <a:lnTo>
                    <a:pt x="820" y="175"/>
                  </a:lnTo>
                  <a:lnTo>
                    <a:pt x="820" y="175"/>
                  </a:lnTo>
                  <a:lnTo>
                    <a:pt x="820" y="173"/>
                  </a:lnTo>
                  <a:lnTo>
                    <a:pt x="821" y="170"/>
                  </a:lnTo>
                  <a:lnTo>
                    <a:pt x="821" y="166"/>
                  </a:lnTo>
                  <a:lnTo>
                    <a:pt x="823" y="164"/>
                  </a:lnTo>
                  <a:lnTo>
                    <a:pt x="823" y="163"/>
                  </a:lnTo>
                  <a:lnTo>
                    <a:pt x="835" y="163"/>
                  </a:lnTo>
                  <a:lnTo>
                    <a:pt x="839" y="160"/>
                  </a:lnTo>
                  <a:lnTo>
                    <a:pt x="841" y="158"/>
                  </a:lnTo>
                  <a:lnTo>
                    <a:pt x="844" y="155"/>
                  </a:lnTo>
                  <a:lnTo>
                    <a:pt x="845" y="153"/>
                  </a:lnTo>
                  <a:lnTo>
                    <a:pt x="849" y="149"/>
                  </a:lnTo>
                  <a:lnTo>
                    <a:pt x="851" y="148"/>
                  </a:lnTo>
                  <a:lnTo>
                    <a:pt x="855" y="148"/>
                  </a:lnTo>
                  <a:lnTo>
                    <a:pt x="857" y="148"/>
                  </a:lnTo>
                  <a:lnTo>
                    <a:pt x="862" y="148"/>
                  </a:lnTo>
                  <a:lnTo>
                    <a:pt x="866" y="146"/>
                  </a:lnTo>
                  <a:lnTo>
                    <a:pt x="876" y="145"/>
                  </a:lnTo>
                  <a:lnTo>
                    <a:pt x="885" y="148"/>
                  </a:lnTo>
                  <a:lnTo>
                    <a:pt x="892" y="151"/>
                  </a:lnTo>
                  <a:lnTo>
                    <a:pt x="901" y="164"/>
                  </a:lnTo>
                  <a:lnTo>
                    <a:pt x="906" y="179"/>
                  </a:lnTo>
                  <a:lnTo>
                    <a:pt x="908" y="192"/>
                  </a:lnTo>
                  <a:lnTo>
                    <a:pt x="906" y="207"/>
                  </a:lnTo>
                  <a:lnTo>
                    <a:pt x="900" y="220"/>
                  </a:lnTo>
                  <a:lnTo>
                    <a:pt x="898" y="222"/>
                  </a:lnTo>
                  <a:lnTo>
                    <a:pt x="897" y="225"/>
                  </a:lnTo>
                  <a:lnTo>
                    <a:pt x="896" y="227"/>
                  </a:lnTo>
                  <a:lnTo>
                    <a:pt x="895" y="231"/>
                  </a:lnTo>
                  <a:lnTo>
                    <a:pt x="896" y="233"/>
                  </a:lnTo>
                  <a:lnTo>
                    <a:pt x="897" y="237"/>
                  </a:lnTo>
                  <a:lnTo>
                    <a:pt x="897" y="240"/>
                  </a:lnTo>
                  <a:lnTo>
                    <a:pt x="898" y="241"/>
                  </a:lnTo>
                  <a:lnTo>
                    <a:pt x="900" y="242"/>
                  </a:lnTo>
                  <a:lnTo>
                    <a:pt x="902" y="242"/>
                  </a:lnTo>
                  <a:lnTo>
                    <a:pt x="903" y="242"/>
                  </a:lnTo>
                  <a:lnTo>
                    <a:pt x="905" y="240"/>
                  </a:lnTo>
                  <a:lnTo>
                    <a:pt x="910" y="235"/>
                  </a:lnTo>
                  <a:lnTo>
                    <a:pt x="913" y="230"/>
                  </a:lnTo>
                  <a:lnTo>
                    <a:pt x="918" y="225"/>
                  </a:lnTo>
                  <a:lnTo>
                    <a:pt x="921" y="224"/>
                  </a:lnTo>
                  <a:lnTo>
                    <a:pt x="923" y="224"/>
                  </a:lnTo>
                  <a:lnTo>
                    <a:pt x="925" y="224"/>
                  </a:lnTo>
                  <a:lnTo>
                    <a:pt x="927" y="226"/>
                  </a:lnTo>
                  <a:lnTo>
                    <a:pt x="928" y="227"/>
                  </a:lnTo>
                  <a:lnTo>
                    <a:pt x="930" y="230"/>
                  </a:lnTo>
                  <a:lnTo>
                    <a:pt x="932" y="231"/>
                  </a:lnTo>
                  <a:lnTo>
                    <a:pt x="933" y="232"/>
                  </a:lnTo>
                  <a:lnTo>
                    <a:pt x="935" y="235"/>
                  </a:lnTo>
                  <a:lnTo>
                    <a:pt x="936" y="236"/>
                  </a:lnTo>
                  <a:lnTo>
                    <a:pt x="937" y="238"/>
                  </a:lnTo>
                  <a:lnTo>
                    <a:pt x="940" y="240"/>
                  </a:lnTo>
                  <a:lnTo>
                    <a:pt x="941" y="240"/>
                  </a:lnTo>
                  <a:lnTo>
                    <a:pt x="943" y="240"/>
                  </a:lnTo>
                  <a:lnTo>
                    <a:pt x="945" y="238"/>
                  </a:lnTo>
                  <a:lnTo>
                    <a:pt x="945" y="237"/>
                  </a:lnTo>
                  <a:lnTo>
                    <a:pt x="945" y="236"/>
                  </a:lnTo>
                  <a:lnTo>
                    <a:pt x="946" y="233"/>
                  </a:lnTo>
                  <a:lnTo>
                    <a:pt x="946" y="232"/>
                  </a:lnTo>
                  <a:lnTo>
                    <a:pt x="947" y="231"/>
                  </a:lnTo>
                  <a:lnTo>
                    <a:pt x="950" y="231"/>
                  </a:lnTo>
                  <a:lnTo>
                    <a:pt x="952" y="230"/>
                  </a:lnTo>
                  <a:lnTo>
                    <a:pt x="955" y="230"/>
                  </a:lnTo>
                  <a:lnTo>
                    <a:pt x="957" y="229"/>
                  </a:lnTo>
                  <a:lnTo>
                    <a:pt x="960" y="227"/>
                  </a:lnTo>
                  <a:lnTo>
                    <a:pt x="961" y="227"/>
                  </a:lnTo>
                  <a:lnTo>
                    <a:pt x="962" y="226"/>
                  </a:lnTo>
                  <a:lnTo>
                    <a:pt x="962" y="224"/>
                  </a:lnTo>
                  <a:lnTo>
                    <a:pt x="962" y="222"/>
                  </a:lnTo>
                  <a:lnTo>
                    <a:pt x="962" y="220"/>
                  </a:lnTo>
                  <a:lnTo>
                    <a:pt x="962" y="219"/>
                  </a:lnTo>
                  <a:lnTo>
                    <a:pt x="962" y="217"/>
                  </a:lnTo>
                  <a:lnTo>
                    <a:pt x="961" y="216"/>
                  </a:lnTo>
                  <a:lnTo>
                    <a:pt x="958" y="214"/>
                  </a:lnTo>
                  <a:lnTo>
                    <a:pt x="957" y="211"/>
                  </a:lnTo>
                  <a:lnTo>
                    <a:pt x="956" y="210"/>
                  </a:lnTo>
                  <a:lnTo>
                    <a:pt x="955" y="207"/>
                  </a:lnTo>
                  <a:lnTo>
                    <a:pt x="953" y="205"/>
                  </a:lnTo>
                  <a:lnTo>
                    <a:pt x="955" y="204"/>
                  </a:lnTo>
                  <a:lnTo>
                    <a:pt x="958" y="202"/>
                  </a:lnTo>
                  <a:lnTo>
                    <a:pt x="962" y="202"/>
                  </a:lnTo>
                  <a:lnTo>
                    <a:pt x="966" y="202"/>
                  </a:lnTo>
                  <a:lnTo>
                    <a:pt x="970" y="201"/>
                  </a:lnTo>
                  <a:lnTo>
                    <a:pt x="971" y="200"/>
                  </a:lnTo>
                  <a:lnTo>
                    <a:pt x="971" y="199"/>
                  </a:lnTo>
                  <a:lnTo>
                    <a:pt x="971" y="197"/>
                  </a:lnTo>
                  <a:lnTo>
                    <a:pt x="968" y="196"/>
                  </a:lnTo>
                  <a:lnTo>
                    <a:pt x="967" y="195"/>
                  </a:lnTo>
                  <a:lnTo>
                    <a:pt x="965" y="194"/>
                  </a:lnTo>
                  <a:lnTo>
                    <a:pt x="962" y="194"/>
                  </a:lnTo>
                  <a:lnTo>
                    <a:pt x="952" y="195"/>
                  </a:lnTo>
                  <a:lnTo>
                    <a:pt x="941" y="196"/>
                  </a:lnTo>
                  <a:lnTo>
                    <a:pt x="933" y="194"/>
                  </a:lnTo>
                  <a:lnTo>
                    <a:pt x="926" y="186"/>
                  </a:lnTo>
                  <a:lnTo>
                    <a:pt x="920" y="178"/>
                  </a:lnTo>
                  <a:lnTo>
                    <a:pt x="916" y="170"/>
                  </a:lnTo>
                  <a:lnTo>
                    <a:pt x="912" y="166"/>
                  </a:lnTo>
                  <a:lnTo>
                    <a:pt x="910" y="161"/>
                  </a:lnTo>
                  <a:lnTo>
                    <a:pt x="908" y="155"/>
                  </a:lnTo>
                  <a:lnTo>
                    <a:pt x="910" y="151"/>
                  </a:lnTo>
                  <a:lnTo>
                    <a:pt x="912" y="149"/>
                  </a:lnTo>
                  <a:lnTo>
                    <a:pt x="918" y="149"/>
                  </a:lnTo>
                  <a:lnTo>
                    <a:pt x="931" y="150"/>
                  </a:lnTo>
                  <a:lnTo>
                    <a:pt x="943" y="151"/>
                  </a:lnTo>
                  <a:lnTo>
                    <a:pt x="970" y="151"/>
                  </a:lnTo>
                  <a:lnTo>
                    <a:pt x="979" y="155"/>
                  </a:lnTo>
                  <a:lnTo>
                    <a:pt x="988" y="161"/>
                  </a:lnTo>
                  <a:lnTo>
                    <a:pt x="994" y="169"/>
                  </a:lnTo>
                  <a:lnTo>
                    <a:pt x="1001" y="175"/>
                  </a:lnTo>
                  <a:lnTo>
                    <a:pt x="1003" y="179"/>
                  </a:lnTo>
                  <a:lnTo>
                    <a:pt x="1006" y="181"/>
                  </a:lnTo>
                  <a:lnTo>
                    <a:pt x="1007" y="185"/>
                  </a:lnTo>
                  <a:lnTo>
                    <a:pt x="1008" y="187"/>
                  </a:lnTo>
                  <a:lnTo>
                    <a:pt x="1008" y="190"/>
                  </a:lnTo>
                  <a:lnTo>
                    <a:pt x="1007" y="192"/>
                  </a:lnTo>
                  <a:lnTo>
                    <a:pt x="1004" y="194"/>
                  </a:lnTo>
                  <a:lnTo>
                    <a:pt x="1002" y="195"/>
                  </a:lnTo>
                  <a:lnTo>
                    <a:pt x="998" y="195"/>
                  </a:lnTo>
                  <a:lnTo>
                    <a:pt x="993" y="194"/>
                  </a:lnTo>
                  <a:lnTo>
                    <a:pt x="998" y="200"/>
                  </a:lnTo>
                  <a:lnTo>
                    <a:pt x="1006" y="206"/>
                  </a:lnTo>
                  <a:lnTo>
                    <a:pt x="1013" y="209"/>
                  </a:lnTo>
                  <a:lnTo>
                    <a:pt x="1016" y="209"/>
                  </a:lnTo>
                  <a:lnTo>
                    <a:pt x="1019" y="207"/>
                  </a:lnTo>
                  <a:lnTo>
                    <a:pt x="1023" y="207"/>
                  </a:lnTo>
                  <a:lnTo>
                    <a:pt x="1027" y="206"/>
                  </a:lnTo>
                  <a:lnTo>
                    <a:pt x="1029" y="209"/>
                  </a:lnTo>
                  <a:lnTo>
                    <a:pt x="1031" y="211"/>
                  </a:lnTo>
                  <a:lnTo>
                    <a:pt x="1032" y="212"/>
                  </a:lnTo>
                  <a:lnTo>
                    <a:pt x="1032" y="215"/>
                  </a:lnTo>
                  <a:lnTo>
                    <a:pt x="1032" y="217"/>
                  </a:lnTo>
                  <a:lnTo>
                    <a:pt x="1032" y="221"/>
                  </a:lnTo>
                  <a:lnTo>
                    <a:pt x="1031" y="226"/>
                  </a:lnTo>
                  <a:lnTo>
                    <a:pt x="1029" y="230"/>
                  </a:lnTo>
                  <a:lnTo>
                    <a:pt x="1031" y="235"/>
                  </a:lnTo>
                  <a:lnTo>
                    <a:pt x="1037" y="237"/>
                  </a:lnTo>
                  <a:lnTo>
                    <a:pt x="1042" y="238"/>
                  </a:lnTo>
                  <a:lnTo>
                    <a:pt x="1044" y="241"/>
                  </a:lnTo>
                  <a:lnTo>
                    <a:pt x="1045" y="242"/>
                  </a:lnTo>
                  <a:lnTo>
                    <a:pt x="1045" y="245"/>
                  </a:lnTo>
                  <a:lnTo>
                    <a:pt x="1045" y="247"/>
                  </a:lnTo>
                  <a:lnTo>
                    <a:pt x="1044" y="248"/>
                  </a:lnTo>
                  <a:lnTo>
                    <a:pt x="1042" y="251"/>
                  </a:lnTo>
                  <a:lnTo>
                    <a:pt x="1039" y="253"/>
                  </a:lnTo>
                  <a:lnTo>
                    <a:pt x="1038" y="255"/>
                  </a:lnTo>
                  <a:lnTo>
                    <a:pt x="1037" y="257"/>
                  </a:lnTo>
                  <a:lnTo>
                    <a:pt x="1037" y="260"/>
                  </a:lnTo>
                  <a:lnTo>
                    <a:pt x="1037" y="262"/>
                  </a:lnTo>
                  <a:lnTo>
                    <a:pt x="1038" y="265"/>
                  </a:lnTo>
                  <a:lnTo>
                    <a:pt x="1039" y="267"/>
                  </a:lnTo>
                  <a:lnTo>
                    <a:pt x="1041" y="268"/>
                  </a:lnTo>
                  <a:lnTo>
                    <a:pt x="1043" y="268"/>
                  </a:lnTo>
                  <a:lnTo>
                    <a:pt x="1044" y="266"/>
                  </a:lnTo>
                  <a:lnTo>
                    <a:pt x="1050" y="262"/>
                  </a:lnTo>
                  <a:lnTo>
                    <a:pt x="1055" y="258"/>
                  </a:lnTo>
                  <a:lnTo>
                    <a:pt x="1063" y="256"/>
                  </a:lnTo>
                  <a:lnTo>
                    <a:pt x="1068" y="257"/>
                  </a:lnTo>
                  <a:lnTo>
                    <a:pt x="1069" y="261"/>
                  </a:lnTo>
                  <a:lnTo>
                    <a:pt x="1068" y="266"/>
                  </a:lnTo>
                  <a:lnTo>
                    <a:pt x="1067" y="272"/>
                  </a:lnTo>
                  <a:lnTo>
                    <a:pt x="1064" y="277"/>
                  </a:lnTo>
                  <a:lnTo>
                    <a:pt x="1064" y="281"/>
                  </a:lnTo>
                  <a:lnTo>
                    <a:pt x="1068" y="282"/>
                  </a:lnTo>
                  <a:lnTo>
                    <a:pt x="1069" y="278"/>
                  </a:lnTo>
                  <a:lnTo>
                    <a:pt x="1070" y="275"/>
                  </a:lnTo>
                  <a:lnTo>
                    <a:pt x="1072" y="272"/>
                  </a:lnTo>
                  <a:lnTo>
                    <a:pt x="1074" y="270"/>
                  </a:lnTo>
                  <a:lnTo>
                    <a:pt x="1077" y="268"/>
                  </a:lnTo>
                  <a:lnTo>
                    <a:pt x="1082" y="266"/>
                  </a:lnTo>
                  <a:lnTo>
                    <a:pt x="1090" y="265"/>
                  </a:lnTo>
                  <a:lnTo>
                    <a:pt x="1100" y="266"/>
                  </a:lnTo>
                  <a:lnTo>
                    <a:pt x="1109" y="268"/>
                  </a:lnTo>
                  <a:lnTo>
                    <a:pt x="1117" y="273"/>
                  </a:lnTo>
                  <a:lnTo>
                    <a:pt x="1121" y="282"/>
                  </a:lnTo>
                  <a:lnTo>
                    <a:pt x="1123" y="289"/>
                  </a:lnTo>
                  <a:lnTo>
                    <a:pt x="1119" y="292"/>
                  </a:lnTo>
                  <a:lnTo>
                    <a:pt x="1114" y="294"/>
                  </a:lnTo>
                  <a:lnTo>
                    <a:pt x="1109" y="294"/>
                  </a:lnTo>
                  <a:lnTo>
                    <a:pt x="1107" y="296"/>
                  </a:lnTo>
                  <a:lnTo>
                    <a:pt x="1103" y="297"/>
                  </a:lnTo>
                  <a:lnTo>
                    <a:pt x="1102" y="298"/>
                  </a:lnTo>
                  <a:lnTo>
                    <a:pt x="1099" y="301"/>
                  </a:lnTo>
                  <a:lnTo>
                    <a:pt x="1098" y="301"/>
                  </a:lnTo>
                  <a:lnTo>
                    <a:pt x="1097" y="302"/>
                  </a:lnTo>
                  <a:lnTo>
                    <a:pt x="1097" y="304"/>
                  </a:lnTo>
                  <a:lnTo>
                    <a:pt x="1097" y="306"/>
                  </a:lnTo>
                  <a:lnTo>
                    <a:pt x="1097" y="308"/>
                  </a:lnTo>
                  <a:lnTo>
                    <a:pt x="1098" y="309"/>
                  </a:lnTo>
                  <a:lnTo>
                    <a:pt x="1100" y="309"/>
                  </a:lnTo>
                  <a:lnTo>
                    <a:pt x="1103" y="309"/>
                  </a:lnTo>
                  <a:lnTo>
                    <a:pt x="1105" y="308"/>
                  </a:lnTo>
                  <a:lnTo>
                    <a:pt x="1107" y="308"/>
                  </a:lnTo>
                  <a:lnTo>
                    <a:pt x="1107" y="308"/>
                  </a:lnTo>
                  <a:lnTo>
                    <a:pt x="1112" y="306"/>
                  </a:lnTo>
                  <a:lnTo>
                    <a:pt x="1118" y="304"/>
                  </a:lnTo>
                  <a:lnTo>
                    <a:pt x="1124" y="303"/>
                  </a:lnTo>
                  <a:lnTo>
                    <a:pt x="1129" y="303"/>
                  </a:lnTo>
                  <a:lnTo>
                    <a:pt x="1133" y="308"/>
                  </a:lnTo>
                  <a:lnTo>
                    <a:pt x="1133" y="309"/>
                  </a:lnTo>
                  <a:lnTo>
                    <a:pt x="1133" y="312"/>
                  </a:lnTo>
                  <a:lnTo>
                    <a:pt x="1134" y="314"/>
                  </a:lnTo>
                  <a:lnTo>
                    <a:pt x="1135" y="316"/>
                  </a:lnTo>
                  <a:lnTo>
                    <a:pt x="1136" y="317"/>
                  </a:lnTo>
                  <a:lnTo>
                    <a:pt x="1139" y="317"/>
                  </a:lnTo>
                  <a:lnTo>
                    <a:pt x="1143" y="317"/>
                  </a:lnTo>
                  <a:lnTo>
                    <a:pt x="1145" y="316"/>
                  </a:lnTo>
                  <a:lnTo>
                    <a:pt x="1161" y="316"/>
                  </a:lnTo>
                  <a:lnTo>
                    <a:pt x="1179" y="318"/>
                  </a:lnTo>
                  <a:lnTo>
                    <a:pt x="1181" y="328"/>
                  </a:lnTo>
                  <a:lnTo>
                    <a:pt x="1179" y="335"/>
                  </a:lnTo>
                  <a:lnTo>
                    <a:pt x="1173" y="342"/>
                  </a:lnTo>
                  <a:lnTo>
                    <a:pt x="1164" y="347"/>
                  </a:lnTo>
                  <a:lnTo>
                    <a:pt x="1159" y="348"/>
                  </a:lnTo>
                  <a:lnTo>
                    <a:pt x="1156" y="350"/>
                  </a:lnTo>
                  <a:lnTo>
                    <a:pt x="1153" y="352"/>
                  </a:lnTo>
                  <a:lnTo>
                    <a:pt x="1151" y="354"/>
                  </a:lnTo>
                  <a:lnTo>
                    <a:pt x="1151" y="358"/>
                  </a:lnTo>
                  <a:lnTo>
                    <a:pt x="1151" y="360"/>
                  </a:lnTo>
                  <a:lnTo>
                    <a:pt x="1151" y="363"/>
                  </a:lnTo>
                  <a:lnTo>
                    <a:pt x="1151" y="365"/>
                  </a:lnTo>
                  <a:lnTo>
                    <a:pt x="1154" y="367"/>
                  </a:lnTo>
                  <a:lnTo>
                    <a:pt x="1156" y="368"/>
                  </a:lnTo>
                  <a:lnTo>
                    <a:pt x="1163" y="367"/>
                  </a:lnTo>
                  <a:lnTo>
                    <a:pt x="1168" y="363"/>
                  </a:lnTo>
                  <a:lnTo>
                    <a:pt x="1171" y="358"/>
                  </a:lnTo>
                  <a:lnTo>
                    <a:pt x="1175" y="352"/>
                  </a:lnTo>
                  <a:lnTo>
                    <a:pt x="1179" y="347"/>
                  </a:lnTo>
                  <a:lnTo>
                    <a:pt x="1189" y="344"/>
                  </a:lnTo>
                  <a:lnTo>
                    <a:pt x="1197" y="345"/>
                  </a:lnTo>
                  <a:lnTo>
                    <a:pt x="1207" y="350"/>
                  </a:lnTo>
                  <a:lnTo>
                    <a:pt x="1212" y="358"/>
                  </a:lnTo>
                  <a:lnTo>
                    <a:pt x="1212" y="360"/>
                  </a:lnTo>
                  <a:lnTo>
                    <a:pt x="1212" y="363"/>
                  </a:lnTo>
                  <a:lnTo>
                    <a:pt x="1212" y="364"/>
                  </a:lnTo>
                  <a:lnTo>
                    <a:pt x="1211" y="367"/>
                  </a:lnTo>
                  <a:lnTo>
                    <a:pt x="1210" y="368"/>
                  </a:lnTo>
                  <a:lnTo>
                    <a:pt x="1207" y="368"/>
                  </a:lnTo>
                  <a:lnTo>
                    <a:pt x="1204" y="369"/>
                  </a:lnTo>
                  <a:lnTo>
                    <a:pt x="1202" y="372"/>
                  </a:lnTo>
                  <a:lnTo>
                    <a:pt x="1201" y="375"/>
                  </a:lnTo>
                  <a:lnTo>
                    <a:pt x="1202" y="378"/>
                  </a:lnTo>
                  <a:lnTo>
                    <a:pt x="1205" y="380"/>
                  </a:lnTo>
                  <a:lnTo>
                    <a:pt x="1210" y="384"/>
                  </a:lnTo>
                  <a:lnTo>
                    <a:pt x="1217" y="385"/>
                  </a:lnTo>
                  <a:lnTo>
                    <a:pt x="1224" y="388"/>
                  </a:lnTo>
                  <a:lnTo>
                    <a:pt x="1229" y="391"/>
                  </a:lnTo>
                  <a:lnTo>
                    <a:pt x="1229" y="396"/>
                  </a:lnTo>
                  <a:lnTo>
                    <a:pt x="1226" y="398"/>
                  </a:lnTo>
                  <a:lnTo>
                    <a:pt x="1221" y="396"/>
                  </a:lnTo>
                  <a:lnTo>
                    <a:pt x="1214" y="395"/>
                  </a:lnTo>
                  <a:lnTo>
                    <a:pt x="1207" y="394"/>
                  </a:lnTo>
                  <a:lnTo>
                    <a:pt x="1202" y="394"/>
                  </a:lnTo>
                  <a:lnTo>
                    <a:pt x="1200" y="394"/>
                  </a:lnTo>
                  <a:lnTo>
                    <a:pt x="1197" y="394"/>
                  </a:lnTo>
                  <a:lnTo>
                    <a:pt x="1195" y="394"/>
                  </a:lnTo>
                  <a:lnTo>
                    <a:pt x="1192" y="395"/>
                  </a:lnTo>
                  <a:lnTo>
                    <a:pt x="1189" y="395"/>
                  </a:lnTo>
                  <a:lnTo>
                    <a:pt x="1188" y="396"/>
                  </a:lnTo>
                  <a:lnTo>
                    <a:pt x="1186" y="399"/>
                  </a:lnTo>
                  <a:lnTo>
                    <a:pt x="1188" y="401"/>
                  </a:lnTo>
                  <a:lnTo>
                    <a:pt x="1192" y="408"/>
                  </a:lnTo>
                  <a:lnTo>
                    <a:pt x="1196" y="414"/>
                  </a:lnTo>
                  <a:lnTo>
                    <a:pt x="1197" y="423"/>
                  </a:lnTo>
                  <a:lnTo>
                    <a:pt x="1197" y="426"/>
                  </a:lnTo>
                  <a:lnTo>
                    <a:pt x="1197" y="430"/>
                  </a:lnTo>
                  <a:lnTo>
                    <a:pt x="1199" y="434"/>
                  </a:lnTo>
                  <a:lnTo>
                    <a:pt x="1201" y="437"/>
                  </a:lnTo>
                  <a:lnTo>
                    <a:pt x="1205" y="441"/>
                  </a:lnTo>
                  <a:lnTo>
                    <a:pt x="1221" y="449"/>
                  </a:lnTo>
                  <a:lnTo>
                    <a:pt x="1226" y="452"/>
                  </a:lnTo>
                  <a:lnTo>
                    <a:pt x="1231" y="457"/>
                  </a:lnTo>
                  <a:lnTo>
                    <a:pt x="1235" y="462"/>
                  </a:lnTo>
                  <a:lnTo>
                    <a:pt x="1239" y="466"/>
                  </a:lnTo>
                  <a:lnTo>
                    <a:pt x="1250" y="474"/>
                  </a:lnTo>
                  <a:lnTo>
                    <a:pt x="1262" y="478"/>
                  </a:lnTo>
                  <a:lnTo>
                    <a:pt x="1276" y="481"/>
                  </a:lnTo>
                  <a:lnTo>
                    <a:pt x="1288" y="487"/>
                  </a:lnTo>
                  <a:lnTo>
                    <a:pt x="1292" y="493"/>
                  </a:lnTo>
                  <a:lnTo>
                    <a:pt x="1293" y="501"/>
                  </a:lnTo>
                  <a:lnTo>
                    <a:pt x="1296" y="507"/>
                  </a:lnTo>
                  <a:lnTo>
                    <a:pt x="1301" y="511"/>
                  </a:lnTo>
                  <a:lnTo>
                    <a:pt x="1307" y="515"/>
                  </a:lnTo>
                  <a:lnTo>
                    <a:pt x="1312" y="521"/>
                  </a:lnTo>
                  <a:lnTo>
                    <a:pt x="1317" y="527"/>
                  </a:lnTo>
                  <a:lnTo>
                    <a:pt x="1322" y="529"/>
                  </a:lnTo>
                  <a:lnTo>
                    <a:pt x="1330" y="528"/>
                  </a:lnTo>
                  <a:lnTo>
                    <a:pt x="1337" y="526"/>
                  </a:lnTo>
                  <a:lnTo>
                    <a:pt x="1344" y="524"/>
                  </a:lnTo>
                  <a:lnTo>
                    <a:pt x="1352" y="527"/>
                  </a:lnTo>
                  <a:lnTo>
                    <a:pt x="1358" y="534"/>
                  </a:lnTo>
                  <a:lnTo>
                    <a:pt x="1359" y="546"/>
                  </a:lnTo>
                  <a:lnTo>
                    <a:pt x="1356" y="556"/>
                  </a:lnTo>
                  <a:lnTo>
                    <a:pt x="1349" y="566"/>
                  </a:lnTo>
                  <a:lnTo>
                    <a:pt x="1342" y="573"/>
                  </a:lnTo>
                  <a:lnTo>
                    <a:pt x="1338" y="584"/>
                  </a:lnTo>
                  <a:lnTo>
                    <a:pt x="1335" y="594"/>
                  </a:lnTo>
                  <a:lnTo>
                    <a:pt x="1335" y="595"/>
                  </a:lnTo>
                  <a:lnTo>
                    <a:pt x="1335" y="598"/>
                  </a:lnTo>
                  <a:lnTo>
                    <a:pt x="1335" y="600"/>
                  </a:lnTo>
                  <a:lnTo>
                    <a:pt x="1333" y="603"/>
                  </a:lnTo>
                  <a:lnTo>
                    <a:pt x="1333" y="604"/>
                  </a:lnTo>
                  <a:lnTo>
                    <a:pt x="1331" y="605"/>
                  </a:lnTo>
                  <a:lnTo>
                    <a:pt x="1330" y="604"/>
                  </a:lnTo>
                  <a:lnTo>
                    <a:pt x="1325" y="603"/>
                  </a:lnTo>
                  <a:lnTo>
                    <a:pt x="1321" y="602"/>
                  </a:lnTo>
                  <a:lnTo>
                    <a:pt x="1318" y="600"/>
                  </a:lnTo>
                  <a:lnTo>
                    <a:pt x="1316" y="600"/>
                  </a:lnTo>
                  <a:lnTo>
                    <a:pt x="1315" y="602"/>
                  </a:lnTo>
                  <a:lnTo>
                    <a:pt x="1313" y="604"/>
                  </a:lnTo>
                  <a:lnTo>
                    <a:pt x="1313" y="607"/>
                  </a:lnTo>
                  <a:lnTo>
                    <a:pt x="1313" y="613"/>
                  </a:lnTo>
                  <a:lnTo>
                    <a:pt x="1315" y="615"/>
                  </a:lnTo>
                  <a:lnTo>
                    <a:pt x="1315" y="618"/>
                  </a:lnTo>
                  <a:lnTo>
                    <a:pt x="1315" y="621"/>
                  </a:lnTo>
                  <a:lnTo>
                    <a:pt x="1315" y="624"/>
                  </a:lnTo>
                  <a:lnTo>
                    <a:pt x="1315" y="626"/>
                  </a:lnTo>
                  <a:lnTo>
                    <a:pt x="1313" y="629"/>
                  </a:lnTo>
                  <a:lnTo>
                    <a:pt x="1312" y="630"/>
                  </a:lnTo>
                  <a:lnTo>
                    <a:pt x="1311" y="630"/>
                  </a:lnTo>
                  <a:lnTo>
                    <a:pt x="1308" y="630"/>
                  </a:lnTo>
                  <a:lnTo>
                    <a:pt x="1305" y="628"/>
                  </a:lnTo>
                  <a:lnTo>
                    <a:pt x="1301" y="625"/>
                  </a:lnTo>
                  <a:lnTo>
                    <a:pt x="1293" y="620"/>
                  </a:lnTo>
                  <a:lnTo>
                    <a:pt x="1285" y="615"/>
                  </a:lnTo>
                  <a:lnTo>
                    <a:pt x="1277" y="609"/>
                  </a:lnTo>
                  <a:lnTo>
                    <a:pt x="1272" y="602"/>
                  </a:lnTo>
                  <a:lnTo>
                    <a:pt x="1272" y="595"/>
                  </a:lnTo>
                  <a:lnTo>
                    <a:pt x="1275" y="589"/>
                  </a:lnTo>
                  <a:lnTo>
                    <a:pt x="1278" y="585"/>
                  </a:lnTo>
                  <a:lnTo>
                    <a:pt x="1283" y="582"/>
                  </a:lnTo>
                  <a:lnTo>
                    <a:pt x="1286" y="578"/>
                  </a:lnTo>
                  <a:lnTo>
                    <a:pt x="1286" y="573"/>
                  </a:lnTo>
                  <a:lnTo>
                    <a:pt x="1282" y="571"/>
                  </a:lnTo>
                  <a:lnTo>
                    <a:pt x="1276" y="572"/>
                  </a:lnTo>
                  <a:lnTo>
                    <a:pt x="1268" y="573"/>
                  </a:lnTo>
                  <a:lnTo>
                    <a:pt x="1260" y="574"/>
                  </a:lnTo>
                  <a:lnTo>
                    <a:pt x="1255" y="573"/>
                  </a:lnTo>
                  <a:lnTo>
                    <a:pt x="1249" y="566"/>
                  </a:lnTo>
                  <a:lnTo>
                    <a:pt x="1241" y="558"/>
                  </a:lnTo>
                  <a:lnTo>
                    <a:pt x="1234" y="552"/>
                  </a:lnTo>
                  <a:lnTo>
                    <a:pt x="1230" y="553"/>
                  </a:lnTo>
                  <a:lnTo>
                    <a:pt x="1229" y="559"/>
                  </a:lnTo>
                  <a:lnTo>
                    <a:pt x="1229" y="567"/>
                  </a:lnTo>
                  <a:lnTo>
                    <a:pt x="1230" y="573"/>
                  </a:lnTo>
                  <a:lnTo>
                    <a:pt x="1229" y="578"/>
                  </a:lnTo>
                  <a:lnTo>
                    <a:pt x="1226" y="580"/>
                  </a:lnTo>
                  <a:lnTo>
                    <a:pt x="1222" y="578"/>
                  </a:lnTo>
                  <a:lnTo>
                    <a:pt x="1217" y="575"/>
                  </a:lnTo>
                  <a:lnTo>
                    <a:pt x="1212" y="572"/>
                  </a:lnTo>
                  <a:lnTo>
                    <a:pt x="1207" y="568"/>
                  </a:lnTo>
                  <a:lnTo>
                    <a:pt x="1202" y="568"/>
                  </a:lnTo>
                  <a:lnTo>
                    <a:pt x="1206" y="578"/>
                  </a:lnTo>
                  <a:lnTo>
                    <a:pt x="1211" y="588"/>
                  </a:lnTo>
                  <a:lnTo>
                    <a:pt x="1219" y="598"/>
                  </a:lnTo>
                  <a:lnTo>
                    <a:pt x="1229" y="604"/>
                  </a:lnTo>
                  <a:lnTo>
                    <a:pt x="1235" y="612"/>
                  </a:lnTo>
                  <a:lnTo>
                    <a:pt x="1240" y="621"/>
                  </a:lnTo>
                  <a:lnTo>
                    <a:pt x="1245" y="630"/>
                  </a:lnTo>
                  <a:lnTo>
                    <a:pt x="1252" y="638"/>
                  </a:lnTo>
                  <a:lnTo>
                    <a:pt x="1256" y="640"/>
                  </a:lnTo>
                  <a:lnTo>
                    <a:pt x="1261" y="643"/>
                  </a:lnTo>
                  <a:lnTo>
                    <a:pt x="1266" y="645"/>
                  </a:lnTo>
                  <a:lnTo>
                    <a:pt x="1270" y="649"/>
                  </a:lnTo>
                  <a:lnTo>
                    <a:pt x="1273" y="653"/>
                  </a:lnTo>
                  <a:lnTo>
                    <a:pt x="1275" y="656"/>
                  </a:lnTo>
                  <a:lnTo>
                    <a:pt x="1276" y="661"/>
                  </a:lnTo>
                  <a:lnTo>
                    <a:pt x="1277" y="666"/>
                  </a:lnTo>
                  <a:lnTo>
                    <a:pt x="1285" y="676"/>
                  </a:lnTo>
                  <a:lnTo>
                    <a:pt x="1292" y="685"/>
                  </a:lnTo>
                  <a:lnTo>
                    <a:pt x="1300" y="694"/>
                  </a:lnTo>
                  <a:lnTo>
                    <a:pt x="1303" y="706"/>
                  </a:lnTo>
                  <a:lnTo>
                    <a:pt x="1302" y="711"/>
                  </a:lnTo>
                  <a:lnTo>
                    <a:pt x="1301" y="716"/>
                  </a:lnTo>
                  <a:lnTo>
                    <a:pt x="1300" y="721"/>
                  </a:lnTo>
                  <a:lnTo>
                    <a:pt x="1301" y="727"/>
                  </a:lnTo>
                  <a:lnTo>
                    <a:pt x="1302" y="733"/>
                  </a:lnTo>
                  <a:lnTo>
                    <a:pt x="1302" y="741"/>
                  </a:lnTo>
                  <a:lnTo>
                    <a:pt x="1298" y="747"/>
                  </a:lnTo>
                  <a:lnTo>
                    <a:pt x="1290" y="750"/>
                  </a:lnTo>
                  <a:lnTo>
                    <a:pt x="1280" y="750"/>
                  </a:lnTo>
                  <a:lnTo>
                    <a:pt x="1270" y="745"/>
                  </a:lnTo>
                  <a:lnTo>
                    <a:pt x="1261" y="740"/>
                  </a:lnTo>
                  <a:lnTo>
                    <a:pt x="1255" y="732"/>
                  </a:lnTo>
                  <a:lnTo>
                    <a:pt x="1251" y="727"/>
                  </a:lnTo>
                  <a:lnTo>
                    <a:pt x="1245" y="720"/>
                  </a:lnTo>
                  <a:lnTo>
                    <a:pt x="1235" y="712"/>
                  </a:lnTo>
                  <a:lnTo>
                    <a:pt x="1225" y="705"/>
                  </a:lnTo>
                  <a:lnTo>
                    <a:pt x="1215" y="699"/>
                  </a:lnTo>
                  <a:lnTo>
                    <a:pt x="1206" y="695"/>
                  </a:lnTo>
                  <a:lnTo>
                    <a:pt x="1200" y="695"/>
                  </a:lnTo>
                  <a:lnTo>
                    <a:pt x="1202" y="707"/>
                  </a:lnTo>
                  <a:lnTo>
                    <a:pt x="1207" y="716"/>
                  </a:lnTo>
                  <a:lnTo>
                    <a:pt x="1215" y="725"/>
                  </a:lnTo>
                  <a:lnTo>
                    <a:pt x="1226" y="732"/>
                  </a:lnTo>
                  <a:lnTo>
                    <a:pt x="1239" y="742"/>
                  </a:lnTo>
                  <a:lnTo>
                    <a:pt x="1250" y="752"/>
                  </a:lnTo>
                  <a:lnTo>
                    <a:pt x="1260" y="766"/>
                  </a:lnTo>
                  <a:lnTo>
                    <a:pt x="1261" y="769"/>
                  </a:lnTo>
                  <a:lnTo>
                    <a:pt x="1261" y="773"/>
                  </a:lnTo>
                  <a:lnTo>
                    <a:pt x="1261" y="777"/>
                  </a:lnTo>
                  <a:lnTo>
                    <a:pt x="1261" y="779"/>
                  </a:lnTo>
                  <a:lnTo>
                    <a:pt x="1259" y="782"/>
                  </a:lnTo>
                  <a:lnTo>
                    <a:pt x="1257" y="784"/>
                  </a:lnTo>
                  <a:lnTo>
                    <a:pt x="1251" y="786"/>
                  </a:lnTo>
                  <a:lnTo>
                    <a:pt x="1244" y="783"/>
                  </a:lnTo>
                  <a:lnTo>
                    <a:pt x="1237" y="779"/>
                  </a:lnTo>
                  <a:lnTo>
                    <a:pt x="1231" y="776"/>
                  </a:lnTo>
                  <a:lnTo>
                    <a:pt x="1222" y="773"/>
                  </a:lnTo>
                  <a:lnTo>
                    <a:pt x="1214" y="769"/>
                  </a:lnTo>
                  <a:lnTo>
                    <a:pt x="1205" y="763"/>
                  </a:lnTo>
                  <a:lnTo>
                    <a:pt x="1189" y="747"/>
                  </a:lnTo>
                  <a:lnTo>
                    <a:pt x="1183" y="742"/>
                  </a:lnTo>
                  <a:lnTo>
                    <a:pt x="1174" y="741"/>
                  </a:lnTo>
                  <a:lnTo>
                    <a:pt x="1166" y="740"/>
                  </a:lnTo>
                  <a:lnTo>
                    <a:pt x="1164" y="737"/>
                  </a:lnTo>
                  <a:lnTo>
                    <a:pt x="1161" y="735"/>
                  </a:lnTo>
                  <a:lnTo>
                    <a:pt x="1159" y="732"/>
                  </a:lnTo>
                  <a:lnTo>
                    <a:pt x="1158" y="730"/>
                  </a:lnTo>
                  <a:lnTo>
                    <a:pt x="1155" y="728"/>
                  </a:lnTo>
                  <a:lnTo>
                    <a:pt x="1153" y="727"/>
                  </a:lnTo>
                  <a:lnTo>
                    <a:pt x="1149" y="727"/>
                  </a:lnTo>
                  <a:lnTo>
                    <a:pt x="1140" y="725"/>
                  </a:lnTo>
                  <a:lnTo>
                    <a:pt x="1135" y="720"/>
                  </a:lnTo>
                  <a:lnTo>
                    <a:pt x="1131" y="712"/>
                  </a:lnTo>
                  <a:lnTo>
                    <a:pt x="1130" y="705"/>
                  </a:lnTo>
                  <a:lnTo>
                    <a:pt x="1130" y="699"/>
                  </a:lnTo>
                  <a:lnTo>
                    <a:pt x="1130" y="695"/>
                  </a:lnTo>
                  <a:lnTo>
                    <a:pt x="1129" y="694"/>
                  </a:lnTo>
                  <a:lnTo>
                    <a:pt x="1126" y="692"/>
                  </a:lnTo>
                  <a:lnTo>
                    <a:pt x="1124" y="692"/>
                  </a:lnTo>
                  <a:lnTo>
                    <a:pt x="1121" y="691"/>
                  </a:lnTo>
                  <a:lnTo>
                    <a:pt x="1119" y="691"/>
                  </a:lnTo>
                  <a:lnTo>
                    <a:pt x="1118" y="690"/>
                  </a:lnTo>
                  <a:lnTo>
                    <a:pt x="1113" y="686"/>
                  </a:lnTo>
                  <a:lnTo>
                    <a:pt x="1109" y="681"/>
                  </a:lnTo>
                  <a:lnTo>
                    <a:pt x="1105" y="675"/>
                  </a:lnTo>
                  <a:lnTo>
                    <a:pt x="1102" y="670"/>
                  </a:lnTo>
                  <a:lnTo>
                    <a:pt x="1099" y="665"/>
                  </a:lnTo>
                  <a:lnTo>
                    <a:pt x="1097" y="661"/>
                  </a:lnTo>
                  <a:lnTo>
                    <a:pt x="1093" y="659"/>
                  </a:lnTo>
                  <a:lnTo>
                    <a:pt x="1088" y="656"/>
                  </a:lnTo>
                  <a:lnTo>
                    <a:pt x="1084" y="654"/>
                  </a:lnTo>
                  <a:lnTo>
                    <a:pt x="1080" y="651"/>
                  </a:lnTo>
                  <a:lnTo>
                    <a:pt x="1078" y="650"/>
                  </a:lnTo>
                  <a:lnTo>
                    <a:pt x="1075" y="650"/>
                  </a:lnTo>
                  <a:lnTo>
                    <a:pt x="1074" y="650"/>
                  </a:lnTo>
                  <a:lnTo>
                    <a:pt x="1072" y="651"/>
                  </a:lnTo>
                  <a:lnTo>
                    <a:pt x="1068" y="654"/>
                  </a:lnTo>
                  <a:lnTo>
                    <a:pt x="1063" y="654"/>
                  </a:lnTo>
                  <a:lnTo>
                    <a:pt x="1057" y="651"/>
                  </a:lnTo>
                  <a:lnTo>
                    <a:pt x="1050" y="649"/>
                  </a:lnTo>
                  <a:lnTo>
                    <a:pt x="1044" y="645"/>
                  </a:lnTo>
                  <a:lnTo>
                    <a:pt x="1039" y="645"/>
                  </a:lnTo>
                  <a:lnTo>
                    <a:pt x="1037" y="649"/>
                  </a:lnTo>
                  <a:lnTo>
                    <a:pt x="1036" y="651"/>
                  </a:lnTo>
                  <a:lnTo>
                    <a:pt x="1036" y="654"/>
                  </a:lnTo>
                  <a:lnTo>
                    <a:pt x="1036" y="656"/>
                  </a:lnTo>
                  <a:lnTo>
                    <a:pt x="1036" y="658"/>
                  </a:lnTo>
                  <a:lnTo>
                    <a:pt x="1034" y="659"/>
                  </a:lnTo>
                  <a:lnTo>
                    <a:pt x="1032" y="659"/>
                  </a:lnTo>
                  <a:lnTo>
                    <a:pt x="1029" y="660"/>
                  </a:lnTo>
                  <a:lnTo>
                    <a:pt x="1027" y="660"/>
                  </a:lnTo>
                  <a:lnTo>
                    <a:pt x="1024" y="660"/>
                  </a:lnTo>
                  <a:lnTo>
                    <a:pt x="1022" y="660"/>
                  </a:lnTo>
                  <a:lnTo>
                    <a:pt x="1019" y="660"/>
                  </a:lnTo>
                  <a:lnTo>
                    <a:pt x="1017" y="661"/>
                  </a:lnTo>
                  <a:lnTo>
                    <a:pt x="1013" y="664"/>
                  </a:lnTo>
                  <a:lnTo>
                    <a:pt x="1007" y="666"/>
                  </a:lnTo>
                  <a:lnTo>
                    <a:pt x="998" y="664"/>
                  </a:lnTo>
                  <a:lnTo>
                    <a:pt x="989" y="660"/>
                  </a:lnTo>
                  <a:lnTo>
                    <a:pt x="982" y="654"/>
                  </a:lnTo>
                  <a:lnTo>
                    <a:pt x="977" y="649"/>
                  </a:lnTo>
                  <a:lnTo>
                    <a:pt x="977" y="638"/>
                  </a:lnTo>
                  <a:lnTo>
                    <a:pt x="981" y="628"/>
                  </a:lnTo>
                  <a:lnTo>
                    <a:pt x="984" y="618"/>
                  </a:lnTo>
                  <a:lnTo>
                    <a:pt x="988" y="607"/>
                  </a:lnTo>
                  <a:lnTo>
                    <a:pt x="992" y="600"/>
                  </a:lnTo>
                  <a:lnTo>
                    <a:pt x="998" y="599"/>
                  </a:lnTo>
                  <a:lnTo>
                    <a:pt x="1006" y="599"/>
                  </a:lnTo>
                  <a:lnTo>
                    <a:pt x="1013" y="602"/>
                  </a:lnTo>
                  <a:lnTo>
                    <a:pt x="1022" y="604"/>
                  </a:lnTo>
                  <a:lnTo>
                    <a:pt x="1033" y="605"/>
                  </a:lnTo>
                  <a:lnTo>
                    <a:pt x="1047" y="605"/>
                  </a:lnTo>
                  <a:lnTo>
                    <a:pt x="1062" y="604"/>
                  </a:lnTo>
                  <a:lnTo>
                    <a:pt x="1073" y="599"/>
                  </a:lnTo>
                  <a:lnTo>
                    <a:pt x="1075" y="598"/>
                  </a:lnTo>
                  <a:lnTo>
                    <a:pt x="1078" y="595"/>
                  </a:lnTo>
                  <a:lnTo>
                    <a:pt x="1078" y="593"/>
                  </a:lnTo>
                  <a:lnTo>
                    <a:pt x="1078" y="589"/>
                  </a:lnTo>
                  <a:lnTo>
                    <a:pt x="1078" y="587"/>
                  </a:lnTo>
                  <a:lnTo>
                    <a:pt x="1078" y="582"/>
                  </a:lnTo>
                  <a:lnTo>
                    <a:pt x="1077" y="579"/>
                  </a:lnTo>
                  <a:lnTo>
                    <a:pt x="1074" y="575"/>
                  </a:lnTo>
                  <a:lnTo>
                    <a:pt x="1072" y="573"/>
                  </a:lnTo>
                  <a:lnTo>
                    <a:pt x="1068" y="571"/>
                  </a:lnTo>
                  <a:lnTo>
                    <a:pt x="1065" y="566"/>
                  </a:lnTo>
                  <a:lnTo>
                    <a:pt x="1067" y="559"/>
                  </a:lnTo>
                  <a:lnTo>
                    <a:pt x="1072" y="554"/>
                  </a:lnTo>
                  <a:lnTo>
                    <a:pt x="1077" y="548"/>
                  </a:lnTo>
                  <a:lnTo>
                    <a:pt x="1082" y="544"/>
                  </a:lnTo>
                  <a:lnTo>
                    <a:pt x="1087" y="541"/>
                  </a:lnTo>
                  <a:lnTo>
                    <a:pt x="1094" y="541"/>
                  </a:lnTo>
                  <a:lnTo>
                    <a:pt x="1100" y="542"/>
                  </a:lnTo>
                  <a:lnTo>
                    <a:pt x="1107" y="542"/>
                  </a:lnTo>
                  <a:lnTo>
                    <a:pt x="1114" y="542"/>
                  </a:lnTo>
                  <a:lnTo>
                    <a:pt x="1121" y="543"/>
                  </a:lnTo>
                  <a:lnTo>
                    <a:pt x="1128" y="547"/>
                  </a:lnTo>
                  <a:lnTo>
                    <a:pt x="1130" y="552"/>
                  </a:lnTo>
                  <a:lnTo>
                    <a:pt x="1133" y="561"/>
                  </a:lnTo>
                  <a:lnTo>
                    <a:pt x="1136" y="568"/>
                  </a:lnTo>
                  <a:lnTo>
                    <a:pt x="1141" y="574"/>
                  </a:lnTo>
                  <a:lnTo>
                    <a:pt x="1145" y="575"/>
                  </a:lnTo>
                  <a:lnTo>
                    <a:pt x="1153" y="573"/>
                  </a:lnTo>
                  <a:lnTo>
                    <a:pt x="1160" y="568"/>
                  </a:lnTo>
                  <a:lnTo>
                    <a:pt x="1169" y="563"/>
                  </a:lnTo>
                  <a:lnTo>
                    <a:pt x="1175" y="557"/>
                  </a:lnTo>
                  <a:lnTo>
                    <a:pt x="1176" y="549"/>
                  </a:lnTo>
                  <a:lnTo>
                    <a:pt x="1175" y="547"/>
                  </a:lnTo>
                  <a:lnTo>
                    <a:pt x="1171" y="544"/>
                  </a:lnTo>
                  <a:lnTo>
                    <a:pt x="1169" y="542"/>
                  </a:lnTo>
                  <a:lnTo>
                    <a:pt x="1166" y="538"/>
                  </a:lnTo>
                  <a:lnTo>
                    <a:pt x="1164" y="534"/>
                  </a:lnTo>
                  <a:lnTo>
                    <a:pt x="1163" y="532"/>
                  </a:lnTo>
                  <a:lnTo>
                    <a:pt x="1161" y="531"/>
                  </a:lnTo>
                  <a:lnTo>
                    <a:pt x="1159" y="528"/>
                  </a:lnTo>
                  <a:lnTo>
                    <a:pt x="1158" y="526"/>
                  </a:lnTo>
                  <a:lnTo>
                    <a:pt x="1154" y="524"/>
                  </a:lnTo>
                  <a:lnTo>
                    <a:pt x="1151" y="523"/>
                  </a:lnTo>
                  <a:lnTo>
                    <a:pt x="1148" y="523"/>
                  </a:lnTo>
                  <a:lnTo>
                    <a:pt x="1144" y="522"/>
                  </a:lnTo>
                  <a:lnTo>
                    <a:pt x="1141" y="522"/>
                  </a:lnTo>
                  <a:lnTo>
                    <a:pt x="1138" y="523"/>
                  </a:lnTo>
                  <a:lnTo>
                    <a:pt x="1135" y="524"/>
                  </a:lnTo>
                  <a:lnTo>
                    <a:pt x="1133" y="527"/>
                  </a:lnTo>
                  <a:lnTo>
                    <a:pt x="1130" y="529"/>
                  </a:lnTo>
                  <a:lnTo>
                    <a:pt x="1129" y="532"/>
                  </a:lnTo>
                  <a:lnTo>
                    <a:pt x="1128" y="533"/>
                  </a:lnTo>
                  <a:lnTo>
                    <a:pt x="1126" y="536"/>
                  </a:lnTo>
                  <a:lnTo>
                    <a:pt x="1123" y="537"/>
                  </a:lnTo>
                  <a:lnTo>
                    <a:pt x="1118" y="537"/>
                  </a:lnTo>
                  <a:lnTo>
                    <a:pt x="1110" y="538"/>
                  </a:lnTo>
                  <a:lnTo>
                    <a:pt x="1104" y="538"/>
                  </a:lnTo>
                  <a:lnTo>
                    <a:pt x="1098" y="537"/>
                  </a:lnTo>
                  <a:lnTo>
                    <a:pt x="1094" y="534"/>
                  </a:lnTo>
                  <a:lnTo>
                    <a:pt x="1094" y="526"/>
                  </a:lnTo>
                  <a:lnTo>
                    <a:pt x="1098" y="517"/>
                  </a:lnTo>
                  <a:lnTo>
                    <a:pt x="1102" y="508"/>
                  </a:lnTo>
                  <a:lnTo>
                    <a:pt x="1103" y="497"/>
                  </a:lnTo>
                  <a:lnTo>
                    <a:pt x="1102" y="486"/>
                  </a:lnTo>
                  <a:lnTo>
                    <a:pt x="1099" y="475"/>
                  </a:lnTo>
                  <a:lnTo>
                    <a:pt x="1097" y="470"/>
                  </a:lnTo>
                  <a:lnTo>
                    <a:pt x="1094" y="466"/>
                  </a:lnTo>
                  <a:lnTo>
                    <a:pt x="1090" y="462"/>
                  </a:lnTo>
                  <a:lnTo>
                    <a:pt x="1087" y="460"/>
                  </a:lnTo>
                  <a:lnTo>
                    <a:pt x="1084" y="456"/>
                  </a:lnTo>
                  <a:lnTo>
                    <a:pt x="1080" y="452"/>
                  </a:lnTo>
                  <a:lnTo>
                    <a:pt x="1077" y="449"/>
                  </a:lnTo>
                  <a:lnTo>
                    <a:pt x="1073" y="445"/>
                  </a:lnTo>
                  <a:lnTo>
                    <a:pt x="1069" y="442"/>
                  </a:lnTo>
                  <a:lnTo>
                    <a:pt x="1065" y="437"/>
                  </a:lnTo>
                  <a:lnTo>
                    <a:pt x="1062" y="432"/>
                  </a:lnTo>
                  <a:lnTo>
                    <a:pt x="1057" y="425"/>
                  </a:lnTo>
                  <a:lnTo>
                    <a:pt x="1049" y="420"/>
                  </a:lnTo>
                  <a:lnTo>
                    <a:pt x="1042" y="420"/>
                  </a:lnTo>
                  <a:lnTo>
                    <a:pt x="1039" y="421"/>
                  </a:lnTo>
                  <a:lnTo>
                    <a:pt x="1036" y="423"/>
                  </a:lnTo>
                  <a:lnTo>
                    <a:pt x="1033" y="424"/>
                  </a:lnTo>
                  <a:lnTo>
                    <a:pt x="1031" y="425"/>
                  </a:lnTo>
                  <a:lnTo>
                    <a:pt x="1028" y="426"/>
                  </a:lnTo>
                  <a:lnTo>
                    <a:pt x="1024" y="425"/>
                  </a:lnTo>
                  <a:lnTo>
                    <a:pt x="1021" y="425"/>
                  </a:lnTo>
                  <a:lnTo>
                    <a:pt x="1018" y="424"/>
                  </a:lnTo>
                  <a:lnTo>
                    <a:pt x="1014" y="423"/>
                  </a:lnTo>
                  <a:lnTo>
                    <a:pt x="1012" y="420"/>
                  </a:lnTo>
                  <a:lnTo>
                    <a:pt x="1011" y="419"/>
                  </a:lnTo>
                  <a:lnTo>
                    <a:pt x="1009" y="416"/>
                  </a:lnTo>
                  <a:lnTo>
                    <a:pt x="1011" y="414"/>
                  </a:lnTo>
                  <a:lnTo>
                    <a:pt x="1013" y="411"/>
                  </a:lnTo>
                  <a:lnTo>
                    <a:pt x="1016" y="411"/>
                  </a:lnTo>
                  <a:lnTo>
                    <a:pt x="1018" y="410"/>
                  </a:lnTo>
                  <a:lnTo>
                    <a:pt x="1021" y="410"/>
                  </a:lnTo>
                  <a:lnTo>
                    <a:pt x="1023" y="410"/>
                  </a:lnTo>
                  <a:lnTo>
                    <a:pt x="1026" y="409"/>
                  </a:lnTo>
                  <a:lnTo>
                    <a:pt x="1027" y="406"/>
                  </a:lnTo>
                  <a:lnTo>
                    <a:pt x="1028" y="405"/>
                  </a:lnTo>
                  <a:lnTo>
                    <a:pt x="1027" y="401"/>
                  </a:lnTo>
                  <a:lnTo>
                    <a:pt x="1027" y="399"/>
                  </a:lnTo>
                  <a:lnTo>
                    <a:pt x="1024" y="396"/>
                  </a:lnTo>
                  <a:lnTo>
                    <a:pt x="1022" y="394"/>
                  </a:lnTo>
                  <a:lnTo>
                    <a:pt x="1018" y="393"/>
                  </a:lnTo>
                  <a:lnTo>
                    <a:pt x="1016" y="391"/>
                  </a:lnTo>
                  <a:lnTo>
                    <a:pt x="1014" y="391"/>
                  </a:lnTo>
                  <a:lnTo>
                    <a:pt x="1012" y="393"/>
                  </a:lnTo>
                  <a:lnTo>
                    <a:pt x="1009" y="394"/>
                  </a:lnTo>
                  <a:lnTo>
                    <a:pt x="1008" y="395"/>
                  </a:lnTo>
                  <a:lnTo>
                    <a:pt x="1006" y="396"/>
                  </a:lnTo>
                  <a:lnTo>
                    <a:pt x="1004" y="396"/>
                  </a:lnTo>
                  <a:lnTo>
                    <a:pt x="1002" y="395"/>
                  </a:lnTo>
                  <a:lnTo>
                    <a:pt x="999" y="393"/>
                  </a:lnTo>
                  <a:lnTo>
                    <a:pt x="997" y="391"/>
                  </a:lnTo>
                  <a:lnTo>
                    <a:pt x="996" y="389"/>
                  </a:lnTo>
                  <a:lnTo>
                    <a:pt x="996" y="386"/>
                  </a:lnTo>
                  <a:lnTo>
                    <a:pt x="996" y="384"/>
                  </a:lnTo>
                  <a:lnTo>
                    <a:pt x="998" y="383"/>
                  </a:lnTo>
                  <a:lnTo>
                    <a:pt x="999" y="380"/>
                  </a:lnTo>
                  <a:lnTo>
                    <a:pt x="1002" y="378"/>
                  </a:lnTo>
                  <a:lnTo>
                    <a:pt x="1003" y="376"/>
                  </a:lnTo>
                  <a:lnTo>
                    <a:pt x="1003" y="374"/>
                  </a:lnTo>
                  <a:lnTo>
                    <a:pt x="1003" y="373"/>
                  </a:lnTo>
                  <a:lnTo>
                    <a:pt x="1002" y="372"/>
                  </a:lnTo>
                  <a:lnTo>
                    <a:pt x="999" y="372"/>
                  </a:lnTo>
                  <a:lnTo>
                    <a:pt x="997" y="372"/>
                  </a:lnTo>
                  <a:lnTo>
                    <a:pt x="994" y="372"/>
                  </a:lnTo>
                  <a:lnTo>
                    <a:pt x="993" y="370"/>
                  </a:lnTo>
                  <a:lnTo>
                    <a:pt x="989" y="370"/>
                  </a:lnTo>
                  <a:lnTo>
                    <a:pt x="987" y="369"/>
                  </a:lnTo>
                  <a:lnTo>
                    <a:pt x="984" y="368"/>
                  </a:lnTo>
                  <a:lnTo>
                    <a:pt x="983" y="368"/>
                  </a:lnTo>
                  <a:lnTo>
                    <a:pt x="979" y="365"/>
                  </a:lnTo>
                  <a:lnTo>
                    <a:pt x="978" y="363"/>
                  </a:lnTo>
                  <a:lnTo>
                    <a:pt x="978" y="359"/>
                  </a:lnTo>
                  <a:lnTo>
                    <a:pt x="979" y="357"/>
                  </a:lnTo>
                  <a:lnTo>
                    <a:pt x="979" y="353"/>
                  </a:lnTo>
                  <a:lnTo>
                    <a:pt x="981" y="349"/>
                  </a:lnTo>
                  <a:lnTo>
                    <a:pt x="979" y="347"/>
                  </a:lnTo>
                  <a:lnTo>
                    <a:pt x="978" y="343"/>
                  </a:lnTo>
                  <a:lnTo>
                    <a:pt x="977" y="339"/>
                  </a:lnTo>
                  <a:lnTo>
                    <a:pt x="976" y="335"/>
                  </a:lnTo>
                  <a:lnTo>
                    <a:pt x="973" y="333"/>
                  </a:lnTo>
                  <a:lnTo>
                    <a:pt x="972" y="332"/>
                  </a:lnTo>
                  <a:lnTo>
                    <a:pt x="967" y="326"/>
                  </a:lnTo>
                  <a:lnTo>
                    <a:pt x="958" y="323"/>
                  </a:lnTo>
                  <a:lnTo>
                    <a:pt x="950" y="323"/>
                  </a:lnTo>
                  <a:lnTo>
                    <a:pt x="941" y="326"/>
                  </a:lnTo>
                  <a:lnTo>
                    <a:pt x="942" y="328"/>
                  </a:lnTo>
                  <a:lnTo>
                    <a:pt x="943" y="329"/>
                  </a:lnTo>
                  <a:lnTo>
                    <a:pt x="946" y="332"/>
                  </a:lnTo>
                  <a:lnTo>
                    <a:pt x="948" y="334"/>
                  </a:lnTo>
                  <a:lnTo>
                    <a:pt x="951" y="338"/>
                  </a:lnTo>
                  <a:lnTo>
                    <a:pt x="953" y="340"/>
                  </a:lnTo>
                  <a:lnTo>
                    <a:pt x="956" y="343"/>
                  </a:lnTo>
                  <a:lnTo>
                    <a:pt x="958" y="344"/>
                  </a:lnTo>
                  <a:lnTo>
                    <a:pt x="960" y="344"/>
                  </a:lnTo>
                  <a:lnTo>
                    <a:pt x="961" y="348"/>
                  </a:lnTo>
                  <a:lnTo>
                    <a:pt x="962" y="350"/>
                  </a:lnTo>
                  <a:lnTo>
                    <a:pt x="961" y="353"/>
                  </a:lnTo>
                  <a:lnTo>
                    <a:pt x="960" y="355"/>
                  </a:lnTo>
                  <a:lnTo>
                    <a:pt x="957" y="357"/>
                  </a:lnTo>
                  <a:lnTo>
                    <a:pt x="955" y="358"/>
                  </a:lnTo>
                  <a:lnTo>
                    <a:pt x="951" y="359"/>
                  </a:lnTo>
                  <a:lnTo>
                    <a:pt x="948" y="359"/>
                  </a:lnTo>
                  <a:lnTo>
                    <a:pt x="945" y="360"/>
                  </a:lnTo>
                  <a:lnTo>
                    <a:pt x="941" y="360"/>
                  </a:lnTo>
                  <a:lnTo>
                    <a:pt x="926" y="355"/>
                  </a:lnTo>
                  <a:lnTo>
                    <a:pt x="910" y="352"/>
                  </a:lnTo>
                  <a:lnTo>
                    <a:pt x="903" y="355"/>
                  </a:lnTo>
                  <a:lnTo>
                    <a:pt x="897" y="358"/>
                  </a:lnTo>
                  <a:lnTo>
                    <a:pt x="890" y="360"/>
                  </a:lnTo>
                  <a:lnTo>
                    <a:pt x="872" y="359"/>
                  </a:lnTo>
                  <a:lnTo>
                    <a:pt x="854" y="358"/>
                  </a:lnTo>
                  <a:lnTo>
                    <a:pt x="827" y="358"/>
                  </a:lnTo>
                  <a:lnTo>
                    <a:pt x="815" y="357"/>
                  </a:lnTo>
                  <a:lnTo>
                    <a:pt x="805" y="353"/>
                  </a:lnTo>
                  <a:lnTo>
                    <a:pt x="794" y="349"/>
                  </a:lnTo>
                  <a:lnTo>
                    <a:pt x="784" y="347"/>
                  </a:lnTo>
                  <a:lnTo>
                    <a:pt x="773" y="347"/>
                  </a:lnTo>
                  <a:lnTo>
                    <a:pt x="764" y="345"/>
                  </a:lnTo>
                  <a:lnTo>
                    <a:pt x="755" y="342"/>
                  </a:lnTo>
                  <a:lnTo>
                    <a:pt x="744" y="333"/>
                  </a:lnTo>
                  <a:lnTo>
                    <a:pt x="734" y="323"/>
                  </a:lnTo>
                  <a:lnTo>
                    <a:pt x="732" y="322"/>
                  </a:lnTo>
                  <a:lnTo>
                    <a:pt x="729" y="319"/>
                  </a:lnTo>
                  <a:lnTo>
                    <a:pt x="727" y="318"/>
                  </a:lnTo>
                  <a:lnTo>
                    <a:pt x="723" y="316"/>
                  </a:lnTo>
                  <a:lnTo>
                    <a:pt x="720" y="313"/>
                  </a:lnTo>
                  <a:lnTo>
                    <a:pt x="719" y="311"/>
                  </a:lnTo>
                  <a:lnTo>
                    <a:pt x="719" y="308"/>
                  </a:lnTo>
                  <a:lnTo>
                    <a:pt x="719" y="304"/>
                  </a:lnTo>
                  <a:lnTo>
                    <a:pt x="719" y="301"/>
                  </a:lnTo>
                  <a:lnTo>
                    <a:pt x="722" y="299"/>
                  </a:lnTo>
                  <a:lnTo>
                    <a:pt x="723" y="297"/>
                  </a:lnTo>
                  <a:lnTo>
                    <a:pt x="725" y="297"/>
                  </a:lnTo>
                  <a:lnTo>
                    <a:pt x="729" y="297"/>
                  </a:lnTo>
                  <a:lnTo>
                    <a:pt x="734" y="298"/>
                  </a:lnTo>
                  <a:lnTo>
                    <a:pt x="742" y="301"/>
                  </a:lnTo>
                  <a:lnTo>
                    <a:pt x="748" y="303"/>
                  </a:lnTo>
                  <a:lnTo>
                    <a:pt x="755" y="303"/>
                  </a:lnTo>
                  <a:lnTo>
                    <a:pt x="756" y="302"/>
                  </a:lnTo>
                  <a:lnTo>
                    <a:pt x="756" y="302"/>
                  </a:lnTo>
                  <a:lnTo>
                    <a:pt x="755" y="301"/>
                  </a:lnTo>
                  <a:lnTo>
                    <a:pt x="754" y="298"/>
                  </a:lnTo>
                  <a:lnTo>
                    <a:pt x="753" y="297"/>
                  </a:lnTo>
                  <a:lnTo>
                    <a:pt x="750" y="294"/>
                  </a:lnTo>
                  <a:lnTo>
                    <a:pt x="749" y="293"/>
                  </a:lnTo>
                  <a:lnTo>
                    <a:pt x="748" y="292"/>
                  </a:lnTo>
                  <a:lnTo>
                    <a:pt x="737" y="289"/>
                  </a:lnTo>
                  <a:lnTo>
                    <a:pt x="724" y="287"/>
                  </a:lnTo>
                  <a:lnTo>
                    <a:pt x="714" y="283"/>
                  </a:lnTo>
                  <a:lnTo>
                    <a:pt x="705" y="277"/>
                  </a:lnTo>
                  <a:lnTo>
                    <a:pt x="704" y="270"/>
                  </a:lnTo>
                  <a:lnTo>
                    <a:pt x="705" y="262"/>
                  </a:lnTo>
                  <a:lnTo>
                    <a:pt x="705" y="253"/>
                  </a:lnTo>
                  <a:lnTo>
                    <a:pt x="705" y="232"/>
                  </a:lnTo>
                  <a:lnTo>
                    <a:pt x="710" y="215"/>
                  </a:lnTo>
                  <a:lnTo>
                    <a:pt x="718" y="199"/>
                  </a:lnTo>
                  <a:lnTo>
                    <a:pt x="727" y="182"/>
                  </a:lnTo>
                  <a:lnTo>
                    <a:pt x="730" y="179"/>
                  </a:lnTo>
                  <a:lnTo>
                    <a:pt x="733" y="174"/>
                  </a:lnTo>
                  <a:lnTo>
                    <a:pt x="737" y="169"/>
                  </a:lnTo>
                  <a:lnTo>
                    <a:pt x="739" y="165"/>
                  </a:lnTo>
                  <a:lnTo>
                    <a:pt x="750" y="160"/>
                  </a:lnTo>
                  <a:lnTo>
                    <a:pt x="760" y="154"/>
                  </a:lnTo>
                  <a:lnTo>
                    <a:pt x="775" y="145"/>
                  </a:lnTo>
                  <a:lnTo>
                    <a:pt x="791" y="140"/>
                  </a:lnTo>
                  <a:lnTo>
                    <a:pt x="809" y="139"/>
                  </a:lnTo>
                  <a:close/>
                  <a:moveTo>
                    <a:pt x="641" y="130"/>
                  </a:moveTo>
                  <a:lnTo>
                    <a:pt x="653" y="133"/>
                  </a:lnTo>
                  <a:lnTo>
                    <a:pt x="658" y="133"/>
                  </a:lnTo>
                  <a:lnTo>
                    <a:pt x="661" y="134"/>
                  </a:lnTo>
                  <a:lnTo>
                    <a:pt x="664" y="134"/>
                  </a:lnTo>
                  <a:lnTo>
                    <a:pt x="668" y="135"/>
                  </a:lnTo>
                  <a:lnTo>
                    <a:pt x="672" y="135"/>
                  </a:lnTo>
                  <a:lnTo>
                    <a:pt x="690" y="135"/>
                  </a:lnTo>
                  <a:lnTo>
                    <a:pt x="698" y="134"/>
                  </a:lnTo>
                  <a:lnTo>
                    <a:pt x="705" y="135"/>
                  </a:lnTo>
                  <a:lnTo>
                    <a:pt x="712" y="138"/>
                  </a:lnTo>
                  <a:lnTo>
                    <a:pt x="714" y="143"/>
                  </a:lnTo>
                  <a:lnTo>
                    <a:pt x="712" y="150"/>
                  </a:lnTo>
                  <a:lnTo>
                    <a:pt x="703" y="155"/>
                  </a:lnTo>
                  <a:lnTo>
                    <a:pt x="693" y="158"/>
                  </a:lnTo>
                  <a:lnTo>
                    <a:pt x="690" y="159"/>
                  </a:lnTo>
                  <a:lnTo>
                    <a:pt x="688" y="160"/>
                  </a:lnTo>
                  <a:lnTo>
                    <a:pt x="688" y="161"/>
                  </a:lnTo>
                  <a:lnTo>
                    <a:pt x="688" y="163"/>
                  </a:lnTo>
                  <a:lnTo>
                    <a:pt x="688" y="164"/>
                  </a:lnTo>
                  <a:lnTo>
                    <a:pt x="688" y="165"/>
                  </a:lnTo>
                  <a:lnTo>
                    <a:pt x="687" y="169"/>
                  </a:lnTo>
                  <a:lnTo>
                    <a:pt x="685" y="171"/>
                  </a:lnTo>
                  <a:lnTo>
                    <a:pt x="684" y="173"/>
                  </a:lnTo>
                  <a:lnTo>
                    <a:pt x="683" y="175"/>
                  </a:lnTo>
                  <a:lnTo>
                    <a:pt x="683" y="179"/>
                  </a:lnTo>
                  <a:lnTo>
                    <a:pt x="678" y="181"/>
                  </a:lnTo>
                  <a:lnTo>
                    <a:pt x="674" y="185"/>
                  </a:lnTo>
                  <a:lnTo>
                    <a:pt x="672" y="187"/>
                  </a:lnTo>
                  <a:lnTo>
                    <a:pt x="669" y="191"/>
                  </a:lnTo>
                  <a:lnTo>
                    <a:pt x="668" y="195"/>
                  </a:lnTo>
                  <a:lnTo>
                    <a:pt x="667" y="199"/>
                  </a:lnTo>
                  <a:lnTo>
                    <a:pt x="666" y="201"/>
                  </a:lnTo>
                  <a:lnTo>
                    <a:pt x="664" y="204"/>
                  </a:lnTo>
                  <a:lnTo>
                    <a:pt x="658" y="209"/>
                  </a:lnTo>
                  <a:lnTo>
                    <a:pt x="652" y="209"/>
                  </a:lnTo>
                  <a:lnTo>
                    <a:pt x="644" y="206"/>
                  </a:lnTo>
                  <a:lnTo>
                    <a:pt x="637" y="202"/>
                  </a:lnTo>
                  <a:lnTo>
                    <a:pt x="629" y="201"/>
                  </a:lnTo>
                  <a:lnTo>
                    <a:pt x="627" y="201"/>
                  </a:lnTo>
                  <a:lnTo>
                    <a:pt x="626" y="202"/>
                  </a:lnTo>
                  <a:lnTo>
                    <a:pt x="624" y="204"/>
                  </a:lnTo>
                  <a:lnTo>
                    <a:pt x="626" y="205"/>
                  </a:lnTo>
                  <a:lnTo>
                    <a:pt x="627" y="206"/>
                  </a:lnTo>
                  <a:lnTo>
                    <a:pt x="628" y="207"/>
                  </a:lnTo>
                  <a:lnTo>
                    <a:pt x="629" y="209"/>
                  </a:lnTo>
                  <a:lnTo>
                    <a:pt x="631" y="210"/>
                  </a:lnTo>
                  <a:lnTo>
                    <a:pt x="632" y="211"/>
                  </a:lnTo>
                  <a:lnTo>
                    <a:pt x="634" y="216"/>
                  </a:lnTo>
                  <a:lnTo>
                    <a:pt x="634" y="222"/>
                  </a:lnTo>
                  <a:lnTo>
                    <a:pt x="632" y="229"/>
                  </a:lnTo>
                  <a:lnTo>
                    <a:pt x="627" y="233"/>
                  </a:lnTo>
                  <a:lnTo>
                    <a:pt x="622" y="238"/>
                  </a:lnTo>
                  <a:lnTo>
                    <a:pt x="614" y="243"/>
                  </a:lnTo>
                  <a:lnTo>
                    <a:pt x="607" y="247"/>
                  </a:lnTo>
                  <a:lnTo>
                    <a:pt x="601" y="250"/>
                  </a:lnTo>
                  <a:lnTo>
                    <a:pt x="593" y="247"/>
                  </a:lnTo>
                  <a:lnTo>
                    <a:pt x="590" y="241"/>
                  </a:lnTo>
                  <a:lnTo>
                    <a:pt x="587" y="235"/>
                  </a:lnTo>
                  <a:lnTo>
                    <a:pt x="585" y="229"/>
                  </a:lnTo>
                  <a:lnTo>
                    <a:pt x="583" y="216"/>
                  </a:lnTo>
                  <a:lnTo>
                    <a:pt x="586" y="204"/>
                  </a:lnTo>
                  <a:lnTo>
                    <a:pt x="587" y="191"/>
                  </a:lnTo>
                  <a:lnTo>
                    <a:pt x="588" y="184"/>
                  </a:lnTo>
                  <a:lnTo>
                    <a:pt x="591" y="176"/>
                  </a:lnTo>
                  <a:lnTo>
                    <a:pt x="596" y="170"/>
                  </a:lnTo>
                  <a:lnTo>
                    <a:pt x="603" y="165"/>
                  </a:lnTo>
                  <a:lnTo>
                    <a:pt x="606" y="165"/>
                  </a:lnTo>
                  <a:lnTo>
                    <a:pt x="607" y="163"/>
                  </a:lnTo>
                  <a:lnTo>
                    <a:pt x="607" y="161"/>
                  </a:lnTo>
                  <a:lnTo>
                    <a:pt x="607" y="159"/>
                  </a:lnTo>
                  <a:lnTo>
                    <a:pt x="605" y="156"/>
                  </a:lnTo>
                  <a:lnTo>
                    <a:pt x="603" y="155"/>
                  </a:lnTo>
                  <a:lnTo>
                    <a:pt x="602" y="153"/>
                  </a:lnTo>
                  <a:lnTo>
                    <a:pt x="601" y="150"/>
                  </a:lnTo>
                  <a:lnTo>
                    <a:pt x="600" y="149"/>
                  </a:lnTo>
                  <a:lnTo>
                    <a:pt x="600" y="146"/>
                  </a:lnTo>
                  <a:lnTo>
                    <a:pt x="601" y="144"/>
                  </a:lnTo>
                  <a:lnTo>
                    <a:pt x="603" y="143"/>
                  </a:lnTo>
                  <a:lnTo>
                    <a:pt x="607" y="140"/>
                  </a:lnTo>
                  <a:lnTo>
                    <a:pt x="609" y="139"/>
                  </a:lnTo>
                  <a:lnTo>
                    <a:pt x="613" y="138"/>
                  </a:lnTo>
                  <a:lnTo>
                    <a:pt x="627" y="133"/>
                  </a:lnTo>
                  <a:lnTo>
                    <a:pt x="641" y="130"/>
                  </a:lnTo>
                  <a:close/>
                  <a:moveTo>
                    <a:pt x="2471" y="129"/>
                  </a:moveTo>
                  <a:lnTo>
                    <a:pt x="2472" y="130"/>
                  </a:lnTo>
                  <a:lnTo>
                    <a:pt x="2476" y="132"/>
                  </a:lnTo>
                  <a:lnTo>
                    <a:pt x="2478" y="133"/>
                  </a:lnTo>
                  <a:lnTo>
                    <a:pt x="2481" y="133"/>
                  </a:lnTo>
                  <a:lnTo>
                    <a:pt x="2481" y="139"/>
                  </a:lnTo>
                  <a:lnTo>
                    <a:pt x="2478" y="138"/>
                  </a:lnTo>
                  <a:lnTo>
                    <a:pt x="2476" y="136"/>
                  </a:lnTo>
                  <a:lnTo>
                    <a:pt x="2472" y="133"/>
                  </a:lnTo>
                  <a:lnTo>
                    <a:pt x="2471" y="132"/>
                  </a:lnTo>
                  <a:lnTo>
                    <a:pt x="2471" y="130"/>
                  </a:lnTo>
                  <a:lnTo>
                    <a:pt x="2471" y="129"/>
                  </a:lnTo>
                  <a:lnTo>
                    <a:pt x="2471" y="129"/>
                  </a:lnTo>
                  <a:close/>
                  <a:moveTo>
                    <a:pt x="2626" y="108"/>
                  </a:moveTo>
                  <a:lnTo>
                    <a:pt x="2628" y="108"/>
                  </a:lnTo>
                  <a:lnTo>
                    <a:pt x="2629" y="109"/>
                  </a:lnTo>
                  <a:lnTo>
                    <a:pt x="2630" y="110"/>
                  </a:lnTo>
                  <a:lnTo>
                    <a:pt x="2633" y="110"/>
                  </a:lnTo>
                  <a:lnTo>
                    <a:pt x="2635" y="112"/>
                  </a:lnTo>
                  <a:lnTo>
                    <a:pt x="2635" y="113"/>
                  </a:lnTo>
                  <a:lnTo>
                    <a:pt x="2635" y="114"/>
                  </a:lnTo>
                  <a:lnTo>
                    <a:pt x="2634" y="115"/>
                  </a:lnTo>
                  <a:lnTo>
                    <a:pt x="2634" y="115"/>
                  </a:lnTo>
                  <a:lnTo>
                    <a:pt x="2631" y="114"/>
                  </a:lnTo>
                  <a:lnTo>
                    <a:pt x="2631" y="114"/>
                  </a:lnTo>
                  <a:lnTo>
                    <a:pt x="2630" y="113"/>
                  </a:lnTo>
                  <a:lnTo>
                    <a:pt x="2629" y="112"/>
                  </a:lnTo>
                  <a:lnTo>
                    <a:pt x="2629" y="110"/>
                  </a:lnTo>
                  <a:lnTo>
                    <a:pt x="2628" y="109"/>
                  </a:lnTo>
                  <a:lnTo>
                    <a:pt x="2626" y="108"/>
                  </a:lnTo>
                  <a:lnTo>
                    <a:pt x="2626" y="108"/>
                  </a:lnTo>
                  <a:close/>
                  <a:moveTo>
                    <a:pt x="2594" y="107"/>
                  </a:moveTo>
                  <a:lnTo>
                    <a:pt x="2595" y="108"/>
                  </a:lnTo>
                  <a:lnTo>
                    <a:pt x="2596" y="108"/>
                  </a:lnTo>
                  <a:lnTo>
                    <a:pt x="2599" y="110"/>
                  </a:lnTo>
                  <a:lnTo>
                    <a:pt x="2600" y="113"/>
                  </a:lnTo>
                  <a:lnTo>
                    <a:pt x="2603" y="115"/>
                  </a:lnTo>
                  <a:lnTo>
                    <a:pt x="2605" y="115"/>
                  </a:lnTo>
                  <a:lnTo>
                    <a:pt x="2606" y="115"/>
                  </a:lnTo>
                  <a:lnTo>
                    <a:pt x="2608" y="114"/>
                  </a:lnTo>
                  <a:lnTo>
                    <a:pt x="2608" y="113"/>
                  </a:lnTo>
                  <a:lnTo>
                    <a:pt x="2609" y="113"/>
                  </a:lnTo>
                  <a:lnTo>
                    <a:pt x="2610" y="113"/>
                  </a:lnTo>
                  <a:lnTo>
                    <a:pt x="2613" y="114"/>
                  </a:lnTo>
                  <a:lnTo>
                    <a:pt x="2614" y="115"/>
                  </a:lnTo>
                  <a:lnTo>
                    <a:pt x="2615" y="118"/>
                  </a:lnTo>
                  <a:lnTo>
                    <a:pt x="2616" y="120"/>
                  </a:lnTo>
                  <a:lnTo>
                    <a:pt x="2616" y="123"/>
                  </a:lnTo>
                  <a:lnTo>
                    <a:pt x="2618" y="123"/>
                  </a:lnTo>
                  <a:lnTo>
                    <a:pt x="2616" y="124"/>
                  </a:lnTo>
                  <a:lnTo>
                    <a:pt x="2615" y="123"/>
                  </a:lnTo>
                  <a:lnTo>
                    <a:pt x="2614" y="123"/>
                  </a:lnTo>
                  <a:lnTo>
                    <a:pt x="2613" y="123"/>
                  </a:lnTo>
                  <a:lnTo>
                    <a:pt x="2611" y="123"/>
                  </a:lnTo>
                  <a:lnTo>
                    <a:pt x="2610" y="123"/>
                  </a:lnTo>
                  <a:lnTo>
                    <a:pt x="2608" y="122"/>
                  </a:lnTo>
                  <a:lnTo>
                    <a:pt x="2606" y="122"/>
                  </a:lnTo>
                  <a:lnTo>
                    <a:pt x="2605" y="122"/>
                  </a:lnTo>
                  <a:lnTo>
                    <a:pt x="2605" y="123"/>
                  </a:lnTo>
                  <a:lnTo>
                    <a:pt x="2608" y="125"/>
                  </a:lnTo>
                  <a:lnTo>
                    <a:pt x="2610" y="129"/>
                  </a:lnTo>
                  <a:lnTo>
                    <a:pt x="2613" y="132"/>
                  </a:lnTo>
                  <a:lnTo>
                    <a:pt x="2615" y="135"/>
                  </a:lnTo>
                  <a:lnTo>
                    <a:pt x="2616" y="138"/>
                  </a:lnTo>
                  <a:lnTo>
                    <a:pt x="2616" y="139"/>
                  </a:lnTo>
                  <a:lnTo>
                    <a:pt x="2616" y="140"/>
                  </a:lnTo>
                  <a:lnTo>
                    <a:pt x="2616" y="141"/>
                  </a:lnTo>
                  <a:lnTo>
                    <a:pt x="2618" y="143"/>
                  </a:lnTo>
                  <a:lnTo>
                    <a:pt x="2619" y="145"/>
                  </a:lnTo>
                  <a:lnTo>
                    <a:pt x="2620" y="148"/>
                  </a:lnTo>
                  <a:lnTo>
                    <a:pt x="2621" y="150"/>
                  </a:lnTo>
                  <a:lnTo>
                    <a:pt x="2621" y="153"/>
                  </a:lnTo>
                  <a:lnTo>
                    <a:pt x="2623" y="154"/>
                  </a:lnTo>
                  <a:lnTo>
                    <a:pt x="2623" y="155"/>
                  </a:lnTo>
                  <a:lnTo>
                    <a:pt x="2621" y="155"/>
                  </a:lnTo>
                  <a:lnTo>
                    <a:pt x="2620" y="155"/>
                  </a:lnTo>
                  <a:lnTo>
                    <a:pt x="2619" y="155"/>
                  </a:lnTo>
                  <a:lnTo>
                    <a:pt x="2618" y="155"/>
                  </a:lnTo>
                  <a:lnTo>
                    <a:pt x="2616" y="155"/>
                  </a:lnTo>
                  <a:lnTo>
                    <a:pt x="2615" y="154"/>
                  </a:lnTo>
                  <a:lnTo>
                    <a:pt x="2615" y="155"/>
                  </a:lnTo>
                  <a:lnTo>
                    <a:pt x="2615" y="156"/>
                  </a:lnTo>
                  <a:lnTo>
                    <a:pt x="2615" y="158"/>
                  </a:lnTo>
                  <a:lnTo>
                    <a:pt x="2615" y="159"/>
                  </a:lnTo>
                  <a:lnTo>
                    <a:pt x="2616" y="161"/>
                  </a:lnTo>
                  <a:lnTo>
                    <a:pt x="2616" y="163"/>
                  </a:lnTo>
                  <a:lnTo>
                    <a:pt x="2618" y="164"/>
                  </a:lnTo>
                  <a:lnTo>
                    <a:pt x="2620" y="165"/>
                  </a:lnTo>
                  <a:lnTo>
                    <a:pt x="2621" y="165"/>
                  </a:lnTo>
                  <a:lnTo>
                    <a:pt x="2621" y="168"/>
                  </a:lnTo>
                  <a:lnTo>
                    <a:pt x="2624" y="168"/>
                  </a:lnTo>
                  <a:lnTo>
                    <a:pt x="2626" y="170"/>
                  </a:lnTo>
                  <a:lnTo>
                    <a:pt x="2626" y="173"/>
                  </a:lnTo>
                  <a:lnTo>
                    <a:pt x="2628" y="173"/>
                  </a:lnTo>
                  <a:lnTo>
                    <a:pt x="2628" y="174"/>
                  </a:lnTo>
                  <a:lnTo>
                    <a:pt x="2629" y="176"/>
                  </a:lnTo>
                  <a:lnTo>
                    <a:pt x="2630" y="178"/>
                  </a:lnTo>
                  <a:lnTo>
                    <a:pt x="2631" y="179"/>
                  </a:lnTo>
                  <a:lnTo>
                    <a:pt x="2633" y="180"/>
                  </a:lnTo>
                  <a:lnTo>
                    <a:pt x="2633" y="182"/>
                  </a:lnTo>
                  <a:lnTo>
                    <a:pt x="2633" y="184"/>
                  </a:lnTo>
                  <a:lnTo>
                    <a:pt x="2631" y="185"/>
                  </a:lnTo>
                  <a:lnTo>
                    <a:pt x="2630" y="185"/>
                  </a:lnTo>
                  <a:lnTo>
                    <a:pt x="2630" y="186"/>
                  </a:lnTo>
                  <a:lnTo>
                    <a:pt x="2629" y="187"/>
                  </a:lnTo>
                  <a:lnTo>
                    <a:pt x="2630" y="189"/>
                  </a:lnTo>
                  <a:lnTo>
                    <a:pt x="2630" y="191"/>
                  </a:lnTo>
                  <a:lnTo>
                    <a:pt x="2629" y="192"/>
                  </a:lnTo>
                  <a:lnTo>
                    <a:pt x="2629" y="194"/>
                  </a:lnTo>
                  <a:lnTo>
                    <a:pt x="2626" y="194"/>
                  </a:lnTo>
                  <a:lnTo>
                    <a:pt x="2626" y="194"/>
                  </a:lnTo>
                  <a:lnTo>
                    <a:pt x="2625" y="192"/>
                  </a:lnTo>
                  <a:lnTo>
                    <a:pt x="2624" y="191"/>
                  </a:lnTo>
                  <a:lnTo>
                    <a:pt x="2621" y="189"/>
                  </a:lnTo>
                  <a:lnTo>
                    <a:pt x="2620" y="189"/>
                  </a:lnTo>
                  <a:lnTo>
                    <a:pt x="2619" y="189"/>
                  </a:lnTo>
                  <a:lnTo>
                    <a:pt x="2619" y="190"/>
                  </a:lnTo>
                  <a:lnTo>
                    <a:pt x="2618" y="190"/>
                  </a:lnTo>
                  <a:lnTo>
                    <a:pt x="2616" y="189"/>
                  </a:lnTo>
                  <a:lnTo>
                    <a:pt x="2615" y="189"/>
                  </a:lnTo>
                  <a:lnTo>
                    <a:pt x="2614" y="187"/>
                  </a:lnTo>
                  <a:lnTo>
                    <a:pt x="2613" y="185"/>
                  </a:lnTo>
                  <a:lnTo>
                    <a:pt x="2611" y="184"/>
                  </a:lnTo>
                  <a:lnTo>
                    <a:pt x="2610" y="181"/>
                  </a:lnTo>
                  <a:lnTo>
                    <a:pt x="2609" y="180"/>
                  </a:lnTo>
                  <a:lnTo>
                    <a:pt x="2608" y="179"/>
                  </a:lnTo>
                  <a:lnTo>
                    <a:pt x="2606" y="179"/>
                  </a:lnTo>
                  <a:lnTo>
                    <a:pt x="2605" y="176"/>
                  </a:lnTo>
                  <a:lnTo>
                    <a:pt x="2604" y="176"/>
                  </a:lnTo>
                  <a:lnTo>
                    <a:pt x="2603" y="175"/>
                  </a:lnTo>
                  <a:lnTo>
                    <a:pt x="2603" y="173"/>
                  </a:lnTo>
                  <a:lnTo>
                    <a:pt x="2603" y="171"/>
                  </a:lnTo>
                  <a:lnTo>
                    <a:pt x="2603" y="170"/>
                  </a:lnTo>
                  <a:lnTo>
                    <a:pt x="2600" y="166"/>
                  </a:lnTo>
                  <a:lnTo>
                    <a:pt x="2596" y="164"/>
                  </a:lnTo>
                  <a:lnTo>
                    <a:pt x="2593" y="161"/>
                  </a:lnTo>
                  <a:lnTo>
                    <a:pt x="2588" y="160"/>
                  </a:lnTo>
                  <a:lnTo>
                    <a:pt x="2586" y="155"/>
                  </a:lnTo>
                  <a:lnTo>
                    <a:pt x="2585" y="150"/>
                  </a:lnTo>
                  <a:lnTo>
                    <a:pt x="2585" y="145"/>
                  </a:lnTo>
                  <a:lnTo>
                    <a:pt x="2585" y="144"/>
                  </a:lnTo>
                  <a:lnTo>
                    <a:pt x="2585" y="141"/>
                  </a:lnTo>
                  <a:lnTo>
                    <a:pt x="2585" y="140"/>
                  </a:lnTo>
                  <a:lnTo>
                    <a:pt x="2584" y="139"/>
                  </a:lnTo>
                  <a:lnTo>
                    <a:pt x="2584" y="138"/>
                  </a:lnTo>
                  <a:lnTo>
                    <a:pt x="2585" y="138"/>
                  </a:lnTo>
                  <a:lnTo>
                    <a:pt x="2585" y="138"/>
                  </a:lnTo>
                  <a:lnTo>
                    <a:pt x="2588" y="139"/>
                  </a:lnTo>
                  <a:lnTo>
                    <a:pt x="2589" y="140"/>
                  </a:lnTo>
                  <a:lnTo>
                    <a:pt x="2590" y="143"/>
                  </a:lnTo>
                  <a:lnTo>
                    <a:pt x="2593" y="145"/>
                  </a:lnTo>
                  <a:lnTo>
                    <a:pt x="2594" y="148"/>
                  </a:lnTo>
                  <a:lnTo>
                    <a:pt x="2594" y="148"/>
                  </a:lnTo>
                  <a:lnTo>
                    <a:pt x="2595" y="149"/>
                  </a:lnTo>
                  <a:lnTo>
                    <a:pt x="2598" y="149"/>
                  </a:lnTo>
                  <a:lnTo>
                    <a:pt x="2599" y="150"/>
                  </a:lnTo>
                  <a:lnTo>
                    <a:pt x="2599" y="149"/>
                  </a:lnTo>
                  <a:lnTo>
                    <a:pt x="2599" y="148"/>
                  </a:lnTo>
                  <a:lnTo>
                    <a:pt x="2598" y="146"/>
                  </a:lnTo>
                  <a:lnTo>
                    <a:pt x="2596" y="144"/>
                  </a:lnTo>
                  <a:lnTo>
                    <a:pt x="2596" y="143"/>
                  </a:lnTo>
                  <a:lnTo>
                    <a:pt x="2594" y="140"/>
                  </a:lnTo>
                  <a:lnTo>
                    <a:pt x="2591" y="139"/>
                  </a:lnTo>
                  <a:lnTo>
                    <a:pt x="2588" y="138"/>
                  </a:lnTo>
                  <a:lnTo>
                    <a:pt x="2588" y="135"/>
                  </a:lnTo>
                  <a:lnTo>
                    <a:pt x="2586" y="133"/>
                  </a:lnTo>
                  <a:lnTo>
                    <a:pt x="2586" y="130"/>
                  </a:lnTo>
                  <a:lnTo>
                    <a:pt x="2585" y="128"/>
                  </a:lnTo>
                  <a:lnTo>
                    <a:pt x="2584" y="125"/>
                  </a:lnTo>
                  <a:lnTo>
                    <a:pt x="2583" y="124"/>
                  </a:lnTo>
                  <a:lnTo>
                    <a:pt x="2584" y="124"/>
                  </a:lnTo>
                  <a:lnTo>
                    <a:pt x="2584" y="124"/>
                  </a:lnTo>
                  <a:lnTo>
                    <a:pt x="2585" y="125"/>
                  </a:lnTo>
                  <a:lnTo>
                    <a:pt x="2588" y="125"/>
                  </a:lnTo>
                  <a:lnTo>
                    <a:pt x="2589" y="127"/>
                  </a:lnTo>
                  <a:lnTo>
                    <a:pt x="2591" y="128"/>
                  </a:lnTo>
                  <a:lnTo>
                    <a:pt x="2594" y="130"/>
                  </a:lnTo>
                  <a:lnTo>
                    <a:pt x="2596" y="132"/>
                  </a:lnTo>
                  <a:lnTo>
                    <a:pt x="2599" y="133"/>
                  </a:lnTo>
                  <a:lnTo>
                    <a:pt x="2599" y="125"/>
                  </a:lnTo>
                  <a:lnTo>
                    <a:pt x="2598" y="124"/>
                  </a:lnTo>
                  <a:lnTo>
                    <a:pt x="2595" y="122"/>
                  </a:lnTo>
                  <a:lnTo>
                    <a:pt x="2594" y="120"/>
                  </a:lnTo>
                  <a:lnTo>
                    <a:pt x="2594" y="120"/>
                  </a:lnTo>
                  <a:lnTo>
                    <a:pt x="2590" y="119"/>
                  </a:lnTo>
                  <a:lnTo>
                    <a:pt x="2589" y="118"/>
                  </a:lnTo>
                  <a:lnTo>
                    <a:pt x="2588" y="115"/>
                  </a:lnTo>
                  <a:lnTo>
                    <a:pt x="2588" y="114"/>
                  </a:lnTo>
                  <a:lnTo>
                    <a:pt x="2588" y="113"/>
                  </a:lnTo>
                  <a:lnTo>
                    <a:pt x="2589" y="113"/>
                  </a:lnTo>
                  <a:lnTo>
                    <a:pt x="2591" y="113"/>
                  </a:lnTo>
                  <a:lnTo>
                    <a:pt x="2593" y="114"/>
                  </a:lnTo>
                  <a:lnTo>
                    <a:pt x="2593" y="114"/>
                  </a:lnTo>
                  <a:lnTo>
                    <a:pt x="2594" y="113"/>
                  </a:lnTo>
                  <a:lnTo>
                    <a:pt x="2594" y="110"/>
                  </a:lnTo>
                  <a:lnTo>
                    <a:pt x="2594" y="108"/>
                  </a:lnTo>
                  <a:lnTo>
                    <a:pt x="2594" y="108"/>
                  </a:lnTo>
                  <a:lnTo>
                    <a:pt x="2594" y="108"/>
                  </a:lnTo>
                  <a:lnTo>
                    <a:pt x="2594" y="107"/>
                  </a:lnTo>
                  <a:close/>
                  <a:moveTo>
                    <a:pt x="2266" y="63"/>
                  </a:moveTo>
                  <a:lnTo>
                    <a:pt x="2266" y="63"/>
                  </a:lnTo>
                  <a:lnTo>
                    <a:pt x="2268" y="64"/>
                  </a:lnTo>
                  <a:lnTo>
                    <a:pt x="2269" y="67"/>
                  </a:lnTo>
                  <a:lnTo>
                    <a:pt x="2270" y="69"/>
                  </a:lnTo>
                  <a:lnTo>
                    <a:pt x="2273" y="72"/>
                  </a:lnTo>
                  <a:lnTo>
                    <a:pt x="2274" y="72"/>
                  </a:lnTo>
                  <a:lnTo>
                    <a:pt x="2275" y="72"/>
                  </a:lnTo>
                  <a:lnTo>
                    <a:pt x="2276" y="71"/>
                  </a:lnTo>
                  <a:lnTo>
                    <a:pt x="2276" y="69"/>
                  </a:lnTo>
                  <a:lnTo>
                    <a:pt x="2278" y="68"/>
                  </a:lnTo>
                  <a:lnTo>
                    <a:pt x="2280" y="69"/>
                  </a:lnTo>
                  <a:lnTo>
                    <a:pt x="2281" y="72"/>
                  </a:lnTo>
                  <a:lnTo>
                    <a:pt x="2283" y="74"/>
                  </a:lnTo>
                  <a:lnTo>
                    <a:pt x="2284" y="77"/>
                  </a:lnTo>
                  <a:lnTo>
                    <a:pt x="2285" y="78"/>
                  </a:lnTo>
                  <a:lnTo>
                    <a:pt x="2285" y="79"/>
                  </a:lnTo>
                  <a:lnTo>
                    <a:pt x="2284" y="79"/>
                  </a:lnTo>
                  <a:lnTo>
                    <a:pt x="2284" y="81"/>
                  </a:lnTo>
                  <a:lnTo>
                    <a:pt x="2284" y="82"/>
                  </a:lnTo>
                  <a:lnTo>
                    <a:pt x="2284" y="84"/>
                  </a:lnTo>
                  <a:lnTo>
                    <a:pt x="2284" y="87"/>
                  </a:lnTo>
                  <a:lnTo>
                    <a:pt x="2286" y="88"/>
                  </a:lnTo>
                  <a:lnTo>
                    <a:pt x="2287" y="90"/>
                  </a:lnTo>
                  <a:lnTo>
                    <a:pt x="2290" y="93"/>
                  </a:lnTo>
                  <a:lnTo>
                    <a:pt x="2291" y="94"/>
                  </a:lnTo>
                  <a:lnTo>
                    <a:pt x="2291" y="94"/>
                  </a:lnTo>
                  <a:lnTo>
                    <a:pt x="2291" y="92"/>
                  </a:lnTo>
                  <a:lnTo>
                    <a:pt x="2291" y="89"/>
                  </a:lnTo>
                  <a:lnTo>
                    <a:pt x="2291" y="87"/>
                  </a:lnTo>
                  <a:lnTo>
                    <a:pt x="2290" y="84"/>
                  </a:lnTo>
                  <a:lnTo>
                    <a:pt x="2290" y="83"/>
                  </a:lnTo>
                  <a:lnTo>
                    <a:pt x="2291" y="82"/>
                  </a:lnTo>
                  <a:lnTo>
                    <a:pt x="2292" y="83"/>
                  </a:lnTo>
                  <a:lnTo>
                    <a:pt x="2295" y="85"/>
                  </a:lnTo>
                  <a:lnTo>
                    <a:pt x="2297" y="89"/>
                  </a:lnTo>
                  <a:lnTo>
                    <a:pt x="2299" y="92"/>
                  </a:lnTo>
                  <a:lnTo>
                    <a:pt x="2301" y="95"/>
                  </a:lnTo>
                  <a:lnTo>
                    <a:pt x="2304" y="98"/>
                  </a:lnTo>
                  <a:lnTo>
                    <a:pt x="2305" y="99"/>
                  </a:lnTo>
                  <a:lnTo>
                    <a:pt x="2307" y="100"/>
                  </a:lnTo>
                  <a:lnTo>
                    <a:pt x="2307" y="99"/>
                  </a:lnTo>
                  <a:lnTo>
                    <a:pt x="2309" y="93"/>
                  </a:lnTo>
                  <a:lnTo>
                    <a:pt x="2306" y="85"/>
                  </a:lnTo>
                  <a:lnTo>
                    <a:pt x="2302" y="77"/>
                  </a:lnTo>
                  <a:lnTo>
                    <a:pt x="2302" y="76"/>
                  </a:lnTo>
                  <a:lnTo>
                    <a:pt x="2301" y="73"/>
                  </a:lnTo>
                  <a:lnTo>
                    <a:pt x="2301" y="72"/>
                  </a:lnTo>
                  <a:lnTo>
                    <a:pt x="2302" y="69"/>
                  </a:lnTo>
                  <a:lnTo>
                    <a:pt x="2302" y="69"/>
                  </a:lnTo>
                  <a:lnTo>
                    <a:pt x="2306" y="71"/>
                  </a:lnTo>
                  <a:lnTo>
                    <a:pt x="2307" y="72"/>
                  </a:lnTo>
                  <a:lnTo>
                    <a:pt x="2310" y="76"/>
                  </a:lnTo>
                  <a:lnTo>
                    <a:pt x="2311" y="78"/>
                  </a:lnTo>
                  <a:lnTo>
                    <a:pt x="2312" y="82"/>
                  </a:lnTo>
                  <a:lnTo>
                    <a:pt x="2317" y="87"/>
                  </a:lnTo>
                  <a:lnTo>
                    <a:pt x="2319" y="89"/>
                  </a:lnTo>
                  <a:lnTo>
                    <a:pt x="2320" y="92"/>
                  </a:lnTo>
                  <a:lnTo>
                    <a:pt x="2322" y="94"/>
                  </a:lnTo>
                  <a:lnTo>
                    <a:pt x="2322" y="97"/>
                  </a:lnTo>
                  <a:lnTo>
                    <a:pt x="2322" y="99"/>
                  </a:lnTo>
                  <a:lnTo>
                    <a:pt x="2325" y="102"/>
                  </a:lnTo>
                  <a:lnTo>
                    <a:pt x="2327" y="104"/>
                  </a:lnTo>
                  <a:lnTo>
                    <a:pt x="2327" y="104"/>
                  </a:lnTo>
                  <a:lnTo>
                    <a:pt x="2327" y="104"/>
                  </a:lnTo>
                  <a:lnTo>
                    <a:pt x="2327" y="102"/>
                  </a:lnTo>
                  <a:lnTo>
                    <a:pt x="2330" y="104"/>
                  </a:lnTo>
                  <a:lnTo>
                    <a:pt x="2331" y="108"/>
                  </a:lnTo>
                  <a:lnTo>
                    <a:pt x="2334" y="112"/>
                  </a:lnTo>
                  <a:lnTo>
                    <a:pt x="2334" y="117"/>
                  </a:lnTo>
                  <a:lnTo>
                    <a:pt x="2335" y="120"/>
                  </a:lnTo>
                  <a:lnTo>
                    <a:pt x="2341" y="128"/>
                  </a:lnTo>
                  <a:lnTo>
                    <a:pt x="2344" y="130"/>
                  </a:lnTo>
                  <a:lnTo>
                    <a:pt x="2345" y="132"/>
                  </a:lnTo>
                  <a:lnTo>
                    <a:pt x="2347" y="133"/>
                  </a:lnTo>
                  <a:lnTo>
                    <a:pt x="2349" y="135"/>
                  </a:lnTo>
                  <a:lnTo>
                    <a:pt x="2351" y="135"/>
                  </a:lnTo>
                  <a:lnTo>
                    <a:pt x="2352" y="138"/>
                  </a:lnTo>
                  <a:lnTo>
                    <a:pt x="2354" y="140"/>
                  </a:lnTo>
                  <a:lnTo>
                    <a:pt x="2355" y="141"/>
                  </a:lnTo>
                  <a:lnTo>
                    <a:pt x="2356" y="143"/>
                  </a:lnTo>
                  <a:lnTo>
                    <a:pt x="2357" y="144"/>
                  </a:lnTo>
                  <a:lnTo>
                    <a:pt x="2358" y="145"/>
                  </a:lnTo>
                  <a:lnTo>
                    <a:pt x="2360" y="148"/>
                  </a:lnTo>
                  <a:lnTo>
                    <a:pt x="2361" y="149"/>
                  </a:lnTo>
                  <a:lnTo>
                    <a:pt x="2362" y="149"/>
                  </a:lnTo>
                  <a:lnTo>
                    <a:pt x="2363" y="150"/>
                  </a:lnTo>
                  <a:lnTo>
                    <a:pt x="2366" y="153"/>
                  </a:lnTo>
                  <a:lnTo>
                    <a:pt x="2366" y="155"/>
                  </a:lnTo>
                  <a:lnTo>
                    <a:pt x="2367" y="158"/>
                  </a:lnTo>
                  <a:lnTo>
                    <a:pt x="2368" y="159"/>
                  </a:lnTo>
                  <a:lnTo>
                    <a:pt x="2370" y="161"/>
                  </a:lnTo>
                  <a:lnTo>
                    <a:pt x="2370" y="163"/>
                  </a:lnTo>
                  <a:lnTo>
                    <a:pt x="2370" y="164"/>
                  </a:lnTo>
                  <a:lnTo>
                    <a:pt x="2368" y="165"/>
                  </a:lnTo>
                  <a:lnTo>
                    <a:pt x="2367" y="165"/>
                  </a:lnTo>
                  <a:lnTo>
                    <a:pt x="2365" y="165"/>
                  </a:lnTo>
                  <a:lnTo>
                    <a:pt x="2363" y="165"/>
                  </a:lnTo>
                  <a:lnTo>
                    <a:pt x="2361" y="164"/>
                  </a:lnTo>
                  <a:lnTo>
                    <a:pt x="2360" y="165"/>
                  </a:lnTo>
                  <a:lnTo>
                    <a:pt x="2358" y="166"/>
                  </a:lnTo>
                  <a:lnTo>
                    <a:pt x="2358" y="168"/>
                  </a:lnTo>
                  <a:lnTo>
                    <a:pt x="2358" y="169"/>
                  </a:lnTo>
                  <a:lnTo>
                    <a:pt x="2358" y="170"/>
                  </a:lnTo>
                  <a:lnTo>
                    <a:pt x="2357" y="174"/>
                  </a:lnTo>
                  <a:lnTo>
                    <a:pt x="2356" y="176"/>
                  </a:lnTo>
                  <a:lnTo>
                    <a:pt x="2357" y="179"/>
                  </a:lnTo>
                  <a:lnTo>
                    <a:pt x="2358" y="182"/>
                  </a:lnTo>
                  <a:lnTo>
                    <a:pt x="2358" y="186"/>
                  </a:lnTo>
                  <a:lnTo>
                    <a:pt x="2360" y="190"/>
                  </a:lnTo>
                  <a:lnTo>
                    <a:pt x="2360" y="194"/>
                  </a:lnTo>
                  <a:lnTo>
                    <a:pt x="2361" y="195"/>
                  </a:lnTo>
                  <a:lnTo>
                    <a:pt x="2360" y="196"/>
                  </a:lnTo>
                  <a:lnTo>
                    <a:pt x="2358" y="197"/>
                  </a:lnTo>
                  <a:lnTo>
                    <a:pt x="2358" y="200"/>
                  </a:lnTo>
                  <a:lnTo>
                    <a:pt x="2358" y="202"/>
                  </a:lnTo>
                  <a:lnTo>
                    <a:pt x="2358" y="206"/>
                  </a:lnTo>
                  <a:lnTo>
                    <a:pt x="2360" y="211"/>
                  </a:lnTo>
                  <a:lnTo>
                    <a:pt x="2361" y="216"/>
                  </a:lnTo>
                  <a:lnTo>
                    <a:pt x="2361" y="221"/>
                  </a:lnTo>
                  <a:lnTo>
                    <a:pt x="2361" y="224"/>
                  </a:lnTo>
                  <a:lnTo>
                    <a:pt x="2362" y="225"/>
                  </a:lnTo>
                  <a:lnTo>
                    <a:pt x="2361" y="227"/>
                  </a:lnTo>
                  <a:lnTo>
                    <a:pt x="2361" y="230"/>
                  </a:lnTo>
                  <a:lnTo>
                    <a:pt x="2361" y="233"/>
                  </a:lnTo>
                  <a:lnTo>
                    <a:pt x="2363" y="252"/>
                  </a:lnTo>
                  <a:lnTo>
                    <a:pt x="2366" y="271"/>
                  </a:lnTo>
                  <a:lnTo>
                    <a:pt x="2360" y="265"/>
                  </a:lnTo>
                  <a:lnTo>
                    <a:pt x="2356" y="257"/>
                  </a:lnTo>
                  <a:lnTo>
                    <a:pt x="2354" y="251"/>
                  </a:lnTo>
                  <a:lnTo>
                    <a:pt x="2354" y="248"/>
                  </a:lnTo>
                  <a:lnTo>
                    <a:pt x="2355" y="246"/>
                  </a:lnTo>
                  <a:lnTo>
                    <a:pt x="2356" y="243"/>
                  </a:lnTo>
                  <a:lnTo>
                    <a:pt x="2355" y="243"/>
                  </a:lnTo>
                  <a:lnTo>
                    <a:pt x="2354" y="243"/>
                  </a:lnTo>
                  <a:lnTo>
                    <a:pt x="2351" y="243"/>
                  </a:lnTo>
                  <a:lnTo>
                    <a:pt x="2350" y="243"/>
                  </a:lnTo>
                  <a:lnTo>
                    <a:pt x="2349" y="241"/>
                  </a:lnTo>
                  <a:lnTo>
                    <a:pt x="2346" y="238"/>
                  </a:lnTo>
                  <a:lnTo>
                    <a:pt x="2345" y="236"/>
                  </a:lnTo>
                  <a:lnTo>
                    <a:pt x="2344" y="233"/>
                  </a:lnTo>
                  <a:lnTo>
                    <a:pt x="2341" y="230"/>
                  </a:lnTo>
                  <a:lnTo>
                    <a:pt x="2339" y="227"/>
                  </a:lnTo>
                  <a:lnTo>
                    <a:pt x="2336" y="225"/>
                  </a:lnTo>
                  <a:lnTo>
                    <a:pt x="2335" y="224"/>
                  </a:lnTo>
                  <a:lnTo>
                    <a:pt x="2332" y="220"/>
                  </a:lnTo>
                  <a:lnTo>
                    <a:pt x="2330" y="216"/>
                  </a:lnTo>
                  <a:lnTo>
                    <a:pt x="2327" y="214"/>
                  </a:lnTo>
                  <a:lnTo>
                    <a:pt x="2327" y="211"/>
                  </a:lnTo>
                  <a:lnTo>
                    <a:pt x="2329" y="210"/>
                  </a:lnTo>
                  <a:lnTo>
                    <a:pt x="2330" y="210"/>
                  </a:lnTo>
                  <a:lnTo>
                    <a:pt x="2331" y="210"/>
                  </a:lnTo>
                  <a:lnTo>
                    <a:pt x="2331" y="210"/>
                  </a:lnTo>
                  <a:lnTo>
                    <a:pt x="2332" y="211"/>
                  </a:lnTo>
                  <a:lnTo>
                    <a:pt x="2334" y="211"/>
                  </a:lnTo>
                  <a:lnTo>
                    <a:pt x="2335" y="211"/>
                  </a:lnTo>
                  <a:lnTo>
                    <a:pt x="2336" y="211"/>
                  </a:lnTo>
                  <a:lnTo>
                    <a:pt x="2336" y="210"/>
                  </a:lnTo>
                  <a:lnTo>
                    <a:pt x="2336" y="209"/>
                  </a:lnTo>
                  <a:lnTo>
                    <a:pt x="2335" y="205"/>
                  </a:lnTo>
                  <a:lnTo>
                    <a:pt x="2332" y="201"/>
                  </a:lnTo>
                  <a:lnTo>
                    <a:pt x="2330" y="197"/>
                  </a:lnTo>
                  <a:lnTo>
                    <a:pt x="2327" y="197"/>
                  </a:lnTo>
                  <a:lnTo>
                    <a:pt x="2326" y="197"/>
                  </a:lnTo>
                  <a:lnTo>
                    <a:pt x="2324" y="196"/>
                  </a:lnTo>
                  <a:lnTo>
                    <a:pt x="2322" y="192"/>
                  </a:lnTo>
                  <a:lnTo>
                    <a:pt x="2320" y="190"/>
                  </a:lnTo>
                  <a:lnTo>
                    <a:pt x="2317" y="186"/>
                  </a:lnTo>
                  <a:lnTo>
                    <a:pt x="2315" y="182"/>
                  </a:lnTo>
                  <a:lnTo>
                    <a:pt x="2314" y="180"/>
                  </a:lnTo>
                  <a:lnTo>
                    <a:pt x="2314" y="178"/>
                  </a:lnTo>
                  <a:lnTo>
                    <a:pt x="2314" y="176"/>
                  </a:lnTo>
                  <a:lnTo>
                    <a:pt x="2314" y="175"/>
                  </a:lnTo>
                  <a:lnTo>
                    <a:pt x="2315" y="175"/>
                  </a:lnTo>
                  <a:lnTo>
                    <a:pt x="2316" y="175"/>
                  </a:lnTo>
                  <a:lnTo>
                    <a:pt x="2319" y="175"/>
                  </a:lnTo>
                  <a:lnTo>
                    <a:pt x="2320" y="175"/>
                  </a:lnTo>
                  <a:lnTo>
                    <a:pt x="2321" y="175"/>
                  </a:lnTo>
                  <a:lnTo>
                    <a:pt x="2322" y="174"/>
                  </a:lnTo>
                  <a:lnTo>
                    <a:pt x="2322" y="171"/>
                  </a:lnTo>
                  <a:lnTo>
                    <a:pt x="2322" y="169"/>
                  </a:lnTo>
                  <a:lnTo>
                    <a:pt x="2322" y="168"/>
                  </a:lnTo>
                  <a:lnTo>
                    <a:pt x="2324" y="166"/>
                  </a:lnTo>
                  <a:lnTo>
                    <a:pt x="2326" y="166"/>
                  </a:lnTo>
                  <a:lnTo>
                    <a:pt x="2327" y="168"/>
                  </a:lnTo>
                  <a:lnTo>
                    <a:pt x="2330" y="168"/>
                  </a:lnTo>
                  <a:lnTo>
                    <a:pt x="2332" y="168"/>
                  </a:lnTo>
                  <a:lnTo>
                    <a:pt x="2334" y="168"/>
                  </a:lnTo>
                  <a:lnTo>
                    <a:pt x="2334" y="166"/>
                  </a:lnTo>
                  <a:lnTo>
                    <a:pt x="2334" y="164"/>
                  </a:lnTo>
                  <a:lnTo>
                    <a:pt x="2334" y="160"/>
                  </a:lnTo>
                  <a:lnTo>
                    <a:pt x="2332" y="156"/>
                  </a:lnTo>
                  <a:lnTo>
                    <a:pt x="2332" y="153"/>
                  </a:lnTo>
                  <a:lnTo>
                    <a:pt x="2330" y="150"/>
                  </a:lnTo>
                  <a:lnTo>
                    <a:pt x="2329" y="150"/>
                  </a:lnTo>
                  <a:lnTo>
                    <a:pt x="2329" y="150"/>
                  </a:lnTo>
                  <a:lnTo>
                    <a:pt x="2327" y="151"/>
                  </a:lnTo>
                  <a:lnTo>
                    <a:pt x="2327" y="153"/>
                  </a:lnTo>
                  <a:lnTo>
                    <a:pt x="2327" y="153"/>
                  </a:lnTo>
                  <a:lnTo>
                    <a:pt x="2327" y="154"/>
                  </a:lnTo>
                  <a:lnTo>
                    <a:pt x="2327" y="156"/>
                  </a:lnTo>
                  <a:lnTo>
                    <a:pt x="2326" y="158"/>
                  </a:lnTo>
                  <a:lnTo>
                    <a:pt x="2326" y="160"/>
                  </a:lnTo>
                  <a:lnTo>
                    <a:pt x="2326" y="160"/>
                  </a:lnTo>
                  <a:lnTo>
                    <a:pt x="2325" y="160"/>
                  </a:lnTo>
                  <a:lnTo>
                    <a:pt x="2324" y="156"/>
                  </a:lnTo>
                  <a:lnTo>
                    <a:pt x="2322" y="154"/>
                  </a:lnTo>
                  <a:lnTo>
                    <a:pt x="2321" y="151"/>
                  </a:lnTo>
                  <a:lnTo>
                    <a:pt x="2320" y="150"/>
                  </a:lnTo>
                  <a:lnTo>
                    <a:pt x="2319" y="149"/>
                  </a:lnTo>
                  <a:lnTo>
                    <a:pt x="2316" y="149"/>
                  </a:lnTo>
                  <a:lnTo>
                    <a:pt x="2315" y="150"/>
                  </a:lnTo>
                  <a:lnTo>
                    <a:pt x="2315" y="150"/>
                  </a:lnTo>
                  <a:lnTo>
                    <a:pt x="2315" y="154"/>
                  </a:lnTo>
                  <a:lnTo>
                    <a:pt x="2316" y="156"/>
                  </a:lnTo>
                  <a:lnTo>
                    <a:pt x="2317" y="159"/>
                  </a:lnTo>
                  <a:lnTo>
                    <a:pt x="2317" y="163"/>
                  </a:lnTo>
                  <a:lnTo>
                    <a:pt x="2317" y="164"/>
                  </a:lnTo>
                  <a:lnTo>
                    <a:pt x="2316" y="165"/>
                  </a:lnTo>
                  <a:lnTo>
                    <a:pt x="2315" y="165"/>
                  </a:lnTo>
                  <a:lnTo>
                    <a:pt x="2312" y="165"/>
                  </a:lnTo>
                  <a:lnTo>
                    <a:pt x="2311" y="166"/>
                  </a:lnTo>
                  <a:lnTo>
                    <a:pt x="2309" y="166"/>
                  </a:lnTo>
                  <a:lnTo>
                    <a:pt x="2307" y="165"/>
                  </a:lnTo>
                  <a:lnTo>
                    <a:pt x="2305" y="163"/>
                  </a:lnTo>
                  <a:lnTo>
                    <a:pt x="2304" y="160"/>
                  </a:lnTo>
                  <a:lnTo>
                    <a:pt x="2302" y="158"/>
                  </a:lnTo>
                  <a:lnTo>
                    <a:pt x="2301" y="154"/>
                  </a:lnTo>
                  <a:lnTo>
                    <a:pt x="2299" y="150"/>
                  </a:lnTo>
                  <a:lnTo>
                    <a:pt x="2291" y="139"/>
                  </a:lnTo>
                  <a:lnTo>
                    <a:pt x="2284" y="128"/>
                  </a:lnTo>
                  <a:lnTo>
                    <a:pt x="2283" y="125"/>
                  </a:lnTo>
                  <a:lnTo>
                    <a:pt x="2283" y="122"/>
                  </a:lnTo>
                  <a:lnTo>
                    <a:pt x="2283" y="119"/>
                  </a:lnTo>
                  <a:lnTo>
                    <a:pt x="2284" y="117"/>
                  </a:lnTo>
                  <a:lnTo>
                    <a:pt x="2283" y="113"/>
                  </a:lnTo>
                  <a:lnTo>
                    <a:pt x="2281" y="109"/>
                  </a:lnTo>
                  <a:lnTo>
                    <a:pt x="2274" y="102"/>
                  </a:lnTo>
                  <a:lnTo>
                    <a:pt x="2271" y="99"/>
                  </a:lnTo>
                  <a:lnTo>
                    <a:pt x="2270" y="97"/>
                  </a:lnTo>
                  <a:lnTo>
                    <a:pt x="2269" y="94"/>
                  </a:lnTo>
                  <a:lnTo>
                    <a:pt x="2269" y="92"/>
                  </a:lnTo>
                  <a:lnTo>
                    <a:pt x="2268" y="89"/>
                  </a:lnTo>
                  <a:lnTo>
                    <a:pt x="2265" y="83"/>
                  </a:lnTo>
                  <a:lnTo>
                    <a:pt x="2261" y="76"/>
                  </a:lnTo>
                  <a:lnTo>
                    <a:pt x="2260" y="69"/>
                  </a:lnTo>
                  <a:lnTo>
                    <a:pt x="2260" y="67"/>
                  </a:lnTo>
                  <a:lnTo>
                    <a:pt x="2263" y="64"/>
                  </a:lnTo>
                  <a:lnTo>
                    <a:pt x="2265" y="64"/>
                  </a:lnTo>
                  <a:lnTo>
                    <a:pt x="2266" y="63"/>
                  </a:lnTo>
                  <a:close/>
                  <a:moveTo>
                    <a:pt x="2317" y="54"/>
                  </a:moveTo>
                  <a:lnTo>
                    <a:pt x="2319" y="54"/>
                  </a:lnTo>
                  <a:lnTo>
                    <a:pt x="2320" y="56"/>
                  </a:lnTo>
                  <a:lnTo>
                    <a:pt x="2321" y="57"/>
                  </a:lnTo>
                  <a:lnTo>
                    <a:pt x="2322" y="59"/>
                  </a:lnTo>
                  <a:lnTo>
                    <a:pt x="2324" y="61"/>
                  </a:lnTo>
                  <a:lnTo>
                    <a:pt x="2325" y="63"/>
                  </a:lnTo>
                  <a:lnTo>
                    <a:pt x="2326" y="66"/>
                  </a:lnTo>
                  <a:lnTo>
                    <a:pt x="2327" y="68"/>
                  </a:lnTo>
                  <a:lnTo>
                    <a:pt x="2329" y="69"/>
                  </a:lnTo>
                  <a:lnTo>
                    <a:pt x="2331" y="72"/>
                  </a:lnTo>
                  <a:lnTo>
                    <a:pt x="2334" y="74"/>
                  </a:lnTo>
                  <a:lnTo>
                    <a:pt x="2335" y="76"/>
                  </a:lnTo>
                  <a:lnTo>
                    <a:pt x="2336" y="76"/>
                  </a:lnTo>
                  <a:lnTo>
                    <a:pt x="2336" y="74"/>
                  </a:lnTo>
                  <a:lnTo>
                    <a:pt x="2337" y="73"/>
                  </a:lnTo>
                  <a:lnTo>
                    <a:pt x="2337" y="72"/>
                  </a:lnTo>
                  <a:lnTo>
                    <a:pt x="2337" y="72"/>
                  </a:lnTo>
                  <a:lnTo>
                    <a:pt x="2337" y="71"/>
                  </a:lnTo>
                  <a:lnTo>
                    <a:pt x="2339" y="71"/>
                  </a:lnTo>
                  <a:lnTo>
                    <a:pt x="2340" y="72"/>
                  </a:lnTo>
                  <a:lnTo>
                    <a:pt x="2342" y="74"/>
                  </a:lnTo>
                  <a:lnTo>
                    <a:pt x="2344" y="74"/>
                  </a:lnTo>
                  <a:lnTo>
                    <a:pt x="2344" y="74"/>
                  </a:lnTo>
                  <a:lnTo>
                    <a:pt x="2344" y="74"/>
                  </a:lnTo>
                  <a:lnTo>
                    <a:pt x="2344" y="73"/>
                  </a:lnTo>
                  <a:lnTo>
                    <a:pt x="2342" y="72"/>
                  </a:lnTo>
                  <a:lnTo>
                    <a:pt x="2342" y="72"/>
                  </a:lnTo>
                  <a:lnTo>
                    <a:pt x="2342" y="71"/>
                  </a:lnTo>
                  <a:lnTo>
                    <a:pt x="2342" y="68"/>
                  </a:lnTo>
                  <a:lnTo>
                    <a:pt x="2344" y="67"/>
                  </a:lnTo>
                  <a:lnTo>
                    <a:pt x="2344" y="66"/>
                  </a:lnTo>
                  <a:lnTo>
                    <a:pt x="2345" y="66"/>
                  </a:lnTo>
                  <a:lnTo>
                    <a:pt x="2346" y="67"/>
                  </a:lnTo>
                  <a:lnTo>
                    <a:pt x="2349" y="67"/>
                  </a:lnTo>
                  <a:lnTo>
                    <a:pt x="2351" y="69"/>
                  </a:lnTo>
                  <a:lnTo>
                    <a:pt x="2354" y="72"/>
                  </a:lnTo>
                  <a:lnTo>
                    <a:pt x="2355" y="76"/>
                  </a:lnTo>
                  <a:lnTo>
                    <a:pt x="2356" y="78"/>
                  </a:lnTo>
                  <a:lnTo>
                    <a:pt x="2356" y="81"/>
                  </a:lnTo>
                  <a:lnTo>
                    <a:pt x="2356" y="82"/>
                  </a:lnTo>
                  <a:lnTo>
                    <a:pt x="2356" y="84"/>
                  </a:lnTo>
                  <a:lnTo>
                    <a:pt x="2356" y="85"/>
                  </a:lnTo>
                  <a:lnTo>
                    <a:pt x="2357" y="88"/>
                  </a:lnTo>
                  <a:lnTo>
                    <a:pt x="2357" y="89"/>
                  </a:lnTo>
                  <a:lnTo>
                    <a:pt x="2360" y="89"/>
                  </a:lnTo>
                  <a:lnTo>
                    <a:pt x="2360" y="89"/>
                  </a:lnTo>
                  <a:lnTo>
                    <a:pt x="2361" y="88"/>
                  </a:lnTo>
                  <a:lnTo>
                    <a:pt x="2360" y="87"/>
                  </a:lnTo>
                  <a:lnTo>
                    <a:pt x="2360" y="85"/>
                  </a:lnTo>
                  <a:lnTo>
                    <a:pt x="2360" y="83"/>
                  </a:lnTo>
                  <a:lnTo>
                    <a:pt x="2360" y="82"/>
                  </a:lnTo>
                  <a:lnTo>
                    <a:pt x="2360" y="81"/>
                  </a:lnTo>
                  <a:lnTo>
                    <a:pt x="2361" y="79"/>
                  </a:lnTo>
                  <a:lnTo>
                    <a:pt x="2362" y="79"/>
                  </a:lnTo>
                  <a:lnTo>
                    <a:pt x="2365" y="79"/>
                  </a:lnTo>
                  <a:lnTo>
                    <a:pt x="2373" y="87"/>
                  </a:lnTo>
                  <a:lnTo>
                    <a:pt x="2375" y="90"/>
                  </a:lnTo>
                  <a:lnTo>
                    <a:pt x="2377" y="92"/>
                  </a:lnTo>
                  <a:lnTo>
                    <a:pt x="2380" y="93"/>
                  </a:lnTo>
                  <a:lnTo>
                    <a:pt x="2381" y="95"/>
                  </a:lnTo>
                  <a:lnTo>
                    <a:pt x="2385" y="97"/>
                  </a:lnTo>
                  <a:lnTo>
                    <a:pt x="2387" y="98"/>
                  </a:lnTo>
                  <a:lnTo>
                    <a:pt x="2391" y="99"/>
                  </a:lnTo>
                  <a:lnTo>
                    <a:pt x="2393" y="100"/>
                  </a:lnTo>
                  <a:lnTo>
                    <a:pt x="2395" y="103"/>
                  </a:lnTo>
                  <a:lnTo>
                    <a:pt x="2398" y="104"/>
                  </a:lnTo>
                  <a:lnTo>
                    <a:pt x="2400" y="107"/>
                  </a:lnTo>
                  <a:lnTo>
                    <a:pt x="2400" y="109"/>
                  </a:lnTo>
                  <a:lnTo>
                    <a:pt x="2400" y="110"/>
                  </a:lnTo>
                  <a:lnTo>
                    <a:pt x="2398" y="110"/>
                  </a:lnTo>
                  <a:lnTo>
                    <a:pt x="2398" y="112"/>
                  </a:lnTo>
                  <a:lnTo>
                    <a:pt x="2398" y="113"/>
                  </a:lnTo>
                  <a:lnTo>
                    <a:pt x="2398" y="114"/>
                  </a:lnTo>
                  <a:lnTo>
                    <a:pt x="2400" y="115"/>
                  </a:lnTo>
                  <a:lnTo>
                    <a:pt x="2401" y="119"/>
                  </a:lnTo>
                  <a:lnTo>
                    <a:pt x="2402" y="120"/>
                  </a:lnTo>
                  <a:lnTo>
                    <a:pt x="2402" y="123"/>
                  </a:lnTo>
                  <a:lnTo>
                    <a:pt x="2402" y="123"/>
                  </a:lnTo>
                  <a:lnTo>
                    <a:pt x="2401" y="124"/>
                  </a:lnTo>
                  <a:lnTo>
                    <a:pt x="2401" y="125"/>
                  </a:lnTo>
                  <a:lnTo>
                    <a:pt x="2401" y="127"/>
                  </a:lnTo>
                  <a:lnTo>
                    <a:pt x="2398" y="129"/>
                  </a:lnTo>
                  <a:lnTo>
                    <a:pt x="2398" y="132"/>
                  </a:lnTo>
                  <a:lnTo>
                    <a:pt x="2398" y="134"/>
                  </a:lnTo>
                  <a:lnTo>
                    <a:pt x="2397" y="138"/>
                  </a:lnTo>
                  <a:lnTo>
                    <a:pt x="2397" y="140"/>
                  </a:lnTo>
                  <a:lnTo>
                    <a:pt x="2396" y="143"/>
                  </a:lnTo>
                  <a:lnTo>
                    <a:pt x="2396" y="145"/>
                  </a:lnTo>
                  <a:lnTo>
                    <a:pt x="2395" y="146"/>
                  </a:lnTo>
                  <a:lnTo>
                    <a:pt x="2393" y="148"/>
                  </a:lnTo>
                  <a:lnTo>
                    <a:pt x="2392" y="148"/>
                  </a:lnTo>
                  <a:lnTo>
                    <a:pt x="2390" y="148"/>
                  </a:lnTo>
                  <a:lnTo>
                    <a:pt x="2387" y="146"/>
                  </a:lnTo>
                  <a:lnTo>
                    <a:pt x="2385" y="145"/>
                  </a:lnTo>
                  <a:lnTo>
                    <a:pt x="2382" y="143"/>
                  </a:lnTo>
                  <a:lnTo>
                    <a:pt x="2381" y="141"/>
                  </a:lnTo>
                  <a:lnTo>
                    <a:pt x="2378" y="139"/>
                  </a:lnTo>
                  <a:lnTo>
                    <a:pt x="2375" y="136"/>
                  </a:lnTo>
                  <a:lnTo>
                    <a:pt x="2371" y="134"/>
                  </a:lnTo>
                  <a:lnTo>
                    <a:pt x="2367" y="132"/>
                  </a:lnTo>
                  <a:lnTo>
                    <a:pt x="2360" y="130"/>
                  </a:lnTo>
                  <a:lnTo>
                    <a:pt x="2351" y="128"/>
                  </a:lnTo>
                  <a:lnTo>
                    <a:pt x="2342" y="122"/>
                  </a:lnTo>
                  <a:lnTo>
                    <a:pt x="2342" y="119"/>
                  </a:lnTo>
                  <a:lnTo>
                    <a:pt x="2341" y="118"/>
                  </a:lnTo>
                  <a:lnTo>
                    <a:pt x="2340" y="115"/>
                  </a:lnTo>
                  <a:lnTo>
                    <a:pt x="2340" y="114"/>
                  </a:lnTo>
                  <a:lnTo>
                    <a:pt x="2339" y="112"/>
                  </a:lnTo>
                  <a:lnTo>
                    <a:pt x="2340" y="110"/>
                  </a:lnTo>
                  <a:lnTo>
                    <a:pt x="2346" y="113"/>
                  </a:lnTo>
                  <a:lnTo>
                    <a:pt x="2346" y="113"/>
                  </a:lnTo>
                  <a:lnTo>
                    <a:pt x="2346" y="112"/>
                  </a:lnTo>
                  <a:lnTo>
                    <a:pt x="2345" y="110"/>
                  </a:lnTo>
                  <a:lnTo>
                    <a:pt x="2345" y="109"/>
                  </a:lnTo>
                  <a:lnTo>
                    <a:pt x="2345" y="108"/>
                  </a:lnTo>
                  <a:lnTo>
                    <a:pt x="2346" y="108"/>
                  </a:lnTo>
                  <a:lnTo>
                    <a:pt x="2347" y="108"/>
                  </a:lnTo>
                  <a:lnTo>
                    <a:pt x="2349" y="109"/>
                  </a:lnTo>
                  <a:lnTo>
                    <a:pt x="2349" y="109"/>
                  </a:lnTo>
                  <a:lnTo>
                    <a:pt x="2350" y="108"/>
                  </a:lnTo>
                  <a:lnTo>
                    <a:pt x="2349" y="108"/>
                  </a:lnTo>
                  <a:lnTo>
                    <a:pt x="2349" y="105"/>
                  </a:lnTo>
                  <a:lnTo>
                    <a:pt x="2347" y="103"/>
                  </a:lnTo>
                  <a:lnTo>
                    <a:pt x="2346" y="100"/>
                  </a:lnTo>
                  <a:lnTo>
                    <a:pt x="2345" y="99"/>
                  </a:lnTo>
                  <a:lnTo>
                    <a:pt x="2342" y="98"/>
                  </a:lnTo>
                  <a:lnTo>
                    <a:pt x="2341" y="98"/>
                  </a:lnTo>
                  <a:lnTo>
                    <a:pt x="2339" y="98"/>
                  </a:lnTo>
                  <a:lnTo>
                    <a:pt x="2337" y="98"/>
                  </a:lnTo>
                  <a:lnTo>
                    <a:pt x="2336" y="99"/>
                  </a:lnTo>
                  <a:lnTo>
                    <a:pt x="2335" y="100"/>
                  </a:lnTo>
                  <a:lnTo>
                    <a:pt x="2334" y="100"/>
                  </a:lnTo>
                  <a:lnTo>
                    <a:pt x="2332" y="102"/>
                  </a:lnTo>
                  <a:lnTo>
                    <a:pt x="2331" y="102"/>
                  </a:lnTo>
                  <a:lnTo>
                    <a:pt x="2329" y="100"/>
                  </a:lnTo>
                  <a:lnTo>
                    <a:pt x="2327" y="100"/>
                  </a:lnTo>
                  <a:lnTo>
                    <a:pt x="2326" y="100"/>
                  </a:lnTo>
                  <a:lnTo>
                    <a:pt x="2326" y="99"/>
                  </a:lnTo>
                  <a:lnTo>
                    <a:pt x="2325" y="98"/>
                  </a:lnTo>
                  <a:lnTo>
                    <a:pt x="2324" y="95"/>
                  </a:lnTo>
                  <a:lnTo>
                    <a:pt x="2322" y="94"/>
                  </a:lnTo>
                  <a:lnTo>
                    <a:pt x="2321" y="92"/>
                  </a:lnTo>
                  <a:lnTo>
                    <a:pt x="2320" y="89"/>
                  </a:lnTo>
                  <a:lnTo>
                    <a:pt x="2317" y="87"/>
                  </a:lnTo>
                  <a:lnTo>
                    <a:pt x="2317" y="87"/>
                  </a:lnTo>
                  <a:lnTo>
                    <a:pt x="2319" y="85"/>
                  </a:lnTo>
                  <a:lnTo>
                    <a:pt x="2319" y="85"/>
                  </a:lnTo>
                  <a:lnTo>
                    <a:pt x="2320" y="84"/>
                  </a:lnTo>
                  <a:lnTo>
                    <a:pt x="2321" y="84"/>
                  </a:lnTo>
                  <a:lnTo>
                    <a:pt x="2320" y="83"/>
                  </a:lnTo>
                  <a:lnTo>
                    <a:pt x="2319" y="81"/>
                  </a:lnTo>
                  <a:lnTo>
                    <a:pt x="2316" y="78"/>
                  </a:lnTo>
                  <a:lnTo>
                    <a:pt x="2314" y="76"/>
                  </a:lnTo>
                  <a:lnTo>
                    <a:pt x="2312" y="74"/>
                  </a:lnTo>
                  <a:lnTo>
                    <a:pt x="2311" y="74"/>
                  </a:lnTo>
                  <a:lnTo>
                    <a:pt x="2309" y="73"/>
                  </a:lnTo>
                  <a:lnTo>
                    <a:pt x="2307" y="72"/>
                  </a:lnTo>
                  <a:lnTo>
                    <a:pt x="2306" y="69"/>
                  </a:lnTo>
                  <a:lnTo>
                    <a:pt x="2306" y="68"/>
                  </a:lnTo>
                  <a:lnTo>
                    <a:pt x="2307" y="67"/>
                  </a:lnTo>
                  <a:lnTo>
                    <a:pt x="2307" y="66"/>
                  </a:lnTo>
                  <a:lnTo>
                    <a:pt x="2309" y="66"/>
                  </a:lnTo>
                  <a:lnTo>
                    <a:pt x="2310" y="66"/>
                  </a:lnTo>
                  <a:lnTo>
                    <a:pt x="2311" y="67"/>
                  </a:lnTo>
                  <a:lnTo>
                    <a:pt x="2314" y="68"/>
                  </a:lnTo>
                  <a:lnTo>
                    <a:pt x="2315" y="69"/>
                  </a:lnTo>
                  <a:lnTo>
                    <a:pt x="2317" y="71"/>
                  </a:lnTo>
                  <a:lnTo>
                    <a:pt x="2317" y="71"/>
                  </a:lnTo>
                  <a:lnTo>
                    <a:pt x="2319" y="71"/>
                  </a:lnTo>
                  <a:lnTo>
                    <a:pt x="2319" y="69"/>
                  </a:lnTo>
                  <a:lnTo>
                    <a:pt x="2319" y="68"/>
                  </a:lnTo>
                  <a:lnTo>
                    <a:pt x="2319" y="67"/>
                  </a:lnTo>
                  <a:lnTo>
                    <a:pt x="2317" y="64"/>
                  </a:lnTo>
                  <a:lnTo>
                    <a:pt x="2317" y="63"/>
                  </a:lnTo>
                  <a:lnTo>
                    <a:pt x="2316" y="62"/>
                  </a:lnTo>
                  <a:lnTo>
                    <a:pt x="2316" y="62"/>
                  </a:lnTo>
                  <a:lnTo>
                    <a:pt x="2317" y="61"/>
                  </a:lnTo>
                  <a:lnTo>
                    <a:pt x="2317" y="59"/>
                  </a:lnTo>
                  <a:lnTo>
                    <a:pt x="2317" y="58"/>
                  </a:lnTo>
                  <a:lnTo>
                    <a:pt x="2317" y="56"/>
                  </a:lnTo>
                  <a:lnTo>
                    <a:pt x="2317" y="54"/>
                  </a:lnTo>
                  <a:lnTo>
                    <a:pt x="2317" y="54"/>
                  </a:lnTo>
                  <a:close/>
                  <a:moveTo>
                    <a:pt x="2305" y="41"/>
                  </a:moveTo>
                  <a:lnTo>
                    <a:pt x="2306" y="41"/>
                  </a:lnTo>
                  <a:lnTo>
                    <a:pt x="2307" y="42"/>
                  </a:lnTo>
                  <a:lnTo>
                    <a:pt x="2309" y="43"/>
                  </a:lnTo>
                  <a:lnTo>
                    <a:pt x="2311" y="44"/>
                  </a:lnTo>
                  <a:lnTo>
                    <a:pt x="2315" y="48"/>
                  </a:lnTo>
                  <a:lnTo>
                    <a:pt x="2315" y="49"/>
                  </a:lnTo>
                  <a:lnTo>
                    <a:pt x="2314" y="49"/>
                  </a:lnTo>
                  <a:lnTo>
                    <a:pt x="2312" y="48"/>
                  </a:lnTo>
                  <a:lnTo>
                    <a:pt x="2310" y="47"/>
                  </a:lnTo>
                  <a:lnTo>
                    <a:pt x="2307" y="46"/>
                  </a:lnTo>
                  <a:lnTo>
                    <a:pt x="2306" y="46"/>
                  </a:lnTo>
                  <a:lnTo>
                    <a:pt x="2305" y="44"/>
                  </a:lnTo>
                  <a:lnTo>
                    <a:pt x="2304" y="43"/>
                  </a:lnTo>
                  <a:lnTo>
                    <a:pt x="2304" y="42"/>
                  </a:lnTo>
                  <a:lnTo>
                    <a:pt x="2304" y="42"/>
                  </a:lnTo>
                  <a:lnTo>
                    <a:pt x="2305" y="41"/>
                  </a:lnTo>
                  <a:close/>
                  <a:moveTo>
                    <a:pt x="359" y="0"/>
                  </a:moveTo>
                  <a:lnTo>
                    <a:pt x="363" y="1"/>
                  </a:lnTo>
                  <a:lnTo>
                    <a:pt x="364" y="6"/>
                  </a:lnTo>
                  <a:lnTo>
                    <a:pt x="363" y="12"/>
                  </a:lnTo>
                  <a:lnTo>
                    <a:pt x="362" y="18"/>
                  </a:lnTo>
                  <a:lnTo>
                    <a:pt x="360" y="25"/>
                  </a:lnTo>
                  <a:lnTo>
                    <a:pt x="360" y="28"/>
                  </a:lnTo>
                  <a:lnTo>
                    <a:pt x="360" y="31"/>
                  </a:lnTo>
                  <a:lnTo>
                    <a:pt x="360" y="33"/>
                  </a:lnTo>
                  <a:lnTo>
                    <a:pt x="360" y="36"/>
                  </a:lnTo>
                  <a:lnTo>
                    <a:pt x="360" y="38"/>
                  </a:lnTo>
                  <a:lnTo>
                    <a:pt x="359" y="41"/>
                  </a:lnTo>
                  <a:lnTo>
                    <a:pt x="359" y="43"/>
                  </a:lnTo>
                  <a:lnTo>
                    <a:pt x="360" y="44"/>
                  </a:lnTo>
                  <a:lnTo>
                    <a:pt x="363" y="46"/>
                  </a:lnTo>
                  <a:lnTo>
                    <a:pt x="365" y="46"/>
                  </a:lnTo>
                  <a:lnTo>
                    <a:pt x="368" y="47"/>
                  </a:lnTo>
                  <a:lnTo>
                    <a:pt x="370" y="48"/>
                  </a:lnTo>
                  <a:lnTo>
                    <a:pt x="372" y="51"/>
                  </a:lnTo>
                  <a:lnTo>
                    <a:pt x="373" y="53"/>
                  </a:lnTo>
                  <a:lnTo>
                    <a:pt x="374" y="54"/>
                  </a:lnTo>
                  <a:lnTo>
                    <a:pt x="377" y="57"/>
                  </a:lnTo>
                  <a:lnTo>
                    <a:pt x="378" y="57"/>
                  </a:lnTo>
                  <a:lnTo>
                    <a:pt x="380" y="57"/>
                  </a:lnTo>
                  <a:lnTo>
                    <a:pt x="383" y="56"/>
                  </a:lnTo>
                  <a:lnTo>
                    <a:pt x="384" y="54"/>
                  </a:lnTo>
                  <a:lnTo>
                    <a:pt x="387" y="52"/>
                  </a:lnTo>
                  <a:lnTo>
                    <a:pt x="388" y="48"/>
                  </a:lnTo>
                  <a:lnTo>
                    <a:pt x="390" y="46"/>
                  </a:lnTo>
                  <a:lnTo>
                    <a:pt x="393" y="44"/>
                  </a:lnTo>
                  <a:lnTo>
                    <a:pt x="396" y="43"/>
                  </a:lnTo>
                  <a:lnTo>
                    <a:pt x="405" y="44"/>
                  </a:lnTo>
                  <a:lnTo>
                    <a:pt x="410" y="48"/>
                  </a:lnTo>
                  <a:lnTo>
                    <a:pt x="411" y="54"/>
                  </a:lnTo>
                  <a:lnTo>
                    <a:pt x="410" y="63"/>
                  </a:lnTo>
                  <a:lnTo>
                    <a:pt x="408" y="73"/>
                  </a:lnTo>
                  <a:lnTo>
                    <a:pt x="403" y="82"/>
                  </a:lnTo>
                  <a:lnTo>
                    <a:pt x="398" y="90"/>
                  </a:lnTo>
                  <a:lnTo>
                    <a:pt x="394" y="97"/>
                  </a:lnTo>
                  <a:lnTo>
                    <a:pt x="387" y="105"/>
                  </a:lnTo>
                  <a:lnTo>
                    <a:pt x="379" y="112"/>
                  </a:lnTo>
                  <a:lnTo>
                    <a:pt x="370" y="114"/>
                  </a:lnTo>
                  <a:lnTo>
                    <a:pt x="363" y="113"/>
                  </a:lnTo>
                  <a:lnTo>
                    <a:pt x="359" y="112"/>
                  </a:lnTo>
                  <a:lnTo>
                    <a:pt x="357" y="110"/>
                  </a:lnTo>
                  <a:lnTo>
                    <a:pt x="354" y="112"/>
                  </a:lnTo>
                  <a:lnTo>
                    <a:pt x="353" y="113"/>
                  </a:lnTo>
                  <a:lnTo>
                    <a:pt x="352" y="114"/>
                  </a:lnTo>
                  <a:lnTo>
                    <a:pt x="350" y="117"/>
                  </a:lnTo>
                  <a:lnTo>
                    <a:pt x="349" y="118"/>
                  </a:lnTo>
                  <a:lnTo>
                    <a:pt x="348" y="119"/>
                  </a:lnTo>
                  <a:lnTo>
                    <a:pt x="347" y="120"/>
                  </a:lnTo>
                  <a:lnTo>
                    <a:pt x="344" y="122"/>
                  </a:lnTo>
                  <a:lnTo>
                    <a:pt x="334" y="119"/>
                  </a:lnTo>
                  <a:lnTo>
                    <a:pt x="325" y="120"/>
                  </a:lnTo>
                  <a:lnTo>
                    <a:pt x="315" y="124"/>
                  </a:lnTo>
                  <a:lnTo>
                    <a:pt x="312" y="128"/>
                  </a:lnTo>
                  <a:lnTo>
                    <a:pt x="309" y="132"/>
                  </a:lnTo>
                  <a:lnTo>
                    <a:pt x="307" y="135"/>
                  </a:lnTo>
                  <a:lnTo>
                    <a:pt x="303" y="138"/>
                  </a:lnTo>
                  <a:lnTo>
                    <a:pt x="298" y="140"/>
                  </a:lnTo>
                  <a:lnTo>
                    <a:pt x="294" y="144"/>
                  </a:lnTo>
                  <a:lnTo>
                    <a:pt x="289" y="146"/>
                  </a:lnTo>
                  <a:lnTo>
                    <a:pt x="284" y="150"/>
                  </a:lnTo>
                  <a:lnTo>
                    <a:pt x="281" y="155"/>
                  </a:lnTo>
                  <a:lnTo>
                    <a:pt x="278" y="159"/>
                  </a:lnTo>
                  <a:lnTo>
                    <a:pt x="274" y="163"/>
                  </a:lnTo>
                  <a:lnTo>
                    <a:pt x="269" y="166"/>
                  </a:lnTo>
                  <a:lnTo>
                    <a:pt x="264" y="169"/>
                  </a:lnTo>
                  <a:lnTo>
                    <a:pt x="261" y="170"/>
                  </a:lnTo>
                  <a:lnTo>
                    <a:pt x="256" y="171"/>
                  </a:lnTo>
                  <a:lnTo>
                    <a:pt x="251" y="173"/>
                  </a:lnTo>
                  <a:lnTo>
                    <a:pt x="241" y="170"/>
                  </a:lnTo>
                  <a:lnTo>
                    <a:pt x="232" y="165"/>
                  </a:lnTo>
                  <a:lnTo>
                    <a:pt x="228" y="159"/>
                  </a:lnTo>
                  <a:lnTo>
                    <a:pt x="228" y="151"/>
                  </a:lnTo>
                  <a:lnTo>
                    <a:pt x="232" y="148"/>
                  </a:lnTo>
                  <a:lnTo>
                    <a:pt x="238" y="144"/>
                  </a:lnTo>
                  <a:lnTo>
                    <a:pt x="244" y="140"/>
                  </a:lnTo>
                  <a:lnTo>
                    <a:pt x="248" y="134"/>
                  </a:lnTo>
                  <a:lnTo>
                    <a:pt x="254" y="132"/>
                  </a:lnTo>
                  <a:lnTo>
                    <a:pt x="261" y="129"/>
                  </a:lnTo>
                  <a:lnTo>
                    <a:pt x="268" y="128"/>
                  </a:lnTo>
                  <a:lnTo>
                    <a:pt x="276" y="125"/>
                  </a:lnTo>
                  <a:lnTo>
                    <a:pt x="279" y="122"/>
                  </a:lnTo>
                  <a:lnTo>
                    <a:pt x="279" y="120"/>
                  </a:lnTo>
                  <a:lnTo>
                    <a:pt x="279" y="119"/>
                  </a:lnTo>
                  <a:lnTo>
                    <a:pt x="277" y="119"/>
                  </a:lnTo>
                  <a:lnTo>
                    <a:pt x="274" y="119"/>
                  </a:lnTo>
                  <a:lnTo>
                    <a:pt x="272" y="120"/>
                  </a:lnTo>
                  <a:lnTo>
                    <a:pt x="269" y="120"/>
                  </a:lnTo>
                  <a:lnTo>
                    <a:pt x="266" y="122"/>
                  </a:lnTo>
                  <a:lnTo>
                    <a:pt x="263" y="123"/>
                  </a:lnTo>
                  <a:lnTo>
                    <a:pt x="262" y="124"/>
                  </a:lnTo>
                  <a:lnTo>
                    <a:pt x="258" y="124"/>
                  </a:lnTo>
                  <a:lnTo>
                    <a:pt x="256" y="123"/>
                  </a:lnTo>
                  <a:lnTo>
                    <a:pt x="253" y="123"/>
                  </a:lnTo>
                  <a:lnTo>
                    <a:pt x="251" y="123"/>
                  </a:lnTo>
                  <a:lnTo>
                    <a:pt x="248" y="124"/>
                  </a:lnTo>
                  <a:lnTo>
                    <a:pt x="244" y="125"/>
                  </a:lnTo>
                  <a:lnTo>
                    <a:pt x="242" y="125"/>
                  </a:lnTo>
                  <a:lnTo>
                    <a:pt x="240" y="125"/>
                  </a:lnTo>
                  <a:lnTo>
                    <a:pt x="238" y="124"/>
                  </a:lnTo>
                  <a:lnTo>
                    <a:pt x="236" y="123"/>
                  </a:lnTo>
                  <a:lnTo>
                    <a:pt x="233" y="123"/>
                  </a:lnTo>
                  <a:lnTo>
                    <a:pt x="232" y="124"/>
                  </a:lnTo>
                  <a:lnTo>
                    <a:pt x="231" y="127"/>
                  </a:lnTo>
                  <a:lnTo>
                    <a:pt x="231" y="128"/>
                  </a:lnTo>
                  <a:lnTo>
                    <a:pt x="231" y="129"/>
                  </a:lnTo>
                  <a:lnTo>
                    <a:pt x="222" y="136"/>
                  </a:lnTo>
                  <a:lnTo>
                    <a:pt x="215" y="141"/>
                  </a:lnTo>
                  <a:lnTo>
                    <a:pt x="207" y="143"/>
                  </a:lnTo>
                  <a:lnTo>
                    <a:pt x="205" y="141"/>
                  </a:lnTo>
                  <a:lnTo>
                    <a:pt x="203" y="139"/>
                  </a:lnTo>
                  <a:lnTo>
                    <a:pt x="203" y="138"/>
                  </a:lnTo>
                  <a:lnTo>
                    <a:pt x="203" y="135"/>
                  </a:lnTo>
                  <a:lnTo>
                    <a:pt x="202" y="133"/>
                  </a:lnTo>
                  <a:lnTo>
                    <a:pt x="202" y="132"/>
                  </a:lnTo>
                  <a:lnTo>
                    <a:pt x="201" y="132"/>
                  </a:lnTo>
                  <a:lnTo>
                    <a:pt x="200" y="130"/>
                  </a:lnTo>
                  <a:lnTo>
                    <a:pt x="198" y="130"/>
                  </a:lnTo>
                  <a:lnTo>
                    <a:pt x="196" y="132"/>
                  </a:lnTo>
                  <a:lnTo>
                    <a:pt x="193" y="132"/>
                  </a:lnTo>
                  <a:lnTo>
                    <a:pt x="191" y="132"/>
                  </a:lnTo>
                  <a:lnTo>
                    <a:pt x="188" y="132"/>
                  </a:lnTo>
                  <a:lnTo>
                    <a:pt x="186" y="132"/>
                  </a:lnTo>
                  <a:lnTo>
                    <a:pt x="183" y="130"/>
                  </a:lnTo>
                  <a:lnTo>
                    <a:pt x="182" y="129"/>
                  </a:lnTo>
                  <a:lnTo>
                    <a:pt x="181" y="127"/>
                  </a:lnTo>
                  <a:lnTo>
                    <a:pt x="180" y="125"/>
                  </a:lnTo>
                  <a:lnTo>
                    <a:pt x="181" y="122"/>
                  </a:lnTo>
                  <a:lnTo>
                    <a:pt x="182" y="119"/>
                  </a:lnTo>
                  <a:lnTo>
                    <a:pt x="186" y="115"/>
                  </a:lnTo>
                  <a:lnTo>
                    <a:pt x="196" y="110"/>
                  </a:lnTo>
                  <a:lnTo>
                    <a:pt x="206" y="108"/>
                  </a:lnTo>
                  <a:lnTo>
                    <a:pt x="217" y="105"/>
                  </a:lnTo>
                  <a:lnTo>
                    <a:pt x="221" y="103"/>
                  </a:lnTo>
                  <a:lnTo>
                    <a:pt x="222" y="102"/>
                  </a:lnTo>
                  <a:lnTo>
                    <a:pt x="222" y="102"/>
                  </a:lnTo>
                  <a:lnTo>
                    <a:pt x="221" y="100"/>
                  </a:lnTo>
                  <a:lnTo>
                    <a:pt x="220" y="100"/>
                  </a:lnTo>
                  <a:lnTo>
                    <a:pt x="217" y="100"/>
                  </a:lnTo>
                  <a:lnTo>
                    <a:pt x="213" y="100"/>
                  </a:lnTo>
                  <a:lnTo>
                    <a:pt x="211" y="100"/>
                  </a:lnTo>
                  <a:lnTo>
                    <a:pt x="208" y="100"/>
                  </a:lnTo>
                  <a:lnTo>
                    <a:pt x="206" y="100"/>
                  </a:lnTo>
                  <a:lnTo>
                    <a:pt x="205" y="100"/>
                  </a:lnTo>
                  <a:lnTo>
                    <a:pt x="205" y="99"/>
                  </a:lnTo>
                  <a:lnTo>
                    <a:pt x="205" y="98"/>
                  </a:lnTo>
                  <a:lnTo>
                    <a:pt x="206" y="97"/>
                  </a:lnTo>
                  <a:lnTo>
                    <a:pt x="208" y="94"/>
                  </a:lnTo>
                  <a:lnTo>
                    <a:pt x="211" y="93"/>
                  </a:lnTo>
                  <a:lnTo>
                    <a:pt x="215" y="92"/>
                  </a:lnTo>
                  <a:lnTo>
                    <a:pt x="217" y="92"/>
                  </a:lnTo>
                  <a:lnTo>
                    <a:pt x="220" y="90"/>
                  </a:lnTo>
                  <a:lnTo>
                    <a:pt x="220" y="89"/>
                  </a:lnTo>
                  <a:lnTo>
                    <a:pt x="220" y="88"/>
                  </a:lnTo>
                  <a:lnTo>
                    <a:pt x="218" y="87"/>
                  </a:lnTo>
                  <a:lnTo>
                    <a:pt x="216" y="87"/>
                  </a:lnTo>
                  <a:lnTo>
                    <a:pt x="213" y="87"/>
                  </a:lnTo>
                  <a:lnTo>
                    <a:pt x="211" y="87"/>
                  </a:lnTo>
                  <a:lnTo>
                    <a:pt x="210" y="85"/>
                  </a:lnTo>
                  <a:lnTo>
                    <a:pt x="207" y="85"/>
                  </a:lnTo>
                  <a:lnTo>
                    <a:pt x="207" y="84"/>
                  </a:lnTo>
                  <a:lnTo>
                    <a:pt x="210" y="76"/>
                  </a:lnTo>
                  <a:lnTo>
                    <a:pt x="218" y="68"/>
                  </a:lnTo>
                  <a:lnTo>
                    <a:pt x="228" y="62"/>
                  </a:lnTo>
                  <a:lnTo>
                    <a:pt x="231" y="61"/>
                  </a:lnTo>
                  <a:lnTo>
                    <a:pt x="232" y="57"/>
                  </a:lnTo>
                  <a:lnTo>
                    <a:pt x="235" y="54"/>
                  </a:lnTo>
                  <a:lnTo>
                    <a:pt x="236" y="51"/>
                  </a:lnTo>
                  <a:lnTo>
                    <a:pt x="237" y="48"/>
                  </a:lnTo>
                  <a:lnTo>
                    <a:pt x="238" y="46"/>
                  </a:lnTo>
                  <a:lnTo>
                    <a:pt x="241" y="44"/>
                  </a:lnTo>
                  <a:lnTo>
                    <a:pt x="243" y="43"/>
                  </a:lnTo>
                  <a:lnTo>
                    <a:pt x="248" y="43"/>
                  </a:lnTo>
                  <a:lnTo>
                    <a:pt x="252" y="43"/>
                  </a:lnTo>
                  <a:lnTo>
                    <a:pt x="254" y="43"/>
                  </a:lnTo>
                  <a:lnTo>
                    <a:pt x="257" y="44"/>
                  </a:lnTo>
                  <a:lnTo>
                    <a:pt x="258" y="46"/>
                  </a:lnTo>
                  <a:lnTo>
                    <a:pt x="258" y="48"/>
                  </a:lnTo>
                  <a:lnTo>
                    <a:pt x="258" y="52"/>
                  </a:lnTo>
                  <a:lnTo>
                    <a:pt x="259" y="54"/>
                  </a:lnTo>
                  <a:lnTo>
                    <a:pt x="261" y="56"/>
                  </a:lnTo>
                  <a:lnTo>
                    <a:pt x="263" y="57"/>
                  </a:lnTo>
                  <a:lnTo>
                    <a:pt x="266" y="57"/>
                  </a:lnTo>
                  <a:lnTo>
                    <a:pt x="269" y="56"/>
                  </a:lnTo>
                  <a:lnTo>
                    <a:pt x="272" y="56"/>
                  </a:lnTo>
                  <a:lnTo>
                    <a:pt x="274" y="53"/>
                  </a:lnTo>
                  <a:lnTo>
                    <a:pt x="277" y="52"/>
                  </a:lnTo>
                  <a:lnTo>
                    <a:pt x="282" y="49"/>
                  </a:lnTo>
                  <a:lnTo>
                    <a:pt x="286" y="48"/>
                  </a:lnTo>
                  <a:lnTo>
                    <a:pt x="289" y="49"/>
                  </a:lnTo>
                  <a:lnTo>
                    <a:pt x="293" y="52"/>
                  </a:lnTo>
                  <a:lnTo>
                    <a:pt x="296" y="54"/>
                  </a:lnTo>
                  <a:lnTo>
                    <a:pt x="296" y="56"/>
                  </a:lnTo>
                  <a:lnTo>
                    <a:pt x="296" y="58"/>
                  </a:lnTo>
                  <a:lnTo>
                    <a:pt x="296" y="62"/>
                  </a:lnTo>
                  <a:lnTo>
                    <a:pt x="296" y="64"/>
                  </a:lnTo>
                  <a:lnTo>
                    <a:pt x="296" y="68"/>
                  </a:lnTo>
                  <a:lnTo>
                    <a:pt x="296" y="68"/>
                  </a:lnTo>
                  <a:lnTo>
                    <a:pt x="297" y="69"/>
                  </a:lnTo>
                  <a:lnTo>
                    <a:pt x="298" y="69"/>
                  </a:lnTo>
                  <a:lnTo>
                    <a:pt x="299" y="69"/>
                  </a:lnTo>
                  <a:lnTo>
                    <a:pt x="302" y="71"/>
                  </a:lnTo>
                  <a:lnTo>
                    <a:pt x="303" y="72"/>
                  </a:lnTo>
                  <a:lnTo>
                    <a:pt x="303" y="73"/>
                  </a:lnTo>
                  <a:lnTo>
                    <a:pt x="303" y="74"/>
                  </a:lnTo>
                  <a:lnTo>
                    <a:pt x="303" y="77"/>
                  </a:lnTo>
                  <a:lnTo>
                    <a:pt x="303" y="78"/>
                  </a:lnTo>
                  <a:lnTo>
                    <a:pt x="302" y="79"/>
                  </a:lnTo>
                  <a:lnTo>
                    <a:pt x="303" y="81"/>
                  </a:lnTo>
                  <a:lnTo>
                    <a:pt x="306" y="82"/>
                  </a:lnTo>
                  <a:lnTo>
                    <a:pt x="308" y="83"/>
                  </a:lnTo>
                  <a:lnTo>
                    <a:pt x="311" y="83"/>
                  </a:lnTo>
                  <a:lnTo>
                    <a:pt x="314" y="84"/>
                  </a:lnTo>
                  <a:lnTo>
                    <a:pt x="315" y="84"/>
                  </a:lnTo>
                  <a:lnTo>
                    <a:pt x="322" y="84"/>
                  </a:lnTo>
                  <a:lnTo>
                    <a:pt x="328" y="85"/>
                  </a:lnTo>
                  <a:lnTo>
                    <a:pt x="334" y="85"/>
                  </a:lnTo>
                  <a:lnTo>
                    <a:pt x="340" y="84"/>
                  </a:lnTo>
                  <a:lnTo>
                    <a:pt x="344" y="78"/>
                  </a:lnTo>
                  <a:lnTo>
                    <a:pt x="345" y="76"/>
                  </a:lnTo>
                  <a:lnTo>
                    <a:pt x="344" y="73"/>
                  </a:lnTo>
                  <a:lnTo>
                    <a:pt x="343" y="71"/>
                  </a:lnTo>
                  <a:lnTo>
                    <a:pt x="342" y="68"/>
                  </a:lnTo>
                  <a:lnTo>
                    <a:pt x="339" y="66"/>
                  </a:lnTo>
                  <a:lnTo>
                    <a:pt x="338" y="63"/>
                  </a:lnTo>
                  <a:lnTo>
                    <a:pt x="337" y="59"/>
                  </a:lnTo>
                  <a:lnTo>
                    <a:pt x="337" y="57"/>
                  </a:lnTo>
                  <a:lnTo>
                    <a:pt x="337" y="53"/>
                  </a:lnTo>
                  <a:lnTo>
                    <a:pt x="338" y="51"/>
                  </a:lnTo>
                  <a:lnTo>
                    <a:pt x="338" y="48"/>
                  </a:lnTo>
                  <a:lnTo>
                    <a:pt x="337" y="46"/>
                  </a:lnTo>
                  <a:lnTo>
                    <a:pt x="334" y="44"/>
                  </a:lnTo>
                  <a:lnTo>
                    <a:pt x="332" y="44"/>
                  </a:lnTo>
                  <a:lnTo>
                    <a:pt x="328" y="43"/>
                  </a:lnTo>
                  <a:lnTo>
                    <a:pt x="327" y="43"/>
                  </a:lnTo>
                  <a:lnTo>
                    <a:pt x="323" y="42"/>
                  </a:lnTo>
                  <a:lnTo>
                    <a:pt x="320" y="41"/>
                  </a:lnTo>
                  <a:lnTo>
                    <a:pt x="320" y="38"/>
                  </a:lnTo>
                  <a:lnTo>
                    <a:pt x="320" y="36"/>
                  </a:lnTo>
                  <a:lnTo>
                    <a:pt x="322" y="32"/>
                  </a:lnTo>
                  <a:lnTo>
                    <a:pt x="324" y="30"/>
                  </a:lnTo>
                  <a:lnTo>
                    <a:pt x="325" y="27"/>
                  </a:lnTo>
                  <a:lnTo>
                    <a:pt x="329" y="25"/>
                  </a:lnTo>
                  <a:lnTo>
                    <a:pt x="338" y="21"/>
                  </a:lnTo>
                  <a:lnTo>
                    <a:pt x="344" y="16"/>
                  </a:lnTo>
                  <a:lnTo>
                    <a:pt x="349" y="8"/>
                  </a:lnTo>
                  <a:lnTo>
                    <a:pt x="350" y="7"/>
                  </a:lnTo>
                  <a:lnTo>
                    <a:pt x="350" y="5"/>
                  </a:lnTo>
                  <a:lnTo>
                    <a:pt x="352" y="3"/>
                  </a:lnTo>
                  <a:lnTo>
                    <a:pt x="354" y="1"/>
                  </a:lnTo>
                  <a:lnTo>
                    <a:pt x="357" y="0"/>
                  </a:lnTo>
                  <a:lnTo>
                    <a:pt x="359" y="0"/>
                  </a:lnTo>
                  <a:close/>
                </a:path>
              </a:pathLst>
            </a:custGeom>
            <a:grpFill/>
            <a:ln w="0">
              <a:solidFill>
                <a:sysClr val="window" lastClr="FFFFFF">
                  <a:lumMod val="95000"/>
                </a:sysClr>
              </a:solidFill>
              <a:prstDash val="solid"/>
              <a:round/>
            </a:ln>
          </p:spPr>
          <p:txBody>
            <a:bodyPr vert="horz" wrap="square" lIns="91427" tIns="45713" rIns="91427" bIns="45713" numCol="1" anchor="t" anchorCtr="0" compatLnSpc="1"/>
            <a:lstStyle/>
            <a:p>
              <a:pPr marL="0" marR="0" lvl="0" indent="0" defTabSz="932180" eaLnBrk="1" fontAlgn="auto" latinLnBrk="0" hangingPunct="1">
                <a:lnSpc>
                  <a:spcPct val="100000"/>
                </a:lnSpc>
                <a:spcBef>
                  <a:spcPts val="0"/>
                </a:spcBef>
                <a:spcAft>
                  <a:spcPts val="0"/>
                </a:spcAft>
                <a:buClrTx/>
                <a:buSzTx/>
                <a:buFontTx/>
                <a:buNone/>
                <a:defRPr/>
              </a:pPr>
              <a:endParaRPr kumimoji="0" lang="en-GB" sz="1800" b="0" i="0" u="none" strike="noStrike" kern="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20" name="Freeform 10"/>
            <p:cNvSpPr>
              <a:spLocks noEditPoints="1"/>
            </p:cNvSpPr>
            <p:nvPr/>
          </p:nvSpPr>
          <p:spPr bwMode="auto">
            <a:xfrm>
              <a:off x="5256" y="92"/>
              <a:ext cx="639" cy="430"/>
            </a:xfrm>
            <a:custGeom>
              <a:avLst/>
              <a:gdLst>
                <a:gd name="T0" fmla="*/ 395 w 1919"/>
                <a:gd name="T1" fmla="*/ 472 h 1291"/>
                <a:gd name="T2" fmla="*/ 393 w 1919"/>
                <a:gd name="T3" fmla="*/ 396 h 1291"/>
                <a:gd name="T4" fmla="*/ 132 w 1919"/>
                <a:gd name="T5" fmla="*/ 405 h 1291"/>
                <a:gd name="T6" fmla="*/ 56 w 1919"/>
                <a:gd name="T7" fmla="*/ 482 h 1291"/>
                <a:gd name="T8" fmla="*/ 37 w 1919"/>
                <a:gd name="T9" fmla="*/ 449 h 1291"/>
                <a:gd name="T10" fmla="*/ 408 w 1919"/>
                <a:gd name="T11" fmla="*/ 256 h 1291"/>
                <a:gd name="T12" fmla="*/ 392 w 1919"/>
                <a:gd name="T13" fmla="*/ 294 h 1291"/>
                <a:gd name="T14" fmla="*/ 344 w 1919"/>
                <a:gd name="T15" fmla="*/ 245 h 1291"/>
                <a:gd name="T16" fmla="*/ 1501 w 1919"/>
                <a:gd name="T17" fmla="*/ 7 h 1291"/>
                <a:gd name="T18" fmla="*/ 1518 w 1919"/>
                <a:gd name="T19" fmla="*/ 51 h 1291"/>
                <a:gd name="T20" fmla="*/ 1629 w 1919"/>
                <a:gd name="T21" fmla="*/ 89 h 1291"/>
                <a:gd name="T22" fmla="*/ 1660 w 1919"/>
                <a:gd name="T23" fmla="*/ 141 h 1291"/>
                <a:gd name="T24" fmla="*/ 1593 w 1919"/>
                <a:gd name="T25" fmla="*/ 141 h 1291"/>
                <a:gd name="T26" fmla="*/ 1679 w 1919"/>
                <a:gd name="T27" fmla="*/ 160 h 1291"/>
                <a:gd name="T28" fmla="*/ 1729 w 1919"/>
                <a:gd name="T29" fmla="*/ 215 h 1291"/>
                <a:gd name="T30" fmla="*/ 1760 w 1919"/>
                <a:gd name="T31" fmla="*/ 204 h 1291"/>
                <a:gd name="T32" fmla="*/ 1784 w 1919"/>
                <a:gd name="T33" fmla="*/ 192 h 1291"/>
                <a:gd name="T34" fmla="*/ 1820 w 1919"/>
                <a:gd name="T35" fmla="*/ 276 h 1291"/>
                <a:gd name="T36" fmla="*/ 1794 w 1919"/>
                <a:gd name="T37" fmla="*/ 276 h 1291"/>
                <a:gd name="T38" fmla="*/ 1816 w 1919"/>
                <a:gd name="T39" fmla="*/ 312 h 1291"/>
                <a:gd name="T40" fmla="*/ 1810 w 1919"/>
                <a:gd name="T41" fmla="*/ 372 h 1291"/>
                <a:gd name="T42" fmla="*/ 1846 w 1919"/>
                <a:gd name="T43" fmla="*/ 460 h 1291"/>
                <a:gd name="T44" fmla="*/ 1870 w 1919"/>
                <a:gd name="T45" fmla="*/ 512 h 1291"/>
                <a:gd name="T46" fmla="*/ 1862 w 1919"/>
                <a:gd name="T47" fmla="*/ 539 h 1291"/>
                <a:gd name="T48" fmla="*/ 1866 w 1919"/>
                <a:gd name="T49" fmla="*/ 592 h 1291"/>
                <a:gd name="T50" fmla="*/ 1868 w 1919"/>
                <a:gd name="T51" fmla="*/ 641 h 1291"/>
                <a:gd name="T52" fmla="*/ 1836 w 1919"/>
                <a:gd name="T53" fmla="*/ 681 h 1291"/>
                <a:gd name="T54" fmla="*/ 1907 w 1919"/>
                <a:gd name="T55" fmla="*/ 801 h 1291"/>
                <a:gd name="T56" fmla="*/ 1837 w 1919"/>
                <a:gd name="T57" fmla="*/ 773 h 1291"/>
                <a:gd name="T58" fmla="*/ 1842 w 1919"/>
                <a:gd name="T59" fmla="*/ 803 h 1291"/>
                <a:gd name="T60" fmla="*/ 1896 w 1919"/>
                <a:gd name="T61" fmla="*/ 852 h 1291"/>
                <a:gd name="T62" fmla="*/ 1802 w 1919"/>
                <a:gd name="T63" fmla="*/ 935 h 1291"/>
                <a:gd name="T64" fmla="*/ 1741 w 1919"/>
                <a:gd name="T65" fmla="*/ 1019 h 1291"/>
                <a:gd name="T66" fmla="*/ 1686 w 1919"/>
                <a:gd name="T67" fmla="*/ 1031 h 1291"/>
                <a:gd name="T68" fmla="*/ 1666 w 1919"/>
                <a:gd name="T69" fmla="*/ 1087 h 1291"/>
                <a:gd name="T70" fmla="*/ 1640 w 1919"/>
                <a:gd name="T71" fmla="*/ 1243 h 1291"/>
                <a:gd name="T72" fmla="*/ 1573 w 1919"/>
                <a:gd name="T73" fmla="*/ 1245 h 1291"/>
                <a:gd name="T74" fmla="*/ 1480 w 1919"/>
                <a:gd name="T75" fmla="*/ 1064 h 1291"/>
                <a:gd name="T76" fmla="*/ 1405 w 1919"/>
                <a:gd name="T77" fmla="*/ 926 h 1291"/>
                <a:gd name="T78" fmla="*/ 1460 w 1919"/>
                <a:gd name="T79" fmla="*/ 883 h 1291"/>
                <a:gd name="T80" fmla="*/ 1424 w 1919"/>
                <a:gd name="T81" fmla="*/ 778 h 1291"/>
                <a:gd name="T82" fmla="*/ 1370 w 1919"/>
                <a:gd name="T83" fmla="*/ 761 h 1291"/>
                <a:gd name="T84" fmla="*/ 1391 w 1919"/>
                <a:gd name="T85" fmla="*/ 697 h 1291"/>
                <a:gd name="T86" fmla="*/ 1341 w 1919"/>
                <a:gd name="T87" fmla="*/ 638 h 1291"/>
                <a:gd name="T88" fmla="*/ 1304 w 1919"/>
                <a:gd name="T89" fmla="*/ 533 h 1291"/>
                <a:gd name="T90" fmla="*/ 1146 w 1919"/>
                <a:gd name="T91" fmla="*/ 405 h 1291"/>
                <a:gd name="T92" fmla="*/ 1022 w 1919"/>
                <a:gd name="T93" fmla="*/ 393 h 1291"/>
                <a:gd name="T94" fmla="*/ 1010 w 1919"/>
                <a:gd name="T95" fmla="*/ 333 h 1291"/>
                <a:gd name="T96" fmla="*/ 1042 w 1919"/>
                <a:gd name="T97" fmla="*/ 314 h 1291"/>
                <a:gd name="T98" fmla="*/ 1003 w 1919"/>
                <a:gd name="T99" fmla="*/ 237 h 1291"/>
                <a:gd name="T100" fmla="*/ 1076 w 1919"/>
                <a:gd name="T101" fmla="*/ 185 h 1291"/>
                <a:gd name="T102" fmla="*/ 1034 w 1919"/>
                <a:gd name="T103" fmla="*/ 153 h 1291"/>
                <a:gd name="T104" fmla="*/ 1127 w 1919"/>
                <a:gd name="T105" fmla="*/ 107 h 1291"/>
                <a:gd name="T106" fmla="*/ 1184 w 1919"/>
                <a:gd name="T107" fmla="*/ 83 h 1291"/>
                <a:gd name="T108" fmla="*/ 1240 w 1919"/>
                <a:gd name="T109" fmla="*/ 87 h 1291"/>
                <a:gd name="T110" fmla="*/ 1268 w 1919"/>
                <a:gd name="T111" fmla="*/ 78 h 1291"/>
                <a:gd name="T112" fmla="*/ 1263 w 1919"/>
                <a:gd name="T113" fmla="*/ 42 h 1291"/>
                <a:gd name="T114" fmla="*/ 1361 w 1919"/>
                <a:gd name="T115" fmla="*/ 69 h 1291"/>
                <a:gd name="T116" fmla="*/ 1406 w 1919"/>
                <a:gd name="T117" fmla="*/ 46 h 1291"/>
                <a:gd name="T118" fmla="*/ 1339 w 1919"/>
                <a:gd name="T119" fmla="*/ 13 h 1291"/>
                <a:gd name="T120" fmla="*/ 1384 w 1919"/>
                <a:gd name="T121" fmla="*/ 11 h 1291"/>
                <a:gd name="T122" fmla="*/ 1444 w 1919"/>
                <a:gd name="T123" fmla="*/ 28 h 1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19" h="1291">
                  <a:moveTo>
                    <a:pt x="413" y="375"/>
                  </a:moveTo>
                  <a:lnTo>
                    <a:pt x="424" y="375"/>
                  </a:lnTo>
                  <a:lnTo>
                    <a:pt x="428" y="375"/>
                  </a:lnTo>
                  <a:lnTo>
                    <a:pt x="432" y="376"/>
                  </a:lnTo>
                  <a:lnTo>
                    <a:pt x="434" y="376"/>
                  </a:lnTo>
                  <a:lnTo>
                    <a:pt x="437" y="378"/>
                  </a:lnTo>
                  <a:lnTo>
                    <a:pt x="441" y="378"/>
                  </a:lnTo>
                  <a:lnTo>
                    <a:pt x="444" y="379"/>
                  </a:lnTo>
                  <a:lnTo>
                    <a:pt x="448" y="380"/>
                  </a:lnTo>
                  <a:lnTo>
                    <a:pt x="452" y="381"/>
                  </a:lnTo>
                  <a:lnTo>
                    <a:pt x="454" y="383"/>
                  </a:lnTo>
                  <a:lnTo>
                    <a:pt x="459" y="389"/>
                  </a:lnTo>
                  <a:lnTo>
                    <a:pt x="461" y="396"/>
                  </a:lnTo>
                  <a:lnTo>
                    <a:pt x="459" y="404"/>
                  </a:lnTo>
                  <a:lnTo>
                    <a:pt x="459" y="411"/>
                  </a:lnTo>
                  <a:lnTo>
                    <a:pt x="459" y="419"/>
                  </a:lnTo>
                  <a:lnTo>
                    <a:pt x="462" y="424"/>
                  </a:lnTo>
                  <a:lnTo>
                    <a:pt x="466" y="429"/>
                  </a:lnTo>
                  <a:lnTo>
                    <a:pt x="471" y="435"/>
                  </a:lnTo>
                  <a:lnTo>
                    <a:pt x="471" y="437"/>
                  </a:lnTo>
                  <a:lnTo>
                    <a:pt x="469" y="440"/>
                  </a:lnTo>
                  <a:lnTo>
                    <a:pt x="468" y="441"/>
                  </a:lnTo>
                  <a:lnTo>
                    <a:pt x="466" y="441"/>
                  </a:lnTo>
                  <a:lnTo>
                    <a:pt x="464" y="442"/>
                  </a:lnTo>
                  <a:lnTo>
                    <a:pt x="461" y="442"/>
                  </a:lnTo>
                  <a:lnTo>
                    <a:pt x="458" y="444"/>
                  </a:lnTo>
                  <a:lnTo>
                    <a:pt x="456" y="445"/>
                  </a:lnTo>
                  <a:lnTo>
                    <a:pt x="454" y="446"/>
                  </a:lnTo>
                  <a:lnTo>
                    <a:pt x="451" y="450"/>
                  </a:lnTo>
                  <a:lnTo>
                    <a:pt x="449" y="454"/>
                  </a:lnTo>
                  <a:lnTo>
                    <a:pt x="447" y="457"/>
                  </a:lnTo>
                  <a:lnTo>
                    <a:pt x="446" y="459"/>
                  </a:lnTo>
                  <a:lnTo>
                    <a:pt x="443" y="462"/>
                  </a:lnTo>
                  <a:lnTo>
                    <a:pt x="441" y="465"/>
                  </a:lnTo>
                  <a:lnTo>
                    <a:pt x="437" y="467"/>
                  </a:lnTo>
                  <a:lnTo>
                    <a:pt x="434" y="470"/>
                  </a:lnTo>
                  <a:lnTo>
                    <a:pt x="428" y="475"/>
                  </a:lnTo>
                  <a:lnTo>
                    <a:pt x="418" y="478"/>
                  </a:lnTo>
                  <a:lnTo>
                    <a:pt x="410" y="480"/>
                  </a:lnTo>
                  <a:lnTo>
                    <a:pt x="400" y="477"/>
                  </a:lnTo>
                  <a:lnTo>
                    <a:pt x="397" y="475"/>
                  </a:lnTo>
                  <a:lnTo>
                    <a:pt x="395" y="472"/>
                  </a:lnTo>
                  <a:lnTo>
                    <a:pt x="392" y="470"/>
                  </a:lnTo>
                  <a:lnTo>
                    <a:pt x="390" y="467"/>
                  </a:lnTo>
                  <a:lnTo>
                    <a:pt x="388" y="465"/>
                  </a:lnTo>
                  <a:lnTo>
                    <a:pt x="387" y="462"/>
                  </a:lnTo>
                  <a:lnTo>
                    <a:pt x="388" y="460"/>
                  </a:lnTo>
                  <a:lnTo>
                    <a:pt x="390" y="456"/>
                  </a:lnTo>
                  <a:lnTo>
                    <a:pt x="393" y="454"/>
                  </a:lnTo>
                  <a:lnTo>
                    <a:pt x="398" y="450"/>
                  </a:lnTo>
                  <a:lnTo>
                    <a:pt x="406" y="446"/>
                  </a:lnTo>
                  <a:lnTo>
                    <a:pt x="410" y="442"/>
                  </a:lnTo>
                  <a:lnTo>
                    <a:pt x="411" y="439"/>
                  </a:lnTo>
                  <a:lnTo>
                    <a:pt x="407" y="437"/>
                  </a:lnTo>
                  <a:lnTo>
                    <a:pt x="400" y="440"/>
                  </a:lnTo>
                  <a:lnTo>
                    <a:pt x="392" y="442"/>
                  </a:lnTo>
                  <a:lnTo>
                    <a:pt x="387" y="444"/>
                  </a:lnTo>
                  <a:lnTo>
                    <a:pt x="382" y="446"/>
                  </a:lnTo>
                  <a:lnTo>
                    <a:pt x="376" y="450"/>
                  </a:lnTo>
                  <a:lnTo>
                    <a:pt x="370" y="451"/>
                  </a:lnTo>
                  <a:lnTo>
                    <a:pt x="365" y="451"/>
                  </a:lnTo>
                  <a:lnTo>
                    <a:pt x="362" y="449"/>
                  </a:lnTo>
                  <a:lnTo>
                    <a:pt x="362" y="442"/>
                  </a:lnTo>
                  <a:lnTo>
                    <a:pt x="363" y="434"/>
                  </a:lnTo>
                  <a:lnTo>
                    <a:pt x="367" y="427"/>
                  </a:lnTo>
                  <a:lnTo>
                    <a:pt x="373" y="422"/>
                  </a:lnTo>
                  <a:lnTo>
                    <a:pt x="381" y="420"/>
                  </a:lnTo>
                  <a:lnTo>
                    <a:pt x="387" y="416"/>
                  </a:lnTo>
                  <a:lnTo>
                    <a:pt x="390" y="411"/>
                  </a:lnTo>
                  <a:lnTo>
                    <a:pt x="388" y="411"/>
                  </a:lnTo>
                  <a:lnTo>
                    <a:pt x="387" y="410"/>
                  </a:lnTo>
                  <a:lnTo>
                    <a:pt x="385" y="409"/>
                  </a:lnTo>
                  <a:lnTo>
                    <a:pt x="382" y="409"/>
                  </a:lnTo>
                  <a:lnTo>
                    <a:pt x="380" y="408"/>
                  </a:lnTo>
                  <a:lnTo>
                    <a:pt x="378" y="406"/>
                  </a:lnTo>
                  <a:lnTo>
                    <a:pt x="377" y="405"/>
                  </a:lnTo>
                  <a:lnTo>
                    <a:pt x="377" y="403"/>
                  </a:lnTo>
                  <a:lnTo>
                    <a:pt x="378" y="401"/>
                  </a:lnTo>
                  <a:lnTo>
                    <a:pt x="381" y="399"/>
                  </a:lnTo>
                  <a:lnTo>
                    <a:pt x="382" y="399"/>
                  </a:lnTo>
                  <a:lnTo>
                    <a:pt x="383" y="399"/>
                  </a:lnTo>
                  <a:lnTo>
                    <a:pt x="387" y="398"/>
                  </a:lnTo>
                  <a:lnTo>
                    <a:pt x="391" y="396"/>
                  </a:lnTo>
                  <a:lnTo>
                    <a:pt x="393" y="396"/>
                  </a:lnTo>
                  <a:lnTo>
                    <a:pt x="397" y="395"/>
                  </a:lnTo>
                  <a:lnTo>
                    <a:pt x="401" y="394"/>
                  </a:lnTo>
                  <a:lnTo>
                    <a:pt x="402" y="393"/>
                  </a:lnTo>
                  <a:lnTo>
                    <a:pt x="403" y="391"/>
                  </a:lnTo>
                  <a:lnTo>
                    <a:pt x="402" y="390"/>
                  </a:lnTo>
                  <a:lnTo>
                    <a:pt x="400" y="388"/>
                  </a:lnTo>
                  <a:lnTo>
                    <a:pt x="398" y="388"/>
                  </a:lnTo>
                  <a:lnTo>
                    <a:pt x="396" y="388"/>
                  </a:lnTo>
                  <a:lnTo>
                    <a:pt x="393" y="388"/>
                  </a:lnTo>
                  <a:lnTo>
                    <a:pt x="390" y="388"/>
                  </a:lnTo>
                  <a:lnTo>
                    <a:pt x="387" y="388"/>
                  </a:lnTo>
                  <a:lnTo>
                    <a:pt x="386" y="386"/>
                  </a:lnTo>
                  <a:lnTo>
                    <a:pt x="385" y="385"/>
                  </a:lnTo>
                  <a:lnTo>
                    <a:pt x="385" y="384"/>
                  </a:lnTo>
                  <a:lnTo>
                    <a:pt x="386" y="383"/>
                  </a:lnTo>
                  <a:lnTo>
                    <a:pt x="390" y="380"/>
                  </a:lnTo>
                  <a:lnTo>
                    <a:pt x="401" y="375"/>
                  </a:lnTo>
                  <a:lnTo>
                    <a:pt x="413" y="375"/>
                  </a:lnTo>
                  <a:close/>
                  <a:moveTo>
                    <a:pt x="148" y="373"/>
                  </a:moveTo>
                  <a:lnTo>
                    <a:pt x="149" y="373"/>
                  </a:lnTo>
                  <a:lnTo>
                    <a:pt x="149" y="374"/>
                  </a:lnTo>
                  <a:lnTo>
                    <a:pt x="148" y="375"/>
                  </a:lnTo>
                  <a:lnTo>
                    <a:pt x="147" y="378"/>
                  </a:lnTo>
                  <a:lnTo>
                    <a:pt x="145" y="379"/>
                  </a:lnTo>
                  <a:lnTo>
                    <a:pt x="144" y="381"/>
                  </a:lnTo>
                  <a:lnTo>
                    <a:pt x="143" y="381"/>
                  </a:lnTo>
                  <a:lnTo>
                    <a:pt x="142" y="383"/>
                  </a:lnTo>
                  <a:lnTo>
                    <a:pt x="140" y="384"/>
                  </a:lnTo>
                  <a:lnTo>
                    <a:pt x="140" y="385"/>
                  </a:lnTo>
                  <a:lnTo>
                    <a:pt x="140" y="386"/>
                  </a:lnTo>
                  <a:lnTo>
                    <a:pt x="140" y="388"/>
                  </a:lnTo>
                  <a:lnTo>
                    <a:pt x="142" y="388"/>
                  </a:lnTo>
                  <a:lnTo>
                    <a:pt x="142" y="389"/>
                  </a:lnTo>
                  <a:lnTo>
                    <a:pt x="142" y="390"/>
                  </a:lnTo>
                  <a:lnTo>
                    <a:pt x="144" y="391"/>
                  </a:lnTo>
                  <a:lnTo>
                    <a:pt x="145" y="394"/>
                  </a:lnTo>
                  <a:lnTo>
                    <a:pt x="144" y="395"/>
                  </a:lnTo>
                  <a:lnTo>
                    <a:pt x="143" y="396"/>
                  </a:lnTo>
                  <a:lnTo>
                    <a:pt x="140" y="398"/>
                  </a:lnTo>
                  <a:lnTo>
                    <a:pt x="137" y="400"/>
                  </a:lnTo>
                  <a:lnTo>
                    <a:pt x="134" y="403"/>
                  </a:lnTo>
                  <a:lnTo>
                    <a:pt x="132" y="405"/>
                  </a:lnTo>
                  <a:lnTo>
                    <a:pt x="132" y="408"/>
                  </a:lnTo>
                  <a:lnTo>
                    <a:pt x="132" y="410"/>
                  </a:lnTo>
                  <a:lnTo>
                    <a:pt x="132" y="413"/>
                  </a:lnTo>
                  <a:lnTo>
                    <a:pt x="132" y="415"/>
                  </a:lnTo>
                  <a:lnTo>
                    <a:pt x="132" y="418"/>
                  </a:lnTo>
                  <a:lnTo>
                    <a:pt x="131" y="421"/>
                  </a:lnTo>
                  <a:lnTo>
                    <a:pt x="129" y="425"/>
                  </a:lnTo>
                  <a:lnTo>
                    <a:pt x="127" y="427"/>
                  </a:lnTo>
                  <a:lnTo>
                    <a:pt x="124" y="430"/>
                  </a:lnTo>
                  <a:lnTo>
                    <a:pt x="118" y="435"/>
                  </a:lnTo>
                  <a:lnTo>
                    <a:pt x="114" y="440"/>
                  </a:lnTo>
                  <a:lnTo>
                    <a:pt x="111" y="445"/>
                  </a:lnTo>
                  <a:lnTo>
                    <a:pt x="108" y="447"/>
                  </a:lnTo>
                  <a:lnTo>
                    <a:pt x="107" y="451"/>
                  </a:lnTo>
                  <a:lnTo>
                    <a:pt x="103" y="455"/>
                  </a:lnTo>
                  <a:lnTo>
                    <a:pt x="101" y="456"/>
                  </a:lnTo>
                  <a:lnTo>
                    <a:pt x="99" y="459"/>
                  </a:lnTo>
                  <a:lnTo>
                    <a:pt x="97" y="459"/>
                  </a:lnTo>
                  <a:lnTo>
                    <a:pt x="96" y="459"/>
                  </a:lnTo>
                  <a:lnTo>
                    <a:pt x="94" y="456"/>
                  </a:lnTo>
                  <a:lnTo>
                    <a:pt x="92" y="454"/>
                  </a:lnTo>
                  <a:lnTo>
                    <a:pt x="91" y="451"/>
                  </a:lnTo>
                  <a:lnTo>
                    <a:pt x="91" y="449"/>
                  </a:lnTo>
                  <a:lnTo>
                    <a:pt x="89" y="447"/>
                  </a:lnTo>
                  <a:lnTo>
                    <a:pt x="89" y="445"/>
                  </a:lnTo>
                  <a:lnTo>
                    <a:pt x="88" y="444"/>
                  </a:lnTo>
                  <a:lnTo>
                    <a:pt x="86" y="444"/>
                  </a:lnTo>
                  <a:lnTo>
                    <a:pt x="84" y="445"/>
                  </a:lnTo>
                  <a:lnTo>
                    <a:pt x="82" y="446"/>
                  </a:lnTo>
                  <a:lnTo>
                    <a:pt x="79" y="447"/>
                  </a:lnTo>
                  <a:lnTo>
                    <a:pt x="77" y="449"/>
                  </a:lnTo>
                  <a:lnTo>
                    <a:pt x="76" y="451"/>
                  </a:lnTo>
                  <a:lnTo>
                    <a:pt x="74" y="451"/>
                  </a:lnTo>
                  <a:lnTo>
                    <a:pt x="71" y="455"/>
                  </a:lnTo>
                  <a:lnTo>
                    <a:pt x="69" y="459"/>
                  </a:lnTo>
                  <a:lnTo>
                    <a:pt x="68" y="461"/>
                  </a:lnTo>
                  <a:lnTo>
                    <a:pt x="67" y="465"/>
                  </a:lnTo>
                  <a:lnTo>
                    <a:pt x="66" y="469"/>
                  </a:lnTo>
                  <a:lnTo>
                    <a:pt x="63" y="471"/>
                  </a:lnTo>
                  <a:lnTo>
                    <a:pt x="62" y="475"/>
                  </a:lnTo>
                  <a:lnTo>
                    <a:pt x="60" y="478"/>
                  </a:lnTo>
                  <a:lnTo>
                    <a:pt x="56" y="482"/>
                  </a:lnTo>
                  <a:lnTo>
                    <a:pt x="53" y="486"/>
                  </a:lnTo>
                  <a:lnTo>
                    <a:pt x="50" y="490"/>
                  </a:lnTo>
                  <a:lnTo>
                    <a:pt x="46" y="491"/>
                  </a:lnTo>
                  <a:lnTo>
                    <a:pt x="43" y="492"/>
                  </a:lnTo>
                  <a:lnTo>
                    <a:pt x="41" y="491"/>
                  </a:lnTo>
                  <a:lnTo>
                    <a:pt x="40" y="490"/>
                  </a:lnTo>
                  <a:lnTo>
                    <a:pt x="37" y="488"/>
                  </a:lnTo>
                  <a:lnTo>
                    <a:pt x="36" y="487"/>
                  </a:lnTo>
                  <a:lnTo>
                    <a:pt x="35" y="486"/>
                  </a:lnTo>
                  <a:lnTo>
                    <a:pt x="32" y="485"/>
                  </a:lnTo>
                  <a:lnTo>
                    <a:pt x="30" y="486"/>
                  </a:lnTo>
                  <a:lnTo>
                    <a:pt x="27" y="486"/>
                  </a:lnTo>
                  <a:lnTo>
                    <a:pt x="26" y="488"/>
                  </a:lnTo>
                  <a:lnTo>
                    <a:pt x="23" y="490"/>
                  </a:lnTo>
                  <a:lnTo>
                    <a:pt x="21" y="492"/>
                  </a:lnTo>
                  <a:lnTo>
                    <a:pt x="20" y="493"/>
                  </a:lnTo>
                  <a:lnTo>
                    <a:pt x="16" y="493"/>
                  </a:lnTo>
                  <a:lnTo>
                    <a:pt x="15" y="491"/>
                  </a:lnTo>
                  <a:lnTo>
                    <a:pt x="13" y="490"/>
                  </a:lnTo>
                  <a:lnTo>
                    <a:pt x="11" y="490"/>
                  </a:lnTo>
                  <a:lnTo>
                    <a:pt x="7" y="491"/>
                  </a:lnTo>
                  <a:lnTo>
                    <a:pt x="5" y="492"/>
                  </a:lnTo>
                  <a:lnTo>
                    <a:pt x="1" y="493"/>
                  </a:lnTo>
                  <a:lnTo>
                    <a:pt x="0" y="493"/>
                  </a:lnTo>
                  <a:lnTo>
                    <a:pt x="0" y="492"/>
                  </a:lnTo>
                  <a:lnTo>
                    <a:pt x="1" y="491"/>
                  </a:lnTo>
                  <a:lnTo>
                    <a:pt x="1" y="488"/>
                  </a:lnTo>
                  <a:lnTo>
                    <a:pt x="2" y="487"/>
                  </a:lnTo>
                  <a:lnTo>
                    <a:pt x="3" y="485"/>
                  </a:lnTo>
                  <a:lnTo>
                    <a:pt x="3" y="483"/>
                  </a:lnTo>
                  <a:lnTo>
                    <a:pt x="5" y="481"/>
                  </a:lnTo>
                  <a:lnTo>
                    <a:pt x="6" y="480"/>
                  </a:lnTo>
                  <a:lnTo>
                    <a:pt x="6" y="478"/>
                  </a:lnTo>
                  <a:lnTo>
                    <a:pt x="5" y="476"/>
                  </a:lnTo>
                  <a:lnTo>
                    <a:pt x="3" y="473"/>
                  </a:lnTo>
                  <a:lnTo>
                    <a:pt x="3" y="471"/>
                  </a:lnTo>
                  <a:lnTo>
                    <a:pt x="7" y="467"/>
                  </a:lnTo>
                  <a:lnTo>
                    <a:pt x="12" y="464"/>
                  </a:lnTo>
                  <a:lnTo>
                    <a:pt x="20" y="461"/>
                  </a:lnTo>
                  <a:lnTo>
                    <a:pt x="25" y="459"/>
                  </a:lnTo>
                  <a:lnTo>
                    <a:pt x="31" y="454"/>
                  </a:lnTo>
                  <a:lnTo>
                    <a:pt x="37" y="449"/>
                  </a:lnTo>
                  <a:lnTo>
                    <a:pt x="40" y="445"/>
                  </a:lnTo>
                  <a:lnTo>
                    <a:pt x="47" y="436"/>
                  </a:lnTo>
                  <a:lnTo>
                    <a:pt x="55" y="429"/>
                  </a:lnTo>
                  <a:lnTo>
                    <a:pt x="63" y="422"/>
                  </a:lnTo>
                  <a:lnTo>
                    <a:pt x="77" y="413"/>
                  </a:lnTo>
                  <a:lnTo>
                    <a:pt x="89" y="403"/>
                  </a:lnTo>
                  <a:lnTo>
                    <a:pt x="98" y="399"/>
                  </a:lnTo>
                  <a:lnTo>
                    <a:pt x="107" y="396"/>
                  </a:lnTo>
                  <a:lnTo>
                    <a:pt x="116" y="393"/>
                  </a:lnTo>
                  <a:lnTo>
                    <a:pt x="122" y="389"/>
                  </a:lnTo>
                  <a:lnTo>
                    <a:pt x="127" y="385"/>
                  </a:lnTo>
                  <a:lnTo>
                    <a:pt x="132" y="383"/>
                  </a:lnTo>
                  <a:lnTo>
                    <a:pt x="134" y="380"/>
                  </a:lnTo>
                  <a:lnTo>
                    <a:pt x="137" y="378"/>
                  </a:lnTo>
                  <a:lnTo>
                    <a:pt x="140" y="375"/>
                  </a:lnTo>
                  <a:lnTo>
                    <a:pt x="144" y="373"/>
                  </a:lnTo>
                  <a:lnTo>
                    <a:pt x="148" y="373"/>
                  </a:lnTo>
                  <a:close/>
                  <a:moveTo>
                    <a:pt x="370" y="231"/>
                  </a:moveTo>
                  <a:lnTo>
                    <a:pt x="372" y="232"/>
                  </a:lnTo>
                  <a:lnTo>
                    <a:pt x="375" y="232"/>
                  </a:lnTo>
                  <a:lnTo>
                    <a:pt x="377" y="233"/>
                  </a:lnTo>
                  <a:lnTo>
                    <a:pt x="380" y="235"/>
                  </a:lnTo>
                  <a:lnTo>
                    <a:pt x="382" y="236"/>
                  </a:lnTo>
                  <a:lnTo>
                    <a:pt x="383" y="240"/>
                  </a:lnTo>
                  <a:lnTo>
                    <a:pt x="385" y="243"/>
                  </a:lnTo>
                  <a:lnTo>
                    <a:pt x="385" y="247"/>
                  </a:lnTo>
                  <a:lnTo>
                    <a:pt x="385" y="250"/>
                  </a:lnTo>
                  <a:lnTo>
                    <a:pt x="387" y="251"/>
                  </a:lnTo>
                  <a:lnTo>
                    <a:pt x="388" y="252"/>
                  </a:lnTo>
                  <a:lnTo>
                    <a:pt x="391" y="253"/>
                  </a:lnTo>
                  <a:lnTo>
                    <a:pt x="393" y="252"/>
                  </a:lnTo>
                  <a:lnTo>
                    <a:pt x="395" y="250"/>
                  </a:lnTo>
                  <a:lnTo>
                    <a:pt x="396" y="250"/>
                  </a:lnTo>
                  <a:lnTo>
                    <a:pt x="398" y="248"/>
                  </a:lnTo>
                  <a:lnTo>
                    <a:pt x="400" y="247"/>
                  </a:lnTo>
                  <a:lnTo>
                    <a:pt x="401" y="247"/>
                  </a:lnTo>
                  <a:lnTo>
                    <a:pt x="402" y="247"/>
                  </a:lnTo>
                  <a:lnTo>
                    <a:pt x="406" y="248"/>
                  </a:lnTo>
                  <a:lnTo>
                    <a:pt x="407" y="250"/>
                  </a:lnTo>
                  <a:lnTo>
                    <a:pt x="408" y="252"/>
                  </a:lnTo>
                  <a:lnTo>
                    <a:pt x="408" y="255"/>
                  </a:lnTo>
                  <a:lnTo>
                    <a:pt x="408" y="256"/>
                  </a:lnTo>
                  <a:lnTo>
                    <a:pt x="410" y="258"/>
                  </a:lnTo>
                  <a:lnTo>
                    <a:pt x="410" y="261"/>
                  </a:lnTo>
                  <a:lnTo>
                    <a:pt x="412" y="263"/>
                  </a:lnTo>
                  <a:lnTo>
                    <a:pt x="416" y="266"/>
                  </a:lnTo>
                  <a:lnTo>
                    <a:pt x="420" y="267"/>
                  </a:lnTo>
                  <a:lnTo>
                    <a:pt x="422" y="270"/>
                  </a:lnTo>
                  <a:lnTo>
                    <a:pt x="424" y="272"/>
                  </a:lnTo>
                  <a:lnTo>
                    <a:pt x="427" y="275"/>
                  </a:lnTo>
                  <a:lnTo>
                    <a:pt x="427" y="278"/>
                  </a:lnTo>
                  <a:lnTo>
                    <a:pt x="427" y="282"/>
                  </a:lnTo>
                  <a:lnTo>
                    <a:pt x="427" y="284"/>
                  </a:lnTo>
                  <a:lnTo>
                    <a:pt x="427" y="288"/>
                  </a:lnTo>
                  <a:lnTo>
                    <a:pt x="427" y="291"/>
                  </a:lnTo>
                  <a:lnTo>
                    <a:pt x="429" y="294"/>
                  </a:lnTo>
                  <a:lnTo>
                    <a:pt x="431" y="294"/>
                  </a:lnTo>
                  <a:lnTo>
                    <a:pt x="432" y="296"/>
                  </a:lnTo>
                  <a:lnTo>
                    <a:pt x="433" y="297"/>
                  </a:lnTo>
                  <a:lnTo>
                    <a:pt x="434" y="299"/>
                  </a:lnTo>
                  <a:lnTo>
                    <a:pt x="436" y="302"/>
                  </a:lnTo>
                  <a:lnTo>
                    <a:pt x="437" y="306"/>
                  </a:lnTo>
                  <a:lnTo>
                    <a:pt x="438" y="308"/>
                  </a:lnTo>
                  <a:lnTo>
                    <a:pt x="437" y="312"/>
                  </a:lnTo>
                  <a:lnTo>
                    <a:pt x="436" y="314"/>
                  </a:lnTo>
                  <a:lnTo>
                    <a:pt x="433" y="316"/>
                  </a:lnTo>
                  <a:lnTo>
                    <a:pt x="429" y="317"/>
                  </a:lnTo>
                  <a:lnTo>
                    <a:pt x="424" y="318"/>
                  </a:lnTo>
                  <a:lnTo>
                    <a:pt x="421" y="317"/>
                  </a:lnTo>
                  <a:lnTo>
                    <a:pt x="417" y="316"/>
                  </a:lnTo>
                  <a:lnTo>
                    <a:pt x="416" y="314"/>
                  </a:lnTo>
                  <a:lnTo>
                    <a:pt x="413" y="312"/>
                  </a:lnTo>
                  <a:lnTo>
                    <a:pt x="413" y="308"/>
                  </a:lnTo>
                  <a:lnTo>
                    <a:pt x="412" y="306"/>
                  </a:lnTo>
                  <a:lnTo>
                    <a:pt x="412" y="302"/>
                  </a:lnTo>
                  <a:lnTo>
                    <a:pt x="412" y="299"/>
                  </a:lnTo>
                  <a:lnTo>
                    <a:pt x="412" y="298"/>
                  </a:lnTo>
                  <a:lnTo>
                    <a:pt x="411" y="297"/>
                  </a:lnTo>
                  <a:lnTo>
                    <a:pt x="408" y="297"/>
                  </a:lnTo>
                  <a:lnTo>
                    <a:pt x="406" y="297"/>
                  </a:lnTo>
                  <a:lnTo>
                    <a:pt x="402" y="297"/>
                  </a:lnTo>
                  <a:lnTo>
                    <a:pt x="398" y="297"/>
                  </a:lnTo>
                  <a:lnTo>
                    <a:pt x="395" y="296"/>
                  </a:lnTo>
                  <a:lnTo>
                    <a:pt x="392" y="294"/>
                  </a:lnTo>
                  <a:lnTo>
                    <a:pt x="390" y="293"/>
                  </a:lnTo>
                  <a:lnTo>
                    <a:pt x="387" y="292"/>
                  </a:lnTo>
                  <a:lnTo>
                    <a:pt x="385" y="293"/>
                  </a:lnTo>
                  <a:lnTo>
                    <a:pt x="382" y="294"/>
                  </a:lnTo>
                  <a:lnTo>
                    <a:pt x="381" y="296"/>
                  </a:lnTo>
                  <a:lnTo>
                    <a:pt x="381" y="298"/>
                  </a:lnTo>
                  <a:lnTo>
                    <a:pt x="380" y="299"/>
                  </a:lnTo>
                  <a:lnTo>
                    <a:pt x="378" y="302"/>
                  </a:lnTo>
                  <a:lnTo>
                    <a:pt x="377" y="302"/>
                  </a:lnTo>
                  <a:lnTo>
                    <a:pt x="370" y="304"/>
                  </a:lnTo>
                  <a:lnTo>
                    <a:pt x="361" y="303"/>
                  </a:lnTo>
                  <a:lnTo>
                    <a:pt x="352" y="299"/>
                  </a:lnTo>
                  <a:lnTo>
                    <a:pt x="346" y="294"/>
                  </a:lnTo>
                  <a:lnTo>
                    <a:pt x="342" y="289"/>
                  </a:lnTo>
                  <a:lnTo>
                    <a:pt x="344" y="287"/>
                  </a:lnTo>
                  <a:lnTo>
                    <a:pt x="346" y="284"/>
                  </a:lnTo>
                  <a:lnTo>
                    <a:pt x="349" y="283"/>
                  </a:lnTo>
                  <a:lnTo>
                    <a:pt x="352" y="281"/>
                  </a:lnTo>
                  <a:lnTo>
                    <a:pt x="355" y="281"/>
                  </a:lnTo>
                  <a:lnTo>
                    <a:pt x="357" y="281"/>
                  </a:lnTo>
                  <a:lnTo>
                    <a:pt x="361" y="279"/>
                  </a:lnTo>
                  <a:lnTo>
                    <a:pt x="362" y="278"/>
                  </a:lnTo>
                  <a:lnTo>
                    <a:pt x="366" y="277"/>
                  </a:lnTo>
                  <a:lnTo>
                    <a:pt x="367" y="275"/>
                  </a:lnTo>
                  <a:lnTo>
                    <a:pt x="367" y="273"/>
                  </a:lnTo>
                  <a:lnTo>
                    <a:pt x="366" y="271"/>
                  </a:lnTo>
                  <a:lnTo>
                    <a:pt x="365" y="268"/>
                  </a:lnTo>
                  <a:lnTo>
                    <a:pt x="362" y="266"/>
                  </a:lnTo>
                  <a:lnTo>
                    <a:pt x="360" y="265"/>
                  </a:lnTo>
                  <a:lnTo>
                    <a:pt x="357" y="263"/>
                  </a:lnTo>
                  <a:lnTo>
                    <a:pt x="355" y="261"/>
                  </a:lnTo>
                  <a:lnTo>
                    <a:pt x="352" y="261"/>
                  </a:lnTo>
                  <a:lnTo>
                    <a:pt x="351" y="260"/>
                  </a:lnTo>
                  <a:lnTo>
                    <a:pt x="349" y="260"/>
                  </a:lnTo>
                  <a:lnTo>
                    <a:pt x="346" y="260"/>
                  </a:lnTo>
                  <a:lnTo>
                    <a:pt x="345" y="260"/>
                  </a:lnTo>
                  <a:lnTo>
                    <a:pt x="344" y="258"/>
                  </a:lnTo>
                  <a:lnTo>
                    <a:pt x="341" y="258"/>
                  </a:lnTo>
                  <a:lnTo>
                    <a:pt x="341" y="256"/>
                  </a:lnTo>
                  <a:lnTo>
                    <a:pt x="340" y="252"/>
                  </a:lnTo>
                  <a:lnTo>
                    <a:pt x="342" y="248"/>
                  </a:lnTo>
                  <a:lnTo>
                    <a:pt x="344" y="245"/>
                  </a:lnTo>
                  <a:lnTo>
                    <a:pt x="346" y="241"/>
                  </a:lnTo>
                  <a:lnTo>
                    <a:pt x="350" y="237"/>
                  </a:lnTo>
                  <a:lnTo>
                    <a:pt x="355" y="235"/>
                  </a:lnTo>
                  <a:lnTo>
                    <a:pt x="358" y="233"/>
                  </a:lnTo>
                  <a:lnTo>
                    <a:pt x="362" y="232"/>
                  </a:lnTo>
                  <a:lnTo>
                    <a:pt x="366" y="231"/>
                  </a:lnTo>
                  <a:lnTo>
                    <a:pt x="370" y="231"/>
                  </a:lnTo>
                  <a:close/>
                  <a:moveTo>
                    <a:pt x="1432" y="0"/>
                  </a:moveTo>
                  <a:lnTo>
                    <a:pt x="1435" y="0"/>
                  </a:lnTo>
                  <a:lnTo>
                    <a:pt x="1437" y="1"/>
                  </a:lnTo>
                  <a:lnTo>
                    <a:pt x="1441" y="3"/>
                  </a:lnTo>
                  <a:lnTo>
                    <a:pt x="1444" y="6"/>
                  </a:lnTo>
                  <a:lnTo>
                    <a:pt x="1444" y="6"/>
                  </a:lnTo>
                  <a:lnTo>
                    <a:pt x="1445" y="7"/>
                  </a:lnTo>
                  <a:lnTo>
                    <a:pt x="1447" y="8"/>
                  </a:lnTo>
                  <a:lnTo>
                    <a:pt x="1448" y="10"/>
                  </a:lnTo>
                  <a:lnTo>
                    <a:pt x="1451" y="11"/>
                  </a:lnTo>
                  <a:lnTo>
                    <a:pt x="1452" y="12"/>
                  </a:lnTo>
                  <a:lnTo>
                    <a:pt x="1453" y="12"/>
                  </a:lnTo>
                  <a:lnTo>
                    <a:pt x="1455" y="11"/>
                  </a:lnTo>
                  <a:lnTo>
                    <a:pt x="1453" y="10"/>
                  </a:lnTo>
                  <a:lnTo>
                    <a:pt x="1452" y="7"/>
                  </a:lnTo>
                  <a:lnTo>
                    <a:pt x="1451" y="5"/>
                  </a:lnTo>
                  <a:lnTo>
                    <a:pt x="1450" y="2"/>
                  </a:lnTo>
                  <a:lnTo>
                    <a:pt x="1450" y="1"/>
                  </a:lnTo>
                  <a:lnTo>
                    <a:pt x="1448" y="1"/>
                  </a:lnTo>
                  <a:lnTo>
                    <a:pt x="1451" y="1"/>
                  </a:lnTo>
                  <a:lnTo>
                    <a:pt x="1453" y="1"/>
                  </a:lnTo>
                  <a:lnTo>
                    <a:pt x="1457" y="2"/>
                  </a:lnTo>
                  <a:lnTo>
                    <a:pt x="1460" y="2"/>
                  </a:lnTo>
                  <a:lnTo>
                    <a:pt x="1462" y="3"/>
                  </a:lnTo>
                  <a:lnTo>
                    <a:pt x="1465" y="2"/>
                  </a:lnTo>
                  <a:lnTo>
                    <a:pt x="1466" y="2"/>
                  </a:lnTo>
                  <a:lnTo>
                    <a:pt x="1468" y="1"/>
                  </a:lnTo>
                  <a:lnTo>
                    <a:pt x="1470" y="1"/>
                  </a:lnTo>
                  <a:lnTo>
                    <a:pt x="1472" y="1"/>
                  </a:lnTo>
                  <a:lnTo>
                    <a:pt x="1480" y="3"/>
                  </a:lnTo>
                  <a:lnTo>
                    <a:pt x="1486" y="7"/>
                  </a:lnTo>
                  <a:lnTo>
                    <a:pt x="1493" y="8"/>
                  </a:lnTo>
                  <a:lnTo>
                    <a:pt x="1496" y="7"/>
                  </a:lnTo>
                  <a:lnTo>
                    <a:pt x="1497" y="6"/>
                  </a:lnTo>
                  <a:lnTo>
                    <a:pt x="1501" y="7"/>
                  </a:lnTo>
                  <a:lnTo>
                    <a:pt x="1503" y="8"/>
                  </a:lnTo>
                  <a:lnTo>
                    <a:pt x="1508" y="10"/>
                  </a:lnTo>
                  <a:lnTo>
                    <a:pt x="1513" y="11"/>
                  </a:lnTo>
                  <a:lnTo>
                    <a:pt x="1518" y="12"/>
                  </a:lnTo>
                  <a:lnTo>
                    <a:pt x="1522" y="13"/>
                  </a:lnTo>
                  <a:lnTo>
                    <a:pt x="1538" y="17"/>
                  </a:lnTo>
                  <a:lnTo>
                    <a:pt x="1553" y="23"/>
                  </a:lnTo>
                  <a:lnTo>
                    <a:pt x="1556" y="26"/>
                  </a:lnTo>
                  <a:lnTo>
                    <a:pt x="1558" y="28"/>
                  </a:lnTo>
                  <a:lnTo>
                    <a:pt x="1559" y="31"/>
                  </a:lnTo>
                  <a:lnTo>
                    <a:pt x="1561" y="32"/>
                  </a:lnTo>
                  <a:lnTo>
                    <a:pt x="1564" y="34"/>
                  </a:lnTo>
                  <a:lnTo>
                    <a:pt x="1574" y="34"/>
                  </a:lnTo>
                  <a:lnTo>
                    <a:pt x="1583" y="37"/>
                  </a:lnTo>
                  <a:lnTo>
                    <a:pt x="1591" y="42"/>
                  </a:lnTo>
                  <a:lnTo>
                    <a:pt x="1598" y="44"/>
                  </a:lnTo>
                  <a:lnTo>
                    <a:pt x="1602" y="47"/>
                  </a:lnTo>
                  <a:lnTo>
                    <a:pt x="1605" y="49"/>
                  </a:lnTo>
                  <a:lnTo>
                    <a:pt x="1607" y="52"/>
                  </a:lnTo>
                  <a:lnTo>
                    <a:pt x="1607" y="54"/>
                  </a:lnTo>
                  <a:lnTo>
                    <a:pt x="1605" y="56"/>
                  </a:lnTo>
                  <a:lnTo>
                    <a:pt x="1603" y="58"/>
                  </a:lnTo>
                  <a:lnTo>
                    <a:pt x="1595" y="58"/>
                  </a:lnTo>
                  <a:lnTo>
                    <a:pt x="1593" y="58"/>
                  </a:lnTo>
                  <a:lnTo>
                    <a:pt x="1592" y="58"/>
                  </a:lnTo>
                  <a:lnTo>
                    <a:pt x="1591" y="59"/>
                  </a:lnTo>
                  <a:lnTo>
                    <a:pt x="1588" y="58"/>
                  </a:lnTo>
                  <a:lnTo>
                    <a:pt x="1584" y="58"/>
                  </a:lnTo>
                  <a:lnTo>
                    <a:pt x="1546" y="49"/>
                  </a:lnTo>
                  <a:lnTo>
                    <a:pt x="1543" y="49"/>
                  </a:lnTo>
                  <a:lnTo>
                    <a:pt x="1542" y="48"/>
                  </a:lnTo>
                  <a:lnTo>
                    <a:pt x="1541" y="49"/>
                  </a:lnTo>
                  <a:lnTo>
                    <a:pt x="1539" y="49"/>
                  </a:lnTo>
                  <a:lnTo>
                    <a:pt x="1539" y="49"/>
                  </a:lnTo>
                  <a:lnTo>
                    <a:pt x="1538" y="49"/>
                  </a:lnTo>
                  <a:lnTo>
                    <a:pt x="1534" y="51"/>
                  </a:lnTo>
                  <a:lnTo>
                    <a:pt x="1531" y="51"/>
                  </a:lnTo>
                  <a:lnTo>
                    <a:pt x="1527" y="51"/>
                  </a:lnTo>
                  <a:lnTo>
                    <a:pt x="1524" y="49"/>
                  </a:lnTo>
                  <a:lnTo>
                    <a:pt x="1522" y="49"/>
                  </a:lnTo>
                  <a:lnTo>
                    <a:pt x="1519" y="51"/>
                  </a:lnTo>
                  <a:lnTo>
                    <a:pt x="1518" y="51"/>
                  </a:lnTo>
                  <a:lnTo>
                    <a:pt x="1516" y="51"/>
                  </a:lnTo>
                  <a:lnTo>
                    <a:pt x="1512" y="51"/>
                  </a:lnTo>
                  <a:lnTo>
                    <a:pt x="1510" y="49"/>
                  </a:lnTo>
                  <a:lnTo>
                    <a:pt x="1498" y="49"/>
                  </a:lnTo>
                  <a:lnTo>
                    <a:pt x="1496" y="49"/>
                  </a:lnTo>
                  <a:lnTo>
                    <a:pt x="1493" y="49"/>
                  </a:lnTo>
                  <a:lnTo>
                    <a:pt x="1491" y="51"/>
                  </a:lnTo>
                  <a:lnTo>
                    <a:pt x="1488" y="51"/>
                  </a:lnTo>
                  <a:lnTo>
                    <a:pt x="1486" y="51"/>
                  </a:lnTo>
                  <a:lnTo>
                    <a:pt x="1485" y="52"/>
                  </a:lnTo>
                  <a:lnTo>
                    <a:pt x="1486" y="52"/>
                  </a:lnTo>
                  <a:lnTo>
                    <a:pt x="1490" y="53"/>
                  </a:lnTo>
                  <a:lnTo>
                    <a:pt x="1493" y="53"/>
                  </a:lnTo>
                  <a:lnTo>
                    <a:pt x="1496" y="53"/>
                  </a:lnTo>
                  <a:lnTo>
                    <a:pt x="1498" y="52"/>
                  </a:lnTo>
                  <a:lnTo>
                    <a:pt x="1507" y="52"/>
                  </a:lnTo>
                  <a:lnTo>
                    <a:pt x="1516" y="54"/>
                  </a:lnTo>
                  <a:lnTo>
                    <a:pt x="1524" y="56"/>
                  </a:lnTo>
                  <a:lnTo>
                    <a:pt x="1546" y="56"/>
                  </a:lnTo>
                  <a:lnTo>
                    <a:pt x="1554" y="54"/>
                  </a:lnTo>
                  <a:lnTo>
                    <a:pt x="1564" y="56"/>
                  </a:lnTo>
                  <a:lnTo>
                    <a:pt x="1574" y="61"/>
                  </a:lnTo>
                  <a:lnTo>
                    <a:pt x="1582" y="63"/>
                  </a:lnTo>
                  <a:lnTo>
                    <a:pt x="1591" y="66"/>
                  </a:lnTo>
                  <a:lnTo>
                    <a:pt x="1598" y="68"/>
                  </a:lnTo>
                  <a:lnTo>
                    <a:pt x="1600" y="67"/>
                  </a:lnTo>
                  <a:lnTo>
                    <a:pt x="1603" y="66"/>
                  </a:lnTo>
                  <a:lnTo>
                    <a:pt x="1605" y="66"/>
                  </a:lnTo>
                  <a:lnTo>
                    <a:pt x="1609" y="66"/>
                  </a:lnTo>
                  <a:lnTo>
                    <a:pt x="1614" y="67"/>
                  </a:lnTo>
                  <a:lnTo>
                    <a:pt x="1619" y="68"/>
                  </a:lnTo>
                  <a:lnTo>
                    <a:pt x="1622" y="68"/>
                  </a:lnTo>
                  <a:lnTo>
                    <a:pt x="1624" y="71"/>
                  </a:lnTo>
                  <a:lnTo>
                    <a:pt x="1625" y="72"/>
                  </a:lnTo>
                  <a:lnTo>
                    <a:pt x="1628" y="74"/>
                  </a:lnTo>
                  <a:lnTo>
                    <a:pt x="1629" y="76"/>
                  </a:lnTo>
                  <a:lnTo>
                    <a:pt x="1630" y="78"/>
                  </a:lnTo>
                  <a:lnTo>
                    <a:pt x="1629" y="80"/>
                  </a:lnTo>
                  <a:lnTo>
                    <a:pt x="1629" y="82"/>
                  </a:lnTo>
                  <a:lnTo>
                    <a:pt x="1629" y="84"/>
                  </a:lnTo>
                  <a:lnTo>
                    <a:pt x="1628" y="87"/>
                  </a:lnTo>
                  <a:lnTo>
                    <a:pt x="1629" y="89"/>
                  </a:lnTo>
                  <a:lnTo>
                    <a:pt x="1629" y="90"/>
                  </a:lnTo>
                  <a:lnTo>
                    <a:pt x="1632" y="92"/>
                  </a:lnTo>
                  <a:lnTo>
                    <a:pt x="1633" y="93"/>
                  </a:lnTo>
                  <a:lnTo>
                    <a:pt x="1635" y="93"/>
                  </a:lnTo>
                  <a:lnTo>
                    <a:pt x="1638" y="93"/>
                  </a:lnTo>
                  <a:lnTo>
                    <a:pt x="1640" y="93"/>
                  </a:lnTo>
                  <a:lnTo>
                    <a:pt x="1643" y="92"/>
                  </a:lnTo>
                  <a:lnTo>
                    <a:pt x="1643" y="90"/>
                  </a:lnTo>
                  <a:lnTo>
                    <a:pt x="1644" y="89"/>
                  </a:lnTo>
                  <a:lnTo>
                    <a:pt x="1645" y="90"/>
                  </a:lnTo>
                  <a:lnTo>
                    <a:pt x="1647" y="90"/>
                  </a:lnTo>
                  <a:lnTo>
                    <a:pt x="1649" y="92"/>
                  </a:lnTo>
                  <a:lnTo>
                    <a:pt x="1653" y="94"/>
                  </a:lnTo>
                  <a:lnTo>
                    <a:pt x="1655" y="98"/>
                  </a:lnTo>
                  <a:lnTo>
                    <a:pt x="1658" y="100"/>
                  </a:lnTo>
                  <a:lnTo>
                    <a:pt x="1662" y="102"/>
                  </a:lnTo>
                  <a:lnTo>
                    <a:pt x="1665" y="102"/>
                  </a:lnTo>
                  <a:lnTo>
                    <a:pt x="1669" y="104"/>
                  </a:lnTo>
                  <a:lnTo>
                    <a:pt x="1673" y="107"/>
                  </a:lnTo>
                  <a:lnTo>
                    <a:pt x="1676" y="110"/>
                  </a:lnTo>
                  <a:lnTo>
                    <a:pt x="1679" y="113"/>
                  </a:lnTo>
                  <a:lnTo>
                    <a:pt x="1680" y="115"/>
                  </a:lnTo>
                  <a:lnTo>
                    <a:pt x="1683" y="118"/>
                  </a:lnTo>
                  <a:lnTo>
                    <a:pt x="1685" y="120"/>
                  </a:lnTo>
                  <a:lnTo>
                    <a:pt x="1688" y="122"/>
                  </a:lnTo>
                  <a:lnTo>
                    <a:pt x="1689" y="124"/>
                  </a:lnTo>
                  <a:lnTo>
                    <a:pt x="1689" y="125"/>
                  </a:lnTo>
                  <a:lnTo>
                    <a:pt x="1689" y="127"/>
                  </a:lnTo>
                  <a:lnTo>
                    <a:pt x="1688" y="128"/>
                  </a:lnTo>
                  <a:lnTo>
                    <a:pt x="1686" y="129"/>
                  </a:lnTo>
                  <a:lnTo>
                    <a:pt x="1686" y="130"/>
                  </a:lnTo>
                  <a:lnTo>
                    <a:pt x="1684" y="131"/>
                  </a:lnTo>
                  <a:lnTo>
                    <a:pt x="1683" y="133"/>
                  </a:lnTo>
                  <a:lnTo>
                    <a:pt x="1681" y="135"/>
                  </a:lnTo>
                  <a:lnTo>
                    <a:pt x="1680" y="138"/>
                  </a:lnTo>
                  <a:lnTo>
                    <a:pt x="1679" y="138"/>
                  </a:lnTo>
                  <a:lnTo>
                    <a:pt x="1678" y="138"/>
                  </a:lnTo>
                  <a:lnTo>
                    <a:pt x="1676" y="138"/>
                  </a:lnTo>
                  <a:lnTo>
                    <a:pt x="1668" y="138"/>
                  </a:lnTo>
                  <a:lnTo>
                    <a:pt x="1665" y="139"/>
                  </a:lnTo>
                  <a:lnTo>
                    <a:pt x="1663" y="140"/>
                  </a:lnTo>
                  <a:lnTo>
                    <a:pt x="1660" y="141"/>
                  </a:lnTo>
                  <a:lnTo>
                    <a:pt x="1658" y="141"/>
                  </a:lnTo>
                  <a:lnTo>
                    <a:pt x="1655" y="141"/>
                  </a:lnTo>
                  <a:lnTo>
                    <a:pt x="1647" y="140"/>
                  </a:lnTo>
                  <a:lnTo>
                    <a:pt x="1638" y="139"/>
                  </a:lnTo>
                  <a:lnTo>
                    <a:pt x="1627" y="135"/>
                  </a:lnTo>
                  <a:lnTo>
                    <a:pt x="1622" y="134"/>
                  </a:lnTo>
                  <a:lnTo>
                    <a:pt x="1618" y="133"/>
                  </a:lnTo>
                  <a:lnTo>
                    <a:pt x="1613" y="131"/>
                  </a:lnTo>
                  <a:lnTo>
                    <a:pt x="1608" y="130"/>
                  </a:lnTo>
                  <a:lnTo>
                    <a:pt x="1595" y="130"/>
                  </a:lnTo>
                  <a:lnTo>
                    <a:pt x="1588" y="129"/>
                  </a:lnTo>
                  <a:lnTo>
                    <a:pt x="1583" y="129"/>
                  </a:lnTo>
                  <a:lnTo>
                    <a:pt x="1578" y="130"/>
                  </a:lnTo>
                  <a:lnTo>
                    <a:pt x="1572" y="130"/>
                  </a:lnTo>
                  <a:lnTo>
                    <a:pt x="1558" y="130"/>
                  </a:lnTo>
                  <a:lnTo>
                    <a:pt x="1556" y="130"/>
                  </a:lnTo>
                  <a:lnTo>
                    <a:pt x="1553" y="130"/>
                  </a:lnTo>
                  <a:lnTo>
                    <a:pt x="1551" y="131"/>
                  </a:lnTo>
                  <a:lnTo>
                    <a:pt x="1548" y="131"/>
                  </a:lnTo>
                  <a:lnTo>
                    <a:pt x="1548" y="133"/>
                  </a:lnTo>
                  <a:lnTo>
                    <a:pt x="1548" y="134"/>
                  </a:lnTo>
                  <a:lnTo>
                    <a:pt x="1548" y="136"/>
                  </a:lnTo>
                  <a:lnTo>
                    <a:pt x="1549" y="139"/>
                  </a:lnTo>
                  <a:lnTo>
                    <a:pt x="1549" y="141"/>
                  </a:lnTo>
                  <a:lnTo>
                    <a:pt x="1551" y="144"/>
                  </a:lnTo>
                  <a:lnTo>
                    <a:pt x="1553" y="146"/>
                  </a:lnTo>
                  <a:lnTo>
                    <a:pt x="1557" y="148"/>
                  </a:lnTo>
                  <a:lnTo>
                    <a:pt x="1559" y="148"/>
                  </a:lnTo>
                  <a:lnTo>
                    <a:pt x="1561" y="146"/>
                  </a:lnTo>
                  <a:lnTo>
                    <a:pt x="1562" y="145"/>
                  </a:lnTo>
                  <a:lnTo>
                    <a:pt x="1563" y="144"/>
                  </a:lnTo>
                  <a:lnTo>
                    <a:pt x="1563" y="143"/>
                  </a:lnTo>
                  <a:lnTo>
                    <a:pt x="1564" y="141"/>
                  </a:lnTo>
                  <a:lnTo>
                    <a:pt x="1566" y="140"/>
                  </a:lnTo>
                  <a:lnTo>
                    <a:pt x="1569" y="140"/>
                  </a:lnTo>
                  <a:lnTo>
                    <a:pt x="1573" y="140"/>
                  </a:lnTo>
                  <a:lnTo>
                    <a:pt x="1576" y="140"/>
                  </a:lnTo>
                  <a:lnTo>
                    <a:pt x="1579" y="141"/>
                  </a:lnTo>
                  <a:lnTo>
                    <a:pt x="1583" y="143"/>
                  </a:lnTo>
                  <a:lnTo>
                    <a:pt x="1587" y="143"/>
                  </a:lnTo>
                  <a:lnTo>
                    <a:pt x="1591" y="143"/>
                  </a:lnTo>
                  <a:lnTo>
                    <a:pt x="1593" y="141"/>
                  </a:lnTo>
                  <a:lnTo>
                    <a:pt x="1600" y="139"/>
                  </a:lnTo>
                  <a:lnTo>
                    <a:pt x="1608" y="139"/>
                  </a:lnTo>
                  <a:lnTo>
                    <a:pt x="1619" y="141"/>
                  </a:lnTo>
                  <a:lnTo>
                    <a:pt x="1633" y="148"/>
                  </a:lnTo>
                  <a:lnTo>
                    <a:pt x="1648" y="151"/>
                  </a:lnTo>
                  <a:lnTo>
                    <a:pt x="1653" y="154"/>
                  </a:lnTo>
                  <a:lnTo>
                    <a:pt x="1657" y="156"/>
                  </a:lnTo>
                  <a:lnTo>
                    <a:pt x="1659" y="159"/>
                  </a:lnTo>
                  <a:lnTo>
                    <a:pt x="1660" y="164"/>
                  </a:lnTo>
                  <a:lnTo>
                    <a:pt x="1662" y="166"/>
                  </a:lnTo>
                  <a:lnTo>
                    <a:pt x="1660" y="169"/>
                  </a:lnTo>
                  <a:lnTo>
                    <a:pt x="1659" y="170"/>
                  </a:lnTo>
                  <a:lnTo>
                    <a:pt x="1658" y="170"/>
                  </a:lnTo>
                  <a:lnTo>
                    <a:pt x="1655" y="170"/>
                  </a:lnTo>
                  <a:lnTo>
                    <a:pt x="1653" y="171"/>
                  </a:lnTo>
                  <a:lnTo>
                    <a:pt x="1650" y="171"/>
                  </a:lnTo>
                  <a:lnTo>
                    <a:pt x="1648" y="173"/>
                  </a:lnTo>
                  <a:lnTo>
                    <a:pt x="1645" y="173"/>
                  </a:lnTo>
                  <a:lnTo>
                    <a:pt x="1644" y="174"/>
                  </a:lnTo>
                  <a:lnTo>
                    <a:pt x="1642" y="175"/>
                  </a:lnTo>
                  <a:lnTo>
                    <a:pt x="1640" y="178"/>
                  </a:lnTo>
                  <a:lnTo>
                    <a:pt x="1639" y="180"/>
                  </a:lnTo>
                  <a:lnTo>
                    <a:pt x="1639" y="182"/>
                  </a:lnTo>
                  <a:lnTo>
                    <a:pt x="1642" y="184"/>
                  </a:lnTo>
                  <a:lnTo>
                    <a:pt x="1645" y="184"/>
                  </a:lnTo>
                  <a:lnTo>
                    <a:pt x="1648" y="184"/>
                  </a:lnTo>
                  <a:lnTo>
                    <a:pt x="1650" y="182"/>
                  </a:lnTo>
                  <a:lnTo>
                    <a:pt x="1653" y="181"/>
                  </a:lnTo>
                  <a:lnTo>
                    <a:pt x="1655" y="180"/>
                  </a:lnTo>
                  <a:lnTo>
                    <a:pt x="1655" y="180"/>
                  </a:lnTo>
                  <a:lnTo>
                    <a:pt x="1662" y="179"/>
                  </a:lnTo>
                  <a:lnTo>
                    <a:pt x="1669" y="179"/>
                  </a:lnTo>
                  <a:lnTo>
                    <a:pt x="1676" y="178"/>
                  </a:lnTo>
                  <a:lnTo>
                    <a:pt x="1679" y="176"/>
                  </a:lnTo>
                  <a:lnTo>
                    <a:pt x="1679" y="175"/>
                  </a:lnTo>
                  <a:lnTo>
                    <a:pt x="1680" y="173"/>
                  </a:lnTo>
                  <a:lnTo>
                    <a:pt x="1679" y="170"/>
                  </a:lnTo>
                  <a:lnTo>
                    <a:pt x="1679" y="169"/>
                  </a:lnTo>
                  <a:lnTo>
                    <a:pt x="1679" y="166"/>
                  </a:lnTo>
                  <a:lnTo>
                    <a:pt x="1678" y="164"/>
                  </a:lnTo>
                  <a:lnTo>
                    <a:pt x="1679" y="161"/>
                  </a:lnTo>
                  <a:lnTo>
                    <a:pt x="1679" y="160"/>
                  </a:lnTo>
                  <a:lnTo>
                    <a:pt x="1681" y="159"/>
                  </a:lnTo>
                  <a:lnTo>
                    <a:pt x="1684" y="158"/>
                  </a:lnTo>
                  <a:lnTo>
                    <a:pt x="1686" y="158"/>
                  </a:lnTo>
                  <a:lnTo>
                    <a:pt x="1690" y="159"/>
                  </a:lnTo>
                  <a:lnTo>
                    <a:pt x="1694" y="160"/>
                  </a:lnTo>
                  <a:lnTo>
                    <a:pt x="1696" y="161"/>
                  </a:lnTo>
                  <a:lnTo>
                    <a:pt x="1700" y="165"/>
                  </a:lnTo>
                  <a:lnTo>
                    <a:pt x="1703" y="169"/>
                  </a:lnTo>
                  <a:lnTo>
                    <a:pt x="1704" y="173"/>
                  </a:lnTo>
                  <a:lnTo>
                    <a:pt x="1705" y="175"/>
                  </a:lnTo>
                  <a:lnTo>
                    <a:pt x="1705" y="178"/>
                  </a:lnTo>
                  <a:lnTo>
                    <a:pt x="1709" y="190"/>
                  </a:lnTo>
                  <a:lnTo>
                    <a:pt x="1715" y="204"/>
                  </a:lnTo>
                  <a:lnTo>
                    <a:pt x="1715" y="214"/>
                  </a:lnTo>
                  <a:lnTo>
                    <a:pt x="1714" y="216"/>
                  </a:lnTo>
                  <a:lnTo>
                    <a:pt x="1714" y="217"/>
                  </a:lnTo>
                  <a:lnTo>
                    <a:pt x="1715" y="220"/>
                  </a:lnTo>
                  <a:lnTo>
                    <a:pt x="1715" y="221"/>
                  </a:lnTo>
                  <a:lnTo>
                    <a:pt x="1715" y="226"/>
                  </a:lnTo>
                  <a:lnTo>
                    <a:pt x="1715" y="230"/>
                  </a:lnTo>
                  <a:lnTo>
                    <a:pt x="1713" y="232"/>
                  </a:lnTo>
                  <a:lnTo>
                    <a:pt x="1711" y="235"/>
                  </a:lnTo>
                  <a:lnTo>
                    <a:pt x="1710" y="237"/>
                  </a:lnTo>
                  <a:lnTo>
                    <a:pt x="1710" y="240"/>
                  </a:lnTo>
                  <a:lnTo>
                    <a:pt x="1710" y="242"/>
                  </a:lnTo>
                  <a:lnTo>
                    <a:pt x="1713" y="247"/>
                  </a:lnTo>
                  <a:lnTo>
                    <a:pt x="1715" y="247"/>
                  </a:lnTo>
                  <a:lnTo>
                    <a:pt x="1716" y="245"/>
                  </a:lnTo>
                  <a:lnTo>
                    <a:pt x="1719" y="243"/>
                  </a:lnTo>
                  <a:lnTo>
                    <a:pt x="1720" y="242"/>
                  </a:lnTo>
                  <a:lnTo>
                    <a:pt x="1720" y="241"/>
                  </a:lnTo>
                  <a:lnTo>
                    <a:pt x="1721" y="238"/>
                  </a:lnTo>
                  <a:lnTo>
                    <a:pt x="1721" y="236"/>
                  </a:lnTo>
                  <a:lnTo>
                    <a:pt x="1721" y="235"/>
                  </a:lnTo>
                  <a:lnTo>
                    <a:pt x="1723" y="235"/>
                  </a:lnTo>
                  <a:lnTo>
                    <a:pt x="1725" y="233"/>
                  </a:lnTo>
                  <a:lnTo>
                    <a:pt x="1726" y="232"/>
                  </a:lnTo>
                  <a:lnTo>
                    <a:pt x="1728" y="231"/>
                  </a:lnTo>
                  <a:lnTo>
                    <a:pt x="1729" y="230"/>
                  </a:lnTo>
                  <a:lnTo>
                    <a:pt x="1729" y="219"/>
                  </a:lnTo>
                  <a:lnTo>
                    <a:pt x="1729" y="216"/>
                  </a:lnTo>
                  <a:lnTo>
                    <a:pt x="1729" y="215"/>
                  </a:lnTo>
                  <a:lnTo>
                    <a:pt x="1730" y="212"/>
                  </a:lnTo>
                  <a:lnTo>
                    <a:pt x="1731" y="211"/>
                  </a:lnTo>
                  <a:lnTo>
                    <a:pt x="1731" y="209"/>
                  </a:lnTo>
                  <a:lnTo>
                    <a:pt x="1733" y="206"/>
                  </a:lnTo>
                  <a:lnTo>
                    <a:pt x="1733" y="205"/>
                  </a:lnTo>
                  <a:lnTo>
                    <a:pt x="1734" y="202"/>
                  </a:lnTo>
                  <a:lnTo>
                    <a:pt x="1734" y="201"/>
                  </a:lnTo>
                  <a:lnTo>
                    <a:pt x="1733" y="199"/>
                  </a:lnTo>
                  <a:lnTo>
                    <a:pt x="1731" y="196"/>
                  </a:lnTo>
                  <a:lnTo>
                    <a:pt x="1729" y="192"/>
                  </a:lnTo>
                  <a:lnTo>
                    <a:pt x="1728" y="191"/>
                  </a:lnTo>
                  <a:lnTo>
                    <a:pt x="1726" y="190"/>
                  </a:lnTo>
                  <a:lnTo>
                    <a:pt x="1728" y="190"/>
                  </a:lnTo>
                  <a:lnTo>
                    <a:pt x="1728" y="190"/>
                  </a:lnTo>
                  <a:lnTo>
                    <a:pt x="1730" y="190"/>
                  </a:lnTo>
                  <a:lnTo>
                    <a:pt x="1731" y="191"/>
                  </a:lnTo>
                  <a:lnTo>
                    <a:pt x="1733" y="192"/>
                  </a:lnTo>
                  <a:lnTo>
                    <a:pt x="1734" y="192"/>
                  </a:lnTo>
                  <a:lnTo>
                    <a:pt x="1741" y="201"/>
                  </a:lnTo>
                  <a:lnTo>
                    <a:pt x="1744" y="202"/>
                  </a:lnTo>
                  <a:lnTo>
                    <a:pt x="1745" y="205"/>
                  </a:lnTo>
                  <a:lnTo>
                    <a:pt x="1746" y="205"/>
                  </a:lnTo>
                  <a:lnTo>
                    <a:pt x="1747" y="206"/>
                  </a:lnTo>
                  <a:lnTo>
                    <a:pt x="1750" y="206"/>
                  </a:lnTo>
                  <a:lnTo>
                    <a:pt x="1752" y="206"/>
                  </a:lnTo>
                  <a:lnTo>
                    <a:pt x="1752" y="206"/>
                  </a:lnTo>
                  <a:lnTo>
                    <a:pt x="1754" y="207"/>
                  </a:lnTo>
                  <a:lnTo>
                    <a:pt x="1755" y="209"/>
                  </a:lnTo>
                  <a:lnTo>
                    <a:pt x="1756" y="211"/>
                  </a:lnTo>
                  <a:lnTo>
                    <a:pt x="1759" y="212"/>
                  </a:lnTo>
                  <a:lnTo>
                    <a:pt x="1760" y="214"/>
                  </a:lnTo>
                  <a:lnTo>
                    <a:pt x="1762" y="215"/>
                  </a:lnTo>
                  <a:lnTo>
                    <a:pt x="1765" y="216"/>
                  </a:lnTo>
                  <a:lnTo>
                    <a:pt x="1767" y="217"/>
                  </a:lnTo>
                  <a:lnTo>
                    <a:pt x="1770" y="217"/>
                  </a:lnTo>
                  <a:lnTo>
                    <a:pt x="1771" y="217"/>
                  </a:lnTo>
                  <a:lnTo>
                    <a:pt x="1772" y="216"/>
                  </a:lnTo>
                  <a:lnTo>
                    <a:pt x="1771" y="214"/>
                  </a:lnTo>
                  <a:lnTo>
                    <a:pt x="1770" y="211"/>
                  </a:lnTo>
                  <a:lnTo>
                    <a:pt x="1767" y="209"/>
                  </a:lnTo>
                  <a:lnTo>
                    <a:pt x="1764" y="206"/>
                  </a:lnTo>
                  <a:lnTo>
                    <a:pt x="1760" y="204"/>
                  </a:lnTo>
                  <a:lnTo>
                    <a:pt x="1756" y="200"/>
                  </a:lnTo>
                  <a:lnTo>
                    <a:pt x="1754" y="197"/>
                  </a:lnTo>
                  <a:lnTo>
                    <a:pt x="1751" y="195"/>
                  </a:lnTo>
                  <a:lnTo>
                    <a:pt x="1749" y="192"/>
                  </a:lnTo>
                  <a:lnTo>
                    <a:pt x="1747" y="191"/>
                  </a:lnTo>
                  <a:lnTo>
                    <a:pt x="1746" y="191"/>
                  </a:lnTo>
                  <a:lnTo>
                    <a:pt x="1745" y="190"/>
                  </a:lnTo>
                  <a:lnTo>
                    <a:pt x="1742" y="189"/>
                  </a:lnTo>
                  <a:lnTo>
                    <a:pt x="1742" y="189"/>
                  </a:lnTo>
                  <a:lnTo>
                    <a:pt x="1742" y="187"/>
                  </a:lnTo>
                  <a:lnTo>
                    <a:pt x="1744" y="187"/>
                  </a:lnTo>
                  <a:lnTo>
                    <a:pt x="1745" y="186"/>
                  </a:lnTo>
                  <a:lnTo>
                    <a:pt x="1745" y="186"/>
                  </a:lnTo>
                  <a:lnTo>
                    <a:pt x="1747" y="187"/>
                  </a:lnTo>
                  <a:lnTo>
                    <a:pt x="1749" y="187"/>
                  </a:lnTo>
                  <a:lnTo>
                    <a:pt x="1750" y="189"/>
                  </a:lnTo>
                  <a:lnTo>
                    <a:pt x="1752" y="190"/>
                  </a:lnTo>
                  <a:lnTo>
                    <a:pt x="1752" y="191"/>
                  </a:lnTo>
                  <a:lnTo>
                    <a:pt x="1755" y="194"/>
                  </a:lnTo>
                  <a:lnTo>
                    <a:pt x="1757" y="195"/>
                  </a:lnTo>
                  <a:lnTo>
                    <a:pt x="1760" y="197"/>
                  </a:lnTo>
                  <a:lnTo>
                    <a:pt x="1762" y="200"/>
                  </a:lnTo>
                  <a:lnTo>
                    <a:pt x="1765" y="202"/>
                  </a:lnTo>
                  <a:lnTo>
                    <a:pt x="1766" y="204"/>
                  </a:lnTo>
                  <a:lnTo>
                    <a:pt x="1769" y="206"/>
                  </a:lnTo>
                  <a:lnTo>
                    <a:pt x="1770" y="206"/>
                  </a:lnTo>
                  <a:lnTo>
                    <a:pt x="1770" y="206"/>
                  </a:lnTo>
                  <a:lnTo>
                    <a:pt x="1770" y="204"/>
                  </a:lnTo>
                  <a:lnTo>
                    <a:pt x="1770" y="201"/>
                  </a:lnTo>
                  <a:lnTo>
                    <a:pt x="1767" y="199"/>
                  </a:lnTo>
                  <a:lnTo>
                    <a:pt x="1769" y="196"/>
                  </a:lnTo>
                  <a:lnTo>
                    <a:pt x="1769" y="196"/>
                  </a:lnTo>
                  <a:lnTo>
                    <a:pt x="1771" y="195"/>
                  </a:lnTo>
                  <a:lnTo>
                    <a:pt x="1772" y="195"/>
                  </a:lnTo>
                  <a:lnTo>
                    <a:pt x="1775" y="195"/>
                  </a:lnTo>
                  <a:lnTo>
                    <a:pt x="1776" y="195"/>
                  </a:lnTo>
                  <a:lnTo>
                    <a:pt x="1777" y="195"/>
                  </a:lnTo>
                  <a:lnTo>
                    <a:pt x="1777" y="195"/>
                  </a:lnTo>
                  <a:lnTo>
                    <a:pt x="1780" y="195"/>
                  </a:lnTo>
                  <a:lnTo>
                    <a:pt x="1781" y="194"/>
                  </a:lnTo>
                  <a:lnTo>
                    <a:pt x="1781" y="194"/>
                  </a:lnTo>
                  <a:lnTo>
                    <a:pt x="1784" y="192"/>
                  </a:lnTo>
                  <a:lnTo>
                    <a:pt x="1785" y="192"/>
                  </a:lnTo>
                  <a:lnTo>
                    <a:pt x="1787" y="194"/>
                  </a:lnTo>
                  <a:lnTo>
                    <a:pt x="1790" y="194"/>
                  </a:lnTo>
                  <a:lnTo>
                    <a:pt x="1794" y="195"/>
                  </a:lnTo>
                  <a:lnTo>
                    <a:pt x="1797" y="197"/>
                  </a:lnTo>
                  <a:lnTo>
                    <a:pt x="1801" y="201"/>
                  </a:lnTo>
                  <a:lnTo>
                    <a:pt x="1805" y="204"/>
                  </a:lnTo>
                  <a:lnTo>
                    <a:pt x="1807" y="206"/>
                  </a:lnTo>
                  <a:lnTo>
                    <a:pt x="1812" y="210"/>
                  </a:lnTo>
                  <a:lnTo>
                    <a:pt x="1817" y="215"/>
                  </a:lnTo>
                  <a:lnTo>
                    <a:pt x="1822" y="219"/>
                  </a:lnTo>
                  <a:lnTo>
                    <a:pt x="1830" y="224"/>
                  </a:lnTo>
                  <a:lnTo>
                    <a:pt x="1836" y="230"/>
                  </a:lnTo>
                  <a:lnTo>
                    <a:pt x="1841" y="235"/>
                  </a:lnTo>
                  <a:lnTo>
                    <a:pt x="1841" y="240"/>
                  </a:lnTo>
                  <a:lnTo>
                    <a:pt x="1840" y="242"/>
                  </a:lnTo>
                  <a:lnTo>
                    <a:pt x="1838" y="245"/>
                  </a:lnTo>
                  <a:lnTo>
                    <a:pt x="1837" y="247"/>
                  </a:lnTo>
                  <a:lnTo>
                    <a:pt x="1835" y="248"/>
                  </a:lnTo>
                  <a:lnTo>
                    <a:pt x="1833" y="252"/>
                  </a:lnTo>
                  <a:lnTo>
                    <a:pt x="1833" y="256"/>
                  </a:lnTo>
                  <a:lnTo>
                    <a:pt x="1832" y="257"/>
                  </a:lnTo>
                  <a:lnTo>
                    <a:pt x="1831" y="257"/>
                  </a:lnTo>
                  <a:lnTo>
                    <a:pt x="1830" y="257"/>
                  </a:lnTo>
                  <a:lnTo>
                    <a:pt x="1827" y="256"/>
                  </a:lnTo>
                  <a:lnTo>
                    <a:pt x="1826" y="256"/>
                  </a:lnTo>
                  <a:lnTo>
                    <a:pt x="1823" y="256"/>
                  </a:lnTo>
                  <a:lnTo>
                    <a:pt x="1822" y="256"/>
                  </a:lnTo>
                  <a:lnTo>
                    <a:pt x="1822" y="258"/>
                  </a:lnTo>
                  <a:lnTo>
                    <a:pt x="1823" y="261"/>
                  </a:lnTo>
                  <a:lnTo>
                    <a:pt x="1825" y="262"/>
                  </a:lnTo>
                  <a:lnTo>
                    <a:pt x="1826" y="265"/>
                  </a:lnTo>
                  <a:lnTo>
                    <a:pt x="1827" y="266"/>
                  </a:lnTo>
                  <a:lnTo>
                    <a:pt x="1828" y="268"/>
                  </a:lnTo>
                  <a:lnTo>
                    <a:pt x="1827" y="271"/>
                  </a:lnTo>
                  <a:lnTo>
                    <a:pt x="1822" y="271"/>
                  </a:lnTo>
                  <a:lnTo>
                    <a:pt x="1821" y="271"/>
                  </a:lnTo>
                  <a:lnTo>
                    <a:pt x="1821" y="272"/>
                  </a:lnTo>
                  <a:lnTo>
                    <a:pt x="1821" y="273"/>
                  </a:lnTo>
                  <a:lnTo>
                    <a:pt x="1821" y="275"/>
                  </a:lnTo>
                  <a:lnTo>
                    <a:pt x="1821" y="276"/>
                  </a:lnTo>
                  <a:lnTo>
                    <a:pt x="1820" y="276"/>
                  </a:lnTo>
                  <a:lnTo>
                    <a:pt x="1818" y="277"/>
                  </a:lnTo>
                  <a:lnTo>
                    <a:pt x="1816" y="277"/>
                  </a:lnTo>
                  <a:lnTo>
                    <a:pt x="1815" y="276"/>
                  </a:lnTo>
                  <a:lnTo>
                    <a:pt x="1812" y="275"/>
                  </a:lnTo>
                  <a:lnTo>
                    <a:pt x="1811" y="275"/>
                  </a:lnTo>
                  <a:lnTo>
                    <a:pt x="1810" y="273"/>
                  </a:lnTo>
                  <a:lnTo>
                    <a:pt x="1807" y="272"/>
                  </a:lnTo>
                  <a:lnTo>
                    <a:pt x="1804" y="271"/>
                  </a:lnTo>
                  <a:lnTo>
                    <a:pt x="1801" y="270"/>
                  </a:lnTo>
                  <a:lnTo>
                    <a:pt x="1799" y="268"/>
                  </a:lnTo>
                  <a:lnTo>
                    <a:pt x="1795" y="266"/>
                  </a:lnTo>
                  <a:lnTo>
                    <a:pt x="1790" y="263"/>
                  </a:lnTo>
                  <a:lnTo>
                    <a:pt x="1786" y="261"/>
                  </a:lnTo>
                  <a:lnTo>
                    <a:pt x="1785" y="261"/>
                  </a:lnTo>
                  <a:lnTo>
                    <a:pt x="1785" y="262"/>
                  </a:lnTo>
                  <a:lnTo>
                    <a:pt x="1786" y="263"/>
                  </a:lnTo>
                  <a:lnTo>
                    <a:pt x="1787" y="266"/>
                  </a:lnTo>
                  <a:lnTo>
                    <a:pt x="1787" y="267"/>
                  </a:lnTo>
                  <a:lnTo>
                    <a:pt x="1787" y="270"/>
                  </a:lnTo>
                  <a:lnTo>
                    <a:pt x="1787" y="271"/>
                  </a:lnTo>
                  <a:lnTo>
                    <a:pt x="1786" y="271"/>
                  </a:lnTo>
                  <a:lnTo>
                    <a:pt x="1785" y="271"/>
                  </a:lnTo>
                  <a:lnTo>
                    <a:pt x="1784" y="271"/>
                  </a:lnTo>
                  <a:lnTo>
                    <a:pt x="1781" y="270"/>
                  </a:lnTo>
                  <a:lnTo>
                    <a:pt x="1780" y="268"/>
                  </a:lnTo>
                  <a:lnTo>
                    <a:pt x="1777" y="268"/>
                  </a:lnTo>
                  <a:lnTo>
                    <a:pt x="1776" y="267"/>
                  </a:lnTo>
                  <a:lnTo>
                    <a:pt x="1775" y="267"/>
                  </a:lnTo>
                  <a:lnTo>
                    <a:pt x="1774" y="268"/>
                  </a:lnTo>
                  <a:lnTo>
                    <a:pt x="1775" y="270"/>
                  </a:lnTo>
                  <a:lnTo>
                    <a:pt x="1775" y="271"/>
                  </a:lnTo>
                  <a:lnTo>
                    <a:pt x="1779" y="273"/>
                  </a:lnTo>
                  <a:lnTo>
                    <a:pt x="1781" y="276"/>
                  </a:lnTo>
                  <a:lnTo>
                    <a:pt x="1782" y="276"/>
                  </a:lnTo>
                  <a:lnTo>
                    <a:pt x="1784" y="277"/>
                  </a:lnTo>
                  <a:lnTo>
                    <a:pt x="1786" y="278"/>
                  </a:lnTo>
                  <a:lnTo>
                    <a:pt x="1789" y="278"/>
                  </a:lnTo>
                  <a:lnTo>
                    <a:pt x="1790" y="277"/>
                  </a:lnTo>
                  <a:lnTo>
                    <a:pt x="1791" y="277"/>
                  </a:lnTo>
                  <a:lnTo>
                    <a:pt x="1791" y="276"/>
                  </a:lnTo>
                  <a:lnTo>
                    <a:pt x="1792" y="276"/>
                  </a:lnTo>
                  <a:lnTo>
                    <a:pt x="1794" y="276"/>
                  </a:lnTo>
                  <a:lnTo>
                    <a:pt x="1801" y="278"/>
                  </a:lnTo>
                  <a:lnTo>
                    <a:pt x="1809" y="282"/>
                  </a:lnTo>
                  <a:lnTo>
                    <a:pt x="1817" y="287"/>
                  </a:lnTo>
                  <a:lnTo>
                    <a:pt x="1822" y="294"/>
                  </a:lnTo>
                  <a:lnTo>
                    <a:pt x="1823" y="298"/>
                  </a:lnTo>
                  <a:lnTo>
                    <a:pt x="1822" y="302"/>
                  </a:lnTo>
                  <a:lnTo>
                    <a:pt x="1821" y="304"/>
                  </a:lnTo>
                  <a:lnTo>
                    <a:pt x="1817" y="307"/>
                  </a:lnTo>
                  <a:lnTo>
                    <a:pt x="1813" y="307"/>
                  </a:lnTo>
                  <a:lnTo>
                    <a:pt x="1807" y="304"/>
                  </a:lnTo>
                  <a:lnTo>
                    <a:pt x="1800" y="301"/>
                  </a:lnTo>
                  <a:lnTo>
                    <a:pt x="1794" y="297"/>
                  </a:lnTo>
                  <a:lnTo>
                    <a:pt x="1789" y="294"/>
                  </a:lnTo>
                  <a:lnTo>
                    <a:pt x="1785" y="293"/>
                  </a:lnTo>
                  <a:lnTo>
                    <a:pt x="1781" y="292"/>
                  </a:lnTo>
                  <a:lnTo>
                    <a:pt x="1779" y="293"/>
                  </a:lnTo>
                  <a:lnTo>
                    <a:pt x="1777" y="293"/>
                  </a:lnTo>
                  <a:lnTo>
                    <a:pt x="1777" y="296"/>
                  </a:lnTo>
                  <a:lnTo>
                    <a:pt x="1777" y="297"/>
                  </a:lnTo>
                  <a:lnTo>
                    <a:pt x="1777" y="299"/>
                  </a:lnTo>
                  <a:lnTo>
                    <a:pt x="1779" y="304"/>
                  </a:lnTo>
                  <a:lnTo>
                    <a:pt x="1780" y="311"/>
                  </a:lnTo>
                  <a:lnTo>
                    <a:pt x="1784" y="317"/>
                  </a:lnTo>
                  <a:lnTo>
                    <a:pt x="1789" y="321"/>
                  </a:lnTo>
                  <a:lnTo>
                    <a:pt x="1790" y="322"/>
                  </a:lnTo>
                  <a:lnTo>
                    <a:pt x="1792" y="322"/>
                  </a:lnTo>
                  <a:lnTo>
                    <a:pt x="1792" y="321"/>
                  </a:lnTo>
                  <a:lnTo>
                    <a:pt x="1792" y="319"/>
                  </a:lnTo>
                  <a:lnTo>
                    <a:pt x="1792" y="317"/>
                  </a:lnTo>
                  <a:lnTo>
                    <a:pt x="1792" y="314"/>
                  </a:lnTo>
                  <a:lnTo>
                    <a:pt x="1792" y="312"/>
                  </a:lnTo>
                  <a:lnTo>
                    <a:pt x="1791" y="311"/>
                  </a:lnTo>
                  <a:lnTo>
                    <a:pt x="1791" y="308"/>
                  </a:lnTo>
                  <a:lnTo>
                    <a:pt x="1791" y="307"/>
                  </a:lnTo>
                  <a:lnTo>
                    <a:pt x="1791" y="307"/>
                  </a:lnTo>
                  <a:lnTo>
                    <a:pt x="1792" y="307"/>
                  </a:lnTo>
                  <a:lnTo>
                    <a:pt x="1794" y="307"/>
                  </a:lnTo>
                  <a:lnTo>
                    <a:pt x="1796" y="308"/>
                  </a:lnTo>
                  <a:lnTo>
                    <a:pt x="1797" y="308"/>
                  </a:lnTo>
                  <a:lnTo>
                    <a:pt x="1799" y="309"/>
                  </a:lnTo>
                  <a:lnTo>
                    <a:pt x="1812" y="309"/>
                  </a:lnTo>
                  <a:lnTo>
                    <a:pt x="1816" y="312"/>
                  </a:lnTo>
                  <a:lnTo>
                    <a:pt x="1817" y="314"/>
                  </a:lnTo>
                  <a:lnTo>
                    <a:pt x="1818" y="318"/>
                  </a:lnTo>
                  <a:lnTo>
                    <a:pt x="1818" y="321"/>
                  </a:lnTo>
                  <a:lnTo>
                    <a:pt x="1818" y="323"/>
                  </a:lnTo>
                  <a:lnTo>
                    <a:pt x="1817" y="325"/>
                  </a:lnTo>
                  <a:lnTo>
                    <a:pt x="1817" y="328"/>
                  </a:lnTo>
                  <a:lnTo>
                    <a:pt x="1817" y="329"/>
                  </a:lnTo>
                  <a:lnTo>
                    <a:pt x="1817" y="330"/>
                  </a:lnTo>
                  <a:lnTo>
                    <a:pt x="1817" y="332"/>
                  </a:lnTo>
                  <a:lnTo>
                    <a:pt x="1816" y="333"/>
                  </a:lnTo>
                  <a:lnTo>
                    <a:pt x="1816" y="334"/>
                  </a:lnTo>
                  <a:lnTo>
                    <a:pt x="1815" y="333"/>
                  </a:lnTo>
                  <a:lnTo>
                    <a:pt x="1811" y="333"/>
                  </a:lnTo>
                  <a:lnTo>
                    <a:pt x="1809" y="332"/>
                  </a:lnTo>
                  <a:lnTo>
                    <a:pt x="1806" y="332"/>
                  </a:lnTo>
                  <a:lnTo>
                    <a:pt x="1804" y="330"/>
                  </a:lnTo>
                  <a:lnTo>
                    <a:pt x="1802" y="330"/>
                  </a:lnTo>
                  <a:lnTo>
                    <a:pt x="1801" y="332"/>
                  </a:lnTo>
                  <a:lnTo>
                    <a:pt x="1800" y="333"/>
                  </a:lnTo>
                  <a:lnTo>
                    <a:pt x="1800" y="335"/>
                  </a:lnTo>
                  <a:lnTo>
                    <a:pt x="1801" y="338"/>
                  </a:lnTo>
                  <a:lnTo>
                    <a:pt x="1801" y="342"/>
                  </a:lnTo>
                  <a:lnTo>
                    <a:pt x="1802" y="344"/>
                  </a:lnTo>
                  <a:lnTo>
                    <a:pt x="1804" y="347"/>
                  </a:lnTo>
                  <a:lnTo>
                    <a:pt x="1804" y="349"/>
                  </a:lnTo>
                  <a:lnTo>
                    <a:pt x="1807" y="352"/>
                  </a:lnTo>
                  <a:lnTo>
                    <a:pt x="1810" y="353"/>
                  </a:lnTo>
                  <a:lnTo>
                    <a:pt x="1812" y="354"/>
                  </a:lnTo>
                  <a:lnTo>
                    <a:pt x="1812" y="355"/>
                  </a:lnTo>
                  <a:lnTo>
                    <a:pt x="1813" y="357"/>
                  </a:lnTo>
                  <a:lnTo>
                    <a:pt x="1815" y="358"/>
                  </a:lnTo>
                  <a:lnTo>
                    <a:pt x="1817" y="359"/>
                  </a:lnTo>
                  <a:lnTo>
                    <a:pt x="1818" y="362"/>
                  </a:lnTo>
                  <a:lnTo>
                    <a:pt x="1818" y="364"/>
                  </a:lnTo>
                  <a:lnTo>
                    <a:pt x="1817" y="365"/>
                  </a:lnTo>
                  <a:lnTo>
                    <a:pt x="1816" y="365"/>
                  </a:lnTo>
                  <a:lnTo>
                    <a:pt x="1815" y="368"/>
                  </a:lnTo>
                  <a:lnTo>
                    <a:pt x="1812" y="368"/>
                  </a:lnTo>
                  <a:lnTo>
                    <a:pt x="1811" y="368"/>
                  </a:lnTo>
                  <a:lnTo>
                    <a:pt x="1810" y="368"/>
                  </a:lnTo>
                  <a:lnTo>
                    <a:pt x="1810" y="370"/>
                  </a:lnTo>
                  <a:lnTo>
                    <a:pt x="1810" y="372"/>
                  </a:lnTo>
                  <a:lnTo>
                    <a:pt x="1811" y="375"/>
                  </a:lnTo>
                  <a:lnTo>
                    <a:pt x="1811" y="378"/>
                  </a:lnTo>
                  <a:lnTo>
                    <a:pt x="1812" y="380"/>
                  </a:lnTo>
                  <a:lnTo>
                    <a:pt x="1813" y="381"/>
                  </a:lnTo>
                  <a:lnTo>
                    <a:pt x="1812" y="383"/>
                  </a:lnTo>
                  <a:lnTo>
                    <a:pt x="1811" y="383"/>
                  </a:lnTo>
                  <a:lnTo>
                    <a:pt x="1810" y="383"/>
                  </a:lnTo>
                  <a:lnTo>
                    <a:pt x="1807" y="383"/>
                  </a:lnTo>
                  <a:lnTo>
                    <a:pt x="1805" y="383"/>
                  </a:lnTo>
                  <a:lnTo>
                    <a:pt x="1802" y="384"/>
                  </a:lnTo>
                  <a:lnTo>
                    <a:pt x="1802" y="385"/>
                  </a:lnTo>
                  <a:lnTo>
                    <a:pt x="1801" y="388"/>
                  </a:lnTo>
                  <a:lnTo>
                    <a:pt x="1801" y="390"/>
                  </a:lnTo>
                  <a:lnTo>
                    <a:pt x="1805" y="403"/>
                  </a:lnTo>
                  <a:lnTo>
                    <a:pt x="1810" y="416"/>
                  </a:lnTo>
                  <a:lnTo>
                    <a:pt x="1810" y="420"/>
                  </a:lnTo>
                  <a:lnTo>
                    <a:pt x="1811" y="422"/>
                  </a:lnTo>
                  <a:lnTo>
                    <a:pt x="1810" y="424"/>
                  </a:lnTo>
                  <a:lnTo>
                    <a:pt x="1810" y="426"/>
                  </a:lnTo>
                  <a:lnTo>
                    <a:pt x="1810" y="430"/>
                  </a:lnTo>
                  <a:lnTo>
                    <a:pt x="1810" y="432"/>
                  </a:lnTo>
                  <a:lnTo>
                    <a:pt x="1810" y="435"/>
                  </a:lnTo>
                  <a:lnTo>
                    <a:pt x="1811" y="437"/>
                  </a:lnTo>
                  <a:lnTo>
                    <a:pt x="1812" y="440"/>
                  </a:lnTo>
                  <a:lnTo>
                    <a:pt x="1813" y="442"/>
                  </a:lnTo>
                  <a:lnTo>
                    <a:pt x="1816" y="444"/>
                  </a:lnTo>
                  <a:lnTo>
                    <a:pt x="1817" y="442"/>
                  </a:lnTo>
                  <a:lnTo>
                    <a:pt x="1817" y="442"/>
                  </a:lnTo>
                  <a:lnTo>
                    <a:pt x="1818" y="440"/>
                  </a:lnTo>
                  <a:lnTo>
                    <a:pt x="1818" y="439"/>
                  </a:lnTo>
                  <a:lnTo>
                    <a:pt x="1820" y="436"/>
                  </a:lnTo>
                  <a:lnTo>
                    <a:pt x="1820" y="435"/>
                  </a:lnTo>
                  <a:lnTo>
                    <a:pt x="1821" y="435"/>
                  </a:lnTo>
                  <a:lnTo>
                    <a:pt x="1822" y="435"/>
                  </a:lnTo>
                  <a:lnTo>
                    <a:pt x="1825" y="437"/>
                  </a:lnTo>
                  <a:lnTo>
                    <a:pt x="1827" y="440"/>
                  </a:lnTo>
                  <a:lnTo>
                    <a:pt x="1830" y="442"/>
                  </a:lnTo>
                  <a:lnTo>
                    <a:pt x="1832" y="446"/>
                  </a:lnTo>
                  <a:lnTo>
                    <a:pt x="1836" y="447"/>
                  </a:lnTo>
                  <a:lnTo>
                    <a:pt x="1843" y="456"/>
                  </a:lnTo>
                  <a:lnTo>
                    <a:pt x="1845" y="459"/>
                  </a:lnTo>
                  <a:lnTo>
                    <a:pt x="1846" y="460"/>
                  </a:lnTo>
                  <a:lnTo>
                    <a:pt x="1845" y="461"/>
                  </a:lnTo>
                  <a:lnTo>
                    <a:pt x="1843" y="461"/>
                  </a:lnTo>
                  <a:lnTo>
                    <a:pt x="1842" y="461"/>
                  </a:lnTo>
                  <a:lnTo>
                    <a:pt x="1840" y="461"/>
                  </a:lnTo>
                  <a:lnTo>
                    <a:pt x="1837" y="461"/>
                  </a:lnTo>
                  <a:lnTo>
                    <a:pt x="1835" y="461"/>
                  </a:lnTo>
                  <a:lnTo>
                    <a:pt x="1833" y="461"/>
                  </a:lnTo>
                  <a:lnTo>
                    <a:pt x="1831" y="462"/>
                  </a:lnTo>
                  <a:lnTo>
                    <a:pt x="1830" y="464"/>
                  </a:lnTo>
                  <a:lnTo>
                    <a:pt x="1831" y="465"/>
                  </a:lnTo>
                  <a:lnTo>
                    <a:pt x="1832" y="467"/>
                  </a:lnTo>
                  <a:lnTo>
                    <a:pt x="1835" y="469"/>
                  </a:lnTo>
                  <a:lnTo>
                    <a:pt x="1837" y="471"/>
                  </a:lnTo>
                  <a:lnTo>
                    <a:pt x="1838" y="472"/>
                  </a:lnTo>
                  <a:lnTo>
                    <a:pt x="1841" y="473"/>
                  </a:lnTo>
                  <a:lnTo>
                    <a:pt x="1843" y="475"/>
                  </a:lnTo>
                  <a:lnTo>
                    <a:pt x="1846" y="476"/>
                  </a:lnTo>
                  <a:lnTo>
                    <a:pt x="1848" y="476"/>
                  </a:lnTo>
                  <a:lnTo>
                    <a:pt x="1850" y="478"/>
                  </a:lnTo>
                  <a:lnTo>
                    <a:pt x="1851" y="480"/>
                  </a:lnTo>
                  <a:lnTo>
                    <a:pt x="1852" y="481"/>
                  </a:lnTo>
                  <a:lnTo>
                    <a:pt x="1853" y="482"/>
                  </a:lnTo>
                  <a:lnTo>
                    <a:pt x="1856" y="482"/>
                  </a:lnTo>
                  <a:lnTo>
                    <a:pt x="1857" y="483"/>
                  </a:lnTo>
                  <a:lnTo>
                    <a:pt x="1858" y="483"/>
                  </a:lnTo>
                  <a:lnTo>
                    <a:pt x="1861" y="483"/>
                  </a:lnTo>
                  <a:lnTo>
                    <a:pt x="1862" y="485"/>
                  </a:lnTo>
                  <a:lnTo>
                    <a:pt x="1865" y="487"/>
                  </a:lnTo>
                  <a:lnTo>
                    <a:pt x="1867" y="490"/>
                  </a:lnTo>
                  <a:lnTo>
                    <a:pt x="1871" y="492"/>
                  </a:lnTo>
                  <a:lnTo>
                    <a:pt x="1872" y="496"/>
                  </a:lnTo>
                  <a:lnTo>
                    <a:pt x="1875" y="500"/>
                  </a:lnTo>
                  <a:lnTo>
                    <a:pt x="1875" y="502"/>
                  </a:lnTo>
                  <a:lnTo>
                    <a:pt x="1876" y="503"/>
                  </a:lnTo>
                  <a:lnTo>
                    <a:pt x="1876" y="506"/>
                  </a:lnTo>
                  <a:lnTo>
                    <a:pt x="1876" y="508"/>
                  </a:lnTo>
                  <a:lnTo>
                    <a:pt x="1876" y="511"/>
                  </a:lnTo>
                  <a:lnTo>
                    <a:pt x="1875" y="513"/>
                  </a:lnTo>
                  <a:lnTo>
                    <a:pt x="1875" y="513"/>
                  </a:lnTo>
                  <a:lnTo>
                    <a:pt x="1873" y="513"/>
                  </a:lnTo>
                  <a:lnTo>
                    <a:pt x="1872" y="513"/>
                  </a:lnTo>
                  <a:lnTo>
                    <a:pt x="1870" y="512"/>
                  </a:lnTo>
                  <a:lnTo>
                    <a:pt x="1868" y="512"/>
                  </a:lnTo>
                  <a:lnTo>
                    <a:pt x="1867" y="511"/>
                  </a:lnTo>
                  <a:lnTo>
                    <a:pt x="1863" y="510"/>
                  </a:lnTo>
                  <a:lnTo>
                    <a:pt x="1860" y="508"/>
                  </a:lnTo>
                  <a:lnTo>
                    <a:pt x="1856" y="506"/>
                  </a:lnTo>
                  <a:lnTo>
                    <a:pt x="1853" y="502"/>
                  </a:lnTo>
                  <a:lnTo>
                    <a:pt x="1850" y="500"/>
                  </a:lnTo>
                  <a:lnTo>
                    <a:pt x="1846" y="498"/>
                  </a:lnTo>
                  <a:lnTo>
                    <a:pt x="1843" y="497"/>
                  </a:lnTo>
                  <a:lnTo>
                    <a:pt x="1841" y="497"/>
                  </a:lnTo>
                  <a:lnTo>
                    <a:pt x="1840" y="498"/>
                  </a:lnTo>
                  <a:lnTo>
                    <a:pt x="1840" y="501"/>
                  </a:lnTo>
                  <a:lnTo>
                    <a:pt x="1841" y="502"/>
                  </a:lnTo>
                  <a:lnTo>
                    <a:pt x="1841" y="505"/>
                  </a:lnTo>
                  <a:lnTo>
                    <a:pt x="1841" y="506"/>
                  </a:lnTo>
                  <a:lnTo>
                    <a:pt x="1841" y="507"/>
                  </a:lnTo>
                  <a:lnTo>
                    <a:pt x="1838" y="508"/>
                  </a:lnTo>
                  <a:lnTo>
                    <a:pt x="1836" y="508"/>
                  </a:lnTo>
                  <a:lnTo>
                    <a:pt x="1833" y="507"/>
                  </a:lnTo>
                  <a:lnTo>
                    <a:pt x="1830" y="505"/>
                  </a:lnTo>
                  <a:lnTo>
                    <a:pt x="1827" y="503"/>
                  </a:lnTo>
                  <a:lnTo>
                    <a:pt x="1826" y="503"/>
                  </a:lnTo>
                  <a:lnTo>
                    <a:pt x="1825" y="503"/>
                  </a:lnTo>
                  <a:lnTo>
                    <a:pt x="1823" y="505"/>
                  </a:lnTo>
                  <a:lnTo>
                    <a:pt x="1825" y="506"/>
                  </a:lnTo>
                  <a:lnTo>
                    <a:pt x="1826" y="508"/>
                  </a:lnTo>
                  <a:lnTo>
                    <a:pt x="1827" y="511"/>
                  </a:lnTo>
                  <a:lnTo>
                    <a:pt x="1828" y="513"/>
                  </a:lnTo>
                  <a:lnTo>
                    <a:pt x="1828" y="515"/>
                  </a:lnTo>
                  <a:lnTo>
                    <a:pt x="1831" y="516"/>
                  </a:lnTo>
                  <a:lnTo>
                    <a:pt x="1832" y="517"/>
                  </a:lnTo>
                  <a:lnTo>
                    <a:pt x="1836" y="518"/>
                  </a:lnTo>
                  <a:lnTo>
                    <a:pt x="1837" y="518"/>
                  </a:lnTo>
                  <a:lnTo>
                    <a:pt x="1838" y="520"/>
                  </a:lnTo>
                  <a:lnTo>
                    <a:pt x="1840" y="521"/>
                  </a:lnTo>
                  <a:lnTo>
                    <a:pt x="1840" y="523"/>
                  </a:lnTo>
                  <a:lnTo>
                    <a:pt x="1840" y="524"/>
                  </a:lnTo>
                  <a:lnTo>
                    <a:pt x="1841" y="526"/>
                  </a:lnTo>
                  <a:lnTo>
                    <a:pt x="1846" y="529"/>
                  </a:lnTo>
                  <a:lnTo>
                    <a:pt x="1851" y="532"/>
                  </a:lnTo>
                  <a:lnTo>
                    <a:pt x="1856" y="533"/>
                  </a:lnTo>
                  <a:lnTo>
                    <a:pt x="1862" y="539"/>
                  </a:lnTo>
                  <a:lnTo>
                    <a:pt x="1863" y="542"/>
                  </a:lnTo>
                  <a:lnTo>
                    <a:pt x="1865" y="544"/>
                  </a:lnTo>
                  <a:lnTo>
                    <a:pt x="1866" y="546"/>
                  </a:lnTo>
                  <a:lnTo>
                    <a:pt x="1867" y="548"/>
                  </a:lnTo>
                  <a:lnTo>
                    <a:pt x="1867" y="549"/>
                  </a:lnTo>
                  <a:lnTo>
                    <a:pt x="1867" y="549"/>
                  </a:lnTo>
                  <a:lnTo>
                    <a:pt x="1866" y="551"/>
                  </a:lnTo>
                  <a:lnTo>
                    <a:pt x="1865" y="552"/>
                  </a:lnTo>
                  <a:lnTo>
                    <a:pt x="1863" y="552"/>
                  </a:lnTo>
                  <a:lnTo>
                    <a:pt x="1862" y="553"/>
                  </a:lnTo>
                  <a:lnTo>
                    <a:pt x="1862" y="554"/>
                  </a:lnTo>
                  <a:lnTo>
                    <a:pt x="1862" y="557"/>
                  </a:lnTo>
                  <a:lnTo>
                    <a:pt x="1865" y="559"/>
                  </a:lnTo>
                  <a:lnTo>
                    <a:pt x="1867" y="561"/>
                  </a:lnTo>
                  <a:lnTo>
                    <a:pt x="1871" y="563"/>
                  </a:lnTo>
                  <a:lnTo>
                    <a:pt x="1875" y="566"/>
                  </a:lnTo>
                  <a:lnTo>
                    <a:pt x="1877" y="568"/>
                  </a:lnTo>
                  <a:lnTo>
                    <a:pt x="1880" y="579"/>
                  </a:lnTo>
                  <a:lnTo>
                    <a:pt x="1882" y="588"/>
                  </a:lnTo>
                  <a:lnTo>
                    <a:pt x="1882" y="590"/>
                  </a:lnTo>
                  <a:lnTo>
                    <a:pt x="1883" y="592"/>
                  </a:lnTo>
                  <a:lnTo>
                    <a:pt x="1883" y="594"/>
                  </a:lnTo>
                  <a:lnTo>
                    <a:pt x="1883" y="597"/>
                  </a:lnTo>
                  <a:lnTo>
                    <a:pt x="1884" y="598"/>
                  </a:lnTo>
                  <a:lnTo>
                    <a:pt x="1884" y="600"/>
                  </a:lnTo>
                  <a:lnTo>
                    <a:pt x="1884" y="600"/>
                  </a:lnTo>
                  <a:lnTo>
                    <a:pt x="1883" y="602"/>
                  </a:lnTo>
                  <a:lnTo>
                    <a:pt x="1882" y="600"/>
                  </a:lnTo>
                  <a:lnTo>
                    <a:pt x="1880" y="599"/>
                  </a:lnTo>
                  <a:lnTo>
                    <a:pt x="1875" y="595"/>
                  </a:lnTo>
                  <a:lnTo>
                    <a:pt x="1870" y="590"/>
                  </a:lnTo>
                  <a:lnTo>
                    <a:pt x="1867" y="585"/>
                  </a:lnTo>
                  <a:lnTo>
                    <a:pt x="1866" y="585"/>
                  </a:lnTo>
                  <a:lnTo>
                    <a:pt x="1865" y="585"/>
                  </a:lnTo>
                  <a:lnTo>
                    <a:pt x="1862" y="584"/>
                  </a:lnTo>
                  <a:lnTo>
                    <a:pt x="1861" y="584"/>
                  </a:lnTo>
                  <a:lnTo>
                    <a:pt x="1860" y="583"/>
                  </a:lnTo>
                  <a:lnTo>
                    <a:pt x="1858" y="583"/>
                  </a:lnTo>
                  <a:lnTo>
                    <a:pt x="1858" y="584"/>
                  </a:lnTo>
                  <a:lnTo>
                    <a:pt x="1858" y="585"/>
                  </a:lnTo>
                  <a:lnTo>
                    <a:pt x="1862" y="589"/>
                  </a:lnTo>
                  <a:lnTo>
                    <a:pt x="1866" y="592"/>
                  </a:lnTo>
                  <a:lnTo>
                    <a:pt x="1870" y="593"/>
                  </a:lnTo>
                  <a:lnTo>
                    <a:pt x="1872" y="595"/>
                  </a:lnTo>
                  <a:lnTo>
                    <a:pt x="1875" y="598"/>
                  </a:lnTo>
                  <a:lnTo>
                    <a:pt x="1877" y="602"/>
                  </a:lnTo>
                  <a:lnTo>
                    <a:pt x="1878" y="603"/>
                  </a:lnTo>
                  <a:lnTo>
                    <a:pt x="1880" y="605"/>
                  </a:lnTo>
                  <a:lnTo>
                    <a:pt x="1878" y="605"/>
                  </a:lnTo>
                  <a:lnTo>
                    <a:pt x="1877" y="605"/>
                  </a:lnTo>
                  <a:lnTo>
                    <a:pt x="1876" y="605"/>
                  </a:lnTo>
                  <a:lnTo>
                    <a:pt x="1875" y="605"/>
                  </a:lnTo>
                  <a:lnTo>
                    <a:pt x="1873" y="605"/>
                  </a:lnTo>
                  <a:lnTo>
                    <a:pt x="1872" y="605"/>
                  </a:lnTo>
                  <a:lnTo>
                    <a:pt x="1871" y="607"/>
                  </a:lnTo>
                  <a:lnTo>
                    <a:pt x="1871" y="607"/>
                  </a:lnTo>
                  <a:lnTo>
                    <a:pt x="1871" y="609"/>
                  </a:lnTo>
                  <a:lnTo>
                    <a:pt x="1872" y="612"/>
                  </a:lnTo>
                  <a:lnTo>
                    <a:pt x="1873" y="615"/>
                  </a:lnTo>
                  <a:lnTo>
                    <a:pt x="1875" y="618"/>
                  </a:lnTo>
                  <a:lnTo>
                    <a:pt x="1876" y="621"/>
                  </a:lnTo>
                  <a:lnTo>
                    <a:pt x="1877" y="625"/>
                  </a:lnTo>
                  <a:lnTo>
                    <a:pt x="1880" y="628"/>
                  </a:lnTo>
                  <a:lnTo>
                    <a:pt x="1882" y="629"/>
                  </a:lnTo>
                  <a:lnTo>
                    <a:pt x="1884" y="629"/>
                  </a:lnTo>
                  <a:lnTo>
                    <a:pt x="1887" y="630"/>
                  </a:lnTo>
                  <a:lnTo>
                    <a:pt x="1891" y="630"/>
                  </a:lnTo>
                  <a:lnTo>
                    <a:pt x="1894" y="634"/>
                  </a:lnTo>
                  <a:lnTo>
                    <a:pt x="1898" y="639"/>
                  </a:lnTo>
                  <a:lnTo>
                    <a:pt x="1901" y="645"/>
                  </a:lnTo>
                  <a:lnTo>
                    <a:pt x="1901" y="650"/>
                  </a:lnTo>
                  <a:lnTo>
                    <a:pt x="1901" y="651"/>
                  </a:lnTo>
                  <a:lnTo>
                    <a:pt x="1899" y="651"/>
                  </a:lnTo>
                  <a:lnTo>
                    <a:pt x="1897" y="651"/>
                  </a:lnTo>
                  <a:lnTo>
                    <a:pt x="1896" y="650"/>
                  </a:lnTo>
                  <a:lnTo>
                    <a:pt x="1893" y="649"/>
                  </a:lnTo>
                  <a:lnTo>
                    <a:pt x="1891" y="648"/>
                  </a:lnTo>
                  <a:lnTo>
                    <a:pt x="1886" y="645"/>
                  </a:lnTo>
                  <a:lnTo>
                    <a:pt x="1882" y="643"/>
                  </a:lnTo>
                  <a:lnTo>
                    <a:pt x="1877" y="640"/>
                  </a:lnTo>
                  <a:lnTo>
                    <a:pt x="1875" y="640"/>
                  </a:lnTo>
                  <a:lnTo>
                    <a:pt x="1872" y="640"/>
                  </a:lnTo>
                  <a:lnTo>
                    <a:pt x="1870" y="641"/>
                  </a:lnTo>
                  <a:lnTo>
                    <a:pt x="1868" y="641"/>
                  </a:lnTo>
                  <a:lnTo>
                    <a:pt x="1867" y="644"/>
                  </a:lnTo>
                  <a:lnTo>
                    <a:pt x="1867" y="645"/>
                  </a:lnTo>
                  <a:lnTo>
                    <a:pt x="1867" y="648"/>
                  </a:lnTo>
                  <a:lnTo>
                    <a:pt x="1867" y="650"/>
                  </a:lnTo>
                  <a:lnTo>
                    <a:pt x="1868" y="654"/>
                  </a:lnTo>
                  <a:lnTo>
                    <a:pt x="1870" y="656"/>
                  </a:lnTo>
                  <a:lnTo>
                    <a:pt x="1872" y="659"/>
                  </a:lnTo>
                  <a:lnTo>
                    <a:pt x="1875" y="661"/>
                  </a:lnTo>
                  <a:lnTo>
                    <a:pt x="1878" y="663"/>
                  </a:lnTo>
                  <a:lnTo>
                    <a:pt x="1882" y="665"/>
                  </a:lnTo>
                  <a:lnTo>
                    <a:pt x="1884" y="666"/>
                  </a:lnTo>
                  <a:lnTo>
                    <a:pt x="1887" y="669"/>
                  </a:lnTo>
                  <a:lnTo>
                    <a:pt x="1891" y="671"/>
                  </a:lnTo>
                  <a:lnTo>
                    <a:pt x="1893" y="675"/>
                  </a:lnTo>
                  <a:lnTo>
                    <a:pt x="1896" y="676"/>
                  </a:lnTo>
                  <a:lnTo>
                    <a:pt x="1897" y="680"/>
                  </a:lnTo>
                  <a:lnTo>
                    <a:pt x="1897" y="682"/>
                  </a:lnTo>
                  <a:lnTo>
                    <a:pt x="1896" y="685"/>
                  </a:lnTo>
                  <a:lnTo>
                    <a:pt x="1896" y="687"/>
                  </a:lnTo>
                  <a:lnTo>
                    <a:pt x="1894" y="689"/>
                  </a:lnTo>
                  <a:lnTo>
                    <a:pt x="1893" y="690"/>
                  </a:lnTo>
                  <a:lnTo>
                    <a:pt x="1892" y="692"/>
                  </a:lnTo>
                  <a:lnTo>
                    <a:pt x="1891" y="695"/>
                  </a:lnTo>
                  <a:lnTo>
                    <a:pt x="1889" y="697"/>
                  </a:lnTo>
                  <a:lnTo>
                    <a:pt x="1888" y="700"/>
                  </a:lnTo>
                  <a:lnTo>
                    <a:pt x="1882" y="701"/>
                  </a:lnTo>
                  <a:lnTo>
                    <a:pt x="1876" y="699"/>
                  </a:lnTo>
                  <a:lnTo>
                    <a:pt x="1868" y="695"/>
                  </a:lnTo>
                  <a:lnTo>
                    <a:pt x="1862" y="690"/>
                  </a:lnTo>
                  <a:lnTo>
                    <a:pt x="1856" y="685"/>
                  </a:lnTo>
                  <a:lnTo>
                    <a:pt x="1850" y="679"/>
                  </a:lnTo>
                  <a:lnTo>
                    <a:pt x="1843" y="674"/>
                  </a:lnTo>
                  <a:lnTo>
                    <a:pt x="1842" y="674"/>
                  </a:lnTo>
                  <a:lnTo>
                    <a:pt x="1841" y="674"/>
                  </a:lnTo>
                  <a:lnTo>
                    <a:pt x="1840" y="674"/>
                  </a:lnTo>
                  <a:lnTo>
                    <a:pt x="1840" y="675"/>
                  </a:lnTo>
                  <a:lnTo>
                    <a:pt x="1841" y="676"/>
                  </a:lnTo>
                  <a:lnTo>
                    <a:pt x="1841" y="677"/>
                  </a:lnTo>
                  <a:lnTo>
                    <a:pt x="1841" y="679"/>
                  </a:lnTo>
                  <a:lnTo>
                    <a:pt x="1840" y="680"/>
                  </a:lnTo>
                  <a:lnTo>
                    <a:pt x="1837" y="681"/>
                  </a:lnTo>
                  <a:lnTo>
                    <a:pt x="1836" y="681"/>
                  </a:lnTo>
                  <a:lnTo>
                    <a:pt x="1833" y="682"/>
                  </a:lnTo>
                  <a:lnTo>
                    <a:pt x="1832" y="684"/>
                  </a:lnTo>
                  <a:lnTo>
                    <a:pt x="1831" y="685"/>
                  </a:lnTo>
                  <a:lnTo>
                    <a:pt x="1830" y="687"/>
                  </a:lnTo>
                  <a:lnTo>
                    <a:pt x="1830" y="690"/>
                  </a:lnTo>
                  <a:lnTo>
                    <a:pt x="1832" y="691"/>
                  </a:lnTo>
                  <a:lnTo>
                    <a:pt x="1835" y="694"/>
                  </a:lnTo>
                  <a:lnTo>
                    <a:pt x="1837" y="696"/>
                  </a:lnTo>
                  <a:lnTo>
                    <a:pt x="1841" y="697"/>
                  </a:lnTo>
                  <a:lnTo>
                    <a:pt x="1843" y="700"/>
                  </a:lnTo>
                  <a:lnTo>
                    <a:pt x="1845" y="701"/>
                  </a:lnTo>
                  <a:lnTo>
                    <a:pt x="1845" y="704"/>
                  </a:lnTo>
                  <a:lnTo>
                    <a:pt x="1843" y="705"/>
                  </a:lnTo>
                  <a:lnTo>
                    <a:pt x="1843" y="706"/>
                  </a:lnTo>
                  <a:lnTo>
                    <a:pt x="1841" y="707"/>
                  </a:lnTo>
                  <a:lnTo>
                    <a:pt x="1840" y="707"/>
                  </a:lnTo>
                  <a:lnTo>
                    <a:pt x="1837" y="707"/>
                  </a:lnTo>
                  <a:lnTo>
                    <a:pt x="1836" y="709"/>
                  </a:lnTo>
                  <a:lnTo>
                    <a:pt x="1835" y="710"/>
                  </a:lnTo>
                  <a:lnTo>
                    <a:pt x="1833" y="711"/>
                  </a:lnTo>
                  <a:lnTo>
                    <a:pt x="1833" y="712"/>
                  </a:lnTo>
                  <a:lnTo>
                    <a:pt x="1835" y="715"/>
                  </a:lnTo>
                  <a:lnTo>
                    <a:pt x="1836" y="715"/>
                  </a:lnTo>
                  <a:lnTo>
                    <a:pt x="1838" y="716"/>
                  </a:lnTo>
                  <a:lnTo>
                    <a:pt x="1841" y="717"/>
                  </a:lnTo>
                  <a:lnTo>
                    <a:pt x="1845" y="718"/>
                  </a:lnTo>
                  <a:lnTo>
                    <a:pt x="1847" y="720"/>
                  </a:lnTo>
                  <a:lnTo>
                    <a:pt x="1850" y="721"/>
                  </a:lnTo>
                  <a:lnTo>
                    <a:pt x="1851" y="723"/>
                  </a:lnTo>
                  <a:lnTo>
                    <a:pt x="1852" y="728"/>
                  </a:lnTo>
                  <a:lnTo>
                    <a:pt x="1853" y="733"/>
                  </a:lnTo>
                  <a:lnTo>
                    <a:pt x="1856" y="737"/>
                  </a:lnTo>
                  <a:lnTo>
                    <a:pt x="1860" y="740"/>
                  </a:lnTo>
                  <a:lnTo>
                    <a:pt x="1863" y="743"/>
                  </a:lnTo>
                  <a:lnTo>
                    <a:pt x="1867" y="746"/>
                  </a:lnTo>
                  <a:lnTo>
                    <a:pt x="1870" y="750"/>
                  </a:lnTo>
                  <a:lnTo>
                    <a:pt x="1884" y="766"/>
                  </a:lnTo>
                  <a:lnTo>
                    <a:pt x="1892" y="772"/>
                  </a:lnTo>
                  <a:lnTo>
                    <a:pt x="1898" y="778"/>
                  </a:lnTo>
                  <a:lnTo>
                    <a:pt x="1903" y="787"/>
                  </a:lnTo>
                  <a:lnTo>
                    <a:pt x="1906" y="797"/>
                  </a:lnTo>
                  <a:lnTo>
                    <a:pt x="1907" y="801"/>
                  </a:lnTo>
                  <a:lnTo>
                    <a:pt x="1908" y="804"/>
                  </a:lnTo>
                  <a:lnTo>
                    <a:pt x="1911" y="808"/>
                  </a:lnTo>
                  <a:lnTo>
                    <a:pt x="1911" y="812"/>
                  </a:lnTo>
                  <a:lnTo>
                    <a:pt x="1913" y="818"/>
                  </a:lnTo>
                  <a:lnTo>
                    <a:pt x="1913" y="822"/>
                  </a:lnTo>
                  <a:lnTo>
                    <a:pt x="1914" y="827"/>
                  </a:lnTo>
                  <a:lnTo>
                    <a:pt x="1914" y="830"/>
                  </a:lnTo>
                  <a:lnTo>
                    <a:pt x="1917" y="842"/>
                  </a:lnTo>
                  <a:lnTo>
                    <a:pt x="1919" y="854"/>
                  </a:lnTo>
                  <a:lnTo>
                    <a:pt x="1919" y="854"/>
                  </a:lnTo>
                  <a:lnTo>
                    <a:pt x="1918" y="854"/>
                  </a:lnTo>
                  <a:lnTo>
                    <a:pt x="1917" y="853"/>
                  </a:lnTo>
                  <a:lnTo>
                    <a:pt x="1916" y="852"/>
                  </a:lnTo>
                  <a:lnTo>
                    <a:pt x="1914" y="850"/>
                  </a:lnTo>
                  <a:lnTo>
                    <a:pt x="1914" y="849"/>
                  </a:lnTo>
                  <a:lnTo>
                    <a:pt x="1914" y="848"/>
                  </a:lnTo>
                  <a:lnTo>
                    <a:pt x="1912" y="845"/>
                  </a:lnTo>
                  <a:lnTo>
                    <a:pt x="1911" y="843"/>
                  </a:lnTo>
                  <a:lnTo>
                    <a:pt x="1908" y="840"/>
                  </a:lnTo>
                  <a:lnTo>
                    <a:pt x="1907" y="838"/>
                  </a:lnTo>
                  <a:lnTo>
                    <a:pt x="1906" y="837"/>
                  </a:lnTo>
                  <a:lnTo>
                    <a:pt x="1904" y="837"/>
                  </a:lnTo>
                  <a:lnTo>
                    <a:pt x="1903" y="838"/>
                  </a:lnTo>
                  <a:lnTo>
                    <a:pt x="1902" y="839"/>
                  </a:lnTo>
                  <a:lnTo>
                    <a:pt x="1902" y="842"/>
                  </a:lnTo>
                  <a:lnTo>
                    <a:pt x="1901" y="843"/>
                  </a:lnTo>
                  <a:lnTo>
                    <a:pt x="1898" y="845"/>
                  </a:lnTo>
                  <a:lnTo>
                    <a:pt x="1893" y="843"/>
                  </a:lnTo>
                  <a:lnTo>
                    <a:pt x="1888" y="837"/>
                  </a:lnTo>
                  <a:lnTo>
                    <a:pt x="1882" y="829"/>
                  </a:lnTo>
                  <a:lnTo>
                    <a:pt x="1877" y="823"/>
                  </a:lnTo>
                  <a:lnTo>
                    <a:pt x="1875" y="817"/>
                  </a:lnTo>
                  <a:lnTo>
                    <a:pt x="1872" y="809"/>
                  </a:lnTo>
                  <a:lnTo>
                    <a:pt x="1870" y="801"/>
                  </a:lnTo>
                  <a:lnTo>
                    <a:pt x="1866" y="792"/>
                  </a:lnTo>
                  <a:lnTo>
                    <a:pt x="1858" y="786"/>
                  </a:lnTo>
                  <a:lnTo>
                    <a:pt x="1855" y="784"/>
                  </a:lnTo>
                  <a:lnTo>
                    <a:pt x="1851" y="783"/>
                  </a:lnTo>
                  <a:lnTo>
                    <a:pt x="1847" y="781"/>
                  </a:lnTo>
                  <a:lnTo>
                    <a:pt x="1843" y="778"/>
                  </a:lnTo>
                  <a:lnTo>
                    <a:pt x="1841" y="776"/>
                  </a:lnTo>
                  <a:lnTo>
                    <a:pt x="1837" y="773"/>
                  </a:lnTo>
                  <a:lnTo>
                    <a:pt x="1835" y="769"/>
                  </a:lnTo>
                  <a:lnTo>
                    <a:pt x="1830" y="766"/>
                  </a:lnTo>
                  <a:lnTo>
                    <a:pt x="1825" y="761"/>
                  </a:lnTo>
                  <a:lnTo>
                    <a:pt x="1820" y="757"/>
                  </a:lnTo>
                  <a:lnTo>
                    <a:pt x="1815" y="755"/>
                  </a:lnTo>
                  <a:lnTo>
                    <a:pt x="1812" y="753"/>
                  </a:lnTo>
                  <a:lnTo>
                    <a:pt x="1811" y="752"/>
                  </a:lnTo>
                  <a:lnTo>
                    <a:pt x="1810" y="751"/>
                  </a:lnTo>
                  <a:lnTo>
                    <a:pt x="1810" y="750"/>
                  </a:lnTo>
                  <a:lnTo>
                    <a:pt x="1807" y="747"/>
                  </a:lnTo>
                  <a:lnTo>
                    <a:pt x="1804" y="745"/>
                  </a:lnTo>
                  <a:lnTo>
                    <a:pt x="1801" y="745"/>
                  </a:lnTo>
                  <a:lnTo>
                    <a:pt x="1802" y="748"/>
                  </a:lnTo>
                  <a:lnTo>
                    <a:pt x="1805" y="752"/>
                  </a:lnTo>
                  <a:lnTo>
                    <a:pt x="1807" y="756"/>
                  </a:lnTo>
                  <a:lnTo>
                    <a:pt x="1811" y="758"/>
                  </a:lnTo>
                  <a:lnTo>
                    <a:pt x="1816" y="761"/>
                  </a:lnTo>
                  <a:lnTo>
                    <a:pt x="1820" y="762"/>
                  </a:lnTo>
                  <a:lnTo>
                    <a:pt x="1823" y="767"/>
                  </a:lnTo>
                  <a:lnTo>
                    <a:pt x="1828" y="772"/>
                  </a:lnTo>
                  <a:lnTo>
                    <a:pt x="1832" y="777"/>
                  </a:lnTo>
                  <a:lnTo>
                    <a:pt x="1838" y="781"/>
                  </a:lnTo>
                  <a:lnTo>
                    <a:pt x="1841" y="782"/>
                  </a:lnTo>
                  <a:lnTo>
                    <a:pt x="1843" y="783"/>
                  </a:lnTo>
                  <a:lnTo>
                    <a:pt x="1847" y="784"/>
                  </a:lnTo>
                  <a:lnTo>
                    <a:pt x="1851" y="786"/>
                  </a:lnTo>
                  <a:lnTo>
                    <a:pt x="1853" y="788"/>
                  </a:lnTo>
                  <a:lnTo>
                    <a:pt x="1856" y="791"/>
                  </a:lnTo>
                  <a:lnTo>
                    <a:pt x="1857" y="793"/>
                  </a:lnTo>
                  <a:lnTo>
                    <a:pt x="1858" y="796"/>
                  </a:lnTo>
                  <a:lnTo>
                    <a:pt x="1857" y="797"/>
                  </a:lnTo>
                  <a:lnTo>
                    <a:pt x="1857" y="798"/>
                  </a:lnTo>
                  <a:lnTo>
                    <a:pt x="1856" y="799"/>
                  </a:lnTo>
                  <a:lnTo>
                    <a:pt x="1853" y="799"/>
                  </a:lnTo>
                  <a:lnTo>
                    <a:pt x="1852" y="801"/>
                  </a:lnTo>
                  <a:lnTo>
                    <a:pt x="1851" y="802"/>
                  </a:lnTo>
                  <a:lnTo>
                    <a:pt x="1850" y="803"/>
                  </a:lnTo>
                  <a:lnTo>
                    <a:pt x="1848" y="804"/>
                  </a:lnTo>
                  <a:lnTo>
                    <a:pt x="1846" y="804"/>
                  </a:lnTo>
                  <a:lnTo>
                    <a:pt x="1843" y="804"/>
                  </a:lnTo>
                  <a:lnTo>
                    <a:pt x="1843" y="804"/>
                  </a:lnTo>
                  <a:lnTo>
                    <a:pt x="1842" y="803"/>
                  </a:lnTo>
                  <a:lnTo>
                    <a:pt x="1840" y="802"/>
                  </a:lnTo>
                  <a:lnTo>
                    <a:pt x="1838" y="802"/>
                  </a:lnTo>
                  <a:lnTo>
                    <a:pt x="1837" y="801"/>
                  </a:lnTo>
                  <a:lnTo>
                    <a:pt x="1836" y="801"/>
                  </a:lnTo>
                  <a:lnTo>
                    <a:pt x="1836" y="802"/>
                  </a:lnTo>
                  <a:lnTo>
                    <a:pt x="1837" y="804"/>
                  </a:lnTo>
                  <a:lnTo>
                    <a:pt x="1840" y="807"/>
                  </a:lnTo>
                  <a:lnTo>
                    <a:pt x="1843" y="809"/>
                  </a:lnTo>
                  <a:lnTo>
                    <a:pt x="1846" y="812"/>
                  </a:lnTo>
                  <a:lnTo>
                    <a:pt x="1850" y="813"/>
                  </a:lnTo>
                  <a:lnTo>
                    <a:pt x="1851" y="814"/>
                  </a:lnTo>
                  <a:lnTo>
                    <a:pt x="1853" y="817"/>
                  </a:lnTo>
                  <a:lnTo>
                    <a:pt x="1855" y="818"/>
                  </a:lnTo>
                  <a:lnTo>
                    <a:pt x="1855" y="819"/>
                  </a:lnTo>
                  <a:lnTo>
                    <a:pt x="1855" y="819"/>
                  </a:lnTo>
                  <a:lnTo>
                    <a:pt x="1853" y="820"/>
                  </a:lnTo>
                  <a:lnTo>
                    <a:pt x="1852" y="820"/>
                  </a:lnTo>
                  <a:lnTo>
                    <a:pt x="1850" y="820"/>
                  </a:lnTo>
                  <a:lnTo>
                    <a:pt x="1848" y="820"/>
                  </a:lnTo>
                  <a:lnTo>
                    <a:pt x="1847" y="819"/>
                  </a:lnTo>
                  <a:lnTo>
                    <a:pt x="1846" y="819"/>
                  </a:lnTo>
                  <a:lnTo>
                    <a:pt x="1846" y="822"/>
                  </a:lnTo>
                  <a:lnTo>
                    <a:pt x="1846" y="823"/>
                  </a:lnTo>
                  <a:lnTo>
                    <a:pt x="1847" y="824"/>
                  </a:lnTo>
                  <a:lnTo>
                    <a:pt x="1850" y="827"/>
                  </a:lnTo>
                  <a:lnTo>
                    <a:pt x="1851" y="827"/>
                  </a:lnTo>
                  <a:lnTo>
                    <a:pt x="1851" y="828"/>
                  </a:lnTo>
                  <a:lnTo>
                    <a:pt x="1853" y="830"/>
                  </a:lnTo>
                  <a:lnTo>
                    <a:pt x="1855" y="833"/>
                  </a:lnTo>
                  <a:lnTo>
                    <a:pt x="1856" y="835"/>
                  </a:lnTo>
                  <a:lnTo>
                    <a:pt x="1860" y="838"/>
                  </a:lnTo>
                  <a:lnTo>
                    <a:pt x="1862" y="839"/>
                  </a:lnTo>
                  <a:lnTo>
                    <a:pt x="1865" y="839"/>
                  </a:lnTo>
                  <a:lnTo>
                    <a:pt x="1868" y="838"/>
                  </a:lnTo>
                  <a:lnTo>
                    <a:pt x="1870" y="838"/>
                  </a:lnTo>
                  <a:lnTo>
                    <a:pt x="1872" y="838"/>
                  </a:lnTo>
                  <a:lnTo>
                    <a:pt x="1875" y="838"/>
                  </a:lnTo>
                  <a:lnTo>
                    <a:pt x="1880" y="842"/>
                  </a:lnTo>
                  <a:lnTo>
                    <a:pt x="1884" y="845"/>
                  </a:lnTo>
                  <a:lnTo>
                    <a:pt x="1891" y="848"/>
                  </a:lnTo>
                  <a:lnTo>
                    <a:pt x="1893" y="849"/>
                  </a:lnTo>
                  <a:lnTo>
                    <a:pt x="1896" y="852"/>
                  </a:lnTo>
                  <a:lnTo>
                    <a:pt x="1901" y="854"/>
                  </a:lnTo>
                  <a:lnTo>
                    <a:pt x="1903" y="857"/>
                  </a:lnTo>
                  <a:lnTo>
                    <a:pt x="1907" y="858"/>
                  </a:lnTo>
                  <a:lnTo>
                    <a:pt x="1909" y="860"/>
                  </a:lnTo>
                  <a:lnTo>
                    <a:pt x="1912" y="863"/>
                  </a:lnTo>
                  <a:lnTo>
                    <a:pt x="1913" y="865"/>
                  </a:lnTo>
                  <a:lnTo>
                    <a:pt x="1914" y="869"/>
                  </a:lnTo>
                  <a:lnTo>
                    <a:pt x="1913" y="871"/>
                  </a:lnTo>
                  <a:lnTo>
                    <a:pt x="1912" y="874"/>
                  </a:lnTo>
                  <a:lnTo>
                    <a:pt x="1909" y="876"/>
                  </a:lnTo>
                  <a:lnTo>
                    <a:pt x="1907" y="878"/>
                  </a:lnTo>
                  <a:lnTo>
                    <a:pt x="1903" y="880"/>
                  </a:lnTo>
                  <a:lnTo>
                    <a:pt x="1901" y="881"/>
                  </a:lnTo>
                  <a:lnTo>
                    <a:pt x="1899" y="883"/>
                  </a:lnTo>
                  <a:lnTo>
                    <a:pt x="1898" y="885"/>
                  </a:lnTo>
                  <a:lnTo>
                    <a:pt x="1897" y="889"/>
                  </a:lnTo>
                  <a:lnTo>
                    <a:pt x="1896" y="893"/>
                  </a:lnTo>
                  <a:lnTo>
                    <a:pt x="1893" y="895"/>
                  </a:lnTo>
                  <a:lnTo>
                    <a:pt x="1892" y="895"/>
                  </a:lnTo>
                  <a:lnTo>
                    <a:pt x="1889" y="896"/>
                  </a:lnTo>
                  <a:lnTo>
                    <a:pt x="1887" y="896"/>
                  </a:lnTo>
                  <a:lnTo>
                    <a:pt x="1884" y="896"/>
                  </a:lnTo>
                  <a:lnTo>
                    <a:pt x="1882" y="898"/>
                  </a:lnTo>
                  <a:lnTo>
                    <a:pt x="1878" y="904"/>
                  </a:lnTo>
                  <a:lnTo>
                    <a:pt x="1875" y="911"/>
                  </a:lnTo>
                  <a:lnTo>
                    <a:pt x="1871" y="917"/>
                  </a:lnTo>
                  <a:lnTo>
                    <a:pt x="1866" y="922"/>
                  </a:lnTo>
                  <a:lnTo>
                    <a:pt x="1858" y="924"/>
                  </a:lnTo>
                  <a:lnTo>
                    <a:pt x="1851" y="922"/>
                  </a:lnTo>
                  <a:lnTo>
                    <a:pt x="1841" y="924"/>
                  </a:lnTo>
                  <a:lnTo>
                    <a:pt x="1833" y="926"/>
                  </a:lnTo>
                  <a:lnTo>
                    <a:pt x="1831" y="926"/>
                  </a:lnTo>
                  <a:lnTo>
                    <a:pt x="1827" y="926"/>
                  </a:lnTo>
                  <a:lnTo>
                    <a:pt x="1825" y="927"/>
                  </a:lnTo>
                  <a:lnTo>
                    <a:pt x="1822" y="929"/>
                  </a:lnTo>
                  <a:lnTo>
                    <a:pt x="1820" y="930"/>
                  </a:lnTo>
                  <a:lnTo>
                    <a:pt x="1817" y="931"/>
                  </a:lnTo>
                  <a:lnTo>
                    <a:pt x="1815" y="934"/>
                  </a:lnTo>
                  <a:lnTo>
                    <a:pt x="1812" y="935"/>
                  </a:lnTo>
                  <a:lnTo>
                    <a:pt x="1809" y="936"/>
                  </a:lnTo>
                  <a:lnTo>
                    <a:pt x="1806" y="936"/>
                  </a:lnTo>
                  <a:lnTo>
                    <a:pt x="1802" y="935"/>
                  </a:lnTo>
                  <a:lnTo>
                    <a:pt x="1799" y="932"/>
                  </a:lnTo>
                  <a:lnTo>
                    <a:pt x="1796" y="929"/>
                  </a:lnTo>
                  <a:lnTo>
                    <a:pt x="1792" y="925"/>
                  </a:lnTo>
                  <a:lnTo>
                    <a:pt x="1790" y="921"/>
                  </a:lnTo>
                  <a:lnTo>
                    <a:pt x="1786" y="919"/>
                  </a:lnTo>
                  <a:lnTo>
                    <a:pt x="1784" y="916"/>
                  </a:lnTo>
                  <a:lnTo>
                    <a:pt x="1782" y="920"/>
                  </a:lnTo>
                  <a:lnTo>
                    <a:pt x="1782" y="924"/>
                  </a:lnTo>
                  <a:lnTo>
                    <a:pt x="1784" y="926"/>
                  </a:lnTo>
                  <a:lnTo>
                    <a:pt x="1785" y="929"/>
                  </a:lnTo>
                  <a:lnTo>
                    <a:pt x="1786" y="931"/>
                  </a:lnTo>
                  <a:lnTo>
                    <a:pt x="1789" y="935"/>
                  </a:lnTo>
                  <a:lnTo>
                    <a:pt x="1789" y="937"/>
                  </a:lnTo>
                  <a:lnTo>
                    <a:pt x="1790" y="939"/>
                  </a:lnTo>
                  <a:lnTo>
                    <a:pt x="1789" y="941"/>
                  </a:lnTo>
                  <a:lnTo>
                    <a:pt x="1786" y="942"/>
                  </a:lnTo>
                  <a:lnTo>
                    <a:pt x="1784" y="945"/>
                  </a:lnTo>
                  <a:lnTo>
                    <a:pt x="1780" y="947"/>
                  </a:lnTo>
                  <a:lnTo>
                    <a:pt x="1775" y="949"/>
                  </a:lnTo>
                  <a:lnTo>
                    <a:pt x="1770" y="950"/>
                  </a:lnTo>
                  <a:lnTo>
                    <a:pt x="1767" y="951"/>
                  </a:lnTo>
                  <a:lnTo>
                    <a:pt x="1765" y="952"/>
                  </a:lnTo>
                  <a:lnTo>
                    <a:pt x="1765" y="955"/>
                  </a:lnTo>
                  <a:lnTo>
                    <a:pt x="1765" y="956"/>
                  </a:lnTo>
                  <a:lnTo>
                    <a:pt x="1765" y="960"/>
                  </a:lnTo>
                  <a:lnTo>
                    <a:pt x="1765" y="962"/>
                  </a:lnTo>
                  <a:lnTo>
                    <a:pt x="1765" y="973"/>
                  </a:lnTo>
                  <a:lnTo>
                    <a:pt x="1764" y="983"/>
                  </a:lnTo>
                  <a:lnTo>
                    <a:pt x="1762" y="991"/>
                  </a:lnTo>
                  <a:lnTo>
                    <a:pt x="1762" y="995"/>
                  </a:lnTo>
                  <a:lnTo>
                    <a:pt x="1761" y="997"/>
                  </a:lnTo>
                  <a:lnTo>
                    <a:pt x="1760" y="998"/>
                  </a:lnTo>
                  <a:lnTo>
                    <a:pt x="1757" y="1000"/>
                  </a:lnTo>
                  <a:lnTo>
                    <a:pt x="1756" y="1001"/>
                  </a:lnTo>
                  <a:lnTo>
                    <a:pt x="1755" y="1002"/>
                  </a:lnTo>
                  <a:lnTo>
                    <a:pt x="1751" y="1003"/>
                  </a:lnTo>
                  <a:lnTo>
                    <a:pt x="1750" y="1006"/>
                  </a:lnTo>
                  <a:lnTo>
                    <a:pt x="1747" y="1008"/>
                  </a:lnTo>
                  <a:lnTo>
                    <a:pt x="1747" y="1011"/>
                  </a:lnTo>
                  <a:lnTo>
                    <a:pt x="1746" y="1014"/>
                  </a:lnTo>
                  <a:lnTo>
                    <a:pt x="1744" y="1017"/>
                  </a:lnTo>
                  <a:lnTo>
                    <a:pt x="1741" y="1019"/>
                  </a:lnTo>
                  <a:lnTo>
                    <a:pt x="1736" y="1023"/>
                  </a:lnTo>
                  <a:lnTo>
                    <a:pt x="1735" y="1023"/>
                  </a:lnTo>
                  <a:lnTo>
                    <a:pt x="1733" y="1022"/>
                  </a:lnTo>
                  <a:lnTo>
                    <a:pt x="1731" y="1022"/>
                  </a:lnTo>
                  <a:lnTo>
                    <a:pt x="1729" y="1021"/>
                  </a:lnTo>
                  <a:lnTo>
                    <a:pt x="1728" y="1019"/>
                  </a:lnTo>
                  <a:lnTo>
                    <a:pt x="1726" y="1019"/>
                  </a:lnTo>
                  <a:lnTo>
                    <a:pt x="1724" y="1022"/>
                  </a:lnTo>
                  <a:lnTo>
                    <a:pt x="1723" y="1023"/>
                  </a:lnTo>
                  <a:lnTo>
                    <a:pt x="1723" y="1024"/>
                  </a:lnTo>
                  <a:lnTo>
                    <a:pt x="1721" y="1027"/>
                  </a:lnTo>
                  <a:lnTo>
                    <a:pt x="1721" y="1028"/>
                  </a:lnTo>
                  <a:lnTo>
                    <a:pt x="1720" y="1028"/>
                  </a:lnTo>
                  <a:lnTo>
                    <a:pt x="1718" y="1028"/>
                  </a:lnTo>
                  <a:lnTo>
                    <a:pt x="1715" y="1027"/>
                  </a:lnTo>
                  <a:lnTo>
                    <a:pt x="1713" y="1026"/>
                  </a:lnTo>
                  <a:lnTo>
                    <a:pt x="1710" y="1024"/>
                  </a:lnTo>
                  <a:lnTo>
                    <a:pt x="1708" y="1022"/>
                  </a:lnTo>
                  <a:lnTo>
                    <a:pt x="1706" y="1019"/>
                  </a:lnTo>
                  <a:lnTo>
                    <a:pt x="1708" y="1017"/>
                  </a:lnTo>
                  <a:lnTo>
                    <a:pt x="1708" y="1016"/>
                  </a:lnTo>
                  <a:lnTo>
                    <a:pt x="1709" y="1013"/>
                  </a:lnTo>
                  <a:lnTo>
                    <a:pt x="1710" y="1011"/>
                  </a:lnTo>
                  <a:lnTo>
                    <a:pt x="1710" y="1007"/>
                  </a:lnTo>
                  <a:lnTo>
                    <a:pt x="1710" y="1006"/>
                  </a:lnTo>
                  <a:lnTo>
                    <a:pt x="1709" y="1005"/>
                  </a:lnTo>
                  <a:lnTo>
                    <a:pt x="1708" y="1005"/>
                  </a:lnTo>
                  <a:lnTo>
                    <a:pt x="1705" y="1005"/>
                  </a:lnTo>
                  <a:lnTo>
                    <a:pt x="1704" y="1005"/>
                  </a:lnTo>
                  <a:lnTo>
                    <a:pt x="1703" y="1006"/>
                  </a:lnTo>
                  <a:lnTo>
                    <a:pt x="1703" y="1007"/>
                  </a:lnTo>
                  <a:lnTo>
                    <a:pt x="1701" y="1011"/>
                  </a:lnTo>
                  <a:lnTo>
                    <a:pt x="1701" y="1014"/>
                  </a:lnTo>
                  <a:lnTo>
                    <a:pt x="1701" y="1018"/>
                  </a:lnTo>
                  <a:lnTo>
                    <a:pt x="1701" y="1021"/>
                  </a:lnTo>
                  <a:lnTo>
                    <a:pt x="1700" y="1022"/>
                  </a:lnTo>
                  <a:lnTo>
                    <a:pt x="1698" y="1024"/>
                  </a:lnTo>
                  <a:lnTo>
                    <a:pt x="1694" y="1026"/>
                  </a:lnTo>
                  <a:lnTo>
                    <a:pt x="1693" y="1026"/>
                  </a:lnTo>
                  <a:lnTo>
                    <a:pt x="1690" y="1028"/>
                  </a:lnTo>
                  <a:lnTo>
                    <a:pt x="1689" y="1029"/>
                  </a:lnTo>
                  <a:lnTo>
                    <a:pt x="1686" y="1031"/>
                  </a:lnTo>
                  <a:lnTo>
                    <a:pt x="1684" y="1031"/>
                  </a:lnTo>
                  <a:lnTo>
                    <a:pt x="1680" y="1031"/>
                  </a:lnTo>
                  <a:lnTo>
                    <a:pt x="1678" y="1032"/>
                  </a:lnTo>
                  <a:lnTo>
                    <a:pt x="1675" y="1033"/>
                  </a:lnTo>
                  <a:lnTo>
                    <a:pt x="1674" y="1036"/>
                  </a:lnTo>
                  <a:lnTo>
                    <a:pt x="1673" y="1038"/>
                  </a:lnTo>
                  <a:lnTo>
                    <a:pt x="1673" y="1039"/>
                  </a:lnTo>
                  <a:lnTo>
                    <a:pt x="1673" y="1042"/>
                  </a:lnTo>
                  <a:lnTo>
                    <a:pt x="1671" y="1044"/>
                  </a:lnTo>
                  <a:lnTo>
                    <a:pt x="1671" y="1046"/>
                  </a:lnTo>
                  <a:lnTo>
                    <a:pt x="1670" y="1047"/>
                  </a:lnTo>
                  <a:lnTo>
                    <a:pt x="1669" y="1048"/>
                  </a:lnTo>
                  <a:lnTo>
                    <a:pt x="1668" y="1048"/>
                  </a:lnTo>
                  <a:lnTo>
                    <a:pt x="1666" y="1049"/>
                  </a:lnTo>
                  <a:lnTo>
                    <a:pt x="1665" y="1051"/>
                  </a:lnTo>
                  <a:lnTo>
                    <a:pt x="1665" y="1052"/>
                  </a:lnTo>
                  <a:lnTo>
                    <a:pt x="1668" y="1052"/>
                  </a:lnTo>
                  <a:lnTo>
                    <a:pt x="1669" y="1053"/>
                  </a:lnTo>
                  <a:lnTo>
                    <a:pt x="1671" y="1056"/>
                  </a:lnTo>
                  <a:lnTo>
                    <a:pt x="1673" y="1057"/>
                  </a:lnTo>
                  <a:lnTo>
                    <a:pt x="1674" y="1059"/>
                  </a:lnTo>
                  <a:lnTo>
                    <a:pt x="1671" y="1060"/>
                  </a:lnTo>
                  <a:lnTo>
                    <a:pt x="1669" y="1060"/>
                  </a:lnTo>
                  <a:lnTo>
                    <a:pt x="1666" y="1059"/>
                  </a:lnTo>
                  <a:lnTo>
                    <a:pt x="1665" y="1059"/>
                  </a:lnTo>
                  <a:lnTo>
                    <a:pt x="1663" y="1059"/>
                  </a:lnTo>
                  <a:lnTo>
                    <a:pt x="1662" y="1059"/>
                  </a:lnTo>
                  <a:lnTo>
                    <a:pt x="1659" y="1060"/>
                  </a:lnTo>
                  <a:lnTo>
                    <a:pt x="1657" y="1062"/>
                  </a:lnTo>
                  <a:lnTo>
                    <a:pt x="1654" y="1063"/>
                  </a:lnTo>
                  <a:lnTo>
                    <a:pt x="1654" y="1065"/>
                  </a:lnTo>
                  <a:lnTo>
                    <a:pt x="1654" y="1068"/>
                  </a:lnTo>
                  <a:lnTo>
                    <a:pt x="1655" y="1070"/>
                  </a:lnTo>
                  <a:lnTo>
                    <a:pt x="1658" y="1074"/>
                  </a:lnTo>
                  <a:lnTo>
                    <a:pt x="1660" y="1075"/>
                  </a:lnTo>
                  <a:lnTo>
                    <a:pt x="1663" y="1077"/>
                  </a:lnTo>
                  <a:lnTo>
                    <a:pt x="1664" y="1079"/>
                  </a:lnTo>
                  <a:lnTo>
                    <a:pt x="1666" y="1080"/>
                  </a:lnTo>
                  <a:lnTo>
                    <a:pt x="1668" y="1082"/>
                  </a:lnTo>
                  <a:lnTo>
                    <a:pt x="1669" y="1084"/>
                  </a:lnTo>
                  <a:lnTo>
                    <a:pt x="1668" y="1085"/>
                  </a:lnTo>
                  <a:lnTo>
                    <a:pt x="1666" y="1087"/>
                  </a:lnTo>
                  <a:lnTo>
                    <a:pt x="1663" y="1088"/>
                  </a:lnTo>
                  <a:lnTo>
                    <a:pt x="1662" y="1089"/>
                  </a:lnTo>
                  <a:lnTo>
                    <a:pt x="1660" y="1092"/>
                  </a:lnTo>
                  <a:lnTo>
                    <a:pt x="1660" y="1094"/>
                  </a:lnTo>
                  <a:lnTo>
                    <a:pt x="1660" y="1098"/>
                  </a:lnTo>
                  <a:lnTo>
                    <a:pt x="1662" y="1100"/>
                  </a:lnTo>
                  <a:lnTo>
                    <a:pt x="1663" y="1103"/>
                  </a:lnTo>
                  <a:lnTo>
                    <a:pt x="1668" y="1109"/>
                  </a:lnTo>
                  <a:lnTo>
                    <a:pt x="1669" y="1116"/>
                  </a:lnTo>
                  <a:lnTo>
                    <a:pt x="1668" y="1124"/>
                  </a:lnTo>
                  <a:lnTo>
                    <a:pt x="1666" y="1129"/>
                  </a:lnTo>
                  <a:lnTo>
                    <a:pt x="1664" y="1134"/>
                  </a:lnTo>
                  <a:lnTo>
                    <a:pt x="1662" y="1138"/>
                  </a:lnTo>
                  <a:lnTo>
                    <a:pt x="1658" y="1140"/>
                  </a:lnTo>
                  <a:lnTo>
                    <a:pt x="1657" y="1141"/>
                  </a:lnTo>
                  <a:lnTo>
                    <a:pt x="1655" y="1145"/>
                  </a:lnTo>
                  <a:lnTo>
                    <a:pt x="1655" y="1149"/>
                  </a:lnTo>
                  <a:lnTo>
                    <a:pt x="1655" y="1154"/>
                  </a:lnTo>
                  <a:lnTo>
                    <a:pt x="1655" y="1157"/>
                  </a:lnTo>
                  <a:lnTo>
                    <a:pt x="1655" y="1160"/>
                  </a:lnTo>
                  <a:lnTo>
                    <a:pt x="1655" y="1162"/>
                  </a:lnTo>
                  <a:lnTo>
                    <a:pt x="1654" y="1164"/>
                  </a:lnTo>
                  <a:lnTo>
                    <a:pt x="1652" y="1164"/>
                  </a:lnTo>
                  <a:lnTo>
                    <a:pt x="1649" y="1164"/>
                  </a:lnTo>
                  <a:lnTo>
                    <a:pt x="1647" y="1164"/>
                  </a:lnTo>
                  <a:lnTo>
                    <a:pt x="1644" y="1165"/>
                  </a:lnTo>
                  <a:lnTo>
                    <a:pt x="1643" y="1165"/>
                  </a:lnTo>
                  <a:lnTo>
                    <a:pt x="1640" y="1166"/>
                  </a:lnTo>
                  <a:lnTo>
                    <a:pt x="1639" y="1169"/>
                  </a:lnTo>
                  <a:lnTo>
                    <a:pt x="1640" y="1175"/>
                  </a:lnTo>
                  <a:lnTo>
                    <a:pt x="1643" y="1182"/>
                  </a:lnTo>
                  <a:lnTo>
                    <a:pt x="1645" y="1189"/>
                  </a:lnTo>
                  <a:lnTo>
                    <a:pt x="1648" y="1201"/>
                  </a:lnTo>
                  <a:lnTo>
                    <a:pt x="1650" y="1212"/>
                  </a:lnTo>
                  <a:lnTo>
                    <a:pt x="1650" y="1216"/>
                  </a:lnTo>
                  <a:lnTo>
                    <a:pt x="1650" y="1218"/>
                  </a:lnTo>
                  <a:lnTo>
                    <a:pt x="1649" y="1222"/>
                  </a:lnTo>
                  <a:lnTo>
                    <a:pt x="1648" y="1225"/>
                  </a:lnTo>
                  <a:lnTo>
                    <a:pt x="1647" y="1227"/>
                  </a:lnTo>
                  <a:lnTo>
                    <a:pt x="1645" y="1231"/>
                  </a:lnTo>
                  <a:lnTo>
                    <a:pt x="1642" y="1237"/>
                  </a:lnTo>
                  <a:lnTo>
                    <a:pt x="1640" y="1243"/>
                  </a:lnTo>
                  <a:lnTo>
                    <a:pt x="1639" y="1252"/>
                  </a:lnTo>
                  <a:lnTo>
                    <a:pt x="1640" y="1257"/>
                  </a:lnTo>
                  <a:lnTo>
                    <a:pt x="1640" y="1264"/>
                  </a:lnTo>
                  <a:lnTo>
                    <a:pt x="1640" y="1272"/>
                  </a:lnTo>
                  <a:lnTo>
                    <a:pt x="1640" y="1279"/>
                  </a:lnTo>
                  <a:lnTo>
                    <a:pt x="1639" y="1286"/>
                  </a:lnTo>
                  <a:lnTo>
                    <a:pt x="1637" y="1288"/>
                  </a:lnTo>
                  <a:lnTo>
                    <a:pt x="1632" y="1286"/>
                  </a:lnTo>
                  <a:lnTo>
                    <a:pt x="1629" y="1283"/>
                  </a:lnTo>
                  <a:lnTo>
                    <a:pt x="1625" y="1281"/>
                  </a:lnTo>
                  <a:lnTo>
                    <a:pt x="1623" y="1279"/>
                  </a:lnTo>
                  <a:lnTo>
                    <a:pt x="1619" y="1281"/>
                  </a:lnTo>
                  <a:lnTo>
                    <a:pt x="1617" y="1283"/>
                  </a:lnTo>
                  <a:lnTo>
                    <a:pt x="1615" y="1284"/>
                  </a:lnTo>
                  <a:lnTo>
                    <a:pt x="1614" y="1286"/>
                  </a:lnTo>
                  <a:lnTo>
                    <a:pt x="1613" y="1288"/>
                  </a:lnTo>
                  <a:lnTo>
                    <a:pt x="1612" y="1289"/>
                  </a:lnTo>
                  <a:lnTo>
                    <a:pt x="1610" y="1291"/>
                  </a:lnTo>
                  <a:lnTo>
                    <a:pt x="1609" y="1291"/>
                  </a:lnTo>
                  <a:lnTo>
                    <a:pt x="1608" y="1291"/>
                  </a:lnTo>
                  <a:lnTo>
                    <a:pt x="1605" y="1288"/>
                  </a:lnTo>
                  <a:lnTo>
                    <a:pt x="1603" y="1286"/>
                  </a:lnTo>
                  <a:lnTo>
                    <a:pt x="1602" y="1283"/>
                  </a:lnTo>
                  <a:lnTo>
                    <a:pt x="1600" y="1279"/>
                  </a:lnTo>
                  <a:lnTo>
                    <a:pt x="1602" y="1277"/>
                  </a:lnTo>
                  <a:lnTo>
                    <a:pt x="1602" y="1273"/>
                  </a:lnTo>
                  <a:lnTo>
                    <a:pt x="1600" y="1269"/>
                  </a:lnTo>
                  <a:lnTo>
                    <a:pt x="1599" y="1268"/>
                  </a:lnTo>
                  <a:lnTo>
                    <a:pt x="1598" y="1267"/>
                  </a:lnTo>
                  <a:lnTo>
                    <a:pt x="1595" y="1266"/>
                  </a:lnTo>
                  <a:lnTo>
                    <a:pt x="1593" y="1264"/>
                  </a:lnTo>
                  <a:lnTo>
                    <a:pt x="1591" y="1263"/>
                  </a:lnTo>
                  <a:lnTo>
                    <a:pt x="1589" y="1263"/>
                  </a:lnTo>
                  <a:lnTo>
                    <a:pt x="1587" y="1262"/>
                  </a:lnTo>
                  <a:lnTo>
                    <a:pt x="1584" y="1261"/>
                  </a:lnTo>
                  <a:lnTo>
                    <a:pt x="1583" y="1258"/>
                  </a:lnTo>
                  <a:lnTo>
                    <a:pt x="1582" y="1256"/>
                  </a:lnTo>
                  <a:lnTo>
                    <a:pt x="1581" y="1253"/>
                  </a:lnTo>
                  <a:lnTo>
                    <a:pt x="1579" y="1250"/>
                  </a:lnTo>
                  <a:lnTo>
                    <a:pt x="1578" y="1247"/>
                  </a:lnTo>
                  <a:lnTo>
                    <a:pt x="1576" y="1246"/>
                  </a:lnTo>
                  <a:lnTo>
                    <a:pt x="1573" y="1245"/>
                  </a:lnTo>
                  <a:lnTo>
                    <a:pt x="1569" y="1245"/>
                  </a:lnTo>
                  <a:lnTo>
                    <a:pt x="1567" y="1243"/>
                  </a:lnTo>
                  <a:lnTo>
                    <a:pt x="1564" y="1243"/>
                  </a:lnTo>
                  <a:lnTo>
                    <a:pt x="1561" y="1243"/>
                  </a:lnTo>
                  <a:lnTo>
                    <a:pt x="1558" y="1243"/>
                  </a:lnTo>
                  <a:lnTo>
                    <a:pt x="1557" y="1245"/>
                  </a:lnTo>
                  <a:lnTo>
                    <a:pt x="1556" y="1246"/>
                  </a:lnTo>
                  <a:lnTo>
                    <a:pt x="1554" y="1248"/>
                  </a:lnTo>
                  <a:lnTo>
                    <a:pt x="1553" y="1250"/>
                  </a:lnTo>
                  <a:lnTo>
                    <a:pt x="1552" y="1252"/>
                  </a:lnTo>
                  <a:lnTo>
                    <a:pt x="1551" y="1254"/>
                  </a:lnTo>
                  <a:lnTo>
                    <a:pt x="1549" y="1254"/>
                  </a:lnTo>
                  <a:lnTo>
                    <a:pt x="1549" y="1254"/>
                  </a:lnTo>
                  <a:lnTo>
                    <a:pt x="1549" y="1252"/>
                  </a:lnTo>
                  <a:lnTo>
                    <a:pt x="1548" y="1250"/>
                  </a:lnTo>
                  <a:lnTo>
                    <a:pt x="1548" y="1247"/>
                  </a:lnTo>
                  <a:lnTo>
                    <a:pt x="1548" y="1243"/>
                  </a:lnTo>
                  <a:lnTo>
                    <a:pt x="1548" y="1242"/>
                  </a:lnTo>
                  <a:lnTo>
                    <a:pt x="1548" y="1241"/>
                  </a:lnTo>
                  <a:lnTo>
                    <a:pt x="1548" y="1237"/>
                  </a:lnTo>
                  <a:lnTo>
                    <a:pt x="1546" y="1235"/>
                  </a:lnTo>
                  <a:lnTo>
                    <a:pt x="1543" y="1232"/>
                  </a:lnTo>
                  <a:lnTo>
                    <a:pt x="1541" y="1231"/>
                  </a:lnTo>
                  <a:lnTo>
                    <a:pt x="1538" y="1230"/>
                  </a:lnTo>
                  <a:lnTo>
                    <a:pt x="1536" y="1228"/>
                  </a:lnTo>
                  <a:lnTo>
                    <a:pt x="1529" y="1225"/>
                  </a:lnTo>
                  <a:lnTo>
                    <a:pt x="1526" y="1220"/>
                  </a:lnTo>
                  <a:lnTo>
                    <a:pt x="1522" y="1215"/>
                  </a:lnTo>
                  <a:lnTo>
                    <a:pt x="1517" y="1204"/>
                  </a:lnTo>
                  <a:lnTo>
                    <a:pt x="1511" y="1194"/>
                  </a:lnTo>
                  <a:lnTo>
                    <a:pt x="1503" y="1181"/>
                  </a:lnTo>
                  <a:lnTo>
                    <a:pt x="1500" y="1167"/>
                  </a:lnTo>
                  <a:lnTo>
                    <a:pt x="1496" y="1154"/>
                  </a:lnTo>
                  <a:lnTo>
                    <a:pt x="1491" y="1143"/>
                  </a:lnTo>
                  <a:lnTo>
                    <a:pt x="1483" y="1129"/>
                  </a:lnTo>
                  <a:lnTo>
                    <a:pt x="1476" y="1118"/>
                  </a:lnTo>
                  <a:lnTo>
                    <a:pt x="1471" y="1104"/>
                  </a:lnTo>
                  <a:lnTo>
                    <a:pt x="1470" y="1090"/>
                  </a:lnTo>
                  <a:lnTo>
                    <a:pt x="1471" y="1085"/>
                  </a:lnTo>
                  <a:lnTo>
                    <a:pt x="1475" y="1079"/>
                  </a:lnTo>
                  <a:lnTo>
                    <a:pt x="1477" y="1072"/>
                  </a:lnTo>
                  <a:lnTo>
                    <a:pt x="1480" y="1064"/>
                  </a:lnTo>
                  <a:lnTo>
                    <a:pt x="1480" y="1059"/>
                  </a:lnTo>
                  <a:lnTo>
                    <a:pt x="1475" y="1057"/>
                  </a:lnTo>
                  <a:lnTo>
                    <a:pt x="1471" y="1057"/>
                  </a:lnTo>
                  <a:lnTo>
                    <a:pt x="1468" y="1059"/>
                  </a:lnTo>
                  <a:lnTo>
                    <a:pt x="1467" y="1060"/>
                  </a:lnTo>
                  <a:lnTo>
                    <a:pt x="1465" y="1064"/>
                  </a:lnTo>
                  <a:lnTo>
                    <a:pt x="1463" y="1067"/>
                  </a:lnTo>
                  <a:lnTo>
                    <a:pt x="1462" y="1069"/>
                  </a:lnTo>
                  <a:lnTo>
                    <a:pt x="1461" y="1070"/>
                  </a:lnTo>
                  <a:lnTo>
                    <a:pt x="1460" y="1073"/>
                  </a:lnTo>
                  <a:lnTo>
                    <a:pt x="1458" y="1074"/>
                  </a:lnTo>
                  <a:lnTo>
                    <a:pt x="1457" y="1075"/>
                  </a:lnTo>
                  <a:lnTo>
                    <a:pt x="1456" y="1077"/>
                  </a:lnTo>
                  <a:lnTo>
                    <a:pt x="1453" y="1077"/>
                  </a:lnTo>
                  <a:lnTo>
                    <a:pt x="1451" y="1074"/>
                  </a:lnTo>
                  <a:lnTo>
                    <a:pt x="1451" y="1063"/>
                  </a:lnTo>
                  <a:lnTo>
                    <a:pt x="1451" y="1052"/>
                  </a:lnTo>
                  <a:lnTo>
                    <a:pt x="1447" y="1036"/>
                  </a:lnTo>
                  <a:lnTo>
                    <a:pt x="1444" y="1023"/>
                  </a:lnTo>
                  <a:lnTo>
                    <a:pt x="1441" y="1013"/>
                  </a:lnTo>
                  <a:lnTo>
                    <a:pt x="1439" y="1007"/>
                  </a:lnTo>
                  <a:lnTo>
                    <a:pt x="1434" y="1000"/>
                  </a:lnTo>
                  <a:lnTo>
                    <a:pt x="1417" y="976"/>
                  </a:lnTo>
                  <a:lnTo>
                    <a:pt x="1415" y="968"/>
                  </a:lnTo>
                  <a:lnTo>
                    <a:pt x="1415" y="962"/>
                  </a:lnTo>
                  <a:lnTo>
                    <a:pt x="1417" y="955"/>
                  </a:lnTo>
                  <a:lnTo>
                    <a:pt x="1419" y="952"/>
                  </a:lnTo>
                  <a:lnTo>
                    <a:pt x="1420" y="950"/>
                  </a:lnTo>
                  <a:lnTo>
                    <a:pt x="1421" y="947"/>
                  </a:lnTo>
                  <a:lnTo>
                    <a:pt x="1422" y="945"/>
                  </a:lnTo>
                  <a:lnTo>
                    <a:pt x="1422" y="942"/>
                  </a:lnTo>
                  <a:lnTo>
                    <a:pt x="1417" y="941"/>
                  </a:lnTo>
                  <a:lnTo>
                    <a:pt x="1411" y="939"/>
                  </a:lnTo>
                  <a:lnTo>
                    <a:pt x="1407" y="935"/>
                  </a:lnTo>
                  <a:lnTo>
                    <a:pt x="1405" y="931"/>
                  </a:lnTo>
                  <a:lnTo>
                    <a:pt x="1404" y="930"/>
                  </a:lnTo>
                  <a:lnTo>
                    <a:pt x="1402" y="929"/>
                  </a:lnTo>
                  <a:lnTo>
                    <a:pt x="1401" y="927"/>
                  </a:lnTo>
                  <a:lnTo>
                    <a:pt x="1401" y="926"/>
                  </a:lnTo>
                  <a:lnTo>
                    <a:pt x="1401" y="926"/>
                  </a:lnTo>
                  <a:lnTo>
                    <a:pt x="1402" y="926"/>
                  </a:lnTo>
                  <a:lnTo>
                    <a:pt x="1405" y="926"/>
                  </a:lnTo>
                  <a:lnTo>
                    <a:pt x="1407" y="926"/>
                  </a:lnTo>
                  <a:lnTo>
                    <a:pt x="1410" y="925"/>
                  </a:lnTo>
                  <a:lnTo>
                    <a:pt x="1411" y="924"/>
                  </a:lnTo>
                  <a:lnTo>
                    <a:pt x="1411" y="921"/>
                  </a:lnTo>
                  <a:lnTo>
                    <a:pt x="1410" y="919"/>
                  </a:lnTo>
                  <a:lnTo>
                    <a:pt x="1407" y="915"/>
                  </a:lnTo>
                  <a:lnTo>
                    <a:pt x="1406" y="912"/>
                  </a:lnTo>
                  <a:lnTo>
                    <a:pt x="1406" y="909"/>
                  </a:lnTo>
                  <a:lnTo>
                    <a:pt x="1406" y="906"/>
                  </a:lnTo>
                  <a:lnTo>
                    <a:pt x="1405" y="903"/>
                  </a:lnTo>
                  <a:lnTo>
                    <a:pt x="1402" y="901"/>
                  </a:lnTo>
                  <a:lnTo>
                    <a:pt x="1400" y="900"/>
                  </a:lnTo>
                  <a:lnTo>
                    <a:pt x="1399" y="898"/>
                  </a:lnTo>
                  <a:lnTo>
                    <a:pt x="1397" y="895"/>
                  </a:lnTo>
                  <a:lnTo>
                    <a:pt x="1397" y="894"/>
                  </a:lnTo>
                  <a:lnTo>
                    <a:pt x="1397" y="891"/>
                  </a:lnTo>
                  <a:lnTo>
                    <a:pt x="1399" y="890"/>
                  </a:lnTo>
                  <a:lnTo>
                    <a:pt x="1404" y="886"/>
                  </a:lnTo>
                  <a:lnTo>
                    <a:pt x="1407" y="885"/>
                  </a:lnTo>
                  <a:lnTo>
                    <a:pt x="1410" y="884"/>
                  </a:lnTo>
                  <a:lnTo>
                    <a:pt x="1412" y="883"/>
                  </a:lnTo>
                  <a:lnTo>
                    <a:pt x="1415" y="880"/>
                  </a:lnTo>
                  <a:lnTo>
                    <a:pt x="1417" y="878"/>
                  </a:lnTo>
                  <a:lnTo>
                    <a:pt x="1421" y="878"/>
                  </a:lnTo>
                  <a:lnTo>
                    <a:pt x="1424" y="879"/>
                  </a:lnTo>
                  <a:lnTo>
                    <a:pt x="1429" y="880"/>
                  </a:lnTo>
                  <a:lnTo>
                    <a:pt x="1434" y="883"/>
                  </a:lnTo>
                  <a:lnTo>
                    <a:pt x="1441" y="883"/>
                  </a:lnTo>
                  <a:lnTo>
                    <a:pt x="1448" y="883"/>
                  </a:lnTo>
                  <a:lnTo>
                    <a:pt x="1451" y="884"/>
                  </a:lnTo>
                  <a:lnTo>
                    <a:pt x="1453" y="886"/>
                  </a:lnTo>
                  <a:lnTo>
                    <a:pt x="1456" y="889"/>
                  </a:lnTo>
                  <a:lnTo>
                    <a:pt x="1457" y="890"/>
                  </a:lnTo>
                  <a:lnTo>
                    <a:pt x="1460" y="893"/>
                  </a:lnTo>
                  <a:lnTo>
                    <a:pt x="1462" y="893"/>
                  </a:lnTo>
                  <a:lnTo>
                    <a:pt x="1463" y="893"/>
                  </a:lnTo>
                  <a:lnTo>
                    <a:pt x="1465" y="891"/>
                  </a:lnTo>
                  <a:lnTo>
                    <a:pt x="1465" y="890"/>
                  </a:lnTo>
                  <a:lnTo>
                    <a:pt x="1465" y="889"/>
                  </a:lnTo>
                  <a:lnTo>
                    <a:pt x="1463" y="888"/>
                  </a:lnTo>
                  <a:lnTo>
                    <a:pt x="1462" y="885"/>
                  </a:lnTo>
                  <a:lnTo>
                    <a:pt x="1460" y="883"/>
                  </a:lnTo>
                  <a:lnTo>
                    <a:pt x="1457" y="881"/>
                  </a:lnTo>
                  <a:lnTo>
                    <a:pt x="1455" y="880"/>
                  </a:lnTo>
                  <a:lnTo>
                    <a:pt x="1452" y="878"/>
                  </a:lnTo>
                  <a:lnTo>
                    <a:pt x="1451" y="875"/>
                  </a:lnTo>
                  <a:lnTo>
                    <a:pt x="1450" y="873"/>
                  </a:lnTo>
                  <a:lnTo>
                    <a:pt x="1450" y="870"/>
                  </a:lnTo>
                  <a:lnTo>
                    <a:pt x="1448" y="868"/>
                  </a:lnTo>
                  <a:lnTo>
                    <a:pt x="1446" y="866"/>
                  </a:lnTo>
                  <a:lnTo>
                    <a:pt x="1440" y="866"/>
                  </a:lnTo>
                  <a:lnTo>
                    <a:pt x="1432" y="869"/>
                  </a:lnTo>
                  <a:lnTo>
                    <a:pt x="1425" y="870"/>
                  </a:lnTo>
                  <a:lnTo>
                    <a:pt x="1420" y="869"/>
                  </a:lnTo>
                  <a:lnTo>
                    <a:pt x="1419" y="866"/>
                  </a:lnTo>
                  <a:lnTo>
                    <a:pt x="1419" y="864"/>
                  </a:lnTo>
                  <a:lnTo>
                    <a:pt x="1419" y="862"/>
                  </a:lnTo>
                  <a:lnTo>
                    <a:pt x="1421" y="860"/>
                  </a:lnTo>
                  <a:lnTo>
                    <a:pt x="1424" y="859"/>
                  </a:lnTo>
                  <a:lnTo>
                    <a:pt x="1426" y="858"/>
                  </a:lnTo>
                  <a:lnTo>
                    <a:pt x="1429" y="857"/>
                  </a:lnTo>
                  <a:lnTo>
                    <a:pt x="1431" y="857"/>
                  </a:lnTo>
                  <a:lnTo>
                    <a:pt x="1434" y="857"/>
                  </a:lnTo>
                  <a:lnTo>
                    <a:pt x="1436" y="857"/>
                  </a:lnTo>
                  <a:lnTo>
                    <a:pt x="1441" y="855"/>
                  </a:lnTo>
                  <a:lnTo>
                    <a:pt x="1442" y="852"/>
                  </a:lnTo>
                  <a:lnTo>
                    <a:pt x="1442" y="847"/>
                  </a:lnTo>
                  <a:lnTo>
                    <a:pt x="1441" y="842"/>
                  </a:lnTo>
                  <a:lnTo>
                    <a:pt x="1441" y="838"/>
                  </a:lnTo>
                  <a:lnTo>
                    <a:pt x="1444" y="835"/>
                  </a:lnTo>
                  <a:lnTo>
                    <a:pt x="1446" y="833"/>
                  </a:lnTo>
                  <a:lnTo>
                    <a:pt x="1447" y="830"/>
                  </a:lnTo>
                  <a:lnTo>
                    <a:pt x="1448" y="827"/>
                  </a:lnTo>
                  <a:lnTo>
                    <a:pt x="1448" y="824"/>
                  </a:lnTo>
                  <a:lnTo>
                    <a:pt x="1448" y="820"/>
                  </a:lnTo>
                  <a:lnTo>
                    <a:pt x="1448" y="817"/>
                  </a:lnTo>
                  <a:lnTo>
                    <a:pt x="1452" y="808"/>
                  </a:lnTo>
                  <a:lnTo>
                    <a:pt x="1451" y="797"/>
                  </a:lnTo>
                  <a:lnTo>
                    <a:pt x="1450" y="788"/>
                  </a:lnTo>
                  <a:lnTo>
                    <a:pt x="1445" y="782"/>
                  </a:lnTo>
                  <a:lnTo>
                    <a:pt x="1437" y="777"/>
                  </a:lnTo>
                  <a:lnTo>
                    <a:pt x="1429" y="778"/>
                  </a:lnTo>
                  <a:lnTo>
                    <a:pt x="1426" y="778"/>
                  </a:lnTo>
                  <a:lnTo>
                    <a:pt x="1424" y="778"/>
                  </a:lnTo>
                  <a:lnTo>
                    <a:pt x="1421" y="778"/>
                  </a:lnTo>
                  <a:lnTo>
                    <a:pt x="1419" y="778"/>
                  </a:lnTo>
                  <a:lnTo>
                    <a:pt x="1416" y="778"/>
                  </a:lnTo>
                  <a:lnTo>
                    <a:pt x="1414" y="778"/>
                  </a:lnTo>
                  <a:lnTo>
                    <a:pt x="1411" y="779"/>
                  </a:lnTo>
                  <a:lnTo>
                    <a:pt x="1410" y="781"/>
                  </a:lnTo>
                  <a:lnTo>
                    <a:pt x="1410" y="782"/>
                  </a:lnTo>
                  <a:lnTo>
                    <a:pt x="1410" y="783"/>
                  </a:lnTo>
                  <a:lnTo>
                    <a:pt x="1412" y="786"/>
                  </a:lnTo>
                  <a:lnTo>
                    <a:pt x="1415" y="788"/>
                  </a:lnTo>
                  <a:lnTo>
                    <a:pt x="1420" y="794"/>
                  </a:lnTo>
                  <a:lnTo>
                    <a:pt x="1424" y="799"/>
                  </a:lnTo>
                  <a:lnTo>
                    <a:pt x="1426" y="804"/>
                  </a:lnTo>
                  <a:lnTo>
                    <a:pt x="1424" y="809"/>
                  </a:lnTo>
                  <a:lnTo>
                    <a:pt x="1417" y="812"/>
                  </a:lnTo>
                  <a:lnTo>
                    <a:pt x="1399" y="812"/>
                  </a:lnTo>
                  <a:lnTo>
                    <a:pt x="1396" y="813"/>
                  </a:lnTo>
                  <a:lnTo>
                    <a:pt x="1392" y="814"/>
                  </a:lnTo>
                  <a:lnTo>
                    <a:pt x="1390" y="814"/>
                  </a:lnTo>
                  <a:lnTo>
                    <a:pt x="1389" y="814"/>
                  </a:lnTo>
                  <a:lnTo>
                    <a:pt x="1386" y="813"/>
                  </a:lnTo>
                  <a:lnTo>
                    <a:pt x="1384" y="809"/>
                  </a:lnTo>
                  <a:lnTo>
                    <a:pt x="1382" y="808"/>
                  </a:lnTo>
                  <a:lnTo>
                    <a:pt x="1381" y="806"/>
                  </a:lnTo>
                  <a:lnTo>
                    <a:pt x="1381" y="803"/>
                  </a:lnTo>
                  <a:lnTo>
                    <a:pt x="1381" y="802"/>
                  </a:lnTo>
                  <a:lnTo>
                    <a:pt x="1381" y="801"/>
                  </a:lnTo>
                  <a:lnTo>
                    <a:pt x="1381" y="799"/>
                  </a:lnTo>
                  <a:lnTo>
                    <a:pt x="1379" y="797"/>
                  </a:lnTo>
                  <a:lnTo>
                    <a:pt x="1376" y="797"/>
                  </a:lnTo>
                  <a:lnTo>
                    <a:pt x="1373" y="796"/>
                  </a:lnTo>
                  <a:lnTo>
                    <a:pt x="1370" y="794"/>
                  </a:lnTo>
                  <a:lnTo>
                    <a:pt x="1369" y="792"/>
                  </a:lnTo>
                  <a:lnTo>
                    <a:pt x="1368" y="789"/>
                  </a:lnTo>
                  <a:lnTo>
                    <a:pt x="1366" y="786"/>
                  </a:lnTo>
                  <a:lnTo>
                    <a:pt x="1365" y="783"/>
                  </a:lnTo>
                  <a:lnTo>
                    <a:pt x="1365" y="781"/>
                  </a:lnTo>
                  <a:lnTo>
                    <a:pt x="1365" y="777"/>
                  </a:lnTo>
                  <a:lnTo>
                    <a:pt x="1365" y="772"/>
                  </a:lnTo>
                  <a:lnTo>
                    <a:pt x="1366" y="767"/>
                  </a:lnTo>
                  <a:lnTo>
                    <a:pt x="1368" y="762"/>
                  </a:lnTo>
                  <a:lnTo>
                    <a:pt x="1370" y="761"/>
                  </a:lnTo>
                  <a:lnTo>
                    <a:pt x="1371" y="760"/>
                  </a:lnTo>
                  <a:lnTo>
                    <a:pt x="1374" y="757"/>
                  </a:lnTo>
                  <a:lnTo>
                    <a:pt x="1375" y="755"/>
                  </a:lnTo>
                  <a:lnTo>
                    <a:pt x="1376" y="752"/>
                  </a:lnTo>
                  <a:lnTo>
                    <a:pt x="1375" y="747"/>
                  </a:lnTo>
                  <a:lnTo>
                    <a:pt x="1373" y="741"/>
                  </a:lnTo>
                  <a:lnTo>
                    <a:pt x="1370" y="733"/>
                  </a:lnTo>
                  <a:lnTo>
                    <a:pt x="1369" y="728"/>
                  </a:lnTo>
                  <a:lnTo>
                    <a:pt x="1370" y="725"/>
                  </a:lnTo>
                  <a:lnTo>
                    <a:pt x="1376" y="723"/>
                  </a:lnTo>
                  <a:lnTo>
                    <a:pt x="1380" y="725"/>
                  </a:lnTo>
                  <a:lnTo>
                    <a:pt x="1384" y="726"/>
                  </a:lnTo>
                  <a:lnTo>
                    <a:pt x="1387" y="728"/>
                  </a:lnTo>
                  <a:lnTo>
                    <a:pt x="1391" y="731"/>
                  </a:lnTo>
                  <a:lnTo>
                    <a:pt x="1399" y="735"/>
                  </a:lnTo>
                  <a:lnTo>
                    <a:pt x="1405" y="737"/>
                  </a:lnTo>
                  <a:lnTo>
                    <a:pt x="1412" y="740"/>
                  </a:lnTo>
                  <a:lnTo>
                    <a:pt x="1417" y="741"/>
                  </a:lnTo>
                  <a:lnTo>
                    <a:pt x="1424" y="743"/>
                  </a:lnTo>
                  <a:lnTo>
                    <a:pt x="1429" y="746"/>
                  </a:lnTo>
                  <a:lnTo>
                    <a:pt x="1432" y="746"/>
                  </a:lnTo>
                  <a:lnTo>
                    <a:pt x="1435" y="743"/>
                  </a:lnTo>
                  <a:lnTo>
                    <a:pt x="1434" y="737"/>
                  </a:lnTo>
                  <a:lnTo>
                    <a:pt x="1431" y="731"/>
                  </a:lnTo>
                  <a:lnTo>
                    <a:pt x="1429" y="727"/>
                  </a:lnTo>
                  <a:lnTo>
                    <a:pt x="1426" y="723"/>
                  </a:lnTo>
                  <a:lnTo>
                    <a:pt x="1422" y="721"/>
                  </a:lnTo>
                  <a:lnTo>
                    <a:pt x="1417" y="718"/>
                  </a:lnTo>
                  <a:lnTo>
                    <a:pt x="1415" y="717"/>
                  </a:lnTo>
                  <a:lnTo>
                    <a:pt x="1412" y="714"/>
                  </a:lnTo>
                  <a:lnTo>
                    <a:pt x="1410" y="711"/>
                  </a:lnTo>
                  <a:lnTo>
                    <a:pt x="1410" y="709"/>
                  </a:lnTo>
                  <a:lnTo>
                    <a:pt x="1410" y="705"/>
                  </a:lnTo>
                  <a:lnTo>
                    <a:pt x="1409" y="704"/>
                  </a:lnTo>
                  <a:lnTo>
                    <a:pt x="1407" y="701"/>
                  </a:lnTo>
                  <a:lnTo>
                    <a:pt x="1405" y="699"/>
                  </a:lnTo>
                  <a:lnTo>
                    <a:pt x="1402" y="697"/>
                  </a:lnTo>
                  <a:lnTo>
                    <a:pt x="1400" y="697"/>
                  </a:lnTo>
                  <a:lnTo>
                    <a:pt x="1399" y="697"/>
                  </a:lnTo>
                  <a:lnTo>
                    <a:pt x="1396" y="699"/>
                  </a:lnTo>
                  <a:lnTo>
                    <a:pt x="1394" y="699"/>
                  </a:lnTo>
                  <a:lnTo>
                    <a:pt x="1391" y="697"/>
                  </a:lnTo>
                  <a:lnTo>
                    <a:pt x="1390" y="696"/>
                  </a:lnTo>
                  <a:lnTo>
                    <a:pt x="1389" y="695"/>
                  </a:lnTo>
                  <a:lnTo>
                    <a:pt x="1389" y="692"/>
                  </a:lnTo>
                  <a:lnTo>
                    <a:pt x="1389" y="691"/>
                  </a:lnTo>
                  <a:lnTo>
                    <a:pt x="1389" y="689"/>
                  </a:lnTo>
                  <a:lnTo>
                    <a:pt x="1390" y="686"/>
                  </a:lnTo>
                  <a:lnTo>
                    <a:pt x="1390" y="684"/>
                  </a:lnTo>
                  <a:lnTo>
                    <a:pt x="1390" y="682"/>
                  </a:lnTo>
                  <a:lnTo>
                    <a:pt x="1389" y="680"/>
                  </a:lnTo>
                  <a:lnTo>
                    <a:pt x="1386" y="679"/>
                  </a:lnTo>
                  <a:lnTo>
                    <a:pt x="1382" y="677"/>
                  </a:lnTo>
                  <a:lnTo>
                    <a:pt x="1379" y="677"/>
                  </a:lnTo>
                  <a:lnTo>
                    <a:pt x="1376" y="677"/>
                  </a:lnTo>
                  <a:lnTo>
                    <a:pt x="1373" y="677"/>
                  </a:lnTo>
                  <a:lnTo>
                    <a:pt x="1370" y="679"/>
                  </a:lnTo>
                  <a:lnTo>
                    <a:pt x="1369" y="680"/>
                  </a:lnTo>
                  <a:lnTo>
                    <a:pt x="1368" y="681"/>
                  </a:lnTo>
                  <a:lnTo>
                    <a:pt x="1368" y="682"/>
                  </a:lnTo>
                  <a:lnTo>
                    <a:pt x="1368" y="685"/>
                  </a:lnTo>
                  <a:lnTo>
                    <a:pt x="1368" y="687"/>
                  </a:lnTo>
                  <a:lnTo>
                    <a:pt x="1368" y="690"/>
                  </a:lnTo>
                  <a:lnTo>
                    <a:pt x="1366" y="696"/>
                  </a:lnTo>
                  <a:lnTo>
                    <a:pt x="1361" y="697"/>
                  </a:lnTo>
                  <a:lnTo>
                    <a:pt x="1355" y="696"/>
                  </a:lnTo>
                  <a:lnTo>
                    <a:pt x="1348" y="690"/>
                  </a:lnTo>
                  <a:lnTo>
                    <a:pt x="1344" y="687"/>
                  </a:lnTo>
                  <a:lnTo>
                    <a:pt x="1343" y="685"/>
                  </a:lnTo>
                  <a:lnTo>
                    <a:pt x="1343" y="682"/>
                  </a:lnTo>
                  <a:lnTo>
                    <a:pt x="1343" y="679"/>
                  </a:lnTo>
                  <a:lnTo>
                    <a:pt x="1343" y="676"/>
                  </a:lnTo>
                  <a:lnTo>
                    <a:pt x="1341" y="674"/>
                  </a:lnTo>
                  <a:lnTo>
                    <a:pt x="1341" y="670"/>
                  </a:lnTo>
                  <a:lnTo>
                    <a:pt x="1340" y="667"/>
                  </a:lnTo>
                  <a:lnTo>
                    <a:pt x="1339" y="665"/>
                  </a:lnTo>
                  <a:lnTo>
                    <a:pt x="1338" y="663"/>
                  </a:lnTo>
                  <a:lnTo>
                    <a:pt x="1338" y="661"/>
                  </a:lnTo>
                  <a:lnTo>
                    <a:pt x="1336" y="659"/>
                  </a:lnTo>
                  <a:lnTo>
                    <a:pt x="1335" y="653"/>
                  </a:lnTo>
                  <a:lnTo>
                    <a:pt x="1338" y="649"/>
                  </a:lnTo>
                  <a:lnTo>
                    <a:pt x="1341" y="646"/>
                  </a:lnTo>
                  <a:lnTo>
                    <a:pt x="1343" y="643"/>
                  </a:lnTo>
                  <a:lnTo>
                    <a:pt x="1341" y="638"/>
                  </a:lnTo>
                  <a:lnTo>
                    <a:pt x="1340" y="636"/>
                  </a:lnTo>
                  <a:lnTo>
                    <a:pt x="1338" y="634"/>
                  </a:lnTo>
                  <a:lnTo>
                    <a:pt x="1335" y="631"/>
                  </a:lnTo>
                  <a:lnTo>
                    <a:pt x="1334" y="629"/>
                  </a:lnTo>
                  <a:lnTo>
                    <a:pt x="1331" y="626"/>
                  </a:lnTo>
                  <a:lnTo>
                    <a:pt x="1331" y="625"/>
                  </a:lnTo>
                  <a:lnTo>
                    <a:pt x="1333" y="623"/>
                  </a:lnTo>
                  <a:lnTo>
                    <a:pt x="1335" y="620"/>
                  </a:lnTo>
                  <a:lnTo>
                    <a:pt x="1338" y="619"/>
                  </a:lnTo>
                  <a:lnTo>
                    <a:pt x="1340" y="618"/>
                  </a:lnTo>
                  <a:lnTo>
                    <a:pt x="1341" y="617"/>
                  </a:lnTo>
                  <a:lnTo>
                    <a:pt x="1344" y="613"/>
                  </a:lnTo>
                  <a:lnTo>
                    <a:pt x="1345" y="610"/>
                  </a:lnTo>
                  <a:lnTo>
                    <a:pt x="1344" y="608"/>
                  </a:lnTo>
                  <a:lnTo>
                    <a:pt x="1343" y="607"/>
                  </a:lnTo>
                  <a:lnTo>
                    <a:pt x="1340" y="605"/>
                  </a:lnTo>
                  <a:lnTo>
                    <a:pt x="1336" y="604"/>
                  </a:lnTo>
                  <a:lnTo>
                    <a:pt x="1333" y="603"/>
                  </a:lnTo>
                  <a:lnTo>
                    <a:pt x="1330" y="602"/>
                  </a:lnTo>
                  <a:lnTo>
                    <a:pt x="1329" y="600"/>
                  </a:lnTo>
                  <a:lnTo>
                    <a:pt x="1328" y="598"/>
                  </a:lnTo>
                  <a:lnTo>
                    <a:pt x="1328" y="595"/>
                  </a:lnTo>
                  <a:lnTo>
                    <a:pt x="1328" y="594"/>
                  </a:lnTo>
                  <a:lnTo>
                    <a:pt x="1329" y="592"/>
                  </a:lnTo>
                  <a:lnTo>
                    <a:pt x="1329" y="589"/>
                  </a:lnTo>
                  <a:lnTo>
                    <a:pt x="1329" y="588"/>
                  </a:lnTo>
                  <a:lnTo>
                    <a:pt x="1329" y="585"/>
                  </a:lnTo>
                  <a:lnTo>
                    <a:pt x="1326" y="582"/>
                  </a:lnTo>
                  <a:lnTo>
                    <a:pt x="1324" y="578"/>
                  </a:lnTo>
                  <a:lnTo>
                    <a:pt x="1320" y="574"/>
                  </a:lnTo>
                  <a:lnTo>
                    <a:pt x="1316" y="572"/>
                  </a:lnTo>
                  <a:lnTo>
                    <a:pt x="1313" y="570"/>
                  </a:lnTo>
                  <a:lnTo>
                    <a:pt x="1309" y="569"/>
                  </a:lnTo>
                  <a:lnTo>
                    <a:pt x="1308" y="568"/>
                  </a:lnTo>
                  <a:lnTo>
                    <a:pt x="1306" y="567"/>
                  </a:lnTo>
                  <a:lnTo>
                    <a:pt x="1306" y="566"/>
                  </a:lnTo>
                  <a:lnTo>
                    <a:pt x="1308" y="563"/>
                  </a:lnTo>
                  <a:lnTo>
                    <a:pt x="1308" y="562"/>
                  </a:lnTo>
                  <a:lnTo>
                    <a:pt x="1308" y="559"/>
                  </a:lnTo>
                  <a:lnTo>
                    <a:pt x="1309" y="548"/>
                  </a:lnTo>
                  <a:lnTo>
                    <a:pt x="1305" y="539"/>
                  </a:lnTo>
                  <a:lnTo>
                    <a:pt x="1304" y="533"/>
                  </a:lnTo>
                  <a:lnTo>
                    <a:pt x="1303" y="528"/>
                  </a:lnTo>
                  <a:lnTo>
                    <a:pt x="1300" y="524"/>
                  </a:lnTo>
                  <a:lnTo>
                    <a:pt x="1298" y="521"/>
                  </a:lnTo>
                  <a:lnTo>
                    <a:pt x="1297" y="517"/>
                  </a:lnTo>
                  <a:lnTo>
                    <a:pt x="1295" y="515"/>
                  </a:lnTo>
                  <a:lnTo>
                    <a:pt x="1292" y="512"/>
                  </a:lnTo>
                  <a:lnTo>
                    <a:pt x="1287" y="511"/>
                  </a:lnTo>
                  <a:lnTo>
                    <a:pt x="1285" y="508"/>
                  </a:lnTo>
                  <a:lnTo>
                    <a:pt x="1283" y="506"/>
                  </a:lnTo>
                  <a:lnTo>
                    <a:pt x="1280" y="502"/>
                  </a:lnTo>
                  <a:lnTo>
                    <a:pt x="1278" y="500"/>
                  </a:lnTo>
                  <a:lnTo>
                    <a:pt x="1277" y="497"/>
                  </a:lnTo>
                  <a:lnTo>
                    <a:pt x="1274" y="493"/>
                  </a:lnTo>
                  <a:lnTo>
                    <a:pt x="1269" y="490"/>
                  </a:lnTo>
                  <a:lnTo>
                    <a:pt x="1265" y="486"/>
                  </a:lnTo>
                  <a:lnTo>
                    <a:pt x="1260" y="482"/>
                  </a:lnTo>
                  <a:lnTo>
                    <a:pt x="1258" y="476"/>
                  </a:lnTo>
                  <a:lnTo>
                    <a:pt x="1257" y="471"/>
                  </a:lnTo>
                  <a:lnTo>
                    <a:pt x="1255" y="466"/>
                  </a:lnTo>
                  <a:lnTo>
                    <a:pt x="1252" y="457"/>
                  </a:lnTo>
                  <a:lnTo>
                    <a:pt x="1245" y="449"/>
                  </a:lnTo>
                  <a:lnTo>
                    <a:pt x="1238" y="440"/>
                  </a:lnTo>
                  <a:lnTo>
                    <a:pt x="1229" y="435"/>
                  </a:lnTo>
                  <a:lnTo>
                    <a:pt x="1216" y="427"/>
                  </a:lnTo>
                  <a:lnTo>
                    <a:pt x="1201" y="421"/>
                  </a:lnTo>
                  <a:lnTo>
                    <a:pt x="1194" y="418"/>
                  </a:lnTo>
                  <a:lnTo>
                    <a:pt x="1188" y="416"/>
                  </a:lnTo>
                  <a:lnTo>
                    <a:pt x="1179" y="414"/>
                  </a:lnTo>
                  <a:lnTo>
                    <a:pt x="1176" y="411"/>
                  </a:lnTo>
                  <a:lnTo>
                    <a:pt x="1171" y="409"/>
                  </a:lnTo>
                  <a:lnTo>
                    <a:pt x="1166" y="406"/>
                  </a:lnTo>
                  <a:lnTo>
                    <a:pt x="1162" y="404"/>
                  </a:lnTo>
                  <a:lnTo>
                    <a:pt x="1158" y="403"/>
                  </a:lnTo>
                  <a:lnTo>
                    <a:pt x="1156" y="403"/>
                  </a:lnTo>
                  <a:lnTo>
                    <a:pt x="1152" y="401"/>
                  </a:lnTo>
                  <a:lnTo>
                    <a:pt x="1148" y="400"/>
                  </a:lnTo>
                  <a:lnTo>
                    <a:pt x="1146" y="399"/>
                  </a:lnTo>
                  <a:lnTo>
                    <a:pt x="1143" y="399"/>
                  </a:lnTo>
                  <a:lnTo>
                    <a:pt x="1142" y="400"/>
                  </a:lnTo>
                  <a:lnTo>
                    <a:pt x="1143" y="401"/>
                  </a:lnTo>
                  <a:lnTo>
                    <a:pt x="1145" y="404"/>
                  </a:lnTo>
                  <a:lnTo>
                    <a:pt x="1146" y="405"/>
                  </a:lnTo>
                  <a:lnTo>
                    <a:pt x="1147" y="408"/>
                  </a:lnTo>
                  <a:lnTo>
                    <a:pt x="1148" y="409"/>
                  </a:lnTo>
                  <a:lnTo>
                    <a:pt x="1148" y="410"/>
                  </a:lnTo>
                  <a:lnTo>
                    <a:pt x="1147" y="411"/>
                  </a:lnTo>
                  <a:lnTo>
                    <a:pt x="1145" y="411"/>
                  </a:lnTo>
                  <a:lnTo>
                    <a:pt x="1142" y="411"/>
                  </a:lnTo>
                  <a:lnTo>
                    <a:pt x="1140" y="410"/>
                  </a:lnTo>
                  <a:lnTo>
                    <a:pt x="1137" y="410"/>
                  </a:lnTo>
                  <a:lnTo>
                    <a:pt x="1135" y="409"/>
                  </a:lnTo>
                  <a:lnTo>
                    <a:pt x="1133" y="409"/>
                  </a:lnTo>
                  <a:lnTo>
                    <a:pt x="1123" y="405"/>
                  </a:lnTo>
                  <a:lnTo>
                    <a:pt x="1116" y="404"/>
                  </a:lnTo>
                  <a:lnTo>
                    <a:pt x="1111" y="406"/>
                  </a:lnTo>
                  <a:lnTo>
                    <a:pt x="1110" y="411"/>
                  </a:lnTo>
                  <a:lnTo>
                    <a:pt x="1106" y="410"/>
                  </a:lnTo>
                  <a:lnTo>
                    <a:pt x="1102" y="409"/>
                  </a:lnTo>
                  <a:lnTo>
                    <a:pt x="1097" y="406"/>
                  </a:lnTo>
                  <a:lnTo>
                    <a:pt x="1093" y="404"/>
                  </a:lnTo>
                  <a:lnTo>
                    <a:pt x="1091" y="404"/>
                  </a:lnTo>
                  <a:lnTo>
                    <a:pt x="1090" y="404"/>
                  </a:lnTo>
                  <a:lnTo>
                    <a:pt x="1088" y="406"/>
                  </a:lnTo>
                  <a:lnTo>
                    <a:pt x="1088" y="408"/>
                  </a:lnTo>
                  <a:lnTo>
                    <a:pt x="1088" y="410"/>
                  </a:lnTo>
                  <a:lnTo>
                    <a:pt x="1088" y="413"/>
                  </a:lnTo>
                  <a:lnTo>
                    <a:pt x="1088" y="415"/>
                  </a:lnTo>
                  <a:lnTo>
                    <a:pt x="1088" y="416"/>
                  </a:lnTo>
                  <a:lnTo>
                    <a:pt x="1081" y="415"/>
                  </a:lnTo>
                  <a:lnTo>
                    <a:pt x="1075" y="413"/>
                  </a:lnTo>
                  <a:lnTo>
                    <a:pt x="1067" y="411"/>
                  </a:lnTo>
                  <a:lnTo>
                    <a:pt x="1064" y="410"/>
                  </a:lnTo>
                  <a:lnTo>
                    <a:pt x="1059" y="409"/>
                  </a:lnTo>
                  <a:lnTo>
                    <a:pt x="1054" y="408"/>
                  </a:lnTo>
                  <a:lnTo>
                    <a:pt x="1050" y="406"/>
                  </a:lnTo>
                  <a:lnTo>
                    <a:pt x="1046" y="405"/>
                  </a:lnTo>
                  <a:lnTo>
                    <a:pt x="1044" y="403"/>
                  </a:lnTo>
                  <a:lnTo>
                    <a:pt x="1042" y="401"/>
                  </a:lnTo>
                  <a:lnTo>
                    <a:pt x="1040" y="399"/>
                  </a:lnTo>
                  <a:lnTo>
                    <a:pt x="1039" y="398"/>
                  </a:lnTo>
                  <a:lnTo>
                    <a:pt x="1036" y="396"/>
                  </a:lnTo>
                  <a:lnTo>
                    <a:pt x="1032" y="394"/>
                  </a:lnTo>
                  <a:lnTo>
                    <a:pt x="1027" y="393"/>
                  </a:lnTo>
                  <a:lnTo>
                    <a:pt x="1022" y="393"/>
                  </a:lnTo>
                  <a:lnTo>
                    <a:pt x="1017" y="390"/>
                  </a:lnTo>
                  <a:lnTo>
                    <a:pt x="1015" y="390"/>
                  </a:lnTo>
                  <a:lnTo>
                    <a:pt x="1014" y="389"/>
                  </a:lnTo>
                  <a:lnTo>
                    <a:pt x="1014" y="388"/>
                  </a:lnTo>
                  <a:lnTo>
                    <a:pt x="1015" y="386"/>
                  </a:lnTo>
                  <a:lnTo>
                    <a:pt x="1016" y="385"/>
                  </a:lnTo>
                  <a:lnTo>
                    <a:pt x="1019" y="384"/>
                  </a:lnTo>
                  <a:lnTo>
                    <a:pt x="1021" y="383"/>
                  </a:lnTo>
                  <a:lnTo>
                    <a:pt x="1024" y="381"/>
                  </a:lnTo>
                  <a:lnTo>
                    <a:pt x="1026" y="381"/>
                  </a:lnTo>
                  <a:lnTo>
                    <a:pt x="1029" y="380"/>
                  </a:lnTo>
                  <a:lnTo>
                    <a:pt x="1034" y="380"/>
                  </a:lnTo>
                  <a:lnTo>
                    <a:pt x="1041" y="380"/>
                  </a:lnTo>
                  <a:lnTo>
                    <a:pt x="1046" y="379"/>
                  </a:lnTo>
                  <a:lnTo>
                    <a:pt x="1050" y="376"/>
                  </a:lnTo>
                  <a:lnTo>
                    <a:pt x="1050" y="373"/>
                  </a:lnTo>
                  <a:lnTo>
                    <a:pt x="1047" y="370"/>
                  </a:lnTo>
                  <a:lnTo>
                    <a:pt x="1045" y="369"/>
                  </a:lnTo>
                  <a:lnTo>
                    <a:pt x="1042" y="368"/>
                  </a:lnTo>
                  <a:lnTo>
                    <a:pt x="1039" y="368"/>
                  </a:lnTo>
                  <a:lnTo>
                    <a:pt x="1035" y="368"/>
                  </a:lnTo>
                  <a:lnTo>
                    <a:pt x="1032" y="369"/>
                  </a:lnTo>
                  <a:lnTo>
                    <a:pt x="1031" y="370"/>
                  </a:lnTo>
                  <a:lnTo>
                    <a:pt x="1026" y="369"/>
                  </a:lnTo>
                  <a:lnTo>
                    <a:pt x="1022" y="368"/>
                  </a:lnTo>
                  <a:lnTo>
                    <a:pt x="1019" y="365"/>
                  </a:lnTo>
                  <a:lnTo>
                    <a:pt x="1016" y="364"/>
                  </a:lnTo>
                  <a:lnTo>
                    <a:pt x="1012" y="362"/>
                  </a:lnTo>
                  <a:lnTo>
                    <a:pt x="1004" y="359"/>
                  </a:lnTo>
                  <a:lnTo>
                    <a:pt x="995" y="358"/>
                  </a:lnTo>
                  <a:lnTo>
                    <a:pt x="986" y="354"/>
                  </a:lnTo>
                  <a:lnTo>
                    <a:pt x="984" y="352"/>
                  </a:lnTo>
                  <a:lnTo>
                    <a:pt x="983" y="349"/>
                  </a:lnTo>
                  <a:lnTo>
                    <a:pt x="983" y="345"/>
                  </a:lnTo>
                  <a:lnTo>
                    <a:pt x="985" y="343"/>
                  </a:lnTo>
                  <a:lnTo>
                    <a:pt x="988" y="339"/>
                  </a:lnTo>
                  <a:lnTo>
                    <a:pt x="990" y="338"/>
                  </a:lnTo>
                  <a:lnTo>
                    <a:pt x="995" y="335"/>
                  </a:lnTo>
                  <a:lnTo>
                    <a:pt x="999" y="334"/>
                  </a:lnTo>
                  <a:lnTo>
                    <a:pt x="1003" y="334"/>
                  </a:lnTo>
                  <a:lnTo>
                    <a:pt x="1006" y="334"/>
                  </a:lnTo>
                  <a:lnTo>
                    <a:pt x="1010" y="333"/>
                  </a:lnTo>
                  <a:lnTo>
                    <a:pt x="1012" y="333"/>
                  </a:lnTo>
                  <a:lnTo>
                    <a:pt x="1014" y="333"/>
                  </a:lnTo>
                  <a:lnTo>
                    <a:pt x="1016" y="334"/>
                  </a:lnTo>
                  <a:lnTo>
                    <a:pt x="1019" y="335"/>
                  </a:lnTo>
                  <a:lnTo>
                    <a:pt x="1021" y="337"/>
                  </a:lnTo>
                  <a:lnTo>
                    <a:pt x="1024" y="338"/>
                  </a:lnTo>
                  <a:lnTo>
                    <a:pt x="1030" y="338"/>
                  </a:lnTo>
                  <a:lnTo>
                    <a:pt x="1035" y="335"/>
                  </a:lnTo>
                  <a:lnTo>
                    <a:pt x="1039" y="332"/>
                  </a:lnTo>
                  <a:lnTo>
                    <a:pt x="1044" y="330"/>
                  </a:lnTo>
                  <a:lnTo>
                    <a:pt x="1049" y="330"/>
                  </a:lnTo>
                  <a:lnTo>
                    <a:pt x="1055" y="332"/>
                  </a:lnTo>
                  <a:lnTo>
                    <a:pt x="1061" y="334"/>
                  </a:lnTo>
                  <a:lnTo>
                    <a:pt x="1067" y="334"/>
                  </a:lnTo>
                  <a:lnTo>
                    <a:pt x="1072" y="334"/>
                  </a:lnTo>
                  <a:lnTo>
                    <a:pt x="1072" y="330"/>
                  </a:lnTo>
                  <a:lnTo>
                    <a:pt x="1074" y="329"/>
                  </a:lnTo>
                  <a:lnTo>
                    <a:pt x="1075" y="328"/>
                  </a:lnTo>
                  <a:lnTo>
                    <a:pt x="1076" y="328"/>
                  </a:lnTo>
                  <a:lnTo>
                    <a:pt x="1079" y="328"/>
                  </a:lnTo>
                  <a:lnTo>
                    <a:pt x="1080" y="328"/>
                  </a:lnTo>
                  <a:lnTo>
                    <a:pt x="1082" y="328"/>
                  </a:lnTo>
                  <a:lnTo>
                    <a:pt x="1085" y="328"/>
                  </a:lnTo>
                  <a:lnTo>
                    <a:pt x="1086" y="327"/>
                  </a:lnTo>
                  <a:lnTo>
                    <a:pt x="1087" y="327"/>
                  </a:lnTo>
                  <a:lnTo>
                    <a:pt x="1087" y="325"/>
                  </a:lnTo>
                  <a:lnTo>
                    <a:pt x="1087" y="323"/>
                  </a:lnTo>
                  <a:lnTo>
                    <a:pt x="1086" y="321"/>
                  </a:lnTo>
                  <a:lnTo>
                    <a:pt x="1082" y="316"/>
                  </a:lnTo>
                  <a:lnTo>
                    <a:pt x="1075" y="312"/>
                  </a:lnTo>
                  <a:lnTo>
                    <a:pt x="1069" y="308"/>
                  </a:lnTo>
                  <a:lnTo>
                    <a:pt x="1062" y="309"/>
                  </a:lnTo>
                  <a:lnTo>
                    <a:pt x="1061" y="312"/>
                  </a:lnTo>
                  <a:lnTo>
                    <a:pt x="1061" y="313"/>
                  </a:lnTo>
                  <a:lnTo>
                    <a:pt x="1060" y="314"/>
                  </a:lnTo>
                  <a:lnTo>
                    <a:pt x="1059" y="317"/>
                  </a:lnTo>
                  <a:lnTo>
                    <a:pt x="1057" y="318"/>
                  </a:lnTo>
                  <a:lnTo>
                    <a:pt x="1055" y="318"/>
                  </a:lnTo>
                  <a:lnTo>
                    <a:pt x="1052" y="318"/>
                  </a:lnTo>
                  <a:lnTo>
                    <a:pt x="1050" y="316"/>
                  </a:lnTo>
                  <a:lnTo>
                    <a:pt x="1046" y="314"/>
                  </a:lnTo>
                  <a:lnTo>
                    <a:pt x="1042" y="314"/>
                  </a:lnTo>
                  <a:lnTo>
                    <a:pt x="1039" y="316"/>
                  </a:lnTo>
                  <a:lnTo>
                    <a:pt x="1036" y="316"/>
                  </a:lnTo>
                  <a:lnTo>
                    <a:pt x="1035" y="318"/>
                  </a:lnTo>
                  <a:lnTo>
                    <a:pt x="1034" y="321"/>
                  </a:lnTo>
                  <a:lnTo>
                    <a:pt x="1031" y="322"/>
                  </a:lnTo>
                  <a:lnTo>
                    <a:pt x="1029" y="323"/>
                  </a:lnTo>
                  <a:lnTo>
                    <a:pt x="1025" y="323"/>
                  </a:lnTo>
                  <a:lnTo>
                    <a:pt x="1021" y="323"/>
                  </a:lnTo>
                  <a:lnTo>
                    <a:pt x="1019" y="322"/>
                  </a:lnTo>
                  <a:lnTo>
                    <a:pt x="1015" y="322"/>
                  </a:lnTo>
                  <a:lnTo>
                    <a:pt x="1012" y="321"/>
                  </a:lnTo>
                  <a:lnTo>
                    <a:pt x="1010" y="319"/>
                  </a:lnTo>
                  <a:lnTo>
                    <a:pt x="1008" y="318"/>
                  </a:lnTo>
                  <a:lnTo>
                    <a:pt x="1005" y="317"/>
                  </a:lnTo>
                  <a:lnTo>
                    <a:pt x="1005" y="316"/>
                  </a:lnTo>
                  <a:lnTo>
                    <a:pt x="1006" y="313"/>
                  </a:lnTo>
                  <a:lnTo>
                    <a:pt x="1008" y="309"/>
                  </a:lnTo>
                  <a:lnTo>
                    <a:pt x="1008" y="307"/>
                  </a:lnTo>
                  <a:lnTo>
                    <a:pt x="1001" y="302"/>
                  </a:lnTo>
                  <a:lnTo>
                    <a:pt x="993" y="299"/>
                  </a:lnTo>
                  <a:lnTo>
                    <a:pt x="983" y="298"/>
                  </a:lnTo>
                  <a:lnTo>
                    <a:pt x="974" y="297"/>
                  </a:lnTo>
                  <a:lnTo>
                    <a:pt x="964" y="292"/>
                  </a:lnTo>
                  <a:lnTo>
                    <a:pt x="958" y="286"/>
                  </a:lnTo>
                  <a:lnTo>
                    <a:pt x="953" y="278"/>
                  </a:lnTo>
                  <a:lnTo>
                    <a:pt x="950" y="276"/>
                  </a:lnTo>
                  <a:lnTo>
                    <a:pt x="949" y="272"/>
                  </a:lnTo>
                  <a:lnTo>
                    <a:pt x="948" y="270"/>
                  </a:lnTo>
                  <a:lnTo>
                    <a:pt x="948" y="266"/>
                  </a:lnTo>
                  <a:lnTo>
                    <a:pt x="948" y="265"/>
                  </a:lnTo>
                  <a:lnTo>
                    <a:pt x="948" y="262"/>
                  </a:lnTo>
                  <a:lnTo>
                    <a:pt x="948" y="260"/>
                  </a:lnTo>
                  <a:lnTo>
                    <a:pt x="948" y="257"/>
                  </a:lnTo>
                  <a:lnTo>
                    <a:pt x="949" y="256"/>
                  </a:lnTo>
                  <a:lnTo>
                    <a:pt x="950" y="256"/>
                  </a:lnTo>
                  <a:lnTo>
                    <a:pt x="961" y="250"/>
                  </a:lnTo>
                  <a:lnTo>
                    <a:pt x="973" y="246"/>
                  </a:lnTo>
                  <a:lnTo>
                    <a:pt x="984" y="242"/>
                  </a:lnTo>
                  <a:lnTo>
                    <a:pt x="989" y="242"/>
                  </a:lnTo>
                  <a:lnTo>
                    <a:pt x="994" y="241"/>
                  </a:lnTo>
                  <a:lnTo>
                    <a:pt x="998" y="238"/>
                  </a:lnTo>
                  <a:lnTo>
                    <a:pt x="1003" y="237"/>
                  </a:lnTo>
                  <a:lnTo>
                    <a:pt x="1005" y="236"/>
                  </a:lnTo>
                  <a:lnTo>
                    <a:pt x="1009" y="235"/>
                  </a:lnTo>
                  <a:lnTo>
                    <a:pt x="1012" y="232"/>
                  </a:lnTo>
                  <a:lnTo>
                    <a:pt x="1015" y="231"/>
                  </a:lnTo>
                  <a:lnTo>
                    <a:pt x="1016" y="230"/>
                  </a:lnTo>
                  <a:lnTo>
                    <a:pt x="1016" y="227"/>
                  </a:lnTo>
                  <a:lnTo>
                    <a:pt x="1017" y="226"/>
                  </a:lnTo>
                  <a:lnTo>
                    <a:pt x="1019" y="225"/>
                  </a:lnTo>
                  <a:lnTo>
                    <a:pt x="1020" y="225"/>
                  </a:lnTo>
                  <a:lnTo>
                    <a:pt x="1024" y="224"/>
                  </a:lnTo>
                  <a:lnTo>
                    <a:pt x="1026" y="225"/>
                  </a:lnTo>
                  <a:lnTo>
                    <a:pt x="1029" y="225"/>
                  </a:lnTo>
                  <a:lnTo>
                    <a:pt x="1032" y="225"/>
                  </a:lnTo>
                  <a:lnTo>
                    <a:pt x="1035" y="225"/>
                  </a:lnTo>
                  <a:lnTo>
                    <a:pt x="1037" y="225"/>
                  </a:lnTo>
                  <a:lnTo>
                    <a:pt x="1039" y="224"/>
                  </a:lnTo>
                  <a:lnTo>
                    <a:pt x="1041" y="224"/>
                  </a:lnTo>
                  <a:lnTo>
                    <a:pt x="1044" y="222"/>
                  </a:lnTo>
                  <a:lnTo>
                    <a:pt x="1046" y="221"/>
                  </a:lnTo>
                  <a:lnTo>
                    <a:pt x="1049" y="221"/>
                  </a:lnTo>
                  <a:lnTo>
                    <a:pt x="1050" y="222"/>
                  </a:lnTo>
                  <a:lnTo>
                    <a:pt x="1050" y="222"/>
                  </a:lnTo>
                  <a:lnTo>
                    <a:pt x="1052" y="224"/>
                  </a:lnTo>
                  <a:lnTo>
                    <a:pt x="1060" y="224"/>
                  </a:lnTo>
                  <a:lnTo>
                    <a:pt x="1066" y="222"/>
                  </a:lnTo>
                  <a:lnTo>
                    <a:pt x="1070" y="219"/>
                  </a:lnTo>
                  <a:lnTo>
                    <a:pt x="1075" y="215"/>
                  </a:lnTo>
                  <a:lnTo>
                    <a:pt x="1080" y="211"/>
                  </a:lnTo>
                  <a:lnTo>
                    <a:pt x="1083" y="210"/>
                  </a:lnTo>
                  <a:lnTo>
                    <a:pt x="1086" y="207"/>
                  </a:lnTo>
                  <a:lnTo>
                    <a:pt x="1088" y="206"/>
                  </a:lnTo>
                  <a:lnTo>
                    <a:pt x="1090" y="204"/>
                  </a:lnTo>
                  <a:lnTo>
                    <a:pt x="1090" y="200"/>
                  </a:lnTo>
                  <a:lnTo>
                    <a:pt x="1088" y="197"/>
                  </a:lnTo>
                  <a:lnTo>
                    <a:pt x="1086" y="195"/>
                  </a:lnTo>
                  <a:lnTo>
                    <a:pt x="1085" y="194"/>
                  </a:lnTo>
                  <a:lnTo>
                    <a:pt x="1082" y="192"/>
                  </a:lnTo>
                  <a:lnTo>
                    <a:pt x="1080" y="190"/>
                  </a:lnTo>
                  <a:lnTo>
                    <a:pt x="1079" y="189"/>
                  </a:lnTo>
                  <a:lnTo>
                    <a:pt x="1077" y="187"/>
                  </a:lnTo>
                  <a:lnTo>
                    <a:pt x="1076" y="186"/>
                  </a:lnTo>
                  <a:lnTo>
                    <a:pt x="1076" y="185"/>
                  </a:lnTo>
                  <a:lnTo>
                    <a:pt x="1077" y="184"/>
                  </a:lnTo>
                  <a:lnTo>
                    <a:pt x="1080" y="182"/>
                  </a:lnTo>
                  <a:lnTo>
                    <a:pt x="1082" y="182"/>
                  </a:lnTo>
                  <a:lnTo>
                    <a:pt x="1085" y="182"/>
                  </a:lnTo>
                  <a:lnTo>
                    <a:pt x="1087" y="182"/>
                  </a:lnTo>
                  <a:lnTo>
                    <a:pt x="1088" y="181"/>
                  </a:lnTo>
                  <a:lnTo>
                    <a:pt x="1088" y="181"/>
                  </a:lnTo>
                  <a:lnTo>
                    <a:pt x="1090" y="180"/>
                  </a:lnTo>
                  <a:lnTo>
                    <a:pt x="1088" y="179"/>
                  </a:lnTo>
                  <a:lnTo>
                    <a:pt x="1086" y="178"/>
                  </a:lnTo>
                  <a:lnTo>
                    <a:pt x="1083" y="178"/>
                  </a:lnTo>
                  <a:lnTo>
                    <a:pt x="1082" y="176"/>
                  </a:lnTo>
                  <a:lnTo>
                    <a:pt x="1081" y="175"/>
                  </a:lnTo>
                  <a:lnTo>
                    <a:pt x="1080" y="175"/>
                  </a:lnTo>
                  <a:lnTo>
                    <a:pt x="1082" y="175"/>
                  </a:lnTo>
                  <a:lnTo>
                    <a:pt x="1083" y="174"/>
                  </a:lnTo>
                  <a:lnTo>
                    <a:pt x="1085" y="173"/>
                  </a:lnTo>
                  <a:lnTo>
                    <a:pt x="1085" y="173"/>
                  </a:lnTo>
                  <a:lnTo>
                    <a:pt x="1083" y="173"/>
                  </a:lnTo>
                  <a:lnTo>
                    <a:pt x="1080" y="170"/>
                  </a:lnTo>
                  <a:lnTo>
                    <a:pt x="1077" y="170"/>
                  </a:lnTo>
                  <a:lnTo>
                    <a:pt x="1075" y="170"/>
                  </a:lnTo>
                  <a:lnTo>
                    <a:pt x="1070" y="170"/>
                  </a:lnTo>
                  <a:lnTo>
                    <a:pt x="1070" y="170"/>
                  </a:lnTo>
                  <a:lnTo>
                    <a:pt x="1069" y="170"/>
                  </a:lnTo>
                  <a:lnTo>
                    <a:pt x="1069" y="171"/>
                  </a:lnTo>
                  <a:lnTo>
                    <a:pt x="1069" y="171"/>
                  </a:lnTo>
                  <a:lnTo>
                    <a:pt x="1067" y="173"/>
                  </a:lnTo>
                  <a:lnTo>
                    <a:pt x="1062" y="171"/>
                  </a:lnTo>
                  <a:lnTo>
                    <a:pt x="1057" y="169"/>
                  </a:lnTo>
                  <a:lnTo>
                    <a:pt x="1052" y="166"/>
                  </a:lnTo>
                  <a:lnTo>
                    <a:pt x="1049" y="166"/>
                  </a:lnTo>
                  <a:lnTo>
                    <a:pt x="1046" y="165"/>
                  </a:lnTo>
                  <a:lnTo>
                    <a:pt x="1044" y="165"/>
                  </a:lnTo>
                  <a:lnTo>
                    <a:pt x="1040" y="165"/>
                  </a:lnTo>
                  <a:lnTo>
                    <a:pt x="1037" y="165"/>
                  </a:lnTo>
                  <a:lnTo>
                    <a:pt x="1036" y="164"/>
                  </a:lnTo>
                  <a:lnTo>
                    <a:pt x="1035" y="161"/>
                  </a:lnTo>
                  <a:lnTo>
                    <a:pt x="1034" y="158"/>
                  </a:lnTo>
                  <a:lnTo>
                    <a:pt x="1034" y="156"/>
                  </a:lnTo>
                  <a:lnTo>
                    <a:pt x="1034" y="154"/>
                  </a:lnTo>
                  <a:lnTo>
                    <a:pt x="1034" y="153"/>
                  </a:lnTo>
                  <a:lnTo>
                    <a:pt x="1034" y="150"/>
                  </a:lnTo>
                  <a:lnTo>
                    <a:pt x="1035" y="148"/>
                  </a:lnTo>
                  <a:lnTo>
                    <a:pt x="1036" y="145"/>
                  </a:lnTo>
                  <a:lnTo>
                    <a:pt x="1039" y="144"/>
                  </a:lnTo>
                  <a:lnTo>
                    <a:pt x="1040" y="141"/>
                  </a:lnTo>
                  <a:lnTo>
                    <a:pt x="1041" y="140"/>
                  </a:lnTo>
                  <a:lnTo>
                    <a:pt x="1044" y="139"/>
                  </a:lnTo>
                  <a:lnTo>
                    <a:pt x="1046" y="138"/>
                  </a:lnTo>
                  <a:lnTo>
                    <a:pt x="1046" y="135"/>
                  </a:lnTo>
                  <a:lnTo>
                    <a:pt x="1046" y="135"/>
                  </a:lnTo>
                  <a:lnTo>
                    <a:pt x="1046" y="134"/>
                  </a:lnTo>
                  <a:lnTo>
                    <a:pt x="1046" y="131"/>
                  </a:lnTo>
                  <a:lnTo>
                    <a:pt x="1046" y="130"/>
                  </a:lnTo>
                  <a:lnTo>
                    <a:pt x="1046" y="128"/>
                  </a:lnTo>
                  <a:lnTo>
                    <a:pt x="1046" y="128"/>
                  </a:lnTo>
                  <a:lnTo>
                    <a:pt x="1046" y="128"/>
                  </a:lnTo>
                  <a:lnTo>
                    <a:pt x="1050" y="128"/>
                  </a:lnTo>
                  <a:lnTo>
                    <a:pt x="1052" y="129"/>
                  </a:lnTo>
                  <a:lnTo>
                    <a:pt x="1055" y="130"/>
                  </a:lnTo>
                  <a:lnTo>
                    <a:pt x="1057" y="130"/>
                  </a:lnTo>
                  <a:lnTo>
                    <a:pt x="1061" y="129"/>
                  </a:lnTo>
                  <a:lnTo>
                    <a:pt x="1064" y="128"/>
                  </a:lnTo>
                  <a:lnTo>
                    <a:pt x="1065" y="125"/>
                  </a:lnTo>
                  <a:lnTo>
                    <a:pt x="1066" y="123"/>
                  </a:lnTo>
                  <a:lnTo>
                    <a:pt x="1067" y="120"/>
                  </a:lnTo>
                  <a:lnTo>
                    <a:pt x="1069" y="118"/>
                  </a:lnTo>
                  <a:lnTo>
                    <a:pt x="1070" y="115"/>
                  </a:lnTo>
                  <a:lnTo>
                    <a:pt x="1072" y="112"/>
                  </a:lnTo>
                  <a:lnTo>
                    <a:pt x="1075" y="110"/>
                  </a:lnTo>
                  <a:lnTo>
                    <a:pt x="1077" y="109"/>
                  </a:lnTo>
                  <a:lnTo>
                    <a:pt x="1080" y="107"/>
                  </a:lnTo>
                  <a:lnTo>
                    <a:pt x="1083" y="104"/>
                  </a:lnTo>
                  <a:lnTo>
                    <a:pt x="1086" y="103"/>
                  </a:lnTo>
                  <a:lnTo>
                    <a:pt x="1088" y="102"/>
                  </a:lnTo>
                  <a:lnTo>
                    <a:pt x="1097" y="102"/>
                  </a:lnTo>
                  <a:lnTo>
                    <a:pt x="1105" y="105"/>
                  </a:lnTo>
                  <a:lnTo>
                    <a:pt x="1112" y="108"/>
                  </a:lnTo>
                  <a:lnTo>
                    <a:pt x="1120" y="109"/>
                  </a:lnTo>
                  <a:lnTo>
                    <a:pt x="1123" y="110"/>
                  </a:lnTo>
                  <a:lnTo>
                    <a:pt x="1126" y="109"/>
                  </a:lnTo>
                  <a:lnTo>
                    <a:pt x="1127" y="108"/>
                  </a:lnTo>
                  <a:lnTo>
                    <a:pt x="1127" y="107"/>
                  </a:lnTo>
                  <a:lnTo>
                    <a:pt x="1127" y="105"/>
                  </a:lnTo>
                  <a:lnTo>
                    <a:pt x="1127" y="103"/>
                  </a:lnTo>
                  <a:lnTo>
                    <a:pt x="1127" y="100"/>
                  </a:lnTo>
                  <a:lnTo>
                    <a:pt x="1127" y="98"/>
                  </a:lnTo>
                  <a:lnTo>
                    <a:pt x="1127" y="95"/>
                  </a:lnTo>
                  <a:lnTo>
                    <a:pt x="1128" y="94"/>
                  </a:lnTo>
                  <a:lnTo>
                    <a:pt x="1130" y="92"/>
                  </a:lnTo>
                  <a:lnTo>
                    <a:pt x="1130" y="89"/>
                  </a:lnTo>
                  <a:lnTo>
                    <a:pt x="1131" y="87"/>
                  </a:lnTo>
                  <a:lnTo>
                    <a:pt x="1130" y="84"/>
                  </a:lnTo>
                  <a:lnTo>
                    <a:pt x="1128" y="80"/>
                  </a:lnTo>
                  <a:lnTo>
                    <a:pt x="1125" y="78"/>
                  </a:lnTo>
                  <a:lnTo>
                    <a:pt x="1122" y="76"/>
                  </a:lnTo>
                  <a:lnTo>
                    <a:pt x="1120" y="73"/>
                  </a:lnTo>
                  <a:lnTo>
                    <a:pt x="1117" y="71"/>
                  </a:lnTo>
                  <a:lnTo>
                    <a:pt x="1115" y="68"/>
                  </a:lnTo>
                  <a:lnTo>
                    <a:pt x="1113" y="66"/>
                  </a:lnTo>
                  <a:lnTo>
                    <a:pt x="1113" y="63"/>
                  </a:lnTo>
                  <a:lnTo>
                    <a:pt x="1115" y="61"/>
                  </a:lnTo>
                  <a:lnTo>
                    <a:pt x="1125" y="57"/>
                  </a:lnTo>
                  <a:lnTo>
                    <a:pt x="1136" y="58"/>
                  </a:lnTo>
                  <a:lnTo>
                    <a:pt x="1141" y="62"/>
                  </a:lnTo>
                  <a:lnTo>
                    <a:pt x="1146" y="67"/>
                  </a:lnTo>
                  <a:lnTo>
                    <a:pt x="1151" y="71"/>
                  </a:lnTo>
                  <a:lnTo>
                    <a:pt x="1159" y="73"/>
                  </a:lnTo>
                  <a:lnTo>
                    <a:pt x="1163" y="76"/>
                  </a:lnTo>
                  <a:lnTo>
                    <a:pt x="1167" y="78"/>
                  </a:lnTo>
                  <a:lnTo>
                    <a:pt x="1172" y="80"/>
                  </a:lnTo>
                  <a:lnTo>
                    <a:pt x="1176" y="83"/>
                  </a:lnTo>
                  <a:lnTo>
                    <a:pt x="1178" y="87"/>
                  </a:lnTo>
                  <a:lnTo>
                    <a:pt x="1182" y="89"/>
                  </a:lnTo>
                  <a:lnTo>
                    <a:pt x="1186" y="92"/>
                  </a:lnTo>
                  <a:lnTo>
                    <a:pt x="1187" y="93"/>
                  </a:lnTo>
                  <a:lnTo>
                    <a:pt x="1189" y="93"/>
                  </a:lnTo>
                  <a:lnTo>
                    <a:pt x="1192" y="94"/>
                  </a:lnTo>
                  <a:lnTo>
                    <a:pt x="1193" y="94"/>
                  </a:lnTo>
                  <a:lnTo>
                    <a:pt x="1193" y="94"/>
                  </a:lnTo>
                  <a:lnTo>
                    <a:pt x="1193" y="93"/>
                  </a:lnTo>
                  <a:lnTo>
                    <a:pt x="1193" y="92"/>
                  </a:lnTo>
                  <a:lnTo>
                    <a:pt x="1191" y="88"/>
                  </a:lnTo>
                  <a:lnTo>
                    <a:pt x="1187" y="85"/>
                  </a:lnTo>
                  <a:lnTo>
                    <a:pt x="1184" y="83"/>
                  </a:lnTo>
                  <a:lnTo>
                    <a:pt x="1179" y="80"/>
                  </a:lnTo>
                  <a:lnTo>
                    <a:pt x="1164" y="72"/>
                  </a:lnTo>
                  <a:lnTo>
                    <a:pt x="1151" y="63"/>
                  </a:lnTo>
                  <a:lnTo>
                    <a:pt x="1150" y="62"/>
                  </a:lnTo>
                  <a:lnTo>
                    <a:pt x="1147" y="59"/>
                  </a:lnTo>
                  <a:lnTo>
                    <a:pt x="1146" y="58"/>
                  </a:lnTo>
                  <a:lnTo>
                    <a:pt x="1143" y="56"/>
                  </a:lnTo>
                  <a:lnTo>
                    <a:pt x="1143" y="54"/>
                  </a:lnTo>
                  <a:lnTo>
                    <a:pt x="1143" y="52"/>
                  </a:lnTo>
                  <a:lnTo>
                    <a:pt x="1159" y="52"/>
                  </a:lnTo>
                  <a:lnTo>
                    <a:pt x="1163" y="52"/>
                  </a:lnTo>
                  <a:lnTo>
                    <a:pt x="1168" y="52"/>
                  </a:lnTo>
                  <a:lnTo>
                    <a:pt x="1173" y="52"/>
                  </a:lnTo>
                  <a:lnTo>
                    <a:pt x="1177" y="49"/>
                  </a:lnTo>
                  <a:lnTo>
                    <a:pt x="1179" y="49"/>
                  </a:lnTo>
                  <a:lnTo>
                    <a:pt x="1182" y="48"/>
                  </a:lnTo>
                  <a:lnTo>
                    <a:pt x="1184" y="48"/>
                  </a:lnTo>
                  <a:lnTo>
                    <a:pt x="1188" y="47"/>
                  </a:lnTo>
                  <a:lnTo>
                    <a:pt x="1193" y="47"/>
                  </a:lnTo>
                  <a:lnTo>
                    <a:pt x="1197" y="47"/>
                  </a:lnTo>
                  <a:lnTo>
                    <a:pt x="1199" y="46"/>
                  </a:lnTo>
                  <a:lnTo>
                    <a:pt x="1201" y="44"/>
                  </a:lnTo>
                  <a:lnTo>
                    <a:pt x="1203" y="44"/>
                  </a:lnTo>
                  <a:lnTo>
                    <a:pt x="1206" y="43"/>
                  </a:lnTo>
                  <a:lnTo>
                    <a:pt x="1208" y="42"/>
                  </a:lnTo>
                  <a:lnTo>
                    <a:pt x="1212" y="42"/>
                  </a:lnTo>
                  <a:lnTo>
                    <a:pt x="1216" y="42"/>
                  </a:lnTo>
                  <a:lnTo>
                    <a:pt x="1218" y="43"/>
                  </a:lnTo>
                  <a:lnTo>
                    <a:pt x="1221" y="44"/>
                  </a:lnTo>
                  <a:lnTo>
                    <a:pt x="1223" y="46"/>
                  </a:lnTo>
                  <a:lnTo>
                    <a:pt x="1224" y="47"/>
                  </a:lnTo>
                  <a:lnTo>
                    <a:pt x="1226" y="48"/>
                  </a:lnTo>
                  <a:lnTo>
                    <a:pt x="1227" y="51"/>
                  </a:lnTo>
                  <a:lnTo>
                    <a:pt x="1229" y="52"/>
                  </a:lnTo>
                  <a:lnTo>
                    <a:pt x="1232" y="53"/>
                  </a:lnTo>
                  <a:lnTo>
                    <a:pt x="1233" y="54"/>
                  </a:lnTo>
                  <a:lnTo>
                    <a:pt x="1235" y="56"/>
                  </a:lnTo>
                  <a:lnTo>
                    <a:pt x="1237" y="57"/>
                  </a:lnTo>
                  <a:lnTo>
                    <a:pt x="1238" y="58"/>
                  </a:lnTo>
                  <a:lnTo>
                    <a:pt x="1238" y="66"/>
                  </a:lnTo>
                  <a:lnTo>
                    <a:pt x="1239" y="76"/>
                  </a:lnTo>
                  <a:lnTo>
                    <a:pt x="1240" y="87"/>
                  </a:lnTo>
                  <a:lnTo>
                    <a:pt x="1240" y="87"/>
                  </a:lnTo>
                  <a:lnTo>
                    <a:pt x="1240" y="88"/>
                  </a:lnTo>
                  <a:lnTo>
                    <a:pt x="1240" y="90"/>
                  </a:lnTo>
                  <a:lnTo>
                    <a:pt x="1240" y="92"/>
                  </a:lnTo>
                  <a:lnTo>
                    <a:pt x="1242" y="93"/>
                  </a:lnTo>
                  <a:lnTo>
                    <a:pt x="1243" y="94"/>
                  </a:lnTo>
                  <a:lnTo>
                    <a:pt x="1244" y="93"/>
                  </a:lnTo>
                  <a:lnTo>
                    <a:pt x="1245" y="92"/>
                  </a:lnTo>
                  <a:lnTo>
                    <a:pt x="1247" y="90"/>
                  </a:lnTo>
                  <a:lnTo>
                    <a:pt x="1248" y="89"/>
                  </a:lnTo>
                  <a:lnTo>
                    <a:pt x="1248" y="89"/>
                  </a:lnTo>
                  <a:lnTo>
                    <a:pt x="1248" y="84"/>
                  </a:lnTo>
                  <a:lnTo>
                    <a:pt x="1247" y="78"/>
                  </a:lnTo>
                  <a:lnTo>
                    <a:pt x="1245" y="73"/>
                  </a:lnTo>
                  <a:lnTo>
                    <a:pt x="1245" y="68"/>
                  </a:lnTo>
                  <a:lnTo>
                    <a:pt x="1247" y="67"/>
                  </a:lnTo>
                  <a:lnTo>
                    <a:pt x="1248" y="66"/>
                  </a:lnTo>
                  <a:lnTo>
                    <a:pt x="1248" y="66"/>
                  </a:lnTo>
                  <a:lnTo>
                    <a:pt x="1248" y="64"/>
                  </a:lnTo>
                  <a:lnTo>
                    <a:pt x="1247" y="62"/>
                  </a:lnTo>
                  <a:lnTo>
                    <a:pt x="1245" y="61"/>
                  </a:lnTo>
                  <a:lnTo>
                    <a:pt x="1243" y="58"/>
                  </a:lnTo>
                  <a:lnTo>
                    <a:pt x="1240" y="56"/>
                  </a:lnTo>
                  <a:lnTo>
                    <a:pt x="1240" y="52"/>
                  </a:lnTo>
                  <a:lnTo>
                    <a:pt x="1239" y="51"/>
                  </a:lnTo>
                  <a:lnTo>
                    <a:pt x="1240" y="49"/>
                  </a:lnTo>
                  <a:lnTo>
                    <a:pt x="1240" y="49"/>
                  </a:lnTo>
                  <a:lnTo>
                    <a:pt x="1243" y="49"/>
                  </a:lnTo>
                  <a:lnTo>
                    <a:pt x="1244" y="51"/>
                  </a:lnTo>
                  <a:lnTo>
                    <a:pt x="1245" y="52"/>
                  </a:lnTo>
                  <a:lnTo>
                    <a:pt x="1248" y="54"/>
                  </a:lnTo>
                  <a:lnTo>
                    <a:pt x="1249" y="56"/>
                  </a:lnTo>
                  <a:lnTo>
                    <a:pt x="1250" y="58"/>
                  </a:lnTo>
                  <a:lnTo>
                    <a:pt x="1253" y="61"/>
                  </a:lnTo>
                  <a:lnTo>
                    <a:pt x="1257" y="63"/>
                  </a:lnTo>
                  <a:lnTo>
                    <a:pt x="1260" y="66"/>
                  </a:lnTo>
                  <a:lnTo>
                    <a:pt x="1264" y="67"/>
                  </a:lnTo>
                  <a:lnTo>
                    <a:pt x="1265" y="69"/>
                  </a:lnTo>
                  <a:lnTo>
                    <a:pt x="1267" y="71"/>
                  </a:lnTo>
                  <a:lnTo>
                    <a:pt x="1267" y="71"/>
                  </a:lnTo>
                  <a:lnTo>
                    <a:pt x="1267" y="74"/>
                  </a:lnTo>
                  <a:lnTo>
                    <a:pt x="1268" y="78"/>
                  </a:lnTo>
                  <a:lnTo>
                    <a:pt x="1270" y="82"/>
                  </a:lnTo>
                  <a:lnTo>
                    <a:pt x="1274" y="84"/>
                  </a:lnTo>
                  <a:lnTo>
                    <a:pt x="1277" y="85"/>
                  </a:lnTo>
                  <a:lnTo>
                    <a:pt x="1279" y="87"/>
                  </a:lnTo>
                  <a:lnTo>
                    <a:pt x="1282" y="88"/>
                  </a:lnTo>
                  <a:lnTo>
                    <a:pt x="1284" y="89"/>
                  </a:lnTo>
                  <a:lnTo>
                    <a:pt x="1287" y="89"/>
                  </a:lnTo>
                  <a:lnTo>
                    <a:pt x="1287" y="88"/>
                  </a:lnTo>
                  <a:lnTo>
                    <a:pt x="1287" y="87"/>
                  </a:lnTo>
                  <a:lnTo>
                    <a:pt x="1285" y="87"/>
                  </a:lnTo>
                  <a:lnTo>
                    <a:pt x="1285" y="85"/>
                  </a:lnTo>
                  <a:lnTo>
                    <a:pt x="1284" y="84"/>
                  </a:lnTo>
                  <a:lnTo>
                    <a:pt x="1282" y="82"/>
                  </a:lnTo>
                  <a:lnTo>
                    <a:pt x="1280" y="80"/>
                  </a:lnTo>
                  <a:lnTo>
                    <a:pt x="1280" y="80"/>
                  </a:lnTo>
                  <a:lnTo>
                    <a:pt x="1282" y="79"/>
                  </a:lnTo>
                  <a:lnTo>
                    <a:pt x="1284" y="79"/>
                  </a:lnTo>
                  <a:lnTo>
                    <a:pt x="1287" y="79"/>
                  </a:lnTo>
                  <a:lnTo>
                    <a:pt x="1289" y="79"/>
                  </a:lnTo>
                  <a:lnTo>
                    <a:pt x="1292" y="80"/>
                  </a:lnTo>
                  <a:lnTo>
                    <a:pt x="1295" y="80"/>
                  </a:lnTo>
                  <a:lnTo>
                    <a:pt x="1298" y="82"/>
                  </a:lnTo>
                  <a:lnTo>
                    <a:pt x="1300" y="83"/>
                  </a:lnTo>
                  <a:lnTo>
                    <a:pt x="1301" y="83"/>
                  </a:lnTo>
                  <a:lnTo>
                    <a:pt x="1303" y="83"/>
                  </a:lnTo>
                  <a:lnTo>
                    <a:pt x="1304" y="82"/>
                  </a:lnTo>
                  <a:lnTo>
                    <a:pt x="1303" y="80"/>
                  </a:lnTo>
                  <a:lnTo>
                    <a:pt x="1303" y="79"/>
                  </a:lnTo>
                  <a:lnTo>
                    <a:pt x="1300" y="77"/>
                  </a:lnTo>
                  <a:lnTo>
                    <a:pt x="1299" y="77"/>
                  </a:lnTo>
                  <a:lnTo>
                    <a:pt x="1297" y="76"/>
                  </a:lnTo>
                  <a:lnTo>
                    <a:pt x="1294" y="74"/>
                  </a:lnTo>
                  <a:lnTo>
                    <a:pt x="1293" y="73"/>
                  </a:lnTo>
                  <a:lnTo>
                    <a:pt x="1283" y="67"/>
                  </a:lnTo>
                  <a:lnTo>
                    <a:pt x="1277" y="59"/>
                  </a:lnTo>
                  <a:lnTo>
                    <a:pt x="1272" y="52"/>
                  </a:lnTo>
                  <a:lnTo>
                    <a:pt x="1270" y="51"/>
                  </a:lnTo>
                  <a:lnTo>
                    <a:pt x="1269" y="49"/>
                  </a:lnTo>
                  <a:lnTo>
                    <a:pt x="1267" y="47"/>
                  </a:lnTo>
                  <a:lnTo>
                    <a:pt x="1265" y="46"/>
                  </a:lnTo>
                  <a:lnTo>
                    <a:pt x="1264" y="44"/>
                  </a:lnTo>
                  <a:lnTo>
                    <a:pt x="1263" y="42"/>
                  </a:lnTo>
                  <a:lnTo>
                    <a:pt x="1263" y="41"/>
                  </a:lnTo>
                  <a:lnTo>
                    <a:pt x="1264" y="41"/>
                  </a:lnTo>
                  <a:lnTo>
                    <a:pt x="1265" y="39"/>
                  </a:lnTo>
                  <a:lnTo>
                    <a:pt x="1269" y="39"/>
                  </a:lnTo>
                  <a:lnTo>
                    <a:pt x="1277" y="41"/>
                  </a:lnTo>
                  <a:lnTo>
                    <a:pt x="1285" y="42"/>
                  </a:lnTo>
                  <a:lnTo>
                    <a:pt x="1293" y="44"/>
                  </a:lnTo>
                  <a:lnTo>
                    <a:pt x="1295" y="47"/>
                  </a:lnTo>
                  <a:lnTo>
                    <a:pt x="1299" y="49"/>
                  </a:lnTo>
                  <a:lnTo>
                    <a:pt x="1301" y="53"/>
                  </a:lnTo>
                  <a:lnTo>
                    <a:pt x="1305" y="56"/>
                  </a:lnTo>
                  <a:lnTo>
                    <a:pt x="1321" y="63"/>
                  </a:lnTo>
                  <a:lnTo>
                    <a:pt x="1336" y="72"/>
                  </a:lnTo>
                  <a:lnTo>
                    <a:pt x="1353" y="80"/>
                  </a:lnTo>
                  <a:lnTo>
                    <a:pt x="1355" y="84"/>
                  </a:lnTo>
                  <a:lnTo>
                    <a:pt x="1356" y="87"/>
                  </a:lnTo>
                  <a:lnTo>
                    <a:pt x="1359" y="89"/>
                  </a:lnTo>
                  <a:lnTo>
                    <a:pt x="1360" y="92"/>
                  </a:lnTo>
                  <a:lnTo>
                    <a:pt x="1363" y="94"/>
                  </a:lnTo>
                  <a:lnTo>
                    <a:pt x="1366" y="97"/>
                  </a:lnTo>
                  <a:lnTo>
                    <a:pt x="1371" y="99"/>
                  </a:lnTo>
                  <a:lnTo>
                    <a:pt x="1376" y="102"/>
                  </a:lnTo>
                  <a:lnTo>
                    <a:pt x="1377" y="103"/>
                  </a:lnTo>
                  <a:lnTo>
                    <a:pt x="1379" y="103"/>
                  </a:lnTo>
                  <a:lnTo>
                    <a:pt x="1379" y="103"/>
                  </a:lnTo>
                  <a:lnTo>
                    <a:pt x="1379" y="102"/>
                  </a:lnTo>
                  <a:lnTo>
                    <a:pt x="1379" y="100"/>
                  </a:lnTo>
                  <a:lnTo>
                    <a:pt x="1379" y="99"/>
                  </a:lnTo>
                  <a:lnTo>
                    <a:pt x="1376" y="97"/>
                  </a:lnTo>
                  <a:lnTo>
                    <a:pt x="1374" y="95"/>
                  </a:lnTo>
                  <a:lnTo>
                    <a:pt x="1370" y="94"/>
                  </a:lnTo>
                  <a:lnTo>
                    <a:pt x="1369" y="90"/>
                  </a:lnTo>
                  <a:lnTo>
                    <a:pt x="1368" y="88"/>
                  </a:lnTo>
                  <a:lnTo>
                    <a:pt x="1366" y="85"/>
                  </a:lnTo>
                  <a:lnTo>
                    <a:pt x="1366" y="83"/>
                  </a:lnTo>
                  <a:lnTo>
                    <a:pt x="1365" y="80"/>
                  </a:lnTo>
                  <a:lnTo>
                    <a:pt x="1365" y="78"/>
                  </a:lnTo>
                  <a:lnTo>
                    <a:pt x="1365" y="77"/>
                  </a:lnTo>
                  <a:lnTo>
                    <a:pt x="1365" y="76"/>
                  </a:lnTo>
                  <a:lnTo>
                    <a:pt x="1364" y="73"/>
                  </a:lnTo>
                  <a:lnTo>
                    <a:pt x="1363" y="71"/>
                  </a:lnTo>
                  <a:lnTo>
                    <a:pt x="1361" y="69"/>
                  </a:lnTo>
                  <a:lnTo>
                    <a:pt x="1361" y="68"/>
                  </a:lnTo>
                  <a:lnTo>
                    <a:pt x="1363" y="68"/>
                  </a:lnTo>
                  <a:lnTo>
                    <a:pt x="1364" y="68"/>
                  </a:lnTo>
                  <a:lnTo>
                    <a:pt x="1365" y="68"/>
                  </a:lnTo>
                  <a:lnTo>
                    <a:pt x="1369" y="69"/>
                  </a:lnTo>
                  <a:lnTo>
                    <a:pt x="1371" y="71"/>
                  </a:lnTo>
                  <a:lnTo>
                    <a:pt x="1373" y="69"/>
                  </a:lnTo>
                  <a:lnTo>
                    <a:pt x="1374" y="68"/>
                  </a:lnTo>
                  <a:lnTo>
                    <a:pt x="1373" y="64"/>
                  </a:lnTo>
                  <a:lnTo>
                    <a:pt x="1370" y="61"/>
                  </a:lnTo>
                  <a:lnTo>
                    <a:pt x="1368" y="58"/>
                  </a:lnTo>
                  <a:lnTo>
                    <a:pt x="1363" y="56"/>
                  </a:lnTo>
                  <a:lnTo>
                    <a:pt x="1359" y="52"/>
                  </a:lnTo>
                  <a:lnTo>
                    <a:pt x="1355" y="49"/>
                  </a:lnTo>
                  <a:lnTo>
                    <a:pt x="1354" y="47"/>
                  </a:lnTo>
                  <a:lnTo>
                    <a:pt x="1351" y="44"/>
                  </a:lnTo>
                  <a:lnTo>
                    <a:pt x="1349" y="42"/>
                  </a:lnTo>
                  <a:lnTo>
                    <a:pt x="1346" y="39"/>
                  </a:lnTo>
                  <a:lnTo>
                    <a:pt x="1344" y="37"/>
                  </a:lnTo>
                  <a:lnTo>
                    <a:pt x="1343" y="36"/>
                  </a:lnTo>
                  <a:lnTo>
                    <a:pt x="1341" y="34"/>
                  </a:lnTo>
                  <a:lnTo>
                    <a:pt x="1350" y="36"/>
                  </a:lnTo>
                  <a:lnTo>
                    <a:pt x="1360" y="38"/>
                  </a:lnTo>
                  <a:lnTo>
                    <a:pt x="1368" y="39"/>
                  </a:lnTo>
                  <a:lnTo>
                    <a:pt x="1376" y="39"/>
                  </a:lnTo>
                  <a:lnTo>
                    <a:pt x="1385" y="43"/>
                  </a:lnTo>
                  <a:lnTo>
                    <a:pt x="1391" y="47"/>
                  </a:lnTo>
                  <a:lnTo>
                    <a:pt x="1402" y="52"/>
                  </a:lnTo>
                  <a:lnTo>
                    <a:pt x="1412" y="58"/>
                  </a:lnTo>
                  <a:lnTo>
                    <a:pt x="1416" y="59"/>
                  </a:lnTo>
                  <a:lnTo>
                    <a:pt x="1419" y="62"/>
                  </a:lnTo>
                  <a:lnTo>
                    <a:pt x="1422" y="66"/>
                  </a:lnTo>
                  <a:lnTo>
                    <a:pt x="1425" y="67"/>
                  </a:lnTo>
                  <a:lnTo>
                    <a:pt x="1429" y="68"/>
                  </a:lnTo>
                  <a:lnTo>
                    <a:pt x="1429" y="66"/>
                  </a:lnTo>
                  <a:lnTo>
                    <a:pt x="1427" y="62"/>
                  </a:lnTo>
                  <a:lnTo>
                    <a:pt x="1427" y="61"/>
                  </a:lnTo>
                  <a:lnTo>
                    <a:pt x="1426" y="58"/>
                  </a:lnTo>
                  <a:lnTo>
                    <a:pt x="1425" y="56"/>
                  </a:lnTo>
                  <a:lnTo>
                    <a:pt x="1421" y="53"/>
                  </a:lnTo>
                  <a:lnTo>
                    <a:pt x="1417" y="49"/>
                  </a:lnTo>
                  <a:lnTo>
                    <a:pt x="1406" y="46"/>
                  </a:lnTo>
                  <a:lnTo>
                    <a:pt x="1396" y="42"/>
                  </a:lnTo>
                  <a:lnTo>
                    <a:pt x="1386" y="38"/>
                  </a:lnTo>
                  <a:lnTo>
                    <a:pt x="1376" y="34"/>
                  </a:lnTo>
                  <a:lnTo>
                    <a:pt x="1363" y="33"/>
                  </a:lnTo>
                  <a:lnTo>
                    <a:pt x="1350" y="32"/>
                  </a:lnTo>
                  <a:lnTo>
                    <a:pt x="1346" y="30"/>
                  </a:lnTo>
                  <a:lnTo>
                    <a:pt x="1343" y="28"/>
                  </a:lnTo>
                  <a:lnTo>
                    <a:pt x="1340" y="27"/>
                  </a:lnTo>
                  <a:lnTo>
                    <a:pt x="1336" y="27"/>
                  </a:lnTo>
                  <a:lnTo>
                    <a:pt x="1335" y="27"/>
                  </a:lnTo>
                  <a:lnTo>
                    <a:pt x="1333" y="27"/>
                  </a:lnTo>
                  <a:lnTo>
                    <a:pt x="1330" y="27"/>
                  </a:lnTo>
                  <a:lnTo>
                    <a:pt x="1328" y="27"/>
                  </a:lnTo>
                  <a:lnTo>
                    <a:pt x="1325" y="26"/>
                  </a:lnTo>
                  <a:lnTo>
                    <a:pt x="1324" y="23"/>
                  </a:lnTo>
                  <a:lnTo>
                    <a:pt x="1323" y="23"/>
                  </a:lnTo>
                  <a:lnTo>
                    <a:pt x="1323" y="22"/>
                  </a:lnTo>
                  <a:lnTo>
                    <a:pt x="1324" y="21"/>
                  </a:lnTo>
                  <a:lnTo>
                    <a:pt x="1325" y="21"/>
                  </a:lnTo>
                  <a:lnTo>
                    <a:pt x="1325" y="20"/>
                  </a:lnTo>
                  <a:lnTo>
                    <a:pt x="1326" y="18"/>
                  </a:lnTo>
                  <a:lnTo>
                    <a:pt x="1325" y="17"/>
                  </a:lnTo>
                  <a:lnTo>
                    <a:pt x="1324" y="16"/>
                  </a:lnTo>
                  <a:lnTo>
                    <a:pt x="1321" y="13"/>
                  </a:lnTo>
                  <a:lnTo>
                    <a:pt x="1319" y="12"/>
                  </a:lnTo>
                  <a:lnTo>
                    <a:pt x="1319" y="11"/>
                  </a:lnTo>
                  <a:lnTo>
                    <a:pt x="1318" y="10"/>
                  </a:lnTo>
                  <a:lnTo>
                    <a:pt x="1319" y="8"/>
                  </a:lnTo>
                  <a:lnTo>
                    <a:pt x="1320" y="8"/>
                  </a:lnTo>
                  <a:lnTo>
                    <a:pt x="1323" y="10"/>
                  </a:lnTo>
                  <a:lnTo>
                    <a:pt x="1326" y="11"/>
                  </a:lnTo>
                  <a:lnTo>
                    <a:pt x="1328" y="11"/>
                  </a:lnTo>
                  <a:lnTo>
                    <a:pt x="1329" y="13"/>
                  </a:lnTo>
                  <a:lnTo>
                    <a:pt x="1331" y="15"/>
                  </a:lnTo>
                  <a:lnTo>
                    <a:pt x="1334" y="17"/>
                  </a:lnTo>
                  <a:lnTo>
                    <a:pt x="1335" y="18"/>
                  </a:lnTo>
                  <a:lnTo>
                    <a:pt x="1336" y="18"/>
                  </a:lnTo>
                  <a:lnTo>
                    <a:pt x="1339" y="18"/>
                  </a:lnTo>
                  <a:lnTo>
                    <a:pt x="1340" y="17"/>
                  </a:lnTo>
                  <a:lnTo>
                    <a:pt x="1341" y="16"/>
                  </a:lnTo>
                  <a:lnTo>
                    <a:pt x="1340" y="15"/>
                  </a:lnTo>
                  <a:lnTo>
                    <a:pt x="1339" y="13"/>
                  </a:lnTo>
                  <a:lnTo>
                    <a:pt x="1338" y="12"/>
                  </a:lnTo>
                  <a:lnTo>
                    <a:pt x="1336" y="11"/>
                  </a:lnTo>
                  <a:lnTo>
                    <a:pt x="1334" y="8"/>
                  </a:lnTo>
                  <a:lnTo>
                    <a:pt x="1336" y="8"/>
                  </a:lnTo>
                  <a:lnTo>
                    <a:pt x="1343" y="10"/>
                  </a:lnTo>
                  <a:lnTo>
                    <a:pt x="1349" y="11"/>
                  </a:lnTo>
                  <a:lnTo>
                    <a:pt x="1354" y="12"/>
                  </a:lnTo>
                  <a:lnTo>
                    <a:pt x="1358" y="13"/>
                  </a:lnTo>
                  <a:lnTo>
                    <a:pt x="1359" y="13"/>
                  </a:lnTo>
                  <a:lnTo>
                    <a:pt x="1361" y="15"/>
                  </a:lnTo>
                  <a:lnTo>
                    <a:pt x="1364" y="15"/>
                  </a:lnTo>
                  <a:lnTo>
                    <a:pt x="1365" y="15"/>
                  </a:lnTo>
                  <a:lnTo>
                    <a:pt x="1365" y="13"/>
                  </a:lnTo>
                  <a:lnTo>
                    <a:pt x="1364" y="13"/>
                  </a:lnTo>
                  <a:lnTo>
                    <a:pt x="1363" y="12"/>
                  </a:lnTo>
                  <a:lnTo>
                    <a:pt x="1361" y="11"/>
                  </a:lnTo>
                  <a:lnTo>
                    <a:pt x="1360" y="11"/>
                  </a:lnTo>
                  <a:lnTo>
                    <a:pt x="1360" y="10"/>
                  </a:lnTo>
                  <a:lnTo>
                    <a:pt x="1359" y="8"/>
                  </a:lnTo>
                  <a:lnTo>
                    <a:pt x="1358" y="8"/>
                  </a:lnTo>
                  <a:lnTo>
                    <a:pt x="1358" y="8"/>
                  </a:lnTo>
                  <a:lnTo>
                    <a:pt x="1358" y="7"/>
                  </a:lnTo>
                  <a:lnTo>
                    <a:pt x="1358" y="7"/>
                  </a:lnTo>
                  <a:lnTo>
                    <a:pt x="1360" y="8"/>
                  </a:lnTo>
                  <a:lnTo>
                    <a:pt x="1361" y="8"/>
                  </a:lnTo>
                  <a:lnTo>
                    <a:pt x="1364" y="10"/>
                  </a:lnTo>
                  <a:lnTo>
                    <a:pt x="1366" y="10"/>
                  </a:lnTo>
                  <a:lnTo>
                    <a:pt x="1368" y="11"/>
                  </a:lnTo>
                  <a:lnTo>
                    <a:pt x="1368" y="11"/>
                  </a:lnTo>
                  <a:lnTo>
                    <a:pt x="1369" y="11"/>
                  </a:lnTo>
                  <a:lnTo>
                    <a:pt x="1369" y="10"/>
                  </a:lnTo>
                  <a:lnTo>
                    <a:pt x="1369" y="8"/>
                  </a:lnTo>
                  <a:lnTo>
                    <a:pt x="1368" y="7"/>
                  </a:lnTo>
                  <a:lnTo>
                    <a:pt x="1366" y="6"/>
                  </a:lnTo>
                  <a:lnTo>
                    <a:pt x="1365" y="6"/>
                  </a:lnTo>
                  <a:lnTo>
                    <a:pt x="1366" y="5"/>
                  </a:lnTo>
                  <a:lnTo>
                    <a:pt x="1368" y="3"/>
                  </a:lnTo>
                  <a:lnTo>
                    <a:pt x="1370" y="3"/>
                  </a:lnTo>
                  <a:lnTo>
                    <a:pt x="1374" y="3"/>
                  </a:lnTo>
                  <a:lnTo>
                    <a:pt x="1377" y="6"/>
                  </a:lnTo>
                  <a:lnTo>
                    <a:pt x="1381" y="8"/>
                  </a:lnTo>
                  <a:lnTo>
                    <a:pt x="1384" y="11"/>
                  </a:lnTo>
                  <a:lnTo>
                    <a:pt x="1385" y="12"/>
                  </a:lnTo>
                  <a:lnTo>
                    <a:pt x="1386" y="15"/>
                  </a:lnTo>
                  <a:lnTo>
                    <a:pt x="1387" y="16"/>
                  </a:lnTo>
                  <a:lnTo>
                    <a:pt x="1389" y="18"/>
                  </a:lnTo>
                  <a:lnTo>
                    <a:pt x="1391" y="21"/>
                  </a:lnTo>
                  <a:lnTo>
                    <a:pt x="1407" y="30"/>
                  </a:lnTo>
                  <a:lnTo>
                    <a:pt x="1415" y="33"/>
                  </a:lnTo>
                  <a:lnTo>
                    <a:pt x="1422" y="36"/>
                  </a:lnTo>
                  <a:lnTo>
                    <a:pt x="1429" y="39"/>
                  </a:lnTo>
                  <a:lnTo>
                    <a:pt x="1431" y="42"/>
                  </a:lnTo>
                  <a:lnTo>
                    <a:pt x="1434" y="43"/>
                  </a:lnTo>
                  <a:lnTo>
                    <a:pt x="1435" y="46"/>
                  </a:lnTo>
                  <a:lnTo>
                    <a:pt x="1439" y="47"/>
                  </a:lnTo>
                  <a:lnTo>
                    <a:pt x="1440" y="48"/>
                  </a:lnTo>
                  <a:lnTo>
                    <a:pt x="1441" y="48"/>
                  </a:lnTo>
                  <a:lnTo>
                    <a:pt x="1441" y="47"/>
                  </a:lnTo>
                  <a:lnTo>
                    <a:pt x="1440" y="46"/>
                  </a:lnTo>
                  <a:lnTo>
                    <a:pt x="1439" y="44"/>
                  </a:lnTo>
                  <a:lnTo>
                    <a:pt x="1437" y="43"/>
                  </a:lnTo>
                  <a:lnTo>
                    <a:pt x="1436" y="42"/>
                  </a:lnTo>
                  <a:lnTo>
                    <a:pt x="1435" y="42"/>
                  </a:lnTo>
                  <a:lnTo>
                    <a:pt x="1434" y="41"/>
                  </a:lnTo>
                  <a:lnTo>
                    <a:pt x="1432" y="39"/>
                  </a:lnTo>
                  <a:lnTo>
                    <a:pt x="1431" y="37"/>
                  </a:lnTo>
                  <a:lnTo>
                    <a:pt x="1430" y="36"/>
                  </a:lnTo>
                  <a:lnTo>
                    <a:pt x="1431" y="34"/>
                  </a:lnTo>
                  <a:lnTo>
                    <a:pt x="1432" y="34"/>
                  </a:lnTo>
                  <a:lnTo>
                    <a:pt x="1435" y="34"/>
                  </a:lnTo>
                  <a:lnTo>
                    <a:pt x="1436" y="36"/>
                  </a:lnTo>
                  <a:lnTo>
                    <a:pt x="1439" y="36"/>
                  </a:lnTo>
                  <a:lnTo>
                    <a:pt x="1441" y="36"/>
                  </a:lnTo>
                  <a:lnTo>
                    <a:pt x="1442" y="36"/>
                  </a:lnTo>
                  <a:lnTo>
                    <a:pt x="1442" y="36"/>
                  </a:lnTo>
                  <a:lnTo>
                    <a:pt x="1442" y="34"/>
                  </a:lnTo>
                  <a:lnTo>
                    <a:pt x="1441" y="33"/>
                  </a:lnTo>
                  <a:lnTo>
                    <a:pt x="1439" y="32"/>
                  </a:lnTo>
                  <a:lnTo>
                    <a:pt x="1437" y="30"/>
                  </a:lnTo>
                  <a:lnTo>
                    <a:pt x="1437" y="28"/>
                  </a:lnTo>
                  <a:lnTo>
                    <a:pt x="1437" y="28"/>
                  </a:lnTo>
                  <a:lnTo>
                    <a:pt x="1440" y="28"/>
                  </a:lnTo>
                  <a:lnTo>
                    <a:pt x="1441" y="28"/>
                  </a:lnTo>
                  <a:lnTo>
                    <a:pt x="1444" y="28"/>
                  </a:lnTo>
                  <a:lnTo>
                    <a:pt x="1446" y="28"/>
                  </a:lnTo>
                  <a:lnTo>
                    <a:pt x="1447" y="27"/>
                  </a:lnTo>
                  <a:lnTo>
                    <a:pt x="1447" y="27"/>
                  </a:lnTo>
                  <a:lnTo>
                    <a:pt x="1447" y="26"/>
                  </a:lnTo>
                  <a:lnTo>
                    <a:pt x="1446" y="23"/>
                  </a:lnTo>
                  <a:lnTo>
                    <a:pt x="1442" y="21"/>
                  </a:lnTo>
                  <a:lnTo>
                    <a:pt x="1439" y="20"/>
                  </a:lnTo>
                  <a:lnTo>
                    <a:pt x="1435" y="17"/>
                  </a:lnTo>
                  <a:lnTo>
                    <a:pt x="1431" y="16"/>
                  </a:lnTo>
                  <a:lnTo>
                    <a:pt x="1429" y="15"/>
                  </a:lnTo>
                  <a:lnTo>
                    <a:pt x="1426" y="12"/>
                  </a:lnTo>
                  <a:lnTo>
                    <a:pt x="1424" y="10"/>
                  </a:lnTo>
                  <a:lnTo>
                    <a:pt x="1422" y="8"/>
                  </a:lnTo>
                  <a:lnTo>
                    <a:pt x="1421" y="6"/>
                  </a:lnTo>
                  <a:lnTo>
                    <a:pt x="1421" y="5"/>
                  </a:lnTo>
                  <a:lnTo>
                    <a:pt x="1422" y="3"/>
                  </a:lnTo>
                  <a:lnTo>
                    <a:pt x="1424" y="2"/>
                  </a:lnTo>
                  <a:lnTo>
                    <a:pt x="1426" y="2"/>
                  </a:lnTo>
                  <a:lnTo>
                    <a:pt x="1427" y="2"/>
                  </a:lnTo>
                  <a:lnTo>
                    <a:pt x="1430" y="1"/>
                  </a:lnTo>
                  <a:lnTo>
                    <a:pt x="1431" y="1"/>
                  </a:lnTo>
                  <a:lnTo>
                    <a:pt x="1432" y="0"/>
                  </a:lnTo>
                  <a:close/>
                </a:path>
              </a:pathLst>
            </a:custGeom>
            <a:grpFill/>
            <a:ln w="0">
              <a:solidFill>
                <a:sysClr val="window" lastClr="FFFFFF">
                  <a:lumMod val="95000"/>
                </a:sysClr>
              </a:solidFill>
              <a:prstDash val="solid"/>
              <a:round/>
            </a:ln>
          </p:spPr>
          <p:txBody>
            <a:bodyPr vert="horz" wrap="square" lIns="91427" tIns="45713" rIns="91427" bIns="45713" numCol="1" anchor="t" anchorCtr="0" compatLnSpc="1"/>
            <a:lstStyle/>
            <a:p>
              <a:pPr marL="0" marR="0" lvl="0" indent="0" defTabSz="932180" eaLnBrk="1" fontAlgn="auto" latinLnBrk="0" hangingPunct="1">
                <a:lnSpc>
                  <a:spcPct val="100000"/>
                </a:lnSpc>
                <a:spcBef>
                  <a:spcPts val="0"/>
                </a:spcBef>
                <a:spcAft>
                  <a:spcPts val="0"/>
                </a:spcAft>
                <a:buClrTx/>
                <a:buSzTx/>
                <a:buFontTx/>
                <a:buNone/>
                <a:defRPr/>
              </a:pPr>
              <a:endParaRPr kumimoji="0" lang="en-GB" sz="1800" b="0" i="0" u="none" strike="noStrike" kern="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21" name="Freeform 11"/>
            <p:cNvSpPr>
              <a:spLocks noEditPoints="1"/>
            </p:cNvSpPr>
            <p:nvPr/>
          </p:nvSpPr>
          <p:spPr bwMode="auto">
            <a:xfrm>
              <a:off x="4935" y="-89"/>
              <a:ext cx="1358" cy="1356"/>
            </a:xfrm>
            <a:custGeom>
              <a:avLst/>
              <a:gdLst>
                <a:gd name="T0" fmla="*/ 1951 w 4074"/>
                <a:gd name="T1" fmla="*/ 536 h 4067"/>
                <a:gd name="T2" fmla="*/ 1999 w 4074"/>
                <a:gd name="T3" fmla="*/ 520 h 4067"/>
                <a:gd name="T4" fmla="*/ 2052 w 4074"/>
                <a:gd name="T5" fmla="*/ 554 h 4067"/>
                <a:gd name="T6" fmla="*/ 2052 w 4074"/>
                <a:gd name="T7" fmla="*/ 591 h 4067"/>
                <a:gd name="T8" fmla="*/ 1974 w 4074"/>
                <a:gd name="T9" fmla="*/ 612 h 4067"/>
                <a:gd name="T10" fmla="*/ 1955 w 4074"/>
                <a:gd name="T11" fmla="*/ 670 h 4067"/>
                <a:gd name="T12" fmla="*/ 1928 w 4074"/>
                <a:gd name="T13" fmla="*/ 708 h 4067"/>
                <a:gd name="T14" fmla="*/ 1832 w 4074"/>
                <a:gd name="T15" fmla="*/ 743 h 4067"/>
                <a:gd name="T16" fmla="*/ 1852 w 4074"/>
                <a:gd name="T17" fmla="*/ 767 h 4067"/>
                <a:gd name="T18" fmla="*/ 1834 w 4074"/>
                <a:gd name="T19" fmla="*/ 827 h 4067"/>
                <a:gd name="T20" fmla="*/ 1747 w 4074"/>
                <a:gd name="T21" fmla="*/ 870 h 4067"/>
                <a:gd name="T22" fmla="*/ 1754 w 4074"/>
                <a:gd name="T23" fmla="*/ 933 h 4067"/>
                <a:gd name="T24" fmla="*/ 1690 w 4074"/>
                <a:gd name="T25" fmla="*/ 916 h 4067"/>
                <a:gd name="T26" fmla="*/ 1582 w 4074"/>
                <a:gd name="T27" fmla="*/ 932 h 4067"/>
                <a:gd name="T28" fmla="*/ 1593 w 4074"/>
                <a:gd name="T29" fmla="*/ 975 h 4067"/>
                <a:gd name="T30" fmla="*/ 1771 w 4074"/>
                <a:gd name="T31" fmla="*/ 968 h 4067"/>
                <a:gd name="T32" fmla="*/ 1708 w 4074"/>
                <a:gd name="T33" fmla="*/ 1016 h 4067"/>
                <a:gd name="T34" fmla="*/ 1551 w 4074"/>
                <a:gd name="T35" fmla="*/ 1034 h 4067"/>
                <a:gd name="T36" fmla="*/ 1470 w 4074"/>
                <a:gd name="T37" fmla="*/ 942 h 4067"/>
                <a:gd name="T38" fmla="*/ 1494 w 4074"/>
                <a:gd name="T39" fmla="*/ 897 h 4067"/>
                <a:gd name="T40" fmla="*/ 1580 w 4074"/>
                <a:gd name="T41" fmla="*/ 901 h 4067"/>
                <a:gd name="T42" fmla="*/ 1651 w 4074"/>
                <a:gd name="T43" fmla="*/ 845 h 4067"/>
                <a:gd name="T44" fmla="*/ 1674 w 4074"/>
                <a:gd name="T45" fmla="*/ 814 h 4067"/>
                <a:gd name="T46" fmla="*/ 1631 w 4074"/>
                <a:gd name="T47" fmla="*/ 783 h 4067"/>
                <a:gd name="T48" fmla="*/ 1677 w 4074"/>
                <a:gd name="T49" fmla="*/ 769 h 4067"/>
                <a:gd name="T50" fmla="*/ 1624 w 4074"/>
                <a:gd name="T51" fmla="*/ 767 h 4067"/>
                <a:gd name="T52" fmla="*/ 1578 w 4074"/>
                <a:gd name="T53" fmla="*/ 810 h 4067"/>
                <a:gd name="T54" fmla="*/ 1531 w 4074"/>
                <a:gd name="T55" fmla="*/ 795 h 4067"/>
                <a:gd name="T56" fmla="*/ 1547 w 4074"/>
                <a:gd name="T57" fmla="*/ 745 h 4067"/>
                <a:gd name="T58" fmla="*/ 1480 w 4074"/>
                <a:gd name="T59" fmla="*/ 729 h 4067"/>
                <a:gd name="T60" fmla="*/ 1487 w 4074"/>
                <a:gd name="T61" fmla="*/ 687 h 4067"/>
                <a:gd name="T62" fmla="*/ 1524 w 4074"/>
                <a:gd name="T63" fmla="*/ 650 h 4067"/>
                <a:gd name="T64" fmla="*/ 1557 w 4074"/>
                <a:gd name="T65" fmla="*/ 631 h 4067"/>
                <a:gd name="T66" fmla="*/ 1603 w 4074"/>
                <a:gd name="T67" fmla="*/ 686 h 4067"/>
                <a:gd name="T68" fmla="*/ 1631 w 4074"/>
                <a:gd name="T69" fmla="*/ 698 h 4067"/>
                <a:gd name="T70" fmla="*/ 1648 w 4074"/>
                <a:gd name="T71" fmla="*/ 711 h 4067"/>
                <a:gd name="T72" fmla="*/ 1744 w 4074"/>
                <a:gd name="T73" fmla="*/ 725 h 4067"/>
                <a:gd name="T74" fmla="*/ 1751 w 4074"/>
                <a:gd name="T75" fmla="*/ 671 h 4067"/>
                <a:gd name="T76" fmla="*/ 1803 w 4074"/>
                <a:gd name="T77" fmla="*/ 616 h 4067"/>
                <a:gd name="T78" fmla="*/ 1703 w 4074"/>
                <a:gd name="T79" fmla="*/ 665 h 4067"/>
                <a:gd name="T80" fmla="*/ 1707 w 4074"/>
                <a:gd name="T81" fmla="*/ 635 h 4067"/>
                <a:gd name="T82" fmla="*/ 1678 w 4074"/>
                <a:gd name="T83" fmla="*/ 623 h 4067"/>
                <a:gd name="T84" fmla="*/ 1597 w 4074"/>
                <a:gd name="T85" fmla="*/ 623 h 4067"/>
                <a:gd name="T86" fmla="*/ 1586 w 4074"/>
                <a:gd name="T87" fmla="*/ 604 h 4067"/>
                <a:gd name="T88" fmla="*/ 1619 w 4074"/>
                <a:gd name="T89" fmla="*/ 571 h 4067"/>
                <a:gd name="T90" fmla="*/ 1649 w 4074"/>
                <a:gd name="T91" fmla="*/ 560 h 4067"/>
                <a:gd name="T92" fmla="*/ 1710 w 4074"/>
                <a:gd name="T93" fmla="*/ 563 h 4067"/>
                <a:gd name="T94" fmla="*/ 1713 w 4074"/>
                <a:gd name="T95" fmla="*/ 533 h 4067"/>
                <a:gd name="T96" fmla="*/ 1744 w 4074"/>
                <a:gd name="T97" fmla="*/ 523 h 4067"/>
                <a:gd name="T98" fmla="*/ 1816 w 4074"/>
                <a:gd name="T99" fmla="*/ 538 h 4067"/>
                <a:gd name="T100" fmla="*/ 1803 w 4074"/>
                <a:gd name="T101" fmla="*/ 508 h 4067"/>
                <a:gd name="T102" fmla="*/ 1894 w 4074"/>
                <a:gd name="T103" fmla="*/ 500 h 4067"/>
                <a:gd name="T104" fmla="*/ 4013 w 4074"/>
                <a:gd name="T105" fmla="*/ 2526 h 4067"/>
                <a:gd name="T106" fmla="*/ 3549 w 4074"/>
                <a:gd name="T107" fmla="*/ 896 h 4067"/>
                <a:gd name="T108" fmla="*/ 2545 w 4074"/>
                <a:gd name="T109" fmla="*/ 212 h 4067"/>
                <a:gd name="T110" fmla="*/ 1759 w 4074"/>
                <a:gd name="T111" fmla="*/ 162 h 4067"/>
                <a:gd name="T112" fmla="*/ 810 w 4074"/>
                <a:gd name="T113" fmla="*/ 592 h 4067"/>
                <a:gd name="T114" fmla="*/ 448 w 4074"/>
                <a:gd name="T115" fmla="*/ 3065 h 4067"/>
                <a:gd name="T116" fmla="*/ 1320 w 4074"/>
                <a:gd name="T117" fmla="*/ 3786 h 4067"/>
                <a:gd name="T118" fmla="*/ 3017 w 4074"/>
                <a:gd name="T119" fmla="*/ 3652 h 4067"/>
                <a:gd name="T120" fmla="*/ 172 w 4074"/>
                <a:gd name="T121" fmla="*/ 2852 h 4067"/>
                <a:gd name="T122" fmla="*/ 1790 w 4074"/>
                <a:gd name="T123" fmla="*/ 15 h 4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074" h="4067">
                  <a:moveTo>
                    <a:pt x="1894" y="500"/>
                  </a:moveTo>
                  <a:lnTo>
                    <a:pt x="1900" y="500"/>
                  </a:lnTo>
                  <a:lnTo>
                    <a:pt x="1906" y="503"/>
                  </a:lnTo>
                  <a:lnTo>
                    <a:pt x="1911" y="505"/>
                  </a:lnTo>
                  <a:lnTo>
                    <a:pt x="1915" y="508"/>
                  </a:lnTo>
                  <a:lnTo>
                    <a:pt x="1920" y="509"/>
                  </a:lnTo>
                  <a:lnTo>
                    <a:pt x="1927" y="509"/>
                  </a:lnTo>
                  <a:lnTo>
                    <a:pt x="1935" y="510"/>
                  </a:lnTo>
                  <a:lnTo>
                    <a:pt x="1938" y="510"/>
                  </a:lnTo>
                  <a:lnTo>
                    <a:pt x="1942" y="512"/>
                  </a:lnTo>
                  <a:lnTo>
                    <a:pt x="1945" y="512"/>
                  </a:lnTo>
                  <a:lnTo>
                    <a:pt x="1948" y="513"/>
                  </a:lnTo>
                  <a:lnTo>
                    <a:pt x="1960" y="514"/>
                  </a:lnTo>
                  <a:lnTo>
                    <a:pt x="1970" y="518"/>
                  </a:lnTo>
                  <a:lnTo>
                    <a:pt x="1972" y="519"/>
                  </a:lnTo>
                  <a:lnTo>
                    <a:pt x="1973" y="520"/>
                  </a:lnTo>
                  <a:lnTo>
                    <a:pt x="1972" y="522"/>
                  </a:lnTo>
                  <a:lnTo>
                    <a:pt x="1971" y="523"/>
                  </a:lnTo>
                  <a:lnTo>
                    <a:pt x="1968" y="524"/>
                  </a:lnTo>
                  <a:lnTo>
                    <a:pt x="1966" y="525"/>
                  </a:lnTo>
                  <a:lnTo>
                    <a:pt x="1963" y="526"/>
                  </a:lnTo>
                  <a:lnTo>
                    <a:pt x="1961" y="528"/>
                  </a:lnTo>
                  <a:lnTo>
                    <a:pt x="1960" y="529"/>
                  </a:lnTo>
                  <a:lnTo>
                    <a:pt x="1958" y="530"/>
                  </a:lnTo>
                  <a:lnTo>
                    <a:pt x="1957" y="531"/>
                  </a:lnTo>
                  <a:lnTo>
                    <a:pt x="1956" y="533"/>
                  </a:lnTo>
                  <a:lnTo>
                    <a:pt x="1953" y="534"/>
                  </a:lnTo>
                  <a:lnTo>
                    <a:pt x="1952" y="534"/>
                  </a:lnTo>
                  <a:lnTo>
                    <a:pt x="1951" y="534"/>
                  </a:lnTo>
                  <a:lnTo>
                    <a:pt x="1950" y="534"/>
                  </a:lnTo>
                  <a:lnTo>
                    <a:pt x="1950" y="535"/>
                  </a:lnTo>
                  <a:lnTo>
                    <a:pt x="1951" y="536"/>
                  </a:lnTo>
                  <a:lnTo>
                    <a:pt x="1952" y="538"/>
                  </a:lnTo>
                  <a:lnTo>
                    <a:pt x="1955" y="536"/>
                  </a:lnTo>
                  <a:lnTo>
                    <a:pt x="1957" y="536"/>
                  </a:lnTo>
                  <a:lnTo>
                    <a:pt x="1958" y="536"/>
                  </a:lnTo>
                  <a:lnTo>
                    <a:pt x="1961" y="536"/>
                  </a:lnTo>
                  <a:lnTo>
                    <a:pt x="1962" y="536"/>
                  </a:lnTo>
                  <a:lnTo>
                    <a:pt x="1962" y="536"/>
                  </a:lnTo>
                  <a:lnTo>
                    <a:pt x="1962" y="536"/>
                  </a:lnTo>
                  <a:lnTo>
                    <a:pt x="1963" y="536"/>
                  </a:lnTo>
                  <a:lnTo>
                    <a:pt x="1966" y="534"/>
                  </a:lnTo>
                  <a:lnTo>
                    <a:pt x="1967" y="533"/>
                  </a:lnTo>
                  <a:lnTo>
                    <a:pt x="1970" y="533"/>
                  </a:lnTo>
                  <a:lnTo>
                    <a:pt x="1973" y="531"/>
                  </a:lnTo>
                  <a:lnTo>
                    <a:pt x="1976" y="531"/>
                  </a:lnTo>
                  <a:lnTo>
                    <a:pt x="1978" y="530"/>
                  </a:lnTo>
                  <a:lnTo>
                    <a:pt x="1979" y="528"/>
                  </a:lnTo>
                  <a:lnTo>
                    <a:pt x="1981" y="525"/>
                  </a:lnTo>
                  <a:lnTo>
                    <a:pt x="1983" y="524"/>
                  </a:lnTo>
                  <a:lnTo>
                    <a:pt x="1987" y="524"/>
                  </a:lnTo>
                  <a:lnTo>
                    <a:pt x="1991" y="525"/>
                  </a:lnTo>
                  <a:lnTo>
                    <a:pt x="1994" y="528"/>
                  </a:lnTo>
                  <a:lnTo>
                    <a:pt x="1997" y="529"/>
                  </a:lnTo>
                  <a:lnTo>
                    <a:pt x="1998" y="530"/>
                  </a:lnTo>
                  <a:lnTo>
                    <a:pt x="1999" y="529"/>
                  </a:lnTo>
                  <a:lnTo>
                    <a:pt x="1999" y="529"/>
                  </a:lnTo>
                  <a:lnTo>
                    <a:pt x="1999" y="528"/>
                  </a:lnTo>
                  <a:lnTo>
                    <a:pt x="1998" y="525"/>
                  </a:lnTo>
                  <a:lnTo>
                    <a:pt x="1998" y="524"/>
                  </a:lnTo>
                  <a:lnTo>
                    <a:pt x="1998" y="523"/>
                  </a:lnTo>
                  <a:lnTo>
                    <a:pt x="1997" y="522"/>
                  </a:lnTo>
                  <a:lnTo>
                    <a:pt x="1998" y="520"/>
                  </a:lnTo>
                  <a:lnTo>
                    <a:pt x="1999" y="520"/>
                  </a:lnTo>
                  <a:lnTo>
                    <a:pt x="2002" y="520"/>
                  </a:lnTo>
                  <a:lnTo>
                    <a:pt x="2004" y="522"/>
                  </a:lnTo>
                  <a:lnTo>
                    <a:pt x="2007" y="523"/>
                  </a:lnTo>
                  <a:lnTo>
                    <a:pt x="2009" y="524"/>
                  </a:lnTo>
                  <a:lnTo>
                    <a:pt x="2011" y="525"/>
                  </a:lnTo>
                  <a:lnTo>
                    <a:pt x="2011" y="526"/>
                  </a:lnTo>
                  <a:lnTo>
                    <a:pt x="2012" y="528"/>
                  </a:lnTo>
                  <a:lnTo>
                    <a:pt x="2013" y="529"/>
                  </a:lnTo>
                  <a:lnTo>
                    <a:pt x="2014" y="529"/>
                  </a:lnTo>
                  <a:lnTo>
                    <a:pt x="2016" y="528"/>
                  </a:lnTo>
                  <a:lnTo>
                    <a:pt x="2018" y="526"/>
                  </a:lnTo>
                  <a:lnTo>
                    <a:pt x="2022" y="525"/>
                  </a:lnTo>
                  <a:lnTo>
                    <a:pt x="2027" y="525"/>
                  </a:lnTo>
                  <a:lnTo>
                    <a:pt x="2029" y="526"/>
                  </a:lnTo>
                  <a:lnTo>
                    <a:pt x="2029" y="528"/>
                  </a:lnTo>
                  <a:lnTo>
                    <a:pt x="2029" y="529"/>
                  </a:lnTo>
                  <a:lnTo>
                    <a:pt x="2028" y="530"/>
                  </a:lnTo>
                  <a:lnTo>
                    <a:pt x="2027" y="531"/>
                  </a:lnTo>
                  <a:lnTo>
                    <a:pt x="2027" y="533"/>
                  </a:lnTo>
                  <a:lnTo>
                    <a:pt x="2027" y="534"/>
                  </a:lnTo>
                  <a:lnTo>
                    <a:pt x="2029" y="536"/>
                  </a:lnTo>
                  <a:lnTo>
                    <a:pt x="2032" y="538"/>
                  </a:lnTo>
                  <a:lnTo>
                    <a:pt x="2034" y="539"/>
                  </a:lnTo>
                  <a:lnTo>
                    <a:pt x="2037" y="541"/>
                  </a:lnTo>
                  <a:lnTo>
                    <a:pt x="2038" y="544"/>
                  </a:lnTo>
                  <a:lnTo>
                    <a:pt x="2039" y="546"/>
                  </a:lnTo>
                  <a:lnTo>
                    <a:pt x="2039" y="548"/>
                  </a:lnTo>
                  <a:lnTo>
                    <a:pt x="2039" y="549"/>
                  </a:lnTo>
                  <a:lnTo>
                    <a:pt x="2041" y="550"/>
                  </a:lnTo>
                  <a:lnTo>
                    <a:pt x="2042" y="551"/>
                  </a:lnTo>
                  <a:lnTo>
                    <a:pt x="2047" y="554"/>
                  </a:lnTo>
                  <a:lnTo>
                    <a:pt x="2052" y="554"/>
                  </a:lnTo>
                  <a:lnTo>
                    <a:pt x="2054" y="554"/>
                  </a:lnTo>
                  <a:lnTo>
                    <a:pt x="2058" y="555"/>
                  </a:lnTo>
                  <a:lnTo>
                    <a:pt x="2060" y="555"/>
                  </a:lnTo>
                  <a:lnTo>
                    <a:pt x="2063" y="556"/>
                  </a:lnTo>
                  <a:lnTo>
                    <a:pt x="2064" y="558"/>
                  </a:lnTo>
                  <a:lnTo>
                    <a:pt x="2065" y="559"/>
                  </a:lnTo>
                  <a:lnTo>
                    <a:pt x="2068" y="560"/>
                  </a:lnTo>
                  <a:lnTo>
                    <a:pt x="2072" y="561"/>
                  </a:lnTo>
                  <a:lnTo>
                    <a:pt x="2074" y="563"/>
                  </a:lnTo>
                  <a:lnTo>
                    <a:pt x="2077" y="565"/>
                  </a:lnTo>
                  <a:lnTo>
                    <a:pt x="2078" y="568"/>
                  </a:lnTo>
                  <a:lnTo>
                    <a:pt x="2079" y="568"/>
                  </a:lnTo>
                  <a:lnTo>
                    <a:pt x="2079" y="569"/>
                  </a:lnTo>
                  <a:lnTo>
                    <a:pt x="2080" y="570"/>
                  </a:lnTo>
                  <a:lnTo>
                    <a:pt x="2082" y="571"/>
                  </a:lnTo>
                  <a:lnTo>
                    <a:pt x="2083" y="573"/>
                  </a:lnTo>
                  <a:lnTo>
                    <a:pt x="2083" y="574"/>
                  </a:lnTo>
                  <a:lnTo>
                    <a:pt x="2083" y="575"/>
                  </a:lnTo>
                  <a:lnTo>
                    <a:pt x="2080" y="575"/>
                  </a:lnTo>
                  <a:lnTo>
                    <a:pt x="2078" y="576"/>
                  </a:lnTo>
                  <a:lnTo>
                    <a:pt x="2077" y="577"/>
                  </a:lnTo>
                  <a:lnTo>
                    <a:pt x="2075" y="579"/>
                  </a:lnTo>
                  <a:lnTo>
                    <a:pt x="2073" y="579"/>
                  </a:lnTo>
                  <a:lnTo>
                    <a:pt x="2070" y="580"/>
                  </a:lnTo>
                  <a:lnTo>
                    <a:pt x="2068" y="584"/>
                  </a:lnTo>
                  <a:lnTo>
                    <a:pt x="2065" y="585"/>
                  </a:lnTo>
                  <a:lnTo>
                    <a:pt x="2063" y="586"/>
                  </a:lnTo>
                  <a:lnTo>
                    <a:pt x="2063" y="586"/>
                  </a:lnTo>
                  <a:lnTo>
                    <a:pt x="2060" y="586"/>
                  </a:lnTo>
                  <a:lnTo>
                    <a:pt x="2058" y="587"/>
                  </a:lnTo>
                  <a:lnTo>
                    <a:pt x="2054" y="589"/>
                  </a:lnTo>
                  <a:lnTo>
                    <a:pt x="2052" y="591"/>
                  </a:lnTo>
                  <a:lnTo>
                    <a:pt x="2047" y="594"/>
                  </a:lnTo>
                  <a:lnTo>
                    <a:pt x="2042" y="596"/>
                  </a:lnTo>
                  <a:lnTo>
                    <a:pt x="2039" y="596"/>
                  </a:lnTo>
                  <a:lnTo>
                    <a:pt x="2037" y="597"/>
                  </a:lnTo>
                  <a:lnTo>
                    <a:pt x="2036" y="599"/>
                  </a:lnTo>
                  <a:lnTo>
                    <a:pt x="2034" y="600"/>
                  </a:lnTo>
                  <a:lnTo>
                    <a:pt x="2032" y="601"/>
                  </a:lnTo>
                  <a:lnTo>
                    <a:pt x="2028" y="601"/>
                  </a:lnTo>
                  <a:lnTo>
                    <a:pt x="2026" y="601"/>
                  </a:lnTo>
                  <a:lnTo>
                    <a:pt x="2023" y="601"/>
                  </a:lnTo>
                  <a:lnTo>
                    <a:pt x="2019" y="600"/>
                  </a:lnTo>
                  <a:lnTo>
                    <a:pt x="2018" y="601"/>
                  </a:lnTo>
                  <a:lnTo>
                    <a:pt x="2016" y="601"/>
                  </a:lnTo>
                  <a:lnTo>
                    <a:pt x="2016" y="607"/>
                  </a:lnTo>
                  <a:lnTo>
                    <a:pt x="2013" y="607"/>
                  </a:lnTo>
                  <a:lnTo>
                    <a:pt x="2011" y="607"/>
                  </a:lnTo>
                  <a:lnTo>
                    <a:pt x="2007" y="607"/>
                  </a:lnTo>
                  <a:lnTo>
                    <a:pt x="2003" y="607"/>
                  </a:lnTo>
                  <a:lnTo>
                    <a:pt x="2001" y="607"/>
                  </a:lnTo>
                  <a:lnTo>
                    <a:pt x="1977" y="607"/>
                  </a:lnTo>
                  <a:lnTo>
                    <a:pt x="1976" y="607"/>
                  </a:lnTo>
                  <a:lnTo>
                    <a:pt x="1973" y="607"/>
                  </a:lnTo>
                  <a:lnTo>
                    <a:pt x="1971" y="607"/>
                  </a:lnTo>
                  <a:lnTo>
                    <a:pt x="1967" y="607"/>
                  </a:lnTo>
                  <a:lnTo>
                    <a:pt x="1965" y="607"/>
                  </a:lnTo>
                  <a:lnTo>
                    <a:pt x="1962" y="609"/>
                  </a:lnTo>
                  <a:lnTo>
                    <a:pt x="1961" y="610"/>
                  </a:lnTo>
                  <a:lnTo>
                    <a:pt x="1963" y="610"/>
                  </a:lnTo>
                  <a:lnTo>
                    <a:pt x="1966" y="611"/>
                  </a:lnTo>
                  <a:lnTo>
                    <a:pt x="1970" y="611"/>
                  </a:lnTo>
                  <a:lnTo>
                    <a:pt x="1972" y="612"/>
                  </a:lnTo>
                  <a:lnTo>
                    <a:pt x="1974" y="612"/>
                  </a:lnTo>
                  <a:lnTo>
                    <a:pt x="1977" y="612"/>
                  </a:lnTo>
                  <a:lnTo>
                    <a:pt x="1979" y="612"/>
                  </a:lnTo>
                  <a:lnTo>
                    <a:pt x="1982" y="614"/>
                  </a:lnTo>
                  <a:lnTo>
                    <a:pt x="1982" y="615"/>
                  </a:lnTo>
                  <a:lnTo>
                    <a:pt x="1982" y="616"/>
                  </a:lnTo>
                  <a:lnTo>
                    <a:pt x="1981" y="617"/>
                  </a:lnTo>
                  <a:lnTo>
                    <a:pt x="1979" y="619"/>
                  </a:lnTo>
                  <a:lnTo>
                    <a:pt x="1979" y="620"/>
                  </a:lnTo>
                  <a:lnTo>
                    <a:pt x="1979" y="625"/>
                  </a:lnTo>
                  <a:lnTo>
                    <a:pt x="1994" y="623"/>
                  </a:lnTo>
                  <a:lnTo>
                    <a:pt x="2008" y="620"/>
                  </a:lnTo>
                  <a:lnTo>
                    <a:pt x="2011" y="619"/>
                  </a:lnTo>
                  <a:lnTo>
                    <a:pt x="2014" y="616"/>
                  </a:lnTo>
                  <a:lnTo>
                    <a:pt x="2018" y="614"/>
                  </a:lnTo>
                  <a:lnTo>
                    <a:pt x="2022" y="612"/>
                  </a:lnTo>
                  <a:lnTo>
                    <a:pt x="2027" y="612"/>
                  </a:lnTo>
                  <a:lnTo>
                    <a:pt x="2029" y="614"/>
                  </a:lnTo>
                  <a:lnTo>
                    <a:pt x="2032" y="614"/>
                  </a:lnTo>
                  <a:lnTo>
                    <a:pt x="2034" y="615"/>
                  </a:lnTo>
                  <a:lnTo>
                    <a:pt x="2034" y="616"/>
                  </a:lnTo>
                  <a:lnTo>
                    <a:pt x="2034" y="617"/>
                  </a:lnTo>
                  <a:lnTo>
                    <a:pt x="2034" y="620"/>
                  </a:lnTo>
                  <a:lnTo>
                    <a:pt x="2029" y="625"/>
                  </a:lnTo>
                  <a:lnTo>
                    <a:pt x="2023" y="627"/>
                  </a:lnTo>
                  <a:lnTo>
                    <a:pt x="2016" y="631"/>
                  </a:lnTo>
                  <a:lnTo>
                    <a:pt x="2002" y="641"/>
                  </a:lnTo>
                  <a:lnTo>
                    <a:pt x="1989" y="651"/>
                  </a:lnTo>
                  <a:lnTo>
                    <a:pt x="1979" y="656"/>
                  </a:lnTo>
                  <a:lnTo>
                    <a:pt x="1970" y="660"/>
                  </a:lnTo>
                  <a:lnTo>
                    <a:pt x="1961" y="665"/>
                  </a:lnTo>
                  <a:lnTo>
                    <a:pt x="1957" y="667"/>
                  </a:lnTo>
                  <a:lnTo>
                    <a:pt x="1955" y="670"/>
                  </a:lnTo>
                  <a:lnTo>
                    <a:pt x="1952" y="672"/>
                  </a:lnTo>
                  <a:lnTo>
                    <a:pt x="1951" y="674"/>
                  </a:lnTo>
                  <a:lnTo>
                    <a:pt x="1951" y="677"/>
                  </a:lnTo>
                  <a:lnTo>
                    <a:pt x="1951" y="678"/>
                  </a:lnTo>
                  <a:lnTo>
                    <a:pt x="1951" y="679"/>
                  </a:lnTo>
                  <a:lnTo>
                    <a:pt x="1951" y="682"/>
                  </a:lnTo>
                  <a:lnTo>
                    <a:pt x="1950" y="682"/>
                  </a:lnTo>
                  <a:lnTo>
                    <a:pt x="1948" y="683"/>
                  </a:lnTo>
                  <a:lnTo>
                    <a:pt x="1946" y="682"/>
                  </a:lnTo>
                  <a:lnTo>
                    <a:pt x="1943" y="681"/>
                  </a:lnTo>
                  <a:lnTo>
                    <a:pt x="1941" y="677"/>
                  </a:lnTo>
                  <a:lnTo>
                    <a:pt x="1938" y="678"/>
                  </a:lnTo>
                  <a:lnTo>
                    <a:pt x="1936" y="679"/>
                  </a:lnTo>
                  <a:lnTo>
                    <a:pt x="1933" y="681"/>
                  </a:lnTo>
                  <a:lnTo>
                    <a:pt x="1932" y="683"/>
                  </a:lnTo>
                  <a:lnTo>
                    <a:pt x="1933" y="684"/>
                  </a:lnTo>
                  <a:lnTo>
                    <a:pt x="1936" y="687"/>
                  </a:lnTo>
                  <a:lnTo>
                    <a:pt x="1940" y="688"/>
                  </a:lnTo>
                  <a:lnTo>
                    <a:pt x="1943" y="691"/>
                  </a:lnTo>
                  <a:lnTo>
                    <a:pt x="1945" y="693"/>
                  </a:lnTo>
                  <a:lnTo>
                    <a:pt x="1945" y="694"/>
                  </a:lnTo>
                  <a:lnTo>
                    <a:pt x="1943" y="696"/>
                  </a:lnTo>
                  <a:lnTo>
                    <a:pt x="1942" y="696"/>
                  </a:lnTo>
                  <a:lnTo>
                    <a:pt x="1941" y="697"/>
                  </a:lnTo>
                  <a:lnTo>
                    <a:pt x="1940" y="698"/>
                  </a:lnTo>
                  <a:lnTo>
                    <a:pt x="1937" y="698"/>
                  </a:lnTo>
                  <a:lnTo>
                    <a:pt x="1936" y="701"/>
                  </a:lnTo>
                  <a:lnTo>
                    <a:pt x="1936" y="703"/>
                  </a:lnTo>
                  <a:lnTo>
                    <a:pt x="1936" y="704"/>
                  </a:lnTo>
                  <a:lnTo>
                    <a:pt x="1935" y="707"/>
                  </a:lnTo>
                  <a:lnTo>
                    <a:pt x="1932" y="707"/>
                  </a:lnTo>
                  <a:lnTo>
                    <a:pt x="1928" y="708"/>
                  </a:lnTo>
                  <a:lnTo>
                    <a:pt x="1927" y="708"/>
                  </a:lnTo>
                  <a:lnTo>
                    <a:pt x="1925" y="709"/>
                  </a:lnTo>
                  <a:lnTo>
                    <a:pt x="1922" y="711"/>
                  </a:lnTo>
                  <a:lnTo>
                    <a:pt x="1921" y="712"/>
                  </a:lnTo>
                  <a:lnTo>
                    <a:pt x="1920" y="713"/>
                  </a:lnTo>
                  <a:lnTo>
                    <a:pt x="1920" y="714"/>
                  </a:lnTo>
                  <a:lnTo>
                    <a:pt x="1920" y="717"/>
                  </a:lnTo>
                  <a:lnTo>
                    <a:pt x="1918" y="717"/>
                  </a:lnTo>
                  <a:lnTo>
                    <a:pt x="1918" y="718"/>
                  </a:lnTo>
                  <a:lnTo>
                    <a:pt x="1918" y="721"/>
                  </a:lnTo>
                  <a:lnTo>
                    <a:pt x="1917" y="722"/>
                  </a:lnTo>
                  <a:lnTo>
                    <a:pt x="1917" y="723"/>
                  </a:lnTo>
                  <a:lnTo>
                    <a:pt x="1916" y="724"/>
                  </a:lnTo>
                  <a:lnTo>
                    <a:pt x="1915" y="724"/>
                  </a:lnTo>
                  <a:lnTo>
                    <a:pt x="1910" y="724"/>
                  </a:lnTo>
                  <a:lnTo>
                    <a:pt x="1906" y="724"/>
                  </a:lnTo>
                  <a:lnTo>
                    <a:pt x="1902" y="724"/>
                  </a:lnTo>
                  <a:lnTo>
                    <a:pt x="1898" y="724"/>
                  </a:lnTo>
                  <a:lnTo>
                    <a:pt x="1896" y="727"/>
                  </a:lnTo>
                  <a:lnTo>
                    <a:pt x="1892" y="727"/>
                  </a:lnTo>
                  <a:lnTo>
                    <a:pt x="1889" y="728"/>
                  </a:lnTo>
                  <a:lnTo>
                    <a:pt x="1881" y="729"/>
                  </a:lnTo>
                  <a:lnTo>
                    <a:pt x="1876" y="734"/>
                  </a:lnTo>
                  <a:lnTo>
                    <a:pt x="1870" y="738"/>
                  </a:lnTo>
                  <a:lnTo>
                    <a:pt x="1862" y="738"/>
                  </a:lnTo>
                  <a:lnTo>
                    <a:pt x="1855" y="737"/>
                  </a:lnTo>
                  <a:lnTo>
                    <a:pt x="1851" y="738"/>
                  </a:lnTo>
                  <a:lnTo>
                    <a:pt x="1850" y="740"/>
                  </a:lnTo>
                  <a:lnTo>
                    <a:pt x="1847" y="742"/>
                  </a:lnTo>
                  <a:lnTo>
                    <a:pt x="1841" y="743"/>
                  </a:lnTo>
                  <a:lnTo>
                    <a:pt x="1836" y="743"/>
                  </a:lnTo>
                  <a:lnTo>
                    <a:pt x="1832" y="743"/>
                  </a:lnTo>
                  <a:lnTo>
                    <a:pt x="1830" y="743"/>
                  </a:lnTo>
                  <a:lnTo>
                    <a:pt x="1826" y="743"/>
                  </a:lnTo>
                  <a:lnTo>
                    <a:pt x="1823" y="745"/>
                  </a:lnTo>
                  <a:lnTo>
                    <a:pt x="1823" y="747"/>
                  </a:lnTo>
                  <a:lnTo>
                    <a:pt x="1823" y="747"/>
                  </a:lnTo>
                  <a:lnTo>
                    <a:pt x="1824" y="748"/>
                  </a:lnTo>
                  <a:lnTo>
                    <a:pt x="1825" y="749"/>
                  </a:lnTo>
                  <a:lnTo>
                    <a:pt x="1829" y="752"/>
                  </a:lnTo>
                  <a:lnTo>
                    <a:pt x="1837" y="750"/>
                  </a:lnTo>
                  <a:lnTo>
                    <a:pt x="1847" y="749"/>
                  </a:lnTo>
                  <a:lnTo>
                    <a:pt x="1860" y="748"/>
                  </a:lnTo>
                  <a:lnTo>
                    <a:pt x="1864" y="749"/>
                  </a:lnTo>
                  <a:lnTo>
                    <a:pt x="1867" y="750"/>
                  </a:lnTo>
                  <a:lnTo>
                    <a:pt x="1869" y="753"/>
                  </a:lnTo>
                  <a:lnTo>
                    <a:pt x="1870" y="755"/>
                  </a:lnTo>
                  <a:lnTo>
                    <a:pt x="1869" y="758"/>
                  </a:lnTo>
                  <a:lnTo>
                    <a:pt x="1867" y="759"/>
                  </a:lnTo>
                  <a:lnTo>
                    <a:pt x="1864" y="762"/>
                  </a:lnTo>
                  <a:lnTo>
                    <a:pt x="1860" y="762"/>
                  </a:lnTo>
                  <a:lnTo>
                    <a:pt x="1854" y="760"/>
                  </a:lnTo>
                  <a:lnTo>
                    <a:pt x="1849" y="759"/>
                  </a:lnTo>
                  <a:lnTo>
                    <a:pt x="1844" y="757"/>
                  </a:lnTo>
                  <a:lnTo>
                    <a:pt x="1841" y="757"/>
                  </a:lnTo>
                  <a:lnTo>
                    <a:pt x="1840" y="758"/>
                  </a:lnTo>
                  <a:lnTo>
                    <a:pt x="1840" y="759"/>
                  </a:lnTo>
                  <a:lnTo>
                    <a:pt x="1841" y="760"/>
                  </a:lnTo>
                  <a:lnTo>
                    <a:pt x="1842" y="762"/>
                  </a:lnTo>
                  <a:lnTo>
                    <a:pt x="1844" y="763"/>
                  </a:lnTo>
                  <a:lnTo>
                    <a:pt x="1846" y="764"/>
                  </a:lnTo>
                  <a:lnTo>
                    <a:pt x="1849" y="764"/>
                  </a:lnTo>
                  <a:lnTo>
                    <a:pt x="1851" y="765"/>
                  </a:lnTo>
                  <a:lnTo>
                    <a:pt x="1852" y="767"/>
                  </a:lnTo>
                  <a:lnTo>
                    <a:pt x="1855" y="768"/>
                  </a:lnTo>
                  <a:lnTo>
                    <a:pt x="1857" y="769"/>
                  </a:lnTo>
                  <a:lnTo>
                    <a:pt x="1861" y="771"/>
                  </a:lnTo>
                  <a:lnTo>
                    <a:pt x="1864" y="775"/>
                  </a:lnTo>
                  <a:lnTo>
                    <a:pt x="1865" y="778"/>
                  </a:lnTo>
                  <a:lnTo>
                    <a:pt x="1865" y="779"/>
                  </a:lnTo>
                  <a:lnTo>
                    <a:pt x="1865" y="783"/>
                  </a:lnTo>
                  <a:lnTo>
                    <a:pt x="1864" y="785"/>
                  </a:lnTo>
                  <a:lnTo>
                    <a:pt x="1864" y="789"/>
                  </a:lnTo>
                  <a:lnTo>
                    <a:pt x="1862" y="791"/>
                  </a:lnTo>
                  <a:lnTo>
                    <a:pt x="1860" y="794"/>
                  </a:lnTo>
                  <a:lnTo>
                    <a:pt x="1857" y="795"/>
                  </a:lnTo>
                  <a:lnTo>
                    <a:pt x="1854" y="795"/>
                  </a:lnTo>
                  <a:lnTo>
                    <a:pt x="1854" y="796"/>
                  </a:lnTo>
                  <a:lnTo>
                    <a:pt x="1855" y="798"/>
                  </a:lnTo>
                  <a:lnTo>
                    <a:pt x="1857" y="799"/>
                  </a:lnTo>
                  <a:lnTo>
                    <a:pt x="1860" y="799"/>
                  </a:lnTo>
                  <a:lnTo>
                    <a:pt x="1862" y="800"/>
                  </a:lnTo>
                  <a:lnTo>
                    <a:pt x="1865" y="801"/>
                  </a:lnTo>
                  <a:lnTo>
                    <a:pt x="1866" y="803"/>
                  </a:lnTo>
                  <a:lnTo>
                    <a:pt x="1866" y="804"/>
                  </a:lnTo>
                  <a:lnTo>
                    <a:pt x="1865" y="806"/>
                  </a:lnTo>
                  <a:lnTo>
                    <a:pt x="1862" y="808"/>
                  </a:lnTo>
                  <a:lnTo>
                    <a:pt x="1860" y="809"/>
                  </a:lnTo>
                  <a:lnTo>
                    <a:pt x="1857" y="811"/>
                  </a:lnTo>
                  <a:lnTo>
                    <a:pt x="1857" y="813"/>
                  </a:lnTo>
                  <a:lnTo>
                    <a:pt x="1857" y="815"/>
                  </a:lnTo>
                  <a:lnTo>
                    <a:pt x="1857" y="816"/>
                  </a:lnTo>
                  <a:lnTo>
                    <a:pt x="1856" y="818"/>
                  </a:lnTo>
                  <a:lnTo>
                    <a:pt x="1854" y="819"/>
                  </a:lnTo>
                  <a:lnTo>
                    <a:pt x="1845" y="824"/>
                  </a:lnTo>
                  <a:lnTo>
                    <a:pt x="1834" y="827"/>
                  </a:lnTo>
                  <a:lnTo>
                    <a:pt x="1829" y="826"/>
                  </a:lnTo>
                  <a:lnTo>
                    <a:pt x="1824" y="825"/>
                  </a:lnTo>
                  <a:lnTo>
                    <a:pt x="1820" y="824"/>
                  </a:lnTo>
                  <a:lnTo>
                    <a:pt x="1815" y="821"/>
                  </a:lnTo>
                  <a:lnTo>
                    <a:pt x="1810" y="822"/>
                  </a:lnTo>
                  <a:lnTo>
                    <a:pt x="1805" y="822"/>
                  </a:lnTo>
                  <a:lnTo>
                    <a:pt x="1800" y="825"/>
                  </a:lnTo>
                  <a:lnTo>
                    <a:pt x="1799" y="827"/>
                  </a:lnTo>
                  <a:lnTo>
                    <a:pt x="1799" y="830"/>
                  </a:lnTo>
                  <a:lnTo>
                    <a:pt x="1800" y="832"/>
                  </a:lnTo>
                  <a:lnTo>
                    <a:pt x="1803" y="835"/>
                  </a:lnTo>
                  <a:lnTo>
                    <a:pt x="1805" y="837"/>
                  </a:lnTo>
                  <a:lnTo>
                    <a:pt x="1809" y="844"/>
                  </a:lnTo>
                  <a:lnTo>
                    <a:pt x="1809" y="851"/>
                  </a:lnTo>
                  <a:lnTo>
                    <a:pt x="1805" y="859"/>
                  </a:lnTo>
                  <a:lnTo>
                    <a:pt x="1799" y="865"/>
                  </a:lnTo>
                  <a:lnTo>
                    <a:pt x="1791" y="866"/>
                  </a:lnTo>
                  <a:lnTo>
                    <a:pt x="1783" y="866"/>
                  </a:lnTo>
                  <a:lnTo>
                    <a:pt x="1771" y="866"/>
                  </a:lnTo>
                  <a:lnTo>
                    <a:pt x="1761" y="867"/>
                  </a:lnTo>
                  <a:lnTo>
                    <a:pt x="1754" y="865"/>
                  </a:lnTo>
                  <a:lnTo>
                    <a:pt x="1745" y="864"/>
                  </a:lnTo>
                  <a:lnTo>
                    <a:pt x="1742" y="865"/>
                  </a:lnTo>
                  <a:lnTo>
                    <a:pt x="1739" y="865"/>
                  </a:lnTo>
                  <a:lnTo>
                    <a:pt x="1738" y="867"/>
                  </a:lnTo>
                  <a:lnTo>
                    <a:pt x="1737" y="868"/>
                  </a:lnTo>
                  <a:lnTo>
                    <a:pt x="1738" y="871"/>
                  </a:lnTo>
                  <a:lnTo>
                    <a:pt x="1739" y="872"/>
                  </a:lnTo>
                  <a:lnTo>
                    <a:pt x="1740" y="872"/>
                  </a:lnTo>
                  <a:lnTo>
                    <a:pt x="1743" y="872"/>
                  </a:lnTo>
                  <a:lnTo>
                    <a:pt x="1744" y="871"/>
                  </a:lnTo>
                  <a:lnTo>
                    <a:pt x="1747" y="870"/>
                  </a:lnTo>
                  <a:lnTo>
                    <a:pt x="1748" y="868"/>
                  </a:lnTo>
                  <a:lnTo>
                    <a:pt x="1761" y="868"/>
                  </a:lnTo>
                  <a:lnTo>
                    <a:pt x="1776" y="870"/>
                  </a:lnTo>
                  <a:lnTo>
                    <a:pt x="1786" y="875"/>
                  </a:lnTo>
                  <a:lnTo>
                    <a:pt x="1790" y="878"/>
                  </a:lnTo>
                  <a:lnTo>
                    <a:pt x="1790" y="885"/>
                  </a:lnTo>
                  <a:lnTo>
                    <a:pt x="1791" y="891"/>
                  </a:lnTo>
                  <a:lnTo>
                    <a:pt x="1794" y="895"/>
                  </a:lnTo>
                  <a:lnTo>
                    <a:pt x="1796" y="896"/>
                  </a:lnTo>
                  <a:lnTo>
                    <a:pt x="1798" y="895"/>
                  </a:lnTo>
                  <a:lnTo>
                    <a:pt x="1799" y="893"/>
                  </a:lnTo>
                  <a:lnTo>
                    <a:pt x="1799" y="891"/>
                  </a:lnTo>
                  <a:lnTo>
                    <a:pt x="1799" y="888"/>
                  </a:lnTo>
                  <a:lnTo>
                    <a:pt x="1800" y="886"/>
                  </a:lnTo>
                  <a:lnTo>
                    <a:pt x="1800" y="885"/>
                  </a:lnTo>
                  <a:lnTo>
                    <a:pt x="1801" y="883"/>
                  </a:lnTo>
                  <a:lnTo>
                    <a:pt x="1805" y="882"/>
                  </a:lnTo>
                  <a:lnTo>
                    <a:pt x="1809" y="882"/>
                  </a:lnTo>
                  <a:lnTo>
                    <a:pt x="1813" y="882"/>
                  </a:lnTo>
                  <a:lnTo>
                    <a:pt x="1819" y="887"/>
                  </a:lnTo>
                  <a:lnTo>
                    <a:pt x="1823" y="893"/>
                  </a:lnTo>
                  <a:lnTo>
                    <a:pt x="1821" y="901"/>
                  </a:lnTo>
                  <a:lnTo>
                    <a:pt x="1818" y="906"/>
                  </a:lnTo>
                  <a:lnTo>
                    <a:pt x="1810" y="910"/>
                  </a:lnTo>
                  <a:lnTo>
                    <a:pt x="1800" y="912"/>
                  </a:lnTo>
                  <a:lnTo>
                    <a:pt x="1789" y="916"/>
                  </a:lnTo>
                  <a:lnTo>
                    <a:pt x="1781" y="922"/>
                  </a:lnTo>
                  <a:lnTo>
                    <a:pt x="1778" y="924"/>
                  </a:lnTo>
                  <a:lnTo>
                    <a:pt x="1770" y="929"/>
                  </a:lnTo>
                  <a:lnTo>
                    <a:pt x="1763" y="934"/>
                  </a:lnTo>
                  <a:lnTo>
                    <a:pt x="1755" y="934"/>
                  </a:lnTo>
                  <a:lnTo>
                    <a:pt x="1754" y="933"/>
                  </a:lnTo>
                  <a:lnTo>
                    <a:pt x="1753" y="932"/>
                  </a:lnTo>
                  <a:lnTo>
                    <a:pt x="1753" y="931"/>
                  </a:lnTo>
                  <a:lnTo>
                    <a:pt x="1754" y="928"/>
                  </a:lnTo>
                  <a:lnTo>
                    <a:pt x="1755" y="927"/>
                  </a:lnTo>
                  <a:lnTo>
                    <a:pt x="1755" y="924"/>
                  </a:lnTo>
                  <a:lnTo>
                    <a:pt x="1756" y="923"/>
                  </a:lnTo>
                  <a:lnTo>
                    <a:pt x="1756" y="921"/>
                  </a:lnTo>
                  <a:lnTo>
                    <a:pt x="1755" y="919"/>
                  </a:lnTo>
                  <a:lnTo>
                    <a:pt x="1753" y="918"/>
                  </a:lnTo>
                  <a:lnTo>
                    <a:pt x="1748" y="918"/>
                  </a:lnTo>
                  <a:lnTo>
                    <a:pt x="1743" y="918"/>
                  </a:lnTo>
                  <a:lnTo>
                    <a:pt x="1738" y="917"/>
                  </a:lnTo>
                  <a:lnTo>
                    <a:pt x="1734" y="913"/>
                  </a:lnTo>
                  <a:lnTo>
                    <a:pt x="1733" y="912"/>
                  </a:lnTo>
                  <a:lnTo>
                    <a:pt x="1732" y="911"/>
                  </a:lnTo>
                  <a:lnTo>
                    <a:pt x="1730" y="911"/>
                  </a:lnTo>
                  <a:lnTo>
                    <a:pt x="1728" y="911"/>
                  </a:lnTo>
                  <a:lnTo>
                    <a:pt x="1727" y="912"/>
                  </a:lnTo>
                  <a:lnTo>
                    <a:pt x="1724" y="913"/>
                  </a:lnTo>
                  <a:lnTo>
                    <a:pt x="1720" y="915"/>
                  </a:lnTo>
                  <a:lnTo>
                    <a:pt x="1715" y="913"/>
                  </a:lnTo>
                  <a:lnTo>
                    <a:pt x="1710" y="912"/>
                  </a:lnTo>
                  <a:lnTo>
                    <a:pt x="1705" y="912"/>
                  </a:lnTo>
                  <a:lnTo>
                    <a:pt x="1703" y="916"/>
                  </a:lnTo>
                  <a:lnTo>
                    <a:pt x="1703" y="918"/>
                  </a:lnTo>
                  <a:lnTo>
                    <a:pt x="1702" y="921"/>
                  </a:lnTo>
                  <a:lnTo>
                    <a:pt x="1700" y="921"/>
                  </a:lnTo>
                  <a:lnTo>
                    <a:pt x="1698" y="921"/>
                  </a:lnTo>
                  <a:lnTo>
                    <a:pt x="1695" y="921"/>
                  </a:lnTo>
                  <a:lnTo>
                    <a:pt x="1694" y="919"/>
                  </a:lnTo>
                  <a:lnTo>
                    <a:pt x="1692" y="917"/>
                  </a:lnTo>
                  <a:lnTo>
                    <a:pt x="1690" y="916"/>
                  </a:lnTo>
                  <a:lnTo>
                    <a:pt x="1690" y="913"/>
                  </a:lnTo>
                  <a:lnTo>
                    <a:pt x="1690" y="911"/>
                  </a:lnTo>
                  <a:lnTo>
                    <a:pt x="1689" y="910"/>
                  </a:lnTo>
                  <a:lnTo>
                    <a:pt x="1687" y="908"/>
                  </a:lnTo>
                  <a:lnTo>
                    <a:pt x="1685" y="910"/>
                  </a:lnTo>
                  <a:lnTo>
                    <a:pt x="1683" y="910"/>
                  </a:lnTo>
                  <a:lnTo>
                    <a:pt x="1682" y="911"/>
                  </a:lnTo>
                  <a:lnTo>
                    <a:pt x="1679" y="911"/>
                  </a:lnTo>
                  <a:lnTo>
                    <a:pt x="1678" y="915"/>
                  </a:lnTo>
                  <a:lnTo>
                    <a:pt x="1677" y="917"/>
                  </a:lnTo>
                  <a:lnTo>
                    <a:pt x="1676" y="921"/>
                  </a:lnTo>
                  <a:lnTo>
                    <a:pt x="1674" y="924"/>
                  </a:lnTo>
                  <a:lnTo>
                    <a:pt x="1671" y="928"/>
                  </a:lnTo>
                  <a:lnTo>
                    <a:pt x="1664" y="929"/>
                  </a:lnTo>
                  <a:lnTo>
                    <a:pt x="1658" y="928"/>
                  </a:lnTo>
                  <a:lnTo>
                    <a:pt x="1651" y="927"/>
                  </a:lnTo>
                  <a:lnTo>
                    <a:pt x="1636" y="918"/>
                  </a:lnTo>
                  <a:lnTo>
                    <a:pt x="1632" y="919"/>
                  </a:lnTo>
                  <a:lnTo>
                    <a:pt x="1629" y="921"/>
                  </a:lnTo>
                  <a:lnTo>
                    <a:pt x="1626" y="922"/>
                  </a:lnTo>
                  <a:lnTo>
                    <a:pt x="1623" y="923"/>
                  </a:lnTo>
                  <a:lnTo>
                    <a:pt x="1621" y="923"/>
                  </a:lnTo>
                  <a:lnTo>
                    <a:pt x="1617" y="924"/>
                  </a:lnTo>
                  <a:lnTo>
                    <a:pt x="1611" y="924"/>
                  </a:lnTo>
                  <a:lnTo>
                    <a:pt x="1606" y="922"/>
                  </a:lnTo>
                  <a:lnTo>
                    <a:pt x="1602" y="919"/>
                  </a:lnTo>
                  <a:lnTo>
                    <a:pt x="1597" y="919"/>
                  </a:lnTo>
                  <a:lnTo>
                    <a:pt x="1591" y="922"/>
                  </a:lnTo>
                  <a:lnTo>
                    <a:pt x="1588" y="923"/>
                  </a:lnTo>
                  <a:lnTo>
                    <a:pt x="1586" y="926"/>
                  </a:lnTo>
                  <a:lnTo>
                    <a:pt x="1585" y="929"/>
                  </a:lnTo>
                  <a:lnTo>
                    <a:pt x="1582" y="932"/>
                  </a:lnTo>
                  <a:lnTo>
                    <a:pt x="1581" y="936"/>
                  </a:lnTo>
                  <a:lnTo>
                    <a:pt x="1578" y="938"/>
                  </a:lnTo>
                  <a:lnTo>
                    <a:pt x="1576" y="939"/>
                  </a:lnTo>
                  <a:lnTo>
                    <a:pt x="1570" y="939"/>
                  </a:lnTo>
                  <a:lnTo>
                    <a:pt x="1565" y="938"/>
                  </a:lnTo>
                  <a:lnTo>
                    <a:pt x="1558" y="938"/>
                  </a:lnTo>
                  <a:lnTo>
                    <a:pt x="1552" y="942"/>
                  </a:lnTo>
                  <a:lnTo>
                    <a:pt x="1550" y="946"/>
                  </a:lnTo>
                  <a:lnTo>
                    <a:pt x="1548" y="948"/>
                  </a:lnTo>
                  <a:lnTo>
                    <a:pt x="1548" y="951"/>
                  </a:lnTo>
                  <a:lnTo>
                    <a:pt x="1550" y="952"/>
                  </a:lnTo>
                  <a:lnTo>
                    <a:pt x="1552" y="953"/>
                  </a:lnTo>
                  <a:lnTo>
                    <a:pt x="1556" y="954"/>
                  </a:lnTo>
                  <a:lnTo>
                    <a:pt x="1560" y="956"/>
                  </a:lnTo>
                  <a:lnTo>
                    <a:pt x="1562" y="957"/>
                  </a:lnTo>
                  <a:lnTo>
                    <a:pt x="1565" y="958"/>
                  </a:lnTo>
                  <a:lnTo>
                    <a:pt x="1568" y="959"/>
                  </a:lnTo>
                  <a:lnTo>
                    <a:pt x="1572" y="961"/>
                  </a:lnTo>
                  <a:lnTo>
                    <a:pt x="1576" y="962"/>
                  </a:lnTo>
                  <a:lnTo>
                    <a:pt x="1578" y="963"/>
                  </a:lnTo>
                  <a:lnTo>
                    <a:pt x="1580" y="965"/>
                  </a:lnTo>
                  <a:lnTo>
                    <a:pt x="1580" y="967"/>
                  </a:lnTo>
                  <a:lnTo>
                    <a:pt x="1578" y="969"/>
                  </a:lnTo>
                  <a:lnTo>
                    <a:pt x="1576" y="970"/>
                  </a:lnTo>
                  <a:lnTo>
                    <a:pt x="1576" y="972"/>
                  </a:lnTo>
                  <a:lnTo>
                    <a:pt x="1576" y="973"/>
                  </a:lnTo>
                  <a:lnTo>
                    <a:pt x="1577" y="974"/>
                  </a:lnTo>
                  <a:lnTo>
                    <a:pt x="1580" y="974"/>
                  </a:lnTo>
                  <a:lnTo>
                    <a:pt x="1583" y="974"/>
                  </a:lnTo>
                  <a:lnTo>
                    <a:pt x="1587" y="974"/>
                  </a:lnTo>
                  <a:lnTo>
                    <a:pt x="1590" y="975"/>
                  </a:lnTo>
                  <a:lnTo>
                    <a:pt x="1593" y="975"/>
                  </a:lnTo>
                  <a:lnTo>
                    <a:pt x="1596" y="977"/>
                  </a:lnTo>
                  <a:lnTo>
                    <a:pt x="1601" y="975"/>
                  </a:lnTo>
                  <a:lnTo>
                    <a:pt x="1605" y="974"/>
                  </a:lnTo>
                  <a:lnTo>
                    <a:pt x="1608" y="972"/>
                  </a:lnTo>
                  <a:lnTo>
                    <a:pt x="1612" y="972"/>
                  </a:lnTo>
                  <a:lnTo>
                    <a:pt x="1614" y="970"/>
                  </a:lnTo>
                  <a:lnTo>
                    <a:pt x="1618" y="970"/>
                  </a:lnTo>
                  <a:lnTo>
                    <a:pt x="1621" y="972"/>
                  </a:lnTo>
                  <a:lnTo>
                    <a:pt x="1623" y="973"/>
                  </a:lnTo>
                  <a:lnTo>
                    <a:pt x="1626" y="973"/>
                  </a:lnTo>
                  <a:lnTo>
                    <a:pt x="1628" y="974"/>
                  </a:lnTo>
                  <a:lnTo>
                    <a:pt x="1629" y="977"/>
                  </a:lnTo>
                  <a:lnTo>
                    <a:pt x="1632" y="978"/>
                  </a:lnTo>
                  <a:lnTo>
                    <a:pt x="1633" y="979"/>
                  </a:lnTo>
                  <a:lnTo>
                    <a:pt x="1634" y="980"/>
                  </a:lnTo>
                  <a:lnTo>
                    <a:pt x="1637" y="980"/>
                  </a:lnTo>
                  <a:lnTo>
                    <a:pt x="1641" y="979"/>
                  </a:lnTo>
                  <a:lnTo>
                    <a:pt x="1646" y="979"/>
                  </a:lnTo>
                  <a:lnTo>
                    <a:pt x="1651" y="978"/>
                  </a:lnTo>
                  <a:lnTo>
                    <a:pt x="1654" y="975"/>
                  </a:lnTo>
                  <a:lnTo>
                    <a:pt x="1659" y="974"/>
                  </a:lnTo>
                  <a:lnTo>
                    <a:pt x="1669" y="967"/>
                  </a:lnTo>
                  <a:lnTo>
                    <a:pt x="1682" y="959"/>
                  </a:lnTo>
                  <a:lnTo>
                    <a:pt x="1695" y="953"/>
                  </a:lnTo>
                  <a:lnTo>
                    <a:pt x="1708" y="953"/>
                  </a:lnTo>
                  <a:lnTo>
                    <a:pt x="1722" y="956"/>
                  </a:lnTo>
                  <a:lnTo>
                    <a:pt x="1734" y="958"/>
                  </a:lnTo>
                  <a:lnTo>
                    <a:pt x="1744" y="958"/>
                  </a:lnTo>
                  <a:lnTo>
                    <a:pt x="1754" y="959"/>
                  </a:lnTo>
                  <a:lnTo>
                    <a:pt x="1763" y="961"/>
                  </a:lnTo>
                  <a:lnTo>
                    <a:pt x="1768" y="963"/>
                  </a:lnTo>
                  <a:lnTo>
                    <a:pt x="1771" y="968"/>
                  </a:lnTo>
                  <a:lnTo>
                    <a:pt x="1774" y="972"/>
                  </a:lnTo>
                  <a:lnTo>
                    <a:pt x="1776" y="975"/>
                  </a:lnTo>
                  <a:lnTo>
                    <a:pt x="1776" y="978"/>
                  </a:lnTo>
                  <a:lnTo>
                    <a:pt x="1776" y="982"/>
                  </a:lnTo>
                  <a:lnTo>
                    <a:pt x="1774" y="985"/>
                  </a:lnTo>
                  <a:lnTo>
                    <a:pt x="1771" y="988"/>
                  </a:lnTo>
                  <a:lnTo>
                    <a:pt x="1769" y="990"/>
                  </a:lnTo>
                  <a:lnTo>
                    <a:pt x="1768" y="992"/>
                  </a:lnTo>
                  <a:lnTo>
                    <a:pt x="1769" y="994"/>
                  </a:lnTo>
                  <a:lnTo>
                    <a:pt x="1770" y="995"/>
                  </a:lnTo>
                  <a:lnTo>
                    <a:pt x="1771" y="995"/>
                  </a:lnTo>
                  <a:lnTo>
                    <a:pt x="1774" y="995"/>
                  </a:lnTo>
                  <a:lnTo>
                    <a:pt x="1775" y="997"/>
                  </a:lnTo>
                  <a:lnTo>
                    <a:pt x="1778" y="997"/>
                  </a:lnTo>
                  <a:lnTo>
                    <a:pt x="1779" y="998"/>
                  </a:lnTo>
                  <a:lnTo>
                    <a:pt x="1780" y="999"/>
                  </a:lnTo>
                  <a:lnTo>
                    <a:pt x="1783" y="1002"/>
                  </a:lnTo>
                  <a:lnTo>
                    <a:pt x="1785" y="1004"/>
                  </a:lnTo>
                  <a:lnTo>
                    <a:pt x="1786" y="1007"/>
                  </a:lnTo>
                  <a:lnTo>
                    <a:pt x="1786" y="1008"/>
                  </a:lnTo>
                  <a:lnTo>
                    <a:pt x="1781" y="1014"/>
                  </a:lnTo>
                  <a:lnTo>
                    <a:pt x="1774" y="1019"/>
                  </a:lnTo>
                  <a:lnTo>
                    <a:pt x="1764" y="1021"/>
                  </a:lnTo>
                  <a:lnTo>
                    <a:pt x="1755" y="1024"/>
                  </a:lnTo>
                  <a:lnTo>
                    <a:pt x="1745" y="1026"/>
                  </a:lnTo>
                  <a:lnTo>
                    <a:pt x="1733" y="1029"/>
                  </a:lnTo>
                  <a:lnTo>
                    <a:pt x="1723" y="1029"/>
                  </a:lnTo>
                  <a:lnTo>
                    <a:pt x="1714" y="1024"/>
                  </a:lnTo>
                  <a:lnTo>
                    <a:pt x="1712" y="1021"/>
                  </a:lnTo>
                  <a:lnTo>
                    <a:pt x="1710" y="1020"/>
                  </a:lnTo>
                  <a:lnTo>
                    <a:pt x="1709" y="1018"/>
                  </a:lnTo>
                  <a:lnTo>
                    <a:pt x="1708" y="1016"/>
                  </a:lnTo>
                  <a:lnTo>
                    <a:pt x="1707" y="1016"/>
                  </a:lnTo>
                  <a:lnTo>
                    <a:pt x="1707" y="1018"/>
                  </a:lnTo>
                  <a:lnTo>
                    <a:pt x="1705" y="1020"/>
                  </a:lnTo>
                  <a:lnTo>
                    <a:pt x="1705" y="1024"/>
                  </a:lnTo>
                  <a:lnTo>
                    <a:pt x="1703" y="1028"/>
                  </a:lnTo>
                  <a:lnTo>
                    <a:pt x="1697" y="1030"/>
                  </a:lnTo>
                  <a:lnTo>
                    <a:pt x="1689" y="1031"/>
                  </a:lnTo>
                  <a:lnTo>
                    <a:pt x="1682" y="1031"/>
                  </a:lnTo>
                  <a:lnTo>
                    <a:pt x="1664" y="1033"/>
                  </a:lnTo>
                  <a:lnTo>
                    <a:pt x="1646" y="1034"/>
                  </a:lnTo>
                  <a:lnTo>
                    <a:pt x="1621" y="1035"/>
                  </a:lnTo>
                  <a:lnTo>
                    <a:pt x="1596" y="1034"/>
                  </a:lnTo>
                  <a:lnTo>
                    <a:pt x="1592" y="1033"/>
                  </a:lnTo>
                  <a:lnTo>
                    <a:pt x="1591" y="1033"/>
                  </a:lnTo>
                  <a:lnTo>
                    <a:pt x="1590" y="1031"/>
                  </a:lnTo>
                  <a:lnTo>
                    <a:pt x="1590" y="1030"/>
                  </a:lnTo>
                  <a:lnTo>
                    <a:pt x="1590" y="1029"/>
                  </a:lnTo>
                  <a:lnTo>
                    <a:pt x="1590" y="1028"/>
                  </a:lnTo>
                  <a:lnTo>
                    <a:pt x="1590" y="1025"/>
                  </a:lnTo>
                  <a:lnTo>
                    <a:pt x="1588" y="1024"/>
                  </a:lnTo>
                  <a:lnTo>
                    <a:pt x="1586" y="1021"/>
                  </a:lnTo>
                  <a:lnTo>
                    <a:pt x="1582" y="1020"/>
                  </a:lnTo>
                  <a:lnTo>
                    <a:pt x="1580" y="1020"/>
                  </a:lnTo>
                  <a:lnTo>
                    <a:pt x="1576" y="1020"/>
                  </a:lnTo>
                  <a:lnTo>
                    <a:pt x="1573" y="1021"/>
                  </a:lnTo>
                  <a:lnTo>
                    <a:pt x="1568" y="1023"/>
                  </a:lnTo>
                  <a:lnTo>
                    <a:pt x="1565" y="1025"/>
                  </a:lnTo>
                  <a:lnTo>
                    <a:pt x="1561" y="1028"/>
                  </a:lnTo>
                  <a:lnTo>
                    <a:pt x="1557" y="1031"/>
                  </a:lnTo>
                  <a:lnTo>
                    <a:pt x="1555" y="1034"/>
                  </a:lnTo>
                  <a:lnTo>
                    <a:pt x="1552" y="1034"/>
                  </a:lnTo>
                  <a:lnTo>
                    <a:pt x="1551" y="1034"/>
                  </a:lnTo>
                  <a:lnTo>
                    <a:pt x="1548" y="1033"/>
                  </a:lnTo>
                  <a:lnTo>
                    <a:pt x="1547" y="1031"/>
                  </a:lnTo>
                  <a:lnTo>
                    <a:pt x="1545" y="1031"/>
                  </a:lnTo>
                  <a:lnTo>
                    <a:pt x="1542" y="1030"/>
                  </a:lnTo>
                  <a:lnTo>
                    <a:pt x="1538" y="1031"/>
                  </a:lnTo>
                  <a:lnTo>
                    <a:pt x="1537" y="1031"/>
                  </a:lnTo>
                  <a:lnTo>
                    <a:pt x="1535" y="1031"/>
                  </a:lnTo>
                  <a:lnTo>
                    <a:pt x="1532" y="1030"/>
                  </a:lnTo>
                  <a:lnTo>
                    <a:pt x="1531" y="1029"/>
                  </a:lnTo>
                  <a:lnTo>
                    <a:pt x="1529" y="1024"/>
                  </a:lnTo>
                  <a:lnTo>
                    <a:pt x="1526" y="1020"/>
                  </a:lnTo>
                  <a:lnTo>
                    <a:pt x="1524" y="1015"/>
                  </a:lnTo>
                  <a:lnTo>
                    <a:pt x="1520" y="1003"/>
                  </a:lnTo>
                  <a:lnTo>
                    <a:pt x="1521" y="987"/>
                  </a:lnTo>
                  <a:lnTo>
                    <a:pt x="1524" y="978"/>
                  </a:lnTo>
                  <a:lnTo>
                    <a:pt x="1526" y="969"/>
                  </a:lnTo>
                  <a:lnTo>
                    <a:pt x="1526" y="962"/>
                  </a:lnTo>
                  <a:lnTo>
                    <a:pt x="1521" y="956"/>
                  </a:lnTo>
                  <a:lnTo>
                    <a:pt x="1517" y="953"/>
                  </a:lnTo>
                  <a:lnTo>
                    <a:pt x="1515" y="949"/>
                  </a:lnTo>
                  <a:lnTo>
                    <a:pt x="1514" y="947"/>
                  </a:lnTo>
                  <a:lnTo>
                    <a:pt x="1512" y="943"/>
                  </a:lnTo>
                  <a:lnTo>
                    <a:pt x="1511" y="939"/>
                  </a:lnTo>
                  <a:lnTo>
                    <a:pt x="1510" y="937"/>
                  </a:lnTo>
                  <a:lnTo>
                    <a:pt x="1505" y="934"/>
                  </a:lnTo>
                  <a:lnTo>
                    <a:pt x="1499" y="936"/>
                  </a:lnTo>
                  <a:lnTo>
                    <a:pt x="1491" y="939"/>
                  </a:lnTo>
                  <a:lnTo>
                    <a:pt x="1485" y="942"/>
                  </a:lnTo>
                  <a:lnTo>
                    <a:pt x="1480" y="943"/>
                  </a:lnTo>
                  <a:lnTo>
                    <a:pt x="1476" y="943"/>
                  </a:lnTo>
                  <a:lnTo>
                    <a:pt x="1472" y="943"/>
                  </a:lnTo>
                  <a:lnTo>
                    <a:pt x="1470" y="942"/>
                  </a:lnTo>
                  <a:lnTo>
                    <a:pt x="1469" y="939"/>
                  </a:lnTo>
                  <a:lnTo>
                    <a:pt x="1466" y="937"/>
                  </a:lnTo>
                  <a:lnTo>
                    <a:pt x="1464" y="936"/>
                  </a:lnTo>
                  <a:lnTo>
                    <a:pt x="1461" y="934"/>
                  </a:lnTo>
                  <a:lnTo>
                    <a:pt x="1459" y="933"/>
                  </a:lnTo>
                  <a:lnTo>
                    <a:pt x="1455" y="932"/>
                  </a:lnTo>
                  <a:lnTo>
                    <a:pt x="1453" y="931"/>
                  </a:lnTo>
                  <a:lnTo>
                    <a:pt x="1450" y="928"/>
                  </a:lnTo>
                  <a:lnTo>
                    <a:pt x="1449" y="924"/>
                  </a:lnTo>
                  <a:lnTo>
                    <a:pt x="1448" y="922"/>
                  </a:lnTo>
                  <a:lnTo>
                    <a:pt x="1446" y="919"/>
                  </a:lnTo>
                  <a:lnTo>
                    <a:pt x="1445" y="916"/>
                  </a:lnTo>
                  <a:lnTo>
                    <a:pt x="1445" y="915"/>
                  </a:lnTo>
                  <a:lnTo>
                    <a:pt x="1444" y="913"/>
                  </a:lnTo>
                  <a:lnTo>
                    <a:pt x="1441" y="912"/>
                  </a:lnTo>
                  <a:lnTo>
                    <a:pt x="1439" y="911"/>
                  </a:lnTo>
                  <a:lnTo>
                    <a:pt x="1438" y="908"/>
                  </a:lnTo>
                  <a:lnTo>
                    <a:pt x="1436" y="905"/>
                  </a:lnTo>
                  <a:lnTo>
                    <a:pt x="1438" y="901"/>
                  </a:lnTo>
                  <a:lnTo>
                    <a:pt x="1440" y="898"/>
                  </a:lnTo>
                  <a:lnTo>
                    <a:pt x="1445" y="897"/>
                  </a:lnTo>
                  <a:lnTo>
                    <a:pt x="1450" y="896"/>
                  </a:lnTo>
                  <a:lnTo>
                    <a:pt x="1455" y="895"/>
                  </a:lnTo>
                  <a:lnTo>
                    <a:pt x="1462" y="896"/>
                  </a:lnTo>
                  <a:lnTo>
                    <a:pt x="1469" y="896"/>
                  </a:lnTo>
                  <a:lnTo>
                    <a:pt x="1476" y="895"/>
                  </a:lnTo>
                  <a:lnTo>
                    <a:pt x="1480" y="895"/>
                  </a:lnTo>
                  <a:lnTo>
                    <a:pt x="1482" y="895"/>
                  </a:lnTo>
                  <a:lnTo>
                    <a:pt x="1485" y="895"/>
                  </a:lnTo>
                  <a:lnTo>
                    <a:pt x="1487" y="895"/>
                  </a:lnTo>
                  <a:lnTo>
                    <a:pt x="1490" y="895"/>
                  </a:lnTo>
                  <a:lnTo>
                    <a:pt x="1494" y="897"/>
                  </a:lnTo>
                  <a:lnTo>
                    <a:pt x="1497" y="900"/>
                  </a:lnTo>
                  <a:lnTo>
                    <a:pt x="1499" y="902"/>
                  </a:lnTo>
                  <a:lnTo>
                    <a:pt x="1500" y="905"/>
                  </a:lnTo>
                  <a:lnTo>
                    <a:pt x="1500" y="907"/>
                  </a:lnTo>
                  <a:lnTo>
                    <a:pt x="1500" y="911"/>
                  </a:lnTo>
                  <a:lnTo>
                    <a:pt x="1500" y="913"/>
                  </a:lnTo>
                  <a:lnTo>
                    <a:pt x="1500" y="916"/>
                  </a:lnTo>
                  <a:lnTo>
                    <a:pt x="1500" y="916"/>
                  </a:lnTo>
                  <a:lnTo>
                    <a:pt x="1501" y="917"/>
                  </a:lnTo>
                  <a:lnTo>
                    <a:pt x="1504" y="917"/>
                  </a:lnTo>
                  <a:lnTo>
                    <a:pt x="1505" y="917"/>
                  </a:lnTo>
                  <a:lnTo>
                    <a:pt x="1507" y="917"/>
                  </a:lnTo>
                  <a:lnTo>
                    <a:pt x="1509" y="916"/>
                  </a:lnTo>
                  <a:lnTo>
                    <a:pt x="1510" y="916"/>
                  </a:lnTo>
                  <a:lnTo>
                    <a:pt x="1522" y="913"/>
                  </a:lnTo>
                  <a:lnTo>
                    <a:pt x="1531" y="911"/>
                  </a:lnTo>
                  <a:lnTo>
                    <a:pt x="1538" y="908"/>
                  </a:lnTo>
                  <a:lnTo>
                    <a:pt x="1545" y="906"/>
                  </a:lnTo>
                  <a:lnTo>
                    <a:pt x="1552" y="906"/>
                  </a:lnTo>
                  <a:lnTo>
                    <a:pt x="1556" y="906"/>
                  </a:lnTo>
                  <a:lnTo>
                    <a:pt x="1558" y="907"/>
                  </a:lnTo>
                  <a:lnTo>
                    <a:pt x="1561" y="910"/>
                  </a:lnTo>
                  <a:lnTo>
                    <a:pt x="1562" y="911"/>
                  </a:lnTo>
                  <a:lnTo>
                    <a:pt x="1566" y="912"/>
                  </a:lnTo>
                  <a:lnTo>
                    <a:pt x="1568" y="912"/>
                  </a:lnTo>
                  <a:lnTo>
                    <a:pt x="1571" y="912"/>
                  </a:lnTo>
                  <a:lnTo>
                    <a:pt x="1573" y="911"/>
                  </a:lnTo>
                  <a:lnTo>
                    <a:pt x="1576" y="910"/>
                  </a:lnTo>
                  <a:lnTo>
                    <a:pt x="1578" y="908"/>
                  </a:lnTo>
                  <a:lnTo>
                    <a:pt x="1580" y="906"/>
                  </a:lnTo>
                  <a:lnTo>
                    <a:pt x="1580" y="903"/>
                  </a:lnTo>
                  <a:lnTo>
                    <a:pt x="1580" y="901"/>
                  </a:lnTo>
                  <a:lnTo>
                    <a:pt x="1581" y="898"/>
                  </a:lnTo>
                  <a:lnTo>
                    <a:pt x="1583" y="895"/>
                  </a:lnTo>
                  <a:lnTo>
                    <a:pt x="1585" y="895"/>
                  </a:lnTo>
                  <a:lnTo>
                    <a:pt x="1587" y="893"/>
                  </a:lnTo>
                  <a:lnTo>
                    <a:pt x="1590" y="892"/>
                  </a:lnTo>
                  <a:lnTo>
                    <a:pt x="1592" y="891"/>
                  </a:lnTo>
                  <a:lnTo>
                    <a:pt x="1595" y="890"/>
                  </a:lnTo>
                  <a:lnTo>
                    <a:pt x="1596" y="887"/>
                  </a:lnTo>
                  <a:lnTo>
                    <a:pt x="1598" y="886"/>
                  </a:lnTo>
                  <a:lnTo>
                    <a:pt x="1600" y="883"/>
                  </a:lnTo>
                  <a:lnTo>
                    <a:pt x="1601" y="881"/>
                  </a:lnTo>
                  <a:lnTo>
                    <a:pt x="1605" y="880"/>
                  </a:lnTo>
                  <a:lnTo>
                    <a:pt x="1608" y="877"/>
                  </a:lnTo>
                  <a:lnTo>
                    <a:pt x="1612" y="875"/>
                  </a:lnTo>
                  <a:lnTo>
                    <a:pt x="1614" y="872"/>
                  </a:lnTo>
                  <a:lnTo>
                    <a:pt x="1616" y="870"/>
                  </a:lnTo>
                  <a:lnTo>
                    <a:pt x="1616" y="867"/>
                  </a:lnTo>
                  <a:lnTo>
                    <a:pt x="1614" y="865"/>
                  </a:lnTo>
                  <a:lnTo>
                    <a:pt x="1612" y="861"/>
                  </a:lnTo>
                  <a:lnTo>
                    <a:pt x="1609" y="859"/>
                  </a:lnTo>
                  <a:lnTo>
                    <a:pt x="1607" y="857"/>
                  </a:lnTo>
                  <a:lnTo>
                    <a:pt x="1606" y="855"/>
                  </a:lnTo>
                  <a:lnTo>
                    <a:pt x="1603" y="852"/>
                  </a:lnTo>
                  <a:lnTo>
                    <a:pt x="1602" y="851"/>
                  </a:lnTo>
                  <a:lnTo>
                    <a:pt x="1602" y="849"/>
                  </a:lnTo>
                  <a:lnTo>
                    <a:pt x="1603" y="846"/>
                  </a:lnTo>
                  <a:lnTo>
                    <a:pt x="1607" y="842"/>
                  </a:lnTo>
                  <a:lnTo>
                    <a:pt x="1618" y="837"/>
                  </a:lnTo>
                  <a:lnTo>
                    <a:pt x="1631" y="835"/>
                  </a:lnTo>
                  <a:lnTo>
                    <a:pt x="1643" y="837"/>
                  </a:lnTo>
                  <a:lnTo>
                    <a:pt x="1647" y="841"/>
                  </a:lnTo>
                  <a:lnTo>
                    <a:pt x="1651" y="845"/>
                  </a:lnTo>
                  <a:lnTo>
                    <a:pt x="1653" y="849"/>
                  </a:lnTo>
                  <a:lnTo>
                    <a:pt x="1656" y="852"/>
                  </a:lnTo>
                  <a:lnTo>
                    <a:pt x="1659" y="856"/>
                  </a:lnTo>
                  <a:lnTo>
                    <a:pt x="1664" y="864"/>
                  </a:lnTo>
                  <a:lnTo>
                    <a:pt x="1674" y="867"/>
                  </a:lnTo>
                  <a:lnTo>
                    <a:pt x="1688" y="866"/>
                  </a:lnTo>
                  <a:lnTo>
                    <a:pt x="1689" y="865"/>
                  </a:lnTo>
                  <a:lnTo>
                    <a:pt x="1690" y="864"/>
                  </a:lnTo>
                  <a:lnTo>
                    <a:pt x="1693" y="862"/>
                  </a:lnTo>
                  <a:lnTo>
                    <a:pt x="1695" y="861"/>
                  </a:lnTo>
                  <a:lnTo>
                    <a:pt x="1697" y="859"/>
                  </a:lnTo>
                  <a:lnTo>
                    <a:pt x="1698" y="857"/>
                  </a:lnTo>
                  <a:lnTo>
                    <a:pt x="1699" y="856"/>
                  </a:lnTo>
                  <a:lnTo>
                    <a:pt x="1698" y="855"/>
                  </a:lnTo>
                  <a:lnTo>
                    <a:pt x="1695" y="854"/>
                  </a:lnTo>
                  <a:lnTo>
                    <a:pt x="1689" y="854"/>
                  </a:lnTo>
                  <a:lnTo>
                    <a:pt x="1685" y="852"/>
                  </a:lnTo>
                  <a:lnTo>
                    <a:pt x="1682" y="852"/>
                  </a:lnTo>
                  <a:lnTo>
                    <a:pt x="1679" y="851"/>
                  </a:lnTo>
                  <a:lnTo>
                    <a:pt x="1677" y="849"/>
                  </a:lnTo>
                  <a:lnTo>
                    <a:pt x="1674" y="846"/>
                  </a:lnTo>
                  <a:lnTo>
                    <a:pt x="1672" y="844"/>
                  </a:lnTo>
                  <a:lnTo>
                    <a:pt x="1669" y="842"/>
                  </a:lnTo>
                  <a:lnTo>
                    <a:pt x="1667" y="840"/>
                  </a:lnTo>
                  <a:lnTo>
                    <a:pt x="1664" y="835"/>
                  </a:lnTo>
                  <a:lnTo>
                    <a:pt x="1668" y="830"/>
                  </a:lnTo>
                  <a:lnTo>
                    <a:pt x="1673" y="825"/>
                  </a:lnTo>
                  <a:lnTo>
                    <a:pt x="1677" y="819"/>
                  </a:lnTo>
                  <a:lnTo>
                    <a:pt x="1678" y="816"/>
                  </a:lnTo>
                  <a:lnTo>
                    <a:pt x="1677" y="815"/>
                  </a:lnTo>
                  <a:lnTo>
                    <a:pt x="1676" y="814"/>
                  </a:lnTo>
                  <a:lnTo>
                    <a:pt x="1674" y="814"/>
                  </a:lnTo>
                  <a:lnTo>
                    <a:pt x="1672" y="814"/>
                  </a:lnTo>
                  <a:lnTo>
                    <a:pt x="1669" y="814"/>
                  </a:lnTo>
                  <a:lnTo>
                    <a:pt x="1666" y="814"/>
                  </a:lnTo>
                  <a:lnTo>
                    <a:pt x="1662" y="814"/>
                  </a:lnTo>
                  <a:lnTo>
                    <a:pt x="1659" y="815"/>
                  </a:lnTo>
                  <a:lnTo>
                    <a:pt x="1657" y="815"/>
                  </a:lnTo>
                  <a:lnTo>
                    <a:pt x="1656" y="815"/>
                  </a:lnTo>
                  <a:lnTo>
                    <a:pt x="1653" y="814"/>
                  </a:lnTo>
                  <a:lnTo>
                    <a:pt x="1651" y="814"/>
                  </a:lnTo>
                  <a:lnTo>
                    <a:pt x="1649" y="814"/>
                  </a:lnTo>
                  <a:lnTo>
                    <a:pt x="1648" y="814"/>
                  </a:lnTo>
                  <a:lnTo>
                    <a:pt x="1646" y="814"/>
                  </a:lnTo>
                  <a:lnTo>
                    <a:pt x="1644" y="815"/>
                  </a:lnTo>
                  <a:lnTo>
                    <a:pt x="1642" y="816"/>
                  </a:lnTo>
                  <a:lnTo>
                    <a:pt x="1641" y="816"/>
                  </a:lnTo>
                  <a:lnTo>
                    <a:pt x="1636" y="816"/>
                  </a:lnTo>
                  <a:lnTo>
                    <a:pt x="1631" y="815"/>
                  </a:lnTo>
                  <a:lnTo>
                    <a:pt x="1627" y="813"/>
                  </a:lnTo>
                  <a:lnTo>
                    <a:pt x="1624" y="809"/>
                  </a:lnTo>
                  <a:lnTo>
                    <a:pt x="1624" y="806"/>
                  </a:lnTo>
                  <a:lnTo>
                    <a:pt x="1624" y="804"/>
                  </a:lnTo>
                  <a:lnTo>
                    <a:pt x="1624" y="801"/>
                  </a:lnTo>
                  <a:lnTo>
                    <a:pt x="1624" y="799"/>
                  </a:lnTo>
                  <a:lnTo>
                    <a:pt x="1624" y="795"/>
                  </a:lnTo>
                  <a:lnTo>
                    <a:pt x="1626" y="794"/>
                  </a:lnTo>
                  <a:lnTo>
                    <a:pt x="1626" y="791"/>
                  </a:lnTo>
                  <a:lnTo>
                    <a:pt x="1624" y="789"/>
                  </a:lnTo>
                  <a:lnTo>
                    <a:pt x="1624" y="786"/>
                  </a:lnTo>
                  <a:lnTo>
                    <a:pt x="1624" y="785"/>
                  </a:lnTo>
                  <a:lnTo>
                    <a:pt x="1626" y="784"/>
                  </a:lnTo>
                  <a:lnTo>
                    <a:pt x="1628" y="783"/>
                  </a:lnTo>
                  <a:lnTo>
                    <a:pt x="1631" y="783"/>
                  </a:lnTo>
                  <a:lnTo>
                    <a:pt x="1634" y="783"/>
                  </a:lnTo>
                  <a:lnTo>
                    <a:pt x="1638" y="783"/>
                  </a:lnTo>
                  <a:lnTo>
                    <a:pt x="1641" y="783"/>
                  </a:lnTo>
                  <a:lnTo>
                    <a:pt x="1642" y="780"/>
                  </a:lnTo>
                  <a:lnTo>
                    <a:pt x="1642" y="779"/>
                  </a:lnTo>
                  <a:lnTo>
                    <a:pt x="1642" y="776"/>
                  </a:lnTo>
                  <a:lnTo>
                    <a:pt x="1642" y="775"/>
                  </a:lnTo>
                  <a:lnTo>
                    <a:pt x="1642" y="773"/>
                  </a:lnTo>
                  <a:lnTo>
                    <a:pt x="1642" y="771"/>
                  </a:lnTo>
                  <a:lnTo>
                    <a:pt x="1643" y="769"/>
                  </a:lnTo>
                  <a:lnTo>
                    <a:pt x="1646" y="768"/>
                  </a:lnTo>
                  <a:lnTo>
                    <a:pt x="1648" y="768"/>
                  </a:lnTo>
                  <a:lnTo>
                    <a:pt x="1652" y="768"/>
                  </a:lnTo>
                  <a:lnTo>
                    <a:pt x="1654" y="768"/>
                  </a:lnTo>
                  <a:lnTo>
                    <a:pt x="1657" y="769"/>
                  </a:lnTo>
                  <a:lnTo>
                    <a:pt x="1659" y="771"/>
                  </a:lnTo>
                  <a:lnTo>
                    <a:pt x="1662" y="774"/>
                  </a:lnTo>
                  <a:lnTo>
                    <a:pt x="1664" y="775"/>
                  </a:lnTo>
                  <a:lnTo>
                    <a:pt x="1676" y="776"/>
                  </a:lnTo>
                  <a:lnTo>
                    <a:pt x="1685" y="778"/>
                  </a:lnTo>
                  <a:lnTo>
                    <a:pt x="1698" y="779"/>
                  </a:lnTo>
                  <a:lnTo>
                    <a:pt x="1710" y="780"/>
                  </a:lnTo>
                  <a:lnTo>
                    <a:pt x="1714" y="779"/>
                  </a:lnTo>
                  <a:lnTo>
                    <a:pt x="1715" y="776"/>
                  </a:lnTo>
                  <a:lnTo>
                    <a:pt x="1715" y="775"/>
                  </a:lnTo>
                  <a:lnTo>
                    <a:pt x="1714" y="773"/>
                  </a:lnTo>
                  <a:lnTo>
                    <a:pt x="1712" y="771"/>
                  </a:lnTo>
                  <a:lnTo>
                    <a:pt x="1708" y="769"/>
                  </a:lnTo>
                  <a:lnTo>
                    <a:pt x="1699" y="768"/>
                  </a:lnTo>
                  <a:lnTo>
                    <a:pt x="1688" y="769"/>
                  </a:lnTo>
                  <a:lnTo>
                    <a:pt x="1677" y="769"/>
                  </a:lnTo>
                  <a:lnTo>
                    <a:pt x="1677" y="769"/>
                  </a:lnTo>
                  <a:lnTo>
                    <a:pt x="1676" y="770"/>
                  </a:lnTo>
                  <a:lnTo>
                    <a:pt x="1673" y="770"/>
                  </a:lnTo>
                  <a:lnTo>
                    <a:pt x="1672" y="770"/>
                  </a:lnTo>
                  <a:lnTo>
                    <a:pt x="1669" y="770"/>
                  </a:lnTo>
                  <a:lnTo>
                    <a:pt x="1669" y="770"/>
                  </a:lnTo>
                  <a:lnTo>
                    <a:pt x="1669" y="769"/>
                  </a:lnTo>
                  <a:lnTo>
                    <a:pt x="1671" y="765"/>
                  </a:lnTo>
                  <a:lnTo>
                    <a:pt x="1672" y="763"/>
                  </a:lnTo>
                  <a:lnTo>
                    <a:pt x="1672" y="760"/>
                  </a:lnTo>
                  <a:lnTo>
                    <a:pt x="1672" y="757"/>
                  </a:lnTo>
                  <a:lnTo>
                    <a:pt x="1668" y="757"/>
                  </a:lnTo>
                  <a:lnTo>
                    <a:pt x="1666" y="758"/>
                  </a:lnTo>
                  <a:lnTo>
                    <a:pt x="1663" y="759"/>
                  </a:lnTo>
                  <a:lnTo>
                    <a:pt x="1662" y="762"/>
                  </a:lnTo>
                  <a:lnTo>
                    <a:pt x="1659" y="763"/>
                  </a:lnTo>
                  <a:lnTo>
                    <a:pt x="1657" y="763"/>
                  </a:lnTo>
                  <a:lnTo>
                    <a:pt x="1654" y="763"/>
                  </a:lnTo>
                  <a:lnTo>
                    <a:pt x="1652" y="762"/>
                  </a:lnTo>
                  <a:lnTo>
                    <a:pt x="1648" y="762"/>
                  </a:lnTo>
                  <a:lnTo>
                    <a:pt x="1646" y="762"/>
                  </a:lnTo>
                  <a:lnTo>
                    <a:pt x="1642" y="764"/>
                  </a:lnTo>
                  <a:lnTo>
                    <a:pt x="1638" y="767"/>
                  </a:lnTo>
                  <a:lnTo>
                    <a:pt x="1637" y="769"/>
                  </a:lnTo>
                  <a:lnTo>
                    <a:pt x="1634" y="771"/>
                  </a:lnTo>
                  <a:lnTo>
                    <a:pt x="1634" y="775"/>
                  </a:lnTo>
                  <a:lnTo>
                    <a:pt x="1633" y="778"/>
                  </a:lnTo>
                  <a:lnTo>
                    <a:pt x="1631" y="775"/>
                  </a:lnTo>
                  <a:lnTo>
                    <a:pt x="1629" y="774"/>
                  </a:lnTo>
                  <a:lnTo>
                    <a:pt x="1629" y="771"/>
                  </a:lnTo>
                  <a:lnTo>
                    <a:pt x="1628" y="770"/>
                  </a:lnTo>
                  <a:lnTo>
                    <a:pt x="1627" y="768"/>
                  </a:lnTo>
                  <a:lnTo>
                    <a:pt x="1624" y="767"/>
                  </a:lnTo>
                  <a:lnTo>
                    <a:pt x="1621" y="768"/>
                  </a:lnTo>
                  <a:lnTo>
                    <a:pt x="1619" y="773"/>
                  </a:lnTo>
                  <a:lnTo>
                    <a:pt x="1618" y="779"/>
                  </a:lnTo>
                  <a:lnTo>
                    <a:pt x="1617" y="784"/>
                  </a:lnTo>
                  <a:lnTo>
                    <a:pt x="1617" y="788"/>
                  </a:lnTo>
                  <a:lnTo>
                    <a:pt x="1618" y="789"/>
                  </a:lnTo>
                  <a:lnTo>
                    <a:pt x="1618" y="791"/>
                  </a:lnTo>
                  <a:lnTo>
                    <a:pt x="1618" y="794"/>
                  </a:lnTo>
                  <a:lnTo>
                    <a:pt x="1618" y="796"/>
                  </a:lnTo>
                  <a:lnTo>
                    <a:pt x="1617" y="799"/>
                  </a:lnTo>
                  <a:lnTo>
                    <a:pt x="1614" y="801"/>
                  </a:lnTo>
                  <a:lnTo>
                    <a:pt x="1612" y="803"/>
                  </a:lnTo>
                  <a:lnTo>
                    <a:pt x="1609" y="806"/>
                  </a:lnTo>
                  <a:lnTo>
                    <a:pt x="1606" y="808"/>
                  </a:lnTo>
                  <a:lnTo>
                    <a:pt x="1602" y="809"/>
                  </a:lnTo>
                  <a:lnTo>
                    <a:pt x="1600" y="809"/>
                  </a:lnTo>
                  <a:lnTo>
                    <a:pt x="1597" y="809"/>
                  </a:lnTo>
                  <a:lnTo>
                    <a:pt x="1596" y="808"/>
                  </a:lnTo>
                  <a:lnTo>
                    <a:pt x="1595" y="806"/>
                  </a:lnTo>
                  <a:lnTo>
                    <a:pt x="1595" y="804"/>
                  </a:lnTo>
                  <a:lnTo>
                    <a:pt x="1593" y="803"/>
                  </a:lnTo>
                  <a:lnTo>
                    <a:pt x="1591" y="801"/>
                  </a:lnTo>
                  <a:lnTo>
                    <a:pt x="1588" y="801"/>
                  </a:lnTo>
                  <a:lnTo>
                    <a:pt x="1588" y="803"/>
                  </a:lnTo>
                  <a:lnTo>
                    <a:pt x="1588" y="804"/>
                  </a:lnTo>
                  <a:lnTo>
                    <a:pt x="1588" y="806"/>
                  </a:lnTo>
                  <a:lnTo>
                    <a:pt x="1590" y="808"/>
                  </a:lnTo>
                  <a:lnTo>
                    <a:pt x="1590" y="810"/>
                  </a:lnTo>
                  <a:lnTo>
                    <a:pt x="1588" y="811"/>
                  </a:lnTo>
                  <a:lnTo>
                    <a:pt x="1585" y="813"/>
                  </a:lnTo>
                  <a:lnTo>
                    <a:pt x="1582" y="811"/>
                  </a:lnTo>
                  <a:lnTo>
                    <a:pt x="1578" y="810"/>
                  </a:lnTo>
                  <a:lnTo>
                    <a:pt x="1576" y="809"/>
                  </a:lnTo>
                  <a:lnTo>
                    <a:pt x="1575" y="808"/>
                  </a:lnTo>
                  <a:lnTo>
                    <a:pt x="1573" y="806"/>
                  </a:lnTo>
                  <a:lnTo>
                    <a:pt x="1572" y="805"/>
                  </a:lnTo>
                  <a:lnTo>
                    <a:pt x="1571" y="805"/>
                  </a:lnTo>
                  <a:lnTo>
                    <a:pt x="1570" y="806"/>
                  </a:lnTo>
                  <a:lnTo>
                    <a:pt x="1568" y="808"/>
                  </a:lnTo>
                  <a:lnTo>
                    <a:pt x="1568" y="810"/>
                  </a:lnTo>
                  <a:lnTo>
                    <a:pt x="1567" y="811"/>
                  </a:lnTo>
                  <a:lnTo>
                    <a:pt x="1566" y="814"/>
                  </a:lnTo>
                  <a:lnTo>
                    <a:pt x="1565" y="816"/>
                  </a:lnTo>
                  <a:lnTo>
                    <a:pt x="1562" y="818"/>
                  </a:lnTo>
                  <a:lnTo>
                    <a:pt x="1558" y="819"/>
                  </a:lnTo>
                  <a:lnTo>
                    <a:pt x="1555" y="819"/>
                  </a:lnTo>
                  <a:lnTo>
                    <a:pt x="1548" y="819"/>
                  </a:lnTo>
                  <a:lnTo>
                    <a:pt x="1540" y="819"/>
                  </a:lnTo>
                  <a:lnTo>
                    <a:pt x="1531" y="818"/>
                  </a:lnTo>
                  <a:lnTo>
                    <a:pt x="1524" y="816"/>
                  </a:lnTo>
                  <a:lnTo>
                    <a:pt x="1520" y="813"/>
                  </a:lnTo>
                  <a:lnTo>
                    <a:pt x="1519" y="809"/>
                  </a:lnTo>
                  <a:lnTo>
                    <a:pt x="1520" y="806"/>
                  </a:lnTo>
                  <a:lnTo>
                    <a:pt x="1522" y="805"/>
                  </a:lnTo>
                  <a:lnTo>
                    <a:pt x="1526" y="804"/>
                  </a:lnTo>
                  <a:lnTo>
                    <a:pt x="1530" y="801"/>
                  </a:lnTo>
                  <a:lnTo>
                    <a:pt x="1532" y="800"/>
                  </a:lnTo>
                  <a:lnTo>
                    <a:pt x="1535" y="798"/>
                  </a:lnTo>
                  <a:lnTo>
                    <a:pt x="1536" y="795"/>
                  </a:lnTo>
                  <a:lnTo>
                    <a:pt x="1536" y="793"/>
                  </a:lnTo>
                  <a:lnTo>
                    <a:pt x="1535" y="793"/>
                  </a:lnTo>
                  <a:lnTo>
                    <a:pt x="1533" y="794"/>
                  </a:lnTo>
                  <a:lnTo>
                    <a:pt x="1532" y="795"/>
                  </a:lnTo>
                  <a:lnTo>
                    <a:pt x="1531" y="795"/>
                  </a:lnTo>
                  <a:lnTo>
                    <a:pt x="1529" y="795"/>
                  </a:lnTo>
                  <a:lnTo>
                    <a:pt x="1527" y="795"/>
                  </a:lnTo>
                  <a:lnTo>
                    <a:pt x="1526" y="795"/>
                  </a:lnTo>
                  <a:lnTo>
                    <a:pt x="1525" y="794"/>
                  </a:lnTo>
                  <a:lnTo>
                    <a:pt x="1524" y="793"/>
                  </a:lnTo>
                  <a:lnTo>
                    <a:pt x="1510" y="793"/>
                  </a:lnTo>
                  <a:lnTo>
                    <a:pt x="1509" y="791"/>
                  </a:lnTo>
                  <a:lnTo>
                    <a:pt x="1509" y="789"/>
                  </a:lnTo>
                  <a:lnTo>
                    <a:pt x="1510" y="786"/>
                  </a:lnTo>
                  <a:lnTo>
                    <a:pt x="1511" y="785"/>
                  </a:lnTo>
                  <a:lnTo>
                    <a:pt x="1512" y="783"/>
                  </a:lnTo>
                  <a:lnTo>
                    <a:pt x="1514" y="780"/>
                  </a:lnTo>
                  <a:lnTo>
                    <a:pt x="1515" y="779"/>
                  </a:lnTo>
                  <a:lnTo>
                    <a:pt x="1515" y="776"/>
                  </a:lnTo>
                  <a:lnTo>
                    <a:pt x="1514" y="775"/>
                  </a:lnTo>
                  <a:lnTo>
                    <a:pt x="1510" y="774"/>
                  </a:lnTo>
                  <a:lnTo>
                    <a:pt x="1509" y="773"/>
                  </a:lnTo>
                  <a:lnTo>
                    <a:pt x="1507" y="770"/>
                  </a:lnTo>
                  <a:lnTo>
                    <a:pt x="1509" y="769"/>
                  </a:lnTo>
                  <a:lnTo>
                    <a:pt x="1510" y="768"/>
                  </a:lnTo>
                  <a:lnTo>
                    <a:pt x="1511" y="765"/>
                  </a:lnTo>
                  <a:lnTo>
                    <a:pt x="1514" y="764"/>
                  </a:lnTo>
                  <a:lnTo>
                    <a:pt x="1516" y="762"/>
                  </a:lnTo>
                  <a:lnTo>
                    <a:pt x="1522" y="757"/>
                  </a:lnTo>
                  <a:lnTo>
                    <a:pt x="1530" y="754"/>
                  </a:lnTo>
                  <a:lnTo>
                    <a:pt x="1538" y="754"/>
                  </a:lnTo>
                  <a:lnTo>
                    <a:pt x="1543" y="753"/>
                  </a:lnTo>
                  <a:lnTo>
                    <a:pt x="1547" y="752"/>
                  </a:lnTo>
                  <a:lnTo>
                    <a:pt x="1548" y="750"/>
                  </a:lnTo>
                  <a:lnTo>
                    <a:pt x="1550" y="749"/>
                  </a:lnTo>
                  <a:lnTo>
                    <a:pt x="1548" y="747"/>
                  </a:lnTo>
                  <a:lnTo>
                    <a:pt x="1547" y="745"/>
                  </a:lnTo>
                  <a:lnTo>
                    <a:pt x="1546" y="744"/>
                  </a:lnTo>
                  <a:lnTo>
                    <a:pt x="1543" y="743"/>
                  </a:lnTo>
                  <a:lnTo>
                    <a:pt x="1541" y="742"/>
                  </a:lnTo>
                  <a:lnTo>
                    <a:pt x="1538" y="740"/>
                  </a:lnTo>
                  <a:lnTo>
                    <a:pt x="1530" y="738"/>
                  </a:lnTo>
                  <a:lnTo>
                    <a:pt x="1522" y="739"/>
                  </a:lnTo>
                  <a:lnTo>
                    <a:pt x="1514" y="742"/>
                  </a:lnTo>
                  <a:lnTo>
                    <a:pt x="1502" y="745"/>
                  </a:lnTo>
                  <a:lnTo>
                    <a:pt x="1487" y="745"/>
                  </a:lnTo>
                  <a:lnTo>
                    <a:pt x="1485" y="744"/>
                  </a:lnTo>
                  <a:lnTo>
                    <a:pt x="1484" y="744"/>
                  </a:lnTo>
                  <a:lnTo>
                    <a:pt x="1484" y="743"/>
                  </a:lnTo>
                  <a:lnTo>
                    <a:pt x="1484" y="742"/>
                  </a:lnTo>
                  <a:lnTo>
                    <a:pt x="1485" y="740"/>
                  </a:lnTo>
                  <a:lnTo>
                    <a:pt x="1486" y="739"/>
                  </a:lnTo>
                  <a:lnTo>
                    <a:pt x="1490" y="738"/>
                  </a:lnTo>
                  <a:lnTo>
                    <a:pt x="1492" y="738"/>
                  </a:lnTo>
                  <a:lnTo>
                    <a:pt x="1496" y="737"/>
                  </a:lnTo>
                  <a:lnTo>
                    <a:pt x="1500" y="735"/>
                  </a:lnTo>
                  <a:lnTo>
                    <a:pt x="1501" y="734"/>
                  </a:lnTo>
                  <a:lnTo>
                    <a:pt x="1504" y="732"/>
                  </a:lnTo>
                  <a:lnTo>
                    <a:pt x="1505" y="730"/>
                  </a:lnTo>
                  <a:lnTo>
                    <a:pt x="1506" y="729"/>
                  </a:lnTo>
                  <a:lnTo>
                    <a:pt x="1505" y="728"/>
                  </a:lnTo>
                  <a:lnTo>
                    <a:pt x="1502" y="728"/>
                  </a:lnTo>
                  <a:lnTo>
                    <a:pt x="1499" y="729"/>
                  </a:lnTo>
                  <a:lnTo>
                    <a:pt x="1496" y="729"/>
                  </a:lnTo>
                  <a:lnTo>
                    <a:pt x="1492" y="730"/>
                  </a:lnTo>
                  <a:lnTo>
                    <a:pt x="1490" y="730"/>
                  </a:lnTo>
                  <a:lnTo>
                    <a:pt x="1487" y="730"/>
                  </a:lnTo>
                  <a:lnTo>
                    <a:pt x="1484" y="729"/>
                  </a:lnTo>
                  <a:lnTo>
                    <a:pt x="1480" y="729"/>
                  </a:lnTo>
                  <a:lnTo>
                    <a:pt x="1477" y="728"/>
                  </a:lnTo>
                  <a:lnTo>
                    <a:pt x="1475" y="727"/>
                  </a:lnTo>
                  <a:lnTo>
                    <a:pt x="1474" y="724"/>
                  </a:lnTo>
                  <a:lnTo>
                    <a:pt x="1474" y="723"/>
                  </a:lnTo>
                  <a:lnTo>
                    <a:pt x="1474" y="721"/>
                  </a:lnTo>
                  <a:lnTo>
                    <a:pt x="1475" y="718"/>
                  </a:lnTo>
                  <a:lnTo>
                    <a:pt x="1477" y="717"/>
                  </a:lnTo>
                  <a:lnTo>
                    <a:pt x="1479" y="714"/>
                  </a:lnTo>
                  <a:lnTo>
                    <a:pt x="1479" y="712"/>
                  </a:lnTo>
                  <a:lnTo>
                    <a:pt x="1479" y="711"/>
                  </a:lnTo>
                  <a:lnTo>
                    <a:pt x="1479" y="708"/>
                  </a:lnTo>
                  <a:lnTo>
                    <a:pt x="1479" y="707"/>
                  </a:lnTo>
                  <a:lnTo>
                    <a:pt x="1480" y="704"/>
                  </a:lnTo>
                  <a:lnTo>
                    <a:pt x="1481" y="703"/>
                  </a:lnTo>
                  <a:lnTo>
                    <a:pt x="1485" y="701"/>
                  </a:lnTo>
                  <a:lnTo>
                    <a:pt x="1486" y="701"/>
                  </a:lnTo>
                  <a:lnTo>
                    <a:pt x="1489" y="701"/>
                  </a:lnTo>
                  <a:lnTo>
                    <a:pt x="1492" y="701"/>
                  </a:lnTo>
                  <a:lnTo>
                    <a:pt x="1495" y="701"/>
                  </a:lnTo>
                  <a:lnTo>
                    <a:pt x="1496" y="699"/>
                  </a:lnTo>
                  <a:lnTo>
                    <a:pt x="1497" y="698"/>
                  </a:lnTo>
                  <a:lnTo>
                    <a:pt x="1497" y="697"/>
                  </a:lnTo>
                  <a:lnTo>
                    <a:pt x="1497" y="696"/>
                  </a:lnTo>
                  <a:lnTo>
                    <a:pt x="1495" y="694"/>
                  </a:lnTo>
                  <a:lnTo>
                    <a:pt x="1494" y="694"/>
                  </a:lnTo>
                  <a:lnTo>
                    <a:pt x="1491" y="693"/>
                  </a:lnTo>
                  <a:lnTo>
                    <a:pt x="1490" y="693"/>
                  </a:lnTo>
                  <a:lnTo>
                    <a:pt x="1487" y="692"/>
                  </a:lnTo>
                  <a:lnTo>
                    <a:pt x="1486" y="691"/>
                  </a:lnTo>
                  <a:lnTo>
                    <a:pt x="1486" y="689"/>
                  </a:lnTo>
                  <a:lnTo>
                    <a:pt x="1486" y="688"/>
                  </a:lnTo>
                  <a:lnTo>
                    <a:pt x="1487" y="687"/>
                  </a:lnTo>
                  <a:lnTo>
                    <a:pt x="1487" y="684"/>
                  </a:lnTo>
                  <a:lnTo>
                    <a:pt x="1487" y="683"/>
                  </a:lnTo>
                  <a:lnTo>
                    <a:pt x="1486" y="682"/>
                  </a:lnTo>
                  <a:lnTo>
                    <a:pt x="1485" y="679"/>
                  </a:lnTo>
                  <a:lnTo>
                    <a:pt x="1485" y="678"/>
                  </a:lnTo>
                  <a:lnTo>
                    <a:pt x="1486" y="676"/>
                  </a:lnTo>
                  <a:lnTo>
                    <a:pt x="1487" y="674"/>
                  </a:lnTo>
                  <a:lnTo>
                    <a:pt x="1489" y="673"/>
                  </a:lnTo>
                  <a:lnTo>
                    <a:pt x="1492" y="672"/>
                  </a:lnTo>
                  <a:lnTo>
                    <a:pt x="1495" y="672"/>
                  </a:lnTo>
                  <a:lnTo>
                    <a:pt x="1497" y="673"/>
                  </a:lnTo>
                  <a:lnTo>
                    <a:pt x="1500" y="674"/>
                  </a:lnTo>
                  <a:lnTo>
                    <a:pt x="1502" y="674"/>
                  </a:lnTo>
                  <a:lnTo>
                    <a:pt x="1505" y="674"/>
                  </a:lnTo>
                  <a:lnTo>
                    <a:pt x="1506" y="674"/>
                  </a:lnTo>
                  <a:lnTo>
                    <a:pt x="1507" y="672"/>
                  </a:lnTo>
                  <a:lnTo>
                    <a:pt x="1509" y="671"/>
                  </a:lnTo>
                  <a:lnTo>
                    <a:pt x="1507" y="670"/>
                  </a:lnTo>
                  <a:lnTo>
                    <a:pt x="1506" y="668"/>
                  </a:lnTo>
                  <a:lnTo>
                    <a:pt x="1502" y="667"/>
                  </a:lnTo>
                  <a:lnTo>
                    <a:pt x="1500" y="667"/>
                  </a:lnTo>
                  <a:lnTo>
                    <a:pt x="1499" y="665"/>
                  </a:lnTo>
                  <a:lnTo>
                    <a:pt x="1497" y="662"/>
                  </a:lnTo>
                  <a:lnTo>
                    <a:pt x="1499" y="660"/>
                  </a:lnTo>
                  <a:lnTo>
                    <a:pt x="1500" y="656"/>
                  </a:lnTo>
                  <a:lnTo>
                    <a:pt x="1502" y="653"/>
                  </a:lnTo>
                  <a:lnTo>
                    <a:pt x="1506" y="651"/>
                  </a:lnTo>
                  <a:lnTo>
                    <a:pt x="1510" y="650"/>
                  </a:lnTo>
                  <a:lnTo>
                    <a:pt x="1514" y="648"/>
                  </a:lnTo>
                  <a:lnTo>
                    <a:pt x="1519" y="648"/>
                  </a:lnTo>
                  <a:lnTo>
                    <a:pt x="1521" y="650"/>
                  </a:lnTo>
                  <a:lnTo>
                    <a:pt x="1524" y="650"/>
                  </a:lnTo>
                  <a:lnTo>
                    <a:pt x="1525" y="648"/>
                  </a:lnTo>
                  <a:lnTo>
                    <a:pt x="1526" y="648"/>
                  </a:lnTo>
                  <a:lnTo>
                    <a:pt x="1526" y="647"/>
                  </a:lnTo>
                  <a:lnTo>
                    <a:pt x="1526" y="646"/>
                  </a:lnTo>
                  <a:lnTo>
                    <a:pt x="1526" y="645"/>
                  </a:lnTo>
                  <a:lnTo>
                    <a:pt x="1526" y="643"/>
                  </a:lnTo>
                  <a:lnTo>
                    <a:pt x="1529" y="642"/>
                  </a:lnTo>
                  <a:lnTo>
                    <a:pt x="1531" y="641"/>
                  </a:lnTo>
                  <a:lnTo>
                    <a:pt x="1533" y="641"/>
                  </a:lnTo>
                  <a:lnTo>
                    <a:pt x="1537" y="641"/>
                  </a:lnTo>
                  <a:lnTo>
                    <a:pt x="1538" y="641"/>
                  </a:lnTo>
                  <a:lnTo>
                    <a:pt x="1538" y="638"/>
                  </a:lnTo>
                  <a:lnTo>
                    <a:pt x="1535" y="637"/>
                  </a:lnTo>
                  <a:lnTo>
                    <a:pt x="1529" y="636"/>
                  </a:lnTo>
                  <a:lnTo>
                    <a:pt x="1521" y="636"/>
                  </a:lnTo>
                  <a:lnTo>
                    <a:pt x="1515" y="636"/>
                  </a:lnTo>
                  <a:lnTo>
                    <a:pt x="1510" y="636"/>
                  </a:lnTo>
                  <a:lnTo>
                    <a:pt x="1509" y="635"/>
                  </a:lnTo>
                  <a:lnTo>
                    <a:pt x="1507" y="635"/>
                  </a:lnTo>
                  <a:lnTo>
                    <a:pt x="1507" y="632"/>
                  </a:lnTo>
                  <a:lnTo>
                    <a:pt x="1509" y="631"/>
                  </a:lnTo>
                  <a:lnTo>
                    <a:pt x="1511" y="630"/>
                  </a:lnTo>
                  <a:lnTo>
                    <a:pt x="1514" y="627"/>
                  </a:lnTo>
                  <a:lnTo>
                    <a:pt x="1515" y="626"/>
                  </a:lnTo>
                  <a:lnTo>
                    <a:pt x="1519" y="626"/>
                  </a:lnTo>
                  <a:lnTo>
                    <a:pt x="1521" y="625"/>
                  </a:lnTo>
                  <a:lnTo>
                    <a:pt x="1525" y="625"/>
                  </a:lnTo>
                  <a:lnTo>
                    <a:pt x="1529" y="625"/>
                  </a:lnTo>
                  <a:lnTo>
                    <a:pt x="1540" y="623"/>
                  </a:lnTo>
                  <a:lnTo>
                    <a:pt x="1547" y="625"/>
                  </a:lnTo>
                  <a:lnTo>
                    <a:pt x="1555" y="627"/>
                  </a:lnTo>
                  <a:lnTo>
                    <a:pt x="1557" y="631"/>
                  </a:lnTo>
                  <a:lnTo>
                    <a:pt x="1558" y="633"/>
                  </a:lnTo>
                  <a:lnTo>
                    <a:pt x="1558" y="636"/>
                  </a:lnTo>
                  <a:lnTo>
                    <a:pt x="1558" y="640"/>
                  </a:lnTo>
                  <a:lnTo>
                    <a:pt x="1557" y="642"/>
                  </a:lnTo>
                  <a:lnTo>
                    <a:pt x="1557" y="646"/>
                  </a:lnTo>
                  <a:lnTo>
                    <a:pt x="1560" y="650"/>
                  </a:lnTo>
                  <a:lnTo>
                    <a:pt x="1562" y="652"/>
                  </a:lnTo>
                  <a:lnTo>
                    <a:pt x="1566" y="653"/>
                  </a:lnTo>
                  <a:lnTo>
                    <a:pt x="1568" y="656"/>
                  </a:lnTo>
                  <a:lnTo>
                    <a:pt x="1571" y="660"/>
                  </a:lnTo>
                  <a:lnTo>
                    <a:pt x="1571" y="661"/>
                  </a:lnTo>
                  <a:lnTo>
                    <a:pt x="1572" y="663"/>
                  </a:lnTo>
                  <a:lnTo>
                    <a:pt x="1573" y="666"/>
                  </a:lnTo>
                  <a:lnTo>
                    <a:pt x="1575" y="668"/>
                  </a:lnTo>
                  <a:lnTo>
                    <a:pt x="1576" y="671"/>
                  </a:lnTo>
                  <a:lnTo>
                    <a:pt x="1578" y="672"/>
                  </a:lnTo>
                  <a:lnTo>
                    <a:pt x="1581" y="672"/>
                  </a:lnTo>
                  <a:lnTo>
                    <a:pt x="1582" y="672"/>
                  </a:lnTo>
                  <a:lnTo>
                    <a:pt x="1585" y="672"/>
                  </a:lnTo>
                  <a:lnTo>
                    <a:pt x="1587" y="671"/>
                  </a:lnTo>
                  <a:lnTo>
                    <a:pt x="1590" y="671"/>
                  </a:lnTo>
                  <a:lnTo>
                    <a:pt x="1591" y="672"/>
                  </a:lnTo>
                  <a:lnTo>
                    <a:pt x="1602" y="672"/>
                  </a:lnTo>
                  <a:lnTo>
                    <a:pt x="1603" y="672"/>
                  </a:lnTo>
                  <a:lnTo>
                    <a:pt x="1605" y="673"/>
                  </a:lnTo>
                  <a:lnTo>
                    <a:pt x="1606" y="674"/>
                  </a:lnTo>
                  <a:lnTo>
                    <a:pt x="1607" y="676"/>
                  </a:lnTo>
                  <a:lnTo>
                    <a:pt x="1607" y="678"/>
                  </a:lnTo>
                  <a:lnTo>
                    <a:pt x="1607" y="681"/>
                  </a:lnTo>
                  <a:lnTo>
                    <a:pt x="1606" y="682"/>
                  </a:lnTo>
                  <a:lnTo>
                    <a:pt x="1605" y="683"/>
                  </a:lnTo>
                  <a:lnTo>
                    <a:pt x="1603" y="686"/>
                  </a:lnTo>
                  <a:lnTo>
                    <a:pt x="1602" y="688"/>
                  </a:lnTo>
                  <a:lnTo>
                    <a:pt x="1602" y="691"/>
                  </a:lnTo>
                  <a:lnTo>
                    <a:pt x="1602" y="693"/>
                  </a:lnTo>
                  <a:lnTo>
                    <a:pt x="1605" y="694"/>
                  </a:lnTo>
                  <a:lnTo>
                    <a:pt x="1607" y="697"/>
                  </a:lnTo>
                  <a:lnTo>
                    <a:pt x="1609" y="698"/>
                  </a:lnTo>
                  <a:lnTo>
                    <a:pt x="1612" y="701"/>
                  </a:lnTo>
                  <a:lnTo>
                    <a:pt x="1614" y="701"/>
                  </a:lnTo>
                  <a:lnTo>
                    <a:pt x="1617" y="701"/>
                  </a:lnTo>
                  <a:lnTo>
                    <a:pt x="1618" y="699"/>
                  </a:lnTo>
                  <a:lnTo>
                    <a:pt x="1618" y="698"/>
                  </a:lnTo>
                  <a:lnTo>
                    <a:pt x="1618" y="696"/>
                  </a:lnTo>
                  <a:lnTo>
                    <a:pt x="1617" y="693"/>
                  </a:lnTo>
                  <a:lnTo>
                    <a:pt x="1613" y="691"/>
                  </a:lnTo>
                  <a:lnTo>
                    <a:pt x="1612" y="688"/>
                  </a:lnTo>
                  <a:lnTo>
                    <a:pt x="1611" y="684"/>
                  </a:lnTo>
                  <a:lnTo>
                    <a:pt x="1612" y="681"/>
                  </a:lnTo>
                  <a:lnTo>
                    <a:pt x="1616" y="678"/>
                  </a:lnTo>
                  <a:lnTo>
                    <a:pt x="1619" y="677"/>
                  </a:lnTo>
                  <a:lnTo>
                    <a:pt x="1622" y="677"/>
                  </a:lnTo>
                  <a:lnTo>
                    <a:pt x="1626" y="678"/>
                  </a:lnTo>
                  <a:lnTo>
                    <a:pt x="1628" y="679"/>
                  </a:lnTo>
                  <a:lnTo>
                    <a:pt x="1629" y="682"/>
                  </a:lnTo>
                  <a:lnTo>
                    <a:pt x="1631" y="683"/>
                  </a:lnTo>
                  <a:lnTo>
                    <a:pt x="1631" y="687"/>
                  </a:lnTo>
                  <a:lnTo>
                    <a:pt x="1631" y="689"/>
                  </a:lnTo>
                  <a:lnTo>
                    <a:pt x="1631" y="692"/>
                  </a:lnTo>
                  <a:lnTo>
                    <a:pt x="1631" y="693"/>
                  </a:lnTo>
                  <a:lnTo>
                    <a:pt x="1628" y="696"/>
                  </a:lnTo>
                  <a:lnTo>
                    <a:pt x="1628" y="697"/>
                  </a:lnTo>
                  <a:lnTo>
                    <a:pt x="1629" y="698"/>
                  </a:lnTo>
                  <a:lnTo>
                    <a:pt x="1631" y="698"/>
                  </a:lnTo>
                  <a:lnTo>
                    <a:pt x="1632" y="699"/>
                  </a:lnTo>
                  <a:lnTo>
                    <a:pt x="1632" y="701"/>
                  </a:lnTo>
                  <a:lnTo>
                    <a:pt x="1633" y="701"/>
                  </a:lnTo>
                  <a:lnTo>
                    <a:pt x="1632" y="706"/>
                  </a:lnTo>
                  <a:lnTo>
                    <a:pt x="1632" y="712"/>
                  </a:lnTo>
                  <a:lnTo>
                    <a:pt x="1631" y="718"/>
                  </a:lnTo>
                  <a:lnTo>
                    <a:pt x="1632" y="723"/>
                  </a:lnTo>
                  <a:lnTo>
                    <a:pt x="1636" y="724"/>
                  </a:lnTo>
                  <a:lnTo>
                    <a:pt x="1644" y="725"/>
                  </a:lnTo>
                  <a:lnTo>
                    <a:pt x="1653" y="727"/>
                  </a:lnTo>
                  <a:lnTo>
                    <a:pt x="1662" y="728"/>
                  </a:lnTo>
                  <a:lnTo>
                    <a:pt x="1663" y="728"/>
                  </a:lnTo>
                  <a:lnTo>
                    <a:pt x="1664" y="729"/>
                  </a:lnTo>
                  <a:lnTo>
                    <a:pt x="1667" y="730"/>
                  </a:lnTo>
                  <a:lnTo>
                    <a:pt x="1668" y="730"/>
                  </a:lnTo>
                  <a:lnTo>
                    <a:pt x="1671" y="732"/>
                  </a:lnTo>
                  <a:lnTo>
                    <a:pt x="1672" y="732"/>
                  </a:lnTo>
                  <a:lnTo>
                    <a:pt x="1673" y="732"/>
                  </a:lnTo>
                  <a:lnTo>
                    <a:pt x="1674" y="732"/>
                  </a:lnTo>
                  <a:lnTo>
                    <a:pt x="1673" y="732"/>
                  </a:lnTo>
                  <a:lnTo>
                    <a:pt x="1672" y="730"/>
                  </a:lnTo>
                  <a:lnTo>
                    <a:pt x="1669" y="728"/>
                  </a:lnTo>
                  <a:lnTo>
                    <a:pt x="1667" y="727"/>
                  </a:lnTo>
                  <a:lnTo>
                    <a:pt x="1666" y="724"/>
                  </a:lnTo>
                  <a:lnTo>
                    <a:pt x="1664" y="722"/>
                  </a:lnTo>
                  <a:lnTo>
                    <a:pt x="1663" y="721"/>
                  </a:lnTo>
                  <a:lnTo>
                    <a:pt x="1661" y="718"/>
                  </a:lnTo>
                  <a:lnTo>
                    <a:pt x="1659" y="717"/>
                  </a:lnTo>
                  <a:lnTo>
                    <a:pt x="1657" y="714"/>
                  </a:lnTo>
                  <a:lnTo>
                    <a:pt x="1653" y="714"/>
                  </a:lnTo>
                  <a:lnTo>
                    <a:pt x="1649" y="713"/>
                  </a:lnTo>
                  <a:lnTo>
                    <a:pt x="1648" y="711"/>
                  </a:lnTo>
                  <a:lnTo>
                    <a:pt x="1646" y="708"/>
                  </a:lnTo>
                  <a:lnTo>
                    <a:pt x="1646" y="706"/>
                  </a:lnTo>
                  <a:lnTo>
                    <a:pt x="1646" y="703"/>
                  </a:lnTo>
                  <a:lnTo>
                    <a:pt x="1646" y="701"/>
                  </a:lnTo>
                  <a:lnTo>
                    <a:pt x="1646" y="698"/>
                  </a:lnTo>
                  <a:lnTo>
                    <a:pt x="1646" y="697"/>
                  </a:lnTo>
                  <a:lnTo>
                    <a:pt x="1646" y="696"/>
                  </a:lnTo>
                  <a:lnTo>
                    <a:pt x="1646" y="693"/>
                  </a:lnTo>
                  <a:lnTo>
                    <a:pt x="1646" y="691"/>
                  </a:lnTo>
                  <a:lnTo>
                    <a:pt x="1646" y="687"/>
                  </a:lnTo>
                  <a:lnTo>
                    <a:pt x="1647" y="686"/>
                  </a:lnTo>
                  <a:lnTo>
                    <a:pt x="1648" y="683"/>
                  </a:lnTo>
                  <a:lnTo>
                    <a:pt x="1651" y="683"/>
                  </a:lnTo>
                  <a:lnTo>
                    <a:pt x="1653" y="683"/>
                  </a:lnTo>
                  <a:lnTo>
                    <a:pt x="1667" y="683"/>
                  </a:lnTo>
                  <a:lnTo>
                    <a:pt x="1682" y="684"/>
                  </a:lnTo>
                  <a:lnTo>
                    <a:pt x="1695" y="688"/>
                  </a:lnTo>
                  <a:lnTo>
                    <a:pt x="1704" y="694"/>
                  </a:lnTo>
                  <a:lnTo>
                    <a:pt x="1710" y="701"/>
                  </a:lnTo>
                  <a:lnTo>
                    <a:pt x="1717" y="707"/>
                  </a:lnTo>
                  <a:lnTo>
                    <a:pt x="1718" y="709"/>
                  </a:lnTo>
                  <a:lnTo>
                    <a:pt x="1719" y="711"/>
                  </a:lnTo>
                  <a:lnTo>
                    <a:pt x="1720" y="713"/>
                  </a:lnTo>
                  <a:lnTo>
                    <a:pt x="1722" y="716"/>
                  </a:lnTo>
                  <a:lnTo>
                    <a:pt x="1724" y="717"/>
                  </a:lnTo>
                  <a:lnTo>
                    <a:pt x="1727" y="719"/>
                  </a:lnTo>
                  <a:lnTo>
                    <a:pt x="1729" y="721"/>
                  </a:lnTo>
                  <a:lnTo>
                    <a:pt x="1732" y="722"/>
                  </a:lnTo>
                  <a:lnTo>
                    <a:pt x="1734" y="723"/>
                  </a:lnTo>
                  <a:lnTo>
                    <a:pt x="1737" y="724"/>
                  </a:lnTo>
                  <a:lnTo>
                    <a:pt x="1739" y="724"/>
                  </a:lnTo>
                  <a:lnTo>
                    <a:pt x="1744" y="725"/>
                  </a:lnTo>
                  <a:lnTo>
                    <a:pt x="1747" y="725"/>
                  </a:lnTo>
                  <a:lnTo>
                    <a:pt x="1748" y="725"/>
                  </a:lnTo>
                  <a:lnTo>
                    <a:pt x="1748" y="724"/>
                  </a:lnTo>
                  <a:lnTo>
                    <a:pt x="1747" y="724"/>
                  </a:lnTo>
                  <a:lnTo>
                    <a:pt x="1745" y="723"/>
                  </a:lnTo>
                  <a:lnTo>
                    <a:pt x="1744" y="722"/>
                  </a:lnTo>
                  <a:lnTo>
                    <a:pt x="1742" y="722"/>
                  </a:lnTo>
                  <a:lnTo>
                    <a:pt x="1739" y="721"/>
                  </a:lnTo>
                  <a:lnTo>
                    <a:pt x="1737" y="719"/>
                  </a:lnTo>
                  <a:lnTo>
                    <a:pt x="1734" y="718"/>
                  </a:lnTo>
                  <a:lnTo>
                    <a:pt x="1733" y="716"/>
                  </a:lnTo>
                  <a:lnTo>
                    <a:pt x="1732" y="713"/>
                  </a:lnTo>
                  <a:lnTo>
                    <a:pt x="1730" y="711"/>
                  </a:lnTo>
                  <a:lnTo>
                    <a:pt x="1729" y="709"/>
                  </a:lnTo>
                  <a:lnTo>
                    <a:pt x="1727" y="706"/>
                  </a:lnTo>
                  <a:lnTo>
                    <a:pt x="1724" y="703"/>
                  </a:lnTo>
                  <a:lnTo>
                    <a:pt x="1722" y="699"/>
                  </a:lnTo>
                  <a:lnTo>
                    <a:pt x="1719" y="696"/>
                  </a:lnTo>
                  <a:lnTo>
                    <a:pt x="1717" y="694"/>
                  </a:lnTo>
                  <a:lnTo>
                    <a:pt x="1714" y="692"/>
                  </a:lnTo>
                  <a:lnTo>
                    <a:pt x="1713" y="691"/>
                  </a:lnTo>
                  <a:lnTo>
                    <a:pt x="1710" y="688"/>
                  </a:lnTo>
                  <a:lnTo>
                    <a:pt x="1710" y="686"/>
                  </a:lnTo>
                  <a:lnTo>
                    <a:pt x="1712" y="684"/>
                  </a:lnTo>
                  <a:lnTo>
                    <a:pt x="1714" y="682"/>
                  </a:lnTo>
                  <a:lnTo>
                    <a:pt x="1719" y="681"/>
                  </a:lnTo>
                  <a:lnTo>
                    <a:pt x="1724" y="678"/>
                  </a:lnTo>
                  <a:lnTo>
                    <a:pt x="1730" y="674"/>
                  </a:lnTo>
                  <a:lnTo>
                    <a:pt x="1737" y="672"/>
                  </a:lnTo>
                  <a:lnTo>
                    <a:pt x="1742" y="672"/>
                  </a:lnTo>
                  <a:lnTo>
                    <a:pt x="1747" y="672"/>
                  </a:lnTo>
                  <a:lnTo>
                    <a:pt x="1751" y="671"/>
                  </a:lnTo>
                  <a:lnTo>
                    <a:pt x="1755" y="670"/>
                  </a:lnTo>
                  <a:lnTo>
                    <a:pt x="1759" y="667"/>
                  </a:lnTo>
                  <a:lnTo>
                    <a:pt x="1763" y="665"/>
                  </a:lnTo>
                  <a:lnTo>
                    <a:pt x="1765" y="662"/>
                  </a:lnTo>
                  <a:lnTo>
                    <a:pt x="1768" y="661"/>
                  </a:lnTo>
                  <a:lnTo>
                    <a:pt x="1771" y="660"/>
                  </a:lnTo>
                  <a:lnTo>
                    <a:pt x="1774" y="658"/>
                  </a:lnTo>
                  <a:lnTo>
                    <a:pt x="1776" y="657"/>
                  </a:lnTo>
                  <a:lnTo>
                    <a:pt x="1788" y="652"/>
                  </a:lnTo>
                  <a:lnTo>
                    <a:pt x="1799" y="651"/>
                  </a:lnTo>
                  <a:lnTo>
                    <a:pt x="1810" y="651"/>
                  </a:lnTo>
                  <a:lnTo>
                    <a:pt x="1811" y="651"/>
                  </a:lnTo>
                  <a:lnTo>
                    <a:pt x="1814" y="651"/>
                  </a:lnTo>
                  <a:lnTo>
                    <a:pt x="1818" y="651"/>
                  </a:lnTo>
                  <a:lnTo>
                    <a:pt x="1820" y="650"/>
                  </a:lnTo>
                  <a:lnTo>
                    <a:pt x="1823" y="648"/>
                  </a:lnTo>
                  <a:lnTo>
                    <a:pt x="1825" y="648"/>
                  </a:lnTo>
                  <a:lnTo>
                    <a:pt x="1825" y="647"/>
                  </a:lnTo>
                  <a:lnTo>
                    <a:pt x="1823" y="646"/>
                  </a:lnTo>
                  <a:lnTo>
                    <a:pt x="1816" y="645"/>
                  </a:lnTo>
                  <a:lnTo>
                    <a:pt x="1806" y="643"/>
                  </a:lnTo>
                  <a:lnTo>
                    <a:pt x="1796" y="643"/>
                  </a:lnTo>
                  <a:lnTo>
                    <a:pt x="1776" y="643"/>
                  </a:lnTo>
                  <a:lnTo>
                    <a:pt x="1774" y="641"/>
                  </a:lnTo>
                  <a:lnTo>
                    <a:pt x="1775" y="637"/>
                  </a:lnTo>
                  <a:lnTo>
                    <a:pt x="1779" y="632"/>
                  </a:lnTo>
                  <a:lnTo>
                    <a:pt x="1785" y="627"/>
                  </a:lnTo>
                  <a:lnTo>
                    <a:pt x="1790" y="622"/>
                  </a:lnTo>
                  <a:lnTo>
                    <a:pt x="1794" y="620"/>
                  </a:lnTo>
                  <a:lnTo>
                    <a:pt x="1798" y="619"/>
                  </a:lnTo>
                  <a:lnTo>
                    <a:pt x="1800" y="617"/>
                  </a:lnTo>
                  <a:lnTo>
                    <a:pt x="1803" y="616"/>
                  </a:lnTo>
                  <a:lnTo>
                    <a:pt x="1805" y="615"/>
                  </a:lnTo>
                  <a:lnTo>
                    <a:pt x="1808" y="612"/>
                  </a:lnTo>
                  <a:lnTo>
                    <a:pt x="1808" y="612"/>
                  </a:lnTo>
                  <a:lnTo>
                    <a:pt x="1808" y="611"/>
                  </a:lnTo>
                  <a:lnTo>
                    <a:pt x="1806" y="610"/>
                  </a:lnTo>
                  <a:lnTo>
                    <a:pt x="1805" y="610"/>
                  </a:lnTo>
                  <a:lnTo>
                    <a:pt x="1803" y="610"/>
                  </a:lnTo>
                  <a:lnTo>
                    <a:pt x="1791" y="612"/>
                  </a:lnTo>
                  <a:lnTo>
                    <a:pt x="1781" y="617"/>
                  </a:lnTo>
                  <a:lnTo>
                    <a:pt x="1773" y="622"/>
                  </a:lnTo>
                  <a:lnTo>
                    <a:pt x="1768" y="630"/>
                  </a:lnTo>
                  <a:lnTo>
                    <a:pt x="1765" y="638"/>
                  </a:lnTo>
                  <a:lnTo>
                    <a:pt x="1766" y="640"/>
                  </a:lnTo>
                  <a:lnTo>
                    <a:pt x="1766" y="642"/>
                  </a:lnTo>
                  <a:lnTo>
                    <a:pt x="1766" y="645"/>
                  </a:lnTo>
                  <a:lnTo>
                    <a:pt x="1765" y="646"/>
                  </a:lnTo>
                  <a:lnTo>
                    <a:pt x="1764" y="648"/>
                  </a:lnTo>
                  <a:lnTo>
                    <a:pt x="1760" y="650"/>
                  </a:lnTo>
                  <a:lnTo>
                    <a:pt x="1759" y="652"/>
                  </a:lnTo>
                  <a:lnTo>
                    <a:pt x="1758" y="655"/>
                  </a:lnTo>
                  <a:lnTo>
                    <a:pt x="1753" y="658"/>
                  </a:lnTo>
                  <a:lnTo>
                    <a:pt x="1744" y="661"/>
                  </a:lnTo>
                  <a:lnTo>
                    <a:pt x="1734" y="663"/>
                  </a:lnTo>
                  <a:lnTo>
                    <a:pt x="1724" y="665"/>
                  </a:lnTo>
                  <a:lnTo>
                    <a:pt x="1720" y="667"/>
                  </a:lnTo>
                  <a:lnTo>
                    <a:pt x="1715" y="668"/>
                  </a:lnTo>
                  <a:lnTo>
                    <a:pt x="1712" y="670"/>
                  </a:lnTo>
                  <a:lnTo>
                    <a:pt x="1705" y="670"/>
                  </a:lnTo>
                  <a:lnTo>
                    <a:pt x="1704" y="668"/>
                  </a:lnTo>
                  <a:lnTo>
                    <a:pt x="1703" y="667"/>
                  </a:lnTo>
                  <a:lnTo>
                    <a:pt x="1703" y="666"/>
                  </a:lnTo>
                  <a:lnTo>
                    <a:pt x="1703" y="665"/>
                  </a:lnTo>
                  <a:lnTo>
                    <a:pt x="1704" y="663"/>
                  </a:lnTo>
                  <a:lnTo>
                    <a:pt x="1704" y="662"/>
                  </a:lnTo>
                  <a:lnTo>
                    <a:pt x="1704" y="661"/>
                  </a:lnTo>
                  <a:lnTo>
                    <a:pt x="1703" y="660"/>
                  </a:lnTo>
                  <a:lnTo>
                    <a:pt x="1700" y="658"/>
                  </a:lnTo>
                  <a:lnTo>
                    <a:pt x="1698" y="660"/>
                  </a:lnTo>
                  <a:lnTo>
                    <a:pt x="1694" y="662"/>
                  </a:lnTo>
                  <a:lnTo>
                    <a:pt x="1692" y="663"/>
                  </a:lnTo>
                  <a:lnTo>
                    <a:pt x="1689" y="666"/>
                  </a:lnTo>
                  <a:lnTo>
                    <a:pt x="1687" y="668"/>
                  </a:lnTo>
                  <a:lnTo>
                    <a:pt x="1685" y="670"/>
                  </a:lnTo>
                  <a:lnTo>
                    <a:pt x="1679" y="672"/>
                  </a:lnTo>
                  <a:lnTo>
                    <a:pt x="1671" y="673"/>
                  </a:lnTo>
                  <a:lnTo>
                    <a:pt x="1662" y="672"/>
                  </a:lnTo>
                  <a:lnTo>
                    <a:pt x="1657" y="670"/>
                  </a:lnTo>
                  <a:lnTo>
                    <a:pt x="1654" y="668"/>
                  </a:lnTo>
                  <a:lnTo>
                    <a:pt x="1654" y="667"/>
                  </a:lnTo>
                  <a:lnTo>
                    <a:pt x="1654" y="665"/>
                  </a:lnTo>
                  <a:lnTo>
                    <a:pt x="1656" y="662"/>
                  </a:lnTo>
                  <a:lnTo>
                    <a:pt x="1656" y="661"/>
                  </a:lnTo>
                  <a:lnTo>
                    <a:pt x="1657" y="660"/>
                  </a:lnTo>
                  <a:lnTo>
                    <a:pt x="1657" y="656"/>
                  </a:lnTo>
                  <a:lnTo>
                    <a:pt x="1658" y="655"/>
                  </a:lnTo>
                  <a:lnTo>
                    <a:pt x="1661" y="652"/>
                  </a:lnTo>
                  <a:lnTo>
                    <a:pt x="1663" y="651"/>
                  </a:lnTo>
                  <a:lnTo>
                    <a:pt x="1667" y="648"/>
                  </a:lnTo>
                  <a:lnTo>
                    <a:pt x="1684" y="642"/>
                  </a:lnTo>
                  <a:lnTo>
                    <a:pt x="1703" y="638"/>
                  </a:lnTo>
                  <a:lnTo>
                    <a:pt x="1707" y="637"/>
                  </a:lnTo>
                  <a:lnTo>
                    <a:pt x="1708" y="636"/>
                  </a:lnTo>
                  <a:lnTo>
                    <a:pt x="1708" y="636"/>
                  </a:lnTo>
                  <a:lnTo>
                    <a:pt x="1707" y="635"/>
                  </a:lnTo>
                  <a:lnTo>
                    <a:pt x="1704" y="635"/>
                  </a:lnTo>
                  <a:lnTo>
                    <a:pt x="1703" y="635"/>
                  </a:lnTo>
                  <a:lnTo>
                    <a:pt x="1699" y="635"/>
                  </a:lnTo>
                  <a:lnTo>
                    <a:pt x="1697" y="636"/>
                  </a:lnTo>
                  <a:lnTo>
                    <a:pt x="1694" y="636"/>
                  </a:lnTo>
                  <a:lnTo>
                    <a:pt x="1693" y="636"/>
                  </a:lnTo>
                  <a:lnTo>
                    <a:pt x="1678" y="637"/>
                  </a:lnTo>
                  <a:lnTo>
                    <a:pt x="1666" y="641"/>
                  </a:lnTo>
                  <a:lnTo>
                    <a:pt x="1653" y="646"/>
                  </a:lnTo>
                  <a:lnTo>
                    <a:pt x="1649" y="648"/>
                  </a:lnTo>
                  <a:lnTo>
                    <a:pt x="1647" y="651"/>
                  </a:lnTo>
                  <a:lnTo>
                    <a:pt x="1643" y="653"/>
                  </a:lnTo>
                  <a:lnTo>
                    <a:pt x="1641" y="656"/>
                  </a:lnTo>
                  <a:lnTo>
                    <a:pt x="1638" y="660"/>
                  </a:lnTo>
                  <a:lnTo>
                    <a:pt x="1631" y="661"/>
                  </a:lnTo>
                  <a:lnTo>
                    <a:pt x="1623" y="660"/>
                  </a:lnTo>
                  <a:lnTo>
                    <a:pt x="1614" y="657"/>
                  </a:lnTo>
                  <a:lnTo>
                    <a:pt x="1609" y="655"/>
                  </a:lnTo>
                  <a:lnTo>
                    <a:pt x="1606" y="652"/>
                  </a:lnTo>
                  <a:lnTo>
                    <a:pt x="1603" y="651"/>
                  </a:lnTo>
                  <a:lnTo>
                    <a:pt x="1603" y="650"/>
                  </a:lnTo>
                  <a:lnTo>
                    <a:pt x="1605" y="648"/>
                  </a:lnTo>
                  <a:lnTo>
                    <a:pt x="1607" y="647"/>
                  </a:lnTo>
                  <a:lnTo>
                    <a:pt x="1612" y="646"/>
                  </a:lnTo>
                  <a:lnTo>
                    <a:pt x="1624" y="643"/>
                  </a:lnTo>
                  <a:lnTo>
                    <a:pt x="1638" y="642"/>
                  </a:lnTo>
                  <a:lnTo>
                    <a:pt x="1651" y="641"/>
                  </a:lnTo>
                  <a:lnTo>
                    <a:pt x="1664" y="633"/>
                  </a:lnTo>
                  <a:lnTo>
                    <a:pt x="1677" y="625"/>
                  </a:lnTo>
                  <a:lnTo>
                    <a:pt x="1678" y="625"/>
                  </a:lnTo>
                  <a:lnTo>
                    <a:pt x="1679" y="623"/>
                  </a:lnTo>
                  <a:lnTo>
                    <a:pt x="1678" y="623"/>
                  </a:lnTo>
                  <a:lnTo>
                    <a:pt x="1677" y="622"/>
                  </a:lnTo>
                  <a:lnTo>
                    <a:pt x="1673" y="623"/>
                  </a:lnTo>
                  <a:lnTo>
                    <a:pt x="1671" y="623"/>
                  </a:lnTo>
                  <a:lnTo>
                    <a:pt x="1668" y="625"/>
                  </a:lnTo>
                  <a:lnTo>
                    <a:pt x="1667" y="625"/>
                  </a:lnTo>
                  <a:lnTo>
                    <a:pt x="1657" y="631"/>
                  </a:lnTo>
                  <a:lnTo>
                    <a:pt x="1646" y="636"/>
                  </a:lnTo>
                  <a:lnTo>
                    <a:pt x="1633" y="638"/>
                  </a:lnTo>
                  <a:lnTo>
                    <a:pt x="1619" y="641"/>
                  </a:lnTo>
                  <a:lnTo>
                    <a:pt x="1613" y="642"/>
                  </a:lnTo>
                  <a:lnTo>
                    <a:pt x="1606" y="643"/>
                  </a:lnTo>
                  <a:lnTo>
                    <a:pt x="1600" y="643"/>
                  </a:lnTo>
                  <a:lnTo>
                    <a:pt x="1596" y="643"/>
                  </a:lnTo>
                  <a:lnTo>
                    <a:pt x="1592" y="643"/>
                  </a:lnTo>
                  <a:lnTo>
                    <a:pt x="1590" y="642"/>
                  </a:lnTo>
                  <a:lnTo>
                    <a:pt x="1588" y="641"/>
                  </a:lnTo>
                  <a:lnTo>
                    <a:pt x="1587" y="640"/>
                  </a:lnTo>
                  <a:lnTo>
                    <a:pt x="1587" y="637"/>
                  </a:lnTo>
                  <a:lnTo>
                    <a:pt x="1588" y="636"/>
                  </a:lnTo>
                  <a:lnTo>
                    <a:pt x="1590" y="635"/>
                  </a:lnTo>
                  <a:lnTo>
                    <a:pt x="1591" y="633"/>
                  </a:lnTo>
                  <a:lnTo>
                    <a:pt x="1592" y="632"/>
                  </a:lnTo>
                  <a:lnTo>
                    <a:pt x="1593" y="631"/>
                  </a:lnTo>
                  <a:lnTo>
                    <a:pt x="1596" y="631"/>
                  </a:lnTo>
                  <a:lnTo>
                    <a:pt x="1597" y="630"/>
                  </a:lnTo>
                  <a:lnTo>
                    <a:pt x="1598" y="630"/>
                  </a:lnTo>
                  <a:lnTo>
                    <a:pt x="1600" y="627"/>
                  </a:lnTo>
                  <a:lnTo>
                    <a:pt x="1600" y="627"/>
                  </a:lnTo>
                  <a:lnTo>
                    <a:pt x="1600" y="626"/>
                  </a:lnTo>
                  <a:lnTo>
                    <a:pt x="1598" y="625"/>
                  </a:lnTo>
                  <a:lnTo>
                    <a:pt x="1597" y="625"/>
                  </a:lnTo>
                  <a:lnTo>
                    <a:pt x="1597" y="623"/>
                  </a:lnTo>
                  <a:lnTo>
                    <a:pt x="1596" y="622"/>
                  </a:lnTo>
                  <a:lnTo>
                    <a:pt x="1597" y="620"/>
                  </a:lnTo>
                  <a:lnTo>
                    <a:pt x="1600" y="619"/>
                  </a:lnTo>
                  <a:lnTo>
                    <a:pt x="1602" y="617"/>
                  </a:lnTo>
                  <a:lnTo>
                    <a:pt x="1608" y="615"/>
                  </a:lnTo>
                  <a:lnTo>
                    <a:pt x="1614" y="611"/>
                  </a:lnTo>
                  <a:lnTo>
                    <a:pt x="1619" y="607"/>
                  </a:lnTo>
                  <a:lnTo>
                    <a:pt x="1616" y="607"/>
                  </a:lnTo>
                  <a:lnTo>
                    <a:pt x="1612" y="609"/>
                  </a:lnTo>
                  <a:lnTo>
                    <a:pt x="1608" y="610"/>
                  </a:lnTo>
                  <a:lnTo>
                    <a:pt x="1606" y="611"/>
                  </a:lnTo>
                  <a:lnTo>
                    <a:pt x="1603" y="612"/>
                  </a:lnTo>
                  <a:lnTo>
                    <a:pt x="1602" y="612"/>
                  </a:lnTo>
                  <a:lnTo>
                    <a:pt x="1596" y="615"/>
                  </a:lnTo>
                  <a:lnTo>
                    <a:pt x="1591" y="616"/>
                  </a:lnTo>
                  <a:lnTo>
                    <a:pt x="1586" y="617"/>
                  </a:lnTo>
                  <a:lnTo>
                    <a:pt x="1583" y="617"/>
                  </a:lnTo>
                  <a:lnTo>
                    <a:pt x="1583" y="616"/>
                  </a:lnTo>
                  <a:lnTo>
                    <a:pt x="1582" y="615"/>
                  </a:lnTo>
                  <a:lnTo>
                    <a:pt x="1583" y="614"/>
                  </a:lnTo>
                  <a:lnTo>
                    <a:pt x="1583" y="612"/>
                  </a:lnTo>
                  <a:lnTo>
                    <a:pt x="1583" y="612"/>
                  </a:lnTo>
                  <a:lnTo>
                    <a:pt x="1585" y="611"/>
                  </a:lnTo>
                  <a:lnTo>
                    <a:pt x="1586" y="610"/>
                  </a:lnTo>
                  <a:lnTo>
                    <a:pt x="1587" y="609"/>
                  </a:lnTo>
                  <a:lnTo>
                    <a:pt x="1590" y="607"/>
                  </a:lnTo>
                  <a:lnTo>
                    <a:pt x="1591" y="606"/>
                  </a:lnTo>
                  <a:lnTo>
                    <a:pt x="1591" y="605"/>
                  </a:lnTo>
                  <a:lnTo>
                    <a:pt x="1592" y="605"/>
                  </a:lnTo>
                  <a:lnTo>
                    <a:pt x="1591" y="604"/>
                  </a:lnTo>
                  <a:lnTo>
                    <a:pt x="1590" y="604"/>
                  </a:lnTo>
                  <a:lnTo>
                    <a:pt x="1586" y="604"/>
                  </a:lnTo>
                  <a:lnTo>
                    <a:pt x="1576" y="606"/>
                  </a:lnTo>
                  <a:lnTo>
                    <a:pt x="1565" y="607"/>
                  </a:lnTo>
                  <a:lnTo>
                    <a:pt x="1563" y="606"/>
                  </a:lnTo>
                  <a:lnTo>
                    <a:pt x="1561" y="605"/>
                  </a:lnTo>
                  <a:lnTo>
                    <a:pt x="1561" y="604"/>
                  </a:lnTo>
                  <a:lnTo>
                    <a:pt x="1561" y="602"/>
                  </a:lnTo>
                  <a:lnTo>
                    <a:pt x="1561" y="600"/>
                  </a:lnTo>
                  <a:lnTo>
                    <a:pt x="1562" y="599"/>
                  </a:lnTo>
                  <a:lnTo>
                    <a:pt x="1565" y="599"/>
                  </a:lnTo>
                  <a:lnTo>
                    <a:pt x="1567" y="597"/>
                  </a:lnTo>
                  <a:lnTo>
                    <a:pt x="1570" y="596"/>
                  </a:lnTo>
                  <a:lnTo>
                    <a:pt x="1571" y="594"/>
                  </a:lnTo>
                  <a:lnTo>
                    <a:pt x="1571" y="591"/>
                  </a:lnTo>
                  <a:lnTo>
                    <a:pt x="1573" y="590"/>
                  </a:lnTo>
                  <a:lnTo>
                    <a:pt x="1576" y="589"/>
                  </a:lnTo>
                  <a:lnTo>
                    <a:pt x="1580" y="587"/>
                  </a:lnTo>
                  <a:lnTo>
                    <a:pt x="1582" y="586"/>
                  </a:lnTo>
                  <a:lnTo>
                    <a:pt x="1586" y="586"/>
                  </a:lnTo>
                  <a:lnTo>
                    <a:pt x="1588" y="586"/>
                  </a:lnTo>
                  <a:lnTo>
                    <a:pt x="1591" y="586"/>
                  </a:lnTo>
                  <a:lnTo>
                    <a:pt x="1593" y="586"/>
                  </a:lnTo>
                  <a:lnTo>
                    <a:pt x="1595" y="585"/>
                  </a:lnTo>
                  <a:lnTo>
                    <a:pt x="1596" y="584"/>
                  </a:lnTo>
                  <a:lnTo>
                    <a:pt x="1596" y="582"/>
                  </a:lnTo>
                  <a:lnTo>
                    <a:pt x="1596" y="580"/>
                  </a:lnTo>
                  <a:lnTo>
                    <a:pt x="1600" y="579"/>
                  </a:lnTo>
                  <a:lnTo>
                    <a:pt x="1602" y="577"/>
                  </a:lnTo>
                  <a:lnTo>
                    <a:pt x="1605" y="576"/>
                  </a:lnTo>
                  <a:lnTo>
                    <a:pt x="1608" y="576"/>
                  </a:lnTo>
                  <a:lnTo>
                    <a:pt x="1612" y="575"/>
                  </a:lnTo>
                  <a:lnTo>
                    <a:pt x="1616" y="573"/>
                  </a:lnTo>
                  <a:lnTo>
                    <a:pt x="1619" y="571"/>
                  </a:lnTo>
                  <a:lnTo>
                    <a:pt x="1624" y="570"/>
                  </a:lnTo>
                  <a:lnTo>
                    <a:pt x="1628" y="570"/>
                  </a:lnTo>
                  <a:lnTo>
                    <a:pt x="1631" y="571"/>
                  </a:lnTo>
                  <a:lnTo>
                    <a:pt x="1633" y="573"/>
                  </a:lnTo>
                  <a:lnTo>
                    <a:pt x="1636" y="573"/>
                  </a:lnTo>
                  <a:lnTo>
                    <a:pt x="1638" y="574"/>
                  </a:lnTo>
                  <a:lnTo>
                    <a:pt x="1639" y="574"/>
                  </a:lnTo>
                  <a:lnTo>
                    <a:pt x="1641" y="574"/>
                  </a:lnTo>
                  <a:lnTo>
                    <a:pt x="1642" y="574"/>
                  </a:lnTo>
                  <a:lnTo>
                    <a:pt x="1643" y="573"/>
                  </a:lnTo>
                  <a:lnTo>
                    <a:pt x="1646" y="573"/>
                  </a:lnTo>
                  <a:lnTo>
                    <a:pt x="1648" y="573"/>
                  </a:lnTo>
                  <a:lnTo>
                    <a:pt x="1651" y="574"/>
                  </a:lnTo>
                  <a:lnTo>
                    <a:pt x="1653" y="575"/>
                  </a:lnTo>
                  <a:lnTo>
                    <a:pt x="1656" y="575"/>
                  </a:lnTo>
                  <a:lnTo>
                    <a:pt x="1658" y="575"/>
                  </a:lnTo>
                  <a:lnTo>
                    <a:pt x="1661" y="575"/>
                  </a:lnTo>
                  <a:lnTo>
                    <a:pt x="1662" y="575"/>
                  </a:lnTo>
                  <a:lnTo>
                    <a:pt x="1663" y="575"/>
                  </a:lnTo>
                  <a:lnTo>
                    <a:pt x="1663" y="574"/>
                  </a:lnTo>
                  <a:lnTo>
                    <a:pt x="1662" y="573"/>
                  </a:lnTo>
                  <a:lnTo>
                    <a:pt x="1659" y="571"/>
                  </a:lnTo>
                  <a:lnTo>
                    <a:pt x="1658" y="570"/>
                  </a:lnTo>
                  <a:lnTo>
                    <a:pt x="1654" y="569"/>
                  </a:lnTo>
                  <a:lnTo>
                    <a:pt x="1652" y="568"/>
                  </a:lnTo>
                  <a:lnTo>
                    <a:pt x="1649" y="566"/>
                  </a:lnTo>
                  <a:lnTo>
                    <a:pt x="1647" y="565"/>
                  </a:lnTo>
                  <a:lnTo>
                    <a:pt x="1646" y="564"/>
                  </a:lnTo>
                  <a:lnTo>
                    <a:pt x="1646" y="563"/>
                  </a:lnTo>
                  <a:lnTo>
                    <a:pt x="1647" y="561"/>
                  </a:lnTo>
                  <a:lnTo>
                    <a:pt x="1648" y="560"/>
                  </a:lnTo>
                  <a:lnTo>
                    <a:pt x="1649" y="560"/>
                  </a:lnTo>
                  <a:lnTo>
                    <a:pt x="1652" y="560"/>
                  </a:lnTo>
                  <a:lnTo>
                    <a:pt x="1653" y="560"/>
                  </a:lnTo>
                  <a:lnTo>
                    <a:pt x="1656" y="559"/>
                  </a:lnTo>
                  <a:lnTo>
                    <a:pt x="1657" y="559"/>
                  </a:lnTo>
                  <a:lnTo>
                    <a:pt x="1657" y="558"/>
                  </a:lnTo>
                  <a:lnTo>
                    <a:pt x="1657" y="556"/>
                  </a:lnTo>
                  <a:lnTo>
                    <a:pt x="1657" y="555"/>
                  </a:lnTo>
                  <a:lnTo>
                    <a:pt x="1657" y="554"/>
                  </a:lnTo>
                  <a:lnTo>
                    <a:pt x="1654" y="553"/>
                  </a:lnTo>
                  <a:lnTo>
                    <a:pt x="1652" y="551"/>
                  </a:lnTo>
                  <a:lnTo>
                    <a:pt x="1649" y="549"/>
                  </a:lnTo>
                  <a:lnTo>
                    <a:pt x="1648" y="548"/>
                  </a:lnTo>
                  <a:lnTo>
                    <a:pt x="1648" y="546"/>
                  </a:lnTo>
                  <a:lnTo>
                    <a:pt x="1649" y="546"/>
                  </a:lnTo>
                  <a:lnTo>
                    <a:pt x="1652" y="545"/>
                  </a:lnTo>
                  <a:lnTo>
                    <a:pt x="1657" y="544"/>
                  </a:lnTo>
                  <a:lnTo>
                    <a:pt x="1661" y="544"/>
                  </a:lnTo>
                  <a:lnTo>
                    <a:pt x="1666" y="544"/>
                  </a:lnTo>
                  <a:lnTo>
                    <a:pt x="1671" y="545"/>
                  </a:lnTo>
                  <a:lnTo>
                    <a:pt x="1674" y="546"/>
                  </a:lnTo>
                  <a:lnTo>
                    <a:pt x="1677" y="548"/>
                  </a:lnTo>
                  <a:lnTo>
                    <a:pt x="1678" y="549"/>
                  </a:lnTo>
                  <a:lnTo>
                    <a:pt x="1680" y="551"/>
                  </a:lnTo>
                  <a:lnTo>
                    <a:pt x="1682" y="551"/>
                  </a:lnTo>
                  <a:lnTo>
                    <a:pt x="1687" y="554"/>
                  </a:lnTo>
                  <a:lnTo>
                    <a:pt x="1690" y="558"/>
                  </a:lnTo>
                  <a:lnTo>
                    <a:pt x="1695" y="560"/>
                  </a:lnTo>
                  <a:lnTo>
                    <a:pt x="1698" y="559"/>
                  </a:lnTo>
                  <a:lnTo>
                    <a:pt x="1700" y="558"/>
                  </a:lnTo>
                  <a:lnTo>
                    <a:pt x="1703" y="558"/>
                  </a:lnTo>
                  <a:lnTo>
                    <a:pt x="1708" y="560"/>
                  </a:lnTo>
                  <a:lnTo>
                    <a:pt x="1710" y="563"/>
                  </a:lnTo>
                  <a:lnTo>
                    <a:pt x="1714" y="565"/>
                  </a:lnTo>
                  <a:lnTo>
                    <a:pt x="1718" y="566"/>
                  </a:lnTo>
                  <a:lnTo>
                    <a:pt x="1723" y="569"/>
                  </a:lnTo>
                  <a:lnTo>
                    <a:pt x="1728" y="570"/>
                  </a:lnTo>
                  <a:lnTo>
                    <a:pt x="1732" y="570"/>
                  </a:lnTo>
                  <a:lnTo>
                    <a:pt x="1735" y="570"/>
                  </a:lnTo>
                  <a:lnTo>
                    <a:pt x="1737" y="569"/>
                  </a:lnTo>
                  <a:lnTo>
                    <a:pt x="1737" y="569"/>
                  </a:lnTo>
                  <a:lnTo>
                    <a:pt x="1735" y="568"/>
                  </a:lnTo>
                  <a:lnTo>
                    <a:pt x="1734" y="566"/>
                  </a:lnTo>
                  <a:lnTo>
                    <a:pt x="1732" y="566"/>
                  </a:lnTo>
                  <a:lnTo>
                    <a:pt x="1730" y="565"/>
                  </a:lnTo>
                  <a:lnTo>
                    <a:pt x="1729" y="565"/>
                  </a:lnTo>
                  <a:lnTo>
                    <a:pt x="1725" y="563"/>
                  </a:lnTo>
                  <a:lnTo>
                    <a:pt x="1722" y="560"/>
                  </a:lnTo>
                  <a:lnTo>
                    <a:pt x="1719" y="558"/>
                  </a:lnTo>
                  <a:lnTo>
                    <a:pt x="1715" y="555"/>
                  </a:lnTo>
                  <a:lnTo>
                    <a:pt x="1712" y="553"/>
                  </a:lnTo>
                  <a:lnTo>
                    <a:pt x="1709" y="550"/>
                  </a:lnTo>
                  <a:lnTo>
                    <a:pt x="1708" y="548"/>
                  </a:lnTo>
                  <a:lnTo>
                    <a:pt x="1707" y="545"/>
                  </a:lnTo>
                  <a:lnTo>
                    <a:pt x="1705" y="544"/>
                  </a:lnTo>
                  <a:lnTo>
                    <a:pt x="1707" y="543"/>
                  </a:lnTo>
                  <a:lnTo>
                    <a:pt x="1708" y="541"/>
                  </a:lnTo>
                  <a:lnTo>
                    <a:pt x="1709" y="541"/>
                  </a:lnTo>
                  <a:lnTo>
                    <a:pt x="1710" y="540"/>
                  </a:lnTo>
                  <a:lnTo>
                    <a:pt x="1710" y="539"/>
                  </a:lnTo>
                  <a:lnTo>
                    <a:pt x="1713" y="538"/>
                  </a:lnTo>
                  <a:lnTo>
                    <a:pt x="1713" y="536"/>
                  </a:lnTo>
                  <a:lnTo>
                    <a:pt x="1714" y="535"/>
                  </a:lnTo>
                  <a:lnTo>
                    <a:pt x="1714" y="534"/>
                  </a:lnTo>
                  <a:lnTo>
                    <a:pt x="1713" y="533"/>
                  </a:lnTo>
                  <a:lnTo>
                    <a:pt x="1713" y="533"/>
                  </a:lnTo>
                  <a:lnTo>
                    <a:pt x="1713" y="531"/>
                  </a:lnTo>
                  <a:lnTo>
                    <a:pt x="1714" y="531"/>
                  </a:lnTo>
                  <a:lnTo>
                    <a:pt x="1717" y="530"/>
                  </a:lnTo>
                  <a:lnTo>
                    <a:pt x="1719" y="533"/>
                  </a:lnTo>
                  <a:lnTo>
                    <a:pt x="1722" y="535"/>
                  </a:lnTo>
                  <a:lnTo>
                    <a:pt x="1724" y="536"/>
                  </a:lnTo>
                  <a:lnTo>
                    <a:pt x="1728" y="539"/>
                  </a:lnTo>
                  <a:lnTo>
                    <a:pt x="1730" y="539"/>
                  </a:lnTo>
                  <a:lnTo>
                    <a:pt x="1734" y="539"/>
                  </a:lnTo>
                  <a:lnTo>
                    <a:pt x="1734" y="538"/>
                  </a:lnTo>
                  <a:lnTo>
                    <a:pt x="1733" y="536"/>
                  </a:lnTo>
                  <a:lnTo>
                    <a:pt x="1732" y="533"/>
                  </a:lnTo>
                  <a:lnTo>
                    <a:pt x="1730" y="530"/>
                  </a:lnTo>
                  <a:lnTo>
                    <a:pt x="1729" y="528"/>
                  </a:lnTo>
                  <a:lnTo>
                    <a:pt x="1728" y="524"/>
                  </a:lnTo>
                  <a:lnTo>
                    <a:pt x="1727" y="523"/>
                  </a:lnTo>
                  <a:lnTo>
                    <a:pt x="1725" y="522"/>
                  </a:lnTo>
                  <a:lnTo>
                    <a:pt x="1725" y="520"/>
                  </a:lnTo>
                  <a:lnTo>
                    <a:pt x="1724" y="519"/>
                  </a:lnTo>
                  <a:lnTo>
                    <a:pt x="1724" y="518"/>
                  </a:lnTo>
                  <a:lnTo>
                    <a:pt x="1725" y="518"/>
                  </a:lnTo>
                  <a:lnTo>
                    <a:pt x="1727" y="517"/>
                  </a:lnTo>
                  <a:lnTo>
                    <a:pt x="1729" y="517"/>
                  </a:lnTo>
                  <a:lnTo>
                    <a:pt x="1732" y="518"/>
                  </a:lnTo>
                  <a:lnTo>
                    <a:pt x="1733" y="518"/>
                  </a:lnTo>
                  <a:lnTo>
                    <a:pt x="1734" y="519"/>
                  </a:lnTo>
                  <a:lnTo>
                    <a:pt x="1735" y="519"/>
                  </a:lnTo>
                  <a:lnTo>
                    <a:pt x="1738" y="520"/>
                  </a:lnTo>
                  <a:lnTo>
                    <a:pt x="1740" y="522"/>
                  </a:lnTo>
                  <a:lnTo>
                    <a:pt x="1743" y="523"/>
                  </a:lnTo>
                  <a:lnTo>
                    <a:pt x="1744" y="523"/>
                  </a:lnTo>
                  <a:lnTo>
                    <a:pt x="1745" y="524"/>
                  </a:lnTo>
                  <a:lnTo>
                    <a:pt x="1745" y="523"/>
                  </a:lnTo>
                  <a:lnTo>
                    <a:pt x="1744" y="520"/>
                  </a:lnTo>
                  <a:lnTo>
                    <a:pt x="1744" y="519"/>
                  </a:lnTo>
                  <a:lnTo>
                    <a:pt x="1743" y="518"/>
                  </a:lnTo>
                  <a:lnTo>
                    <a:pt x="1742" y="517"/>
                  </a:lnTo>
                  <a:lnTo>
                    <a:pt x="1742" y="515"/>
                  </a:lnTo>
                  <a:lnTo>
                    <a:pt x="1743" y="513"/>
                  </a:lnTo>
                  <a:lnTo>
                    <a:pt x="1744" y="512"/>
                  </a:lnTo>
                  <a:lnTo>
                    <a:pt x="1748" y="510"/>
                  </a:lnTo>
                  <a:lnTo>
                    <a:pt x="1751" y="510"/>
                  </a:lnTo>
                  <a:lnTo>
                    <a:pt x="1755" y="510"/>
                  </a:lnTo>
                  <a:lnTo>
                    <a:pt x="1760" y="510"/>
                  </a:lnTo>
                  <a:lnTo>
                    <a:pt x="1763" y="512"/>
                  </a:lnTo>
                  <a:lnTo>
                    <a:pt x="1766" y="513"/>
                  </a:lnTo>
                  <a:lnTo>
                    <a:pt x="1770" y="514"/>
                  </a:lnTo>
                  <a:lnTo>
                    <a:pt x="1773" y="515"/>
                  </a:lnTo>
                  <a:lnTo>
                    <a:pt x="1776" y="515"/>
                  </a:lnTo>
                  <a:lnTo>
                    <a:pt x="1779" y="515"/>
                  </a:lnTo>
                  <a:lnTo>
                    <a:pt x="1780" y="514"/>
                  </a:lnTo>
                  <a:lnTo>
                    <a:pt x="1781" y="513"/>
                  </a:lnTo>
                  <a:lnTo>
                    <a:pt x="1783" y="513"/>
                  </a:lnTo>
                  <a:lnTo>
                    <a:pt x="1784" y="513"/>
                  </a:lnTo>
                  <a:lnTo>
                    <a:pt x="1789" y="513"/>
                  </a:lnTo>
                  <a:lnTo>
                    <a:pt x="1790" y="514"/>
                  </a:lnTo>
                  <a:lnTo>
                    <a:pt x="1791" y="517"/>
                  </a:lnTo>
                  <a:lnTo>
                    <a:pt x="1793" y="518"/>
                  </a:lnTo>
                  <a:lnTo>
                    <a:pt x="1794" y="518"/>
                  </a:lnTo>
                  <a:lnTo>
                    <a:pt x="1803" y="524"/>
                  </a:lnTo>
                  <a:lnTo>
                    <a:pt x="1810" y="529"/>
                  </a:lnTo>
                  <a:lnTo>
                    <a:pt x="1815" y="536"/>
                  </a:lnTo>
                  <a:lnTo>
                    <a:pt x="1816" y="538"/>
                  </a:lnTo>
                  <a:lnTo>
                    <a:pt x="1818" y="539"/>
                  </a:lnTo>
                  <a:lnTo>
                    <a:pt x="1819" y="540"/>
                  </a:lnTo>
                  <a:lnTo>
                    <a:pt x="1820" y="541"/>
                  </a:lnTo>
                  <a:lnTo>
                    <a:pt x="1823" y="541"/>
                  </a:lnTo>
                  <a:lnTo>
                    <a:pt x="1825" y="541"/>
                  </a:lnTo>
                  <a:lnTo>
                    <a:pt x="1826" y="540"/>
                  </a:lnTo>
                  <a:lnTo>
                    <a:pt x="1826" y="540"/>
                  </a:lnTo>
                  <a:lnTo>
                    <a:pt x="1826" y="539"/>
                  </a:lnTo>
                  <a:lnTo>
                    <a:pt x="1826" y="538"/>
                  </a:lnTo>
                  <a:lnTo>
                    <a:pt x="1825" y="536"/>
                  </a:lnTo>
                  <a:lnTo>
                    <a:pt x="1825" y="534"/>
                  </a:lnTo>
                  <a:lnTo>
                    <a:pt x="1824" y="530"/>
                  </a:lnTo>
                  <a:lnTo>
                    <a:pt x="1821" y="528"/>
                  </a:lnTo>
                  <a:lnTo>
                    <a:pt x="1818" y="525"/>
                  </a:lnTo>
                  <a:lnTo>
                    <a:pt x="1815" y="524"/>
                  </a:lnTo>
                  <a:lnTo>
                    <a:pt x="1813" y="523"/>
                  </a:lnTo>
                  <a:lnTo>
                    <a:pt x="1809" y="522"/>
                  </a:lnTo>
                  <a:lnTo>
                    <a:pt x="1805" y="520"/>
                  </a:lnTo>
                  <a:lnTo>
                    <a:pt x="1803" y="519"/>
                  </a:lnTo>
                  <a:lnTo>
                    <a:pt x="1800" y="518"/>
                  </a:lnTo>
                  <a:lnTo>
                    <a:pt x="1799" y="517"/>
                  </a:lnTo>
                  <a:lnTo>
                    <a:pt x="1796" y="515"/>
                  </a:lnTo>
                  <a:lnTo>
                    <a:pt x="1794" y="515"/>
                  </a:lnTo>
                  <a:lnTo>
                    <a:pt x="1791" y="513"/>
                  </a:lnTo>
                  <a:lnTo>
                    <a:pt x="1790" y="510"/>
                  </a:lnTo>
                  <a:lnTo>
                    <a:pt x="1789" y="508"/>
                  </a:lnTo>
                  <a:lnTo>
                    <a:pt x="1791" y="507"/>
                  </a:lnTo>
                  <a:lnTo>
                    <a:pt x="1793" y="507"/>
                  </a:lnTo>
                  <a:lnTo>
                    <a:pt x="1795" y="507"/>
                  </a:lnTo>
                  <a:lnTo>
                    <a:pt x="1798" y="507"/>
                  </a:lnTo>
                  <a:lnTo>
                    <a:pt x="1800" y="507"/>
                  </a:lnTo>
                  <a:lnTo>
                    <a:pt x="1803" y="508"/>
                  </a:lnTo>
                  <a:lnTo>
                    <a:pt x="1806" y="507"/>
                  </a:lnTo>
                  <a:lnTo>
                    <a:pt x="1811" y="505"/>
                  </a:lnTo>
                  <a:lnTo>
                    <a:pt x="1816" y="505"/>
                  </a:lnTo>
                  <a:lnTo>
                    <a:pt x="1820" y="504"/>
                  </a:lnTo>
                  <a:lnTo>
                    <a:pt x="1831" y="505"/>
                  </a:lnTo>
                  <a:lnTo>
                    <a:pt x="1840" y="508"/>
                  </a:lnTo>
                  <a:lnTo>
                    <a:pt x="1846" y="513"/>
                  </a:lnTo>
                  <a:lnTo>
                    <a:pt x="1849" y="515"/>
                  </a:lnTo>
                  <a:lnTo>
                    <a:pt x="1855" y="520"/>
                  </a:lnTo>
                  <a:lnTo>
                    <a:pt x="1862" y="523"/>
                  </a:lnTo>
                  <a:lnTo>
                    <a:pt x="1867" y="523"/>
                  </a:lnTo>
                  <a:lnTo>
                    <a:pt x="1857" y="515"/>
                  </a:lnTo>
                  <a:lnTo>
                    <a:pt x="1855" y="513"/>
                  </a:lnTo>
                  <a:lnTo>
                    <a:pt x="1855" y="512"/>
                  </a:lnTo>
                  <a:lnTo>
                    <a:pt x="1856" y="509"/>
                  </a:lnTo>
                  <a:lnTo>
                    <a:pt x="1859" y="508"/>
                  </a:lnTo>
                  <a:lnTo>
                    <a:pt x="1861" y="507"/>
                  </a:lnTo>
                  <a:lnTo>
                    <a:pt x="1864" y="505"/>
                  </a:lnTo>
                  <a:lnTo>
                    <a:pt x="1867" y="504"/>
                  </a:lnTo>
                  <a:lnTo>
                    <a:pt x="1872" y="503"/>
                  </a:lnTo>
                  <a:lnTo>
                    <a:pt x="1877" y="503"/>
                  </a:lnTo>
                  <a:lnTo>
                    <a:pt x="1882" y="504"/>
                  </a:lnTo>
                  <a:lnTo>
                    <a:pt x="1886" y="505"/>
                  </a:lnTo>
                  <a:lnTo>
                    <a:pt x="1889" y="507"/>
                  </a:lnTo>
                  <a:lnTo>
                    <a:pt x="1891" y="508"/>
                  </a:lnTo>
                  <a:lnTo>
                    <a:pt x="1892" y="507"/>
                  </a:lnTo>
                  <a:lnTo>
                    <a:pt x="1892" y="505"/>
                  </a:lnTo>
                  <a:lnTo>
                    <a:pt x="1892" y="504"/>
                  </a:lnTo>
                  <a:lnTo>
                    <a:pt x="1891" y="503"/>
                  </a:lnTo>
                  <a:lnTo>
                    <a:pt x="1891" y="503"/>
                  </a:lnTo>
                  <a:lnTo>
                    <a:pt x="1891" y="502"/>
                  </a:lnTo>
                  <a:lnTo>
                    <a:pt x="1894" y="500"/>
                  </a:lnTo>
                  <a:close/>
                  <a:moveTo>
                    <a:pt x="2037" y="0"/>
                  </a:moveTo>
                  <a:lnTo>
                    <a:pt x="2160" y="4"/>
                  </a:lnTo>
                  <a:lnTo>
                    <a:pt x="2282" y="15"/>
                  </a:lnTo>
                  <a:lnTo>
                    <a:pt x="2402" y="34"/>
                  </a:lnTo>
                  <a:lnTo>
                    <a:pt x="2520" y="59"/>
                  </a:lnTo>
                  <a:lnTo>
                    <a:pt x="2635" y="90"/>
                  </a:lnTo>
                  <a:lnTo>
                    <a:pt x="2747" y="129"/>
                  </a:lnTo>
                  <a:lnTo>
                    <a:pt x="2856" y="172"/>
                  </a:lnTo>
                  <a:lnTo>
                    <a:pt x="2962" y="223"/>
                  </a:lnTo>
                  <a:lnTo>
                    <a:pt x="3065" y="279"/>
                  </a:lnTo>
                  <a:lnTo>
                    <a:pt x="3163" y="340"/>
                  </a:lnTo>
                  <a:lnTo>
                    <a:pt x="3258" y="407"/>
                  </a:lnTo>
                  <a:lnTo>
                    <a:pt x="3349" y="479"/>
                  </a:lnTo>
                  <a:lnTo>
                    <a:pt x="3434" y="556"/>
                  </a:lnTo>
                  <a:lnTo>
                    <a:pt x="3517" y="638"/>
                  </a:lnTo>
                  <a:lnTo>
                    <a:pt x="3594" y="724"/>
                  </a:lnTo>
                  <a:lnTo>
                    <a:pt x="3666" y="815"/>
                  </a:lnTo>
                  <a:lnTo>
                    <a:pt x="3733" y="910"/>
                  </a:lnTo>
                  <a:lnTo>
                    <a:pt x="3794" y="1008"/>
                  </a:lnTo>
                  <a:lnTo>
                    <a:pt x="3852" y="1111"/>
                  </a:lnTo>
                  <a:lnTo>
                    <a:pt x="3902" y="1217"/>
                  </a:lnTo>
                  <a:lnTo>
                    <a:pt x="3945" y="1325"/>
                  </a:lnTo>
                  <a:lnTo>
                    <a:pt x="3984" y="1437"/>
                  </a:lnTo>
                  <a:lnTo>
                    <a:pt x="4015" y="1551"/>
                  </a:lnTo>
                  <a:lnTo>
                    <a:pt x="4040" y="1669"/>
                  </a:lnTo>
                  <a:lnTo>
                    <a:pt x="4059" y="1789"/>
                  </a:lnTo>
                  <a:lnTo>
                    <a:pt x="4070" y="1911"/>
                  </a:lnTo>
                  <a:lnTo>
                    <a:pt x="4074" y="2034"/>
                  </a:lnTo>
                  <a:lnTo>
                    <a:pt x="4070" y="2161"/>
                  </a:lnTo>
                  <a:lnTo>
                    <a:pt x="4057" y="2285"/>
                  </a:lnTo>
                  <a:lnTo>
                    <a:pt x="4039" y="2407"/>
                  </a:lnTo>
                  <a:lnTo>
                    <a:pt x="4013" y="2526"/>
                  </a:lnTo>
                  <a:lnTo>
                    <a:pt x="3980" y="2643"/>
                  </a:lnTo>
                  <a:lnTo>
                    <a:pt x="3940" y="2756"/>
                  </a:lnTo>
                  <a:lnTo>
                    <a:pt x="3894" y="2867"/>
                  </a:lnTo>
                  <a:lnTo>
                    <a:pt x="3842" y="2974"/>
                  </a:lnTo>
                  <a:lnTo>
                    <a:pt x="3783" y="3078"/>
                  </a:lnTo>
                  <a:lnTo>
                    <a:pt x="3720" y="3178"/>
                  </a:lnTo>
                  <a:lnTo>
                    <a:pt x="3618" y="3076"/>
                  </a:lnTo>
                  <a:lnTo>
                    <a:pt x="3672" y="2989"/>
                  </a:lnTo>
                  <a:lnTo>
                    <a:pt x="3722" y="2898"/>
                  </a:lnTo>
                  <a:lnTo>
                    <a:pt x="3767" y="2806"/>
                  </a:lnTo>
                  <a:lnTo>
                    <a:pt x="3807" y="2710"/>
                  </a:lnTo>
                  <a:lnTo>
                    <a:pt x="3841" y="2612"/>
                  </a:lnTo>
                  <a:lnTo>
                    <a:pt x="3870" y="2511"/>
                  </a:lnTo>
                  <a:lnTo>
                    <a:pt x="3893" y="2409"/>
                  </a:lnTo>
                  <a:lnTo>
                    <a:pt x="3910" y="2312"/>
                  </a:lnTo>
                  <a:lnTo>
                    <a:pt x="3922" y="2215"/>
                  </a:lnTo>
                  <a:lnTo>
                    <a:pt x="3930" y="2115"/>
                  </a:lnTo>
                  <a:lnTo>
                    <a:pt x="3932" y="2076"/>
                  </a:lnTo>
                  <a:lnTo>
                    <a:pt x="3933" y="2034"/>
                  </a:lnTo>
                  <a:lnTo>
                    <a:pt x="3929" y="1919"/>
                  </a:lnTo>
                  <a:lnTo>
                    <a:pt x="3919" y="1806"/>
                  </a:lnTo>
                  <a:lnTo>
                    <a:pt x="3902" y="1696"/>
                  </a:lnTo>
                  <a:lnTo>
                    <a:pt x="3879" y="1586"/>
                  </a:lnTo>
                  <a:lnTo>
                    <a:pt x="3849" y="1480"/>
                  </a:lnTo>
                  <a:lnTo>
                    <a:pt x="3814" y="1376"/>
                  </a:lnTo>
                  <a:lnTo>
                    <a:pt x="3773" y="1274"/>
                  </a:lnTo>
                  <a:lnTo>
                    <a:pt x="3771" y="1274"/>
                  </a:lnTo>
                  <a:lnTo>
                    <a:pt x="3736" y="1197"/>
                  </a:lnTo>
                  <a:lnTo>
                    <a:pt x="3697" y="1123"/>
                  </a:lnTo>
                  <a:lnTo>
                    <a:pt x="3655" y="1050"/>
                  </a:lnTo>
                  <a:lnTo>
                    <a:pt x="3609" y="979"/>
                  </a:lnTo>
                  <a:lnTo>
                    <a:pt x="3549" y="896"/>
                  </a:lnTo>
                  <a:lnTo>
                    <a:pt x="3484" y="815"/>
                  </a:lnTo>
                  <a:lnTo>
                    <a:pt x="3416" y="738"/>
                  </a:lnTo>
                  <a:lnTo>
                    <a:pt x="3396" y="717"/>
                  </a:lnTo>
                  <a:lnTo>
                    <a:pt x="3375" y="696"/>
                  </a:lnTo>
                  <a:lnTo>
                    <a:pt x="3335" y="657"/>
                  </a:lnTo>
                  <a:lnTo>
                    <a:pt x="3332" y="657"/>
                  </a:lnTo>
                  <a:lnTo>
                    <a:pt x="3332" y="655"/>
                  </a:lnTo>
                  <a:lnTo>
                    <a:pt x="3300" y="623"/>
                  </a:lnTo>
                  <a:lnTo>
                    <a:pt x="3265" y="595"/>
                  </a:lnTo>
                  <a:lnTo>
                    <a:pt x="3264" y="592"/>
                  </a:lnTo>
                  <a:lnTo>
                    <a:pt x="3263" y="592"/>
                  </a:lnTo>
                  <a:lnTo>
                    <a:pt x="3263" y="592"/>
                  </a:lnTo>
                  <a:lnTo>
                    <a:pt x="3263" y="592"/>
                  </a:lnTo>
                  <a:lnTo>
                    <a:pt x="3226" y="563"/>
                  </a:lnTo>
                  <a:lnTo>
                    <a:pt x="3189" y="534"/>
                  </a:lnTo>
                  <a:lnTo>
                    <a:pt x="3189" y="533"/>
                  </a:lnTo>
                  <a:lnTo>
                    <a:pt x="3189" y="531"/>
                  </a:lnTo>
                  <a:lnTo>
                    <a:pt x="3189" y="531"/>
                  </a:lnTo>
                  <a:lnTo>
                    <a:pt x="3150" y="504"/>
                  </a:lnTo>
                  <a:lnTo>
                    <a:pt x="3113" y="477"/>
                  </a:lnTo>
                  <a:lnTo>
                    <a:pt x="3111" y="477"/>
                  </a:lnTo>
                  <a:lnTo>
                    <a:pt x="3072" y="451"/>
                  </a:lnTo>
                  <a:lnTo>
                    <a:pt x="3032" y="426"/>
                  </a:lnTo>
                  <a:lnTo>
                    <a:pt x="2957" y="382"/>
                  </a:lnTo>
                  <a:lnTo>
                    <a:pt x="2881" y="341"/>
                  </a:lnTo>
                  <a:lnTo>
                    <a:pt x="2804" y="305"/>
                  </a:lnTo>
                  <a:lnTo>
                    <a:pt x="2724" y="272"/>
                  </a:lnTo>
                  <a:lnTo>
                    <a:pt x="2638" y="240"/>
                  </a:lnTo>
                  <a:lnTo>
                    <a:pt x="2553" y="214"/>
                  </a:lnTo>
                  <a:lnTo>
                    <a:pt x="2549" y="213"/>
                  </a:lnTo>
                  <a:lnTo>
                    <a:pt x="2546" y="212"/>
                  </a:lnTo>
                  <a:lnTo>
                    <a:pt x="2545" y="212"/>
                  </a:lnTo>
                  <a:lnTo>
                    <a:pt x="2543" y="212"/>
                  </a:lnTo>
                  <a:lnTo>
                    <a:pt x="2498" y="198"/>
                  </a:lnTo>
                  <a:lnTo>
                    <a:pt x="2490" y="198"/>
                  </a:lnTo>
                  <a:lnTo>
                    <a:pt x="2435" y="184"/>
                  </a:lnTo>
                  <a:lnTo>
                    <a:pt x="2381" y="176"/>
                  </a:lnTo>
                  <a:lnTo>
                    <a:pt x="2381" y="175"/>
                  </a:lnTo>
                  <a:lnTo>
                    <a:pt x="2379" y="175"/>
                  </a:lnTo>
                  <a:lnTo>
                    <a:pt x="2378" y="172"/>
                  </a:lnTo>
                  <a:lnTo>
                    <a:pt x="2313" y="162"/>
                  </a:lnTo>
                  <a:lnTo>
                    <a:pt x="2247" y="155"/>
                  </a:lnTo>
                  <a:lnTo>
                    <a:pt x="2247" y="155"/>
                  </a:lnTo>
                  <a:lnTo>
                    <a:pt x="2247" y="155"/>
                  </a:lnTo>
                  <a:lnTo>
                    <a:pt x="2244" y="155"/>
                  </a:lnTo>
                  <a:lnTo>
                    <a:pt x="2240" y="155"/>
                  </a:lnTo>
                  <a:lnTo>
                    <a:pt x="2235" y="155"/>
                  </a:lnTo>
                  <a:lnTo>
                    <a:pt x="2180" y="148"/>
                  </a:lnTo>
                  <a:lnTo>
                    <a:pt x="2123" y="143"/>
                  </a:lnTo>
                  <a:lnTo>
                    <a:pt x="2047" y="143"/>
                  </a:lnTo>
                  <a:lnTo>
                    <a:pt x="2047" y="143"/>
                  </a:lnTo>
                  <a:lnTo>
                    <a:pt x="2047" y="143"/>
                  </a:lnTo>
                  <a:lnTo>
                    <a:pt x="2045" y="143"/>
                  </a:lnTo>
                  <a:lnTo>
                    <a:pt x="2042" y="143"/>
                  </a:lnTo>
                  <a:lnTo>
                    <a:pt x="2039" y="143"/>
                  </a:lnTo>
                  <a:lnTo>
                    <a:pt x="1951" y="143"/>
                  </a:lnTo>
                  <a:lnTo>
                    <a:pt x="1894" y="148"/>
                  </a:lnTo>
                  <a:lnTo>
                    <a:pt x="1836" y="155"/>
                  </a:lnTo>
                  <a:lnTo>
                    <a:pt x="1836" y="155"/>
                  </a:lnTo>
                  <a:lnTo>
                    <a:pt x="1835" y="155"/>
                  </a:lnTo>
                  <a:lnTo>
                    <a:pt x="1832" y="155"/>
                  </a:lnTo>
                  <a:lnTo>
                    <a:pt x="1830" y="155"/>
                  </a:lnTo>
                  <a:lnTo>
                    <a:pt x="1825" y="155"/>
                  </a:lnTo>
                  <a:lnTo>
                    <a:pt x="1759" y="162"/>
                  </a:lnTo>
                  <a:lnTo>
                    <a:pt x="1694" y="172"/>
                  </a:lnTo>
                  <a:lnTo>
                    <a:pt x="1638" y="184"/>
                  </a:lnTo>
                  <a:lnTo>
                    <a:pt x="1582" y="198"/>
                  </a:lnTo>
                  <a:lnTo>
                    <a:pt x="1575" y="198"/>
                  </a:lnTo>
                  <a:lnTo>
                    <a:pt x="1552" y="206"/>
                  </a:lnTo>
                  <a:lnTo>
                    <a:pt x="1531" y="212"/>
                  </a:lnTo>
                  <a:lnTo>
                    <a:pt x="1529" y="212"/>
                  </a:lnTo>
                  <a:lnTo>
                    <a:pt x="1526" y="212"/>
                  </a:lnTo>
                  <a:lnTo>
                    <a:pt x="1524" y="213"/>
                  </a:lnTo>
                  <a:lnTo>
                    <a:pt x="1520" y="214"/>
                  </a:lnTo>
                  <a:lnTo>
                    <a:pt x="1485" y="224"/>
                  </a:lnTo>
                  <a:lnTo>
                    <a:pt x="1448" y="235"/>
                  </a:lnTo>
                  <a:lnTo>
                    <a:pt x="1399" y="253"/>
                  </a:lnTo>
                  <a:lnTo>
                    <a:pt x="1348" y="272"/>
                  </a:lnTo>
                  <a:lnTo>
                    <a:pt x="1268" y="305"/>
                  </a:lnTo>
                  <a:lnTo>
                    <a:pt x="1191" y="341"/>
                  </a:lnTo>
                  <a:lnTo>
                    <a:pt x="1116" y="382"/>
                  </a:lnTo>
                  <a:lnTo>
                    <a:pt x="1043" y="426"/>
                  </a:lnTo>
                  <a:lnTo>
                    <a:pt x="1040" y="426"/>
                  </a:lnTo>
                  <a:lnTo>
                    <a:pt x="1002" y="451"/>
                  </a:lnTo>
                  <a:lnTo>
                    <a:pt x="962" y="477"/>
                  </a:lnTo>
                  <a:lnTo>
                    <a:pt x="959" y="477"/>
                  </a:lnTo>
                  <a:lnTo>
                    <a:pt x="923" y="504"/>
                  </a:lnTo>
                  <a:lnTo>
                    <a:pt x="886" y="531"/>
                  </a:lnTo>
                  <a:lnTo>
                    <a:pt x="884" y="531"/>
                  </a:lnTo>
                  <a:lnTo>
                    <a:pt x="883" y="533"/>
                  </a:lnTo>
                  <a:lnTo>
                    <a:pt x="883" y="534"/>
                  </a:lnTo>
                  <a:lnTo>
                    <a:pt x="847" y="561"/>
                  </a:lnTo>
                  <a:lnTo>
                    <a:pt x="813" y="589"/>
                  </a:lnTo>
                  <a:lnTo>
                    <a:pt x="812" y="591"/>
                  </a:lnTo>
                  <a:lnTo>
                    <a:pt x="811" y="592"/>
                  </a:lnTo>
                  <a:lnTo>
                    <a:pt x="810" y="592"/>
                  </a:lnTo>
                  <a:lnTo>
                    <a:pt x="808" y="595"/>
                  </a:lnTo>
                  <a:lnTo>
                    <a:pt x="774" y="623"/>
                  </a:lnTo>
                  <a:lnTo>
                    <a:pt x="740" y="655"/>
                  </a:lnTo>
                  <a:lnTo>
                    <a:pt x="740" y="657"/>
                  </a:lnTo>
                  <a:lnTo>
                    <a:pt x="737" y="657"/>
                  </a:lnTo>
                  <a:lnTo>
                    <a:pt x="671" y="722"/>
                  </a:lnTo>
                  <a:lnTo>
                    <a:pt x="608" y="790"/>
                  </a:lnTo>
                  <a:lnTo>
                    <a:pt x="549" y="862"/>
                  </a:lnTo>
                  <a:lnTo>
                    <a:pt x="493" y="937"/>
                  </a:lnTo>
                  <a:lnTo>
                    <a:pt x="441" y="1014"/>
                  </a:lnTo>
                  <a:lnTo>
                    <a:pt x="394" y="1095"/>
                  </a:lnTo>
                  <a:lnTo>
                    <a:pt x="360" y="1152"/>
                  </a:lnTo>
                  <a:lnTo>
                    <a:pt x="330" y="1212"/>
                  </a:lnTo>
                  <a:lnTo>
                    <a:pt x="303" y="1274"/>
                  </a:lnTo>
                  <a:lnTo>
                    <a:pt x="299" y="1274"/>
                  </a:lnTo>
                  <a:lnTo>
                    <a:pt x="259" y="1376"/>
                  </a:lnTo>
                  <a:lnTo>
                    <a:pt x="224" y="1480"/>
                  </a:lnTo>
                  <a:lnTo>
                    <a:pt x="196" y="1586"/>
                  </a:lnTo>
                  <a:lnTo>
                    <a:pt x="173" y="1696"/>
                  </a:lnTo>
                  <a:lnTo>
                    <a:pt x="156" y="1806"/>
                  </a:lnTo>
                  <a:lnTo>
                    <a:pt x="146" y="1919"/>
                  </a:lnTo>
                  <a:lnTo>
                    <a:pt x="143" y="2034"/>
                  </a:lnTo>
                  <a:lnTo>
                    <a:pt x="143" y="2115"/>
                  </a:lnTo>
                  <a:lnTo>
                    <a:pt x="151" y="2230"/>
                  </a:lnTo>
                  <a:lnTo>
                    <a:pt x="167" y="2345"/>
                  </a:lnTo>
                  <a:lnTo>
                    <a:pt x="188" y="2455"/>
                  </a:lnTo>
                  <a:lnTo>
                    <a:pt x="217" y="2565"/>
                  </a:lnTo>
                  <a:lnTo>
                    <a:pt x="252" y="2671"/>
                  </a:lnTo>
                  <a:lnTo>
                    <a:pt x="293" y="2774"/>
                  </a:lnTo>
                  <a:lnTo>
                    <a:pt x="339" y="2874"/>
                  </a:lnTo>
                  <a:lnTo>
                    <a:pt x="391" y="2971"/>
                  </a:lnTo>
                  <a:lnTo>
                    <a:pt x="448" y="3065"/>
                  </a:lnTo>
                  <a:lnTo>
                    <a:pt x="511" y="3154"/>
                  </a:lnTo>
                  <a:lnTo>
                    <a:pt x="578" y="3241"/>
                  </a:lnTo>
                  <a:lnTo>
                    <a:pt x="650" y="3323"/>
                  </a:lnTo>
                  <a:lnTo>
                    <a:pt x="728" y="3401"/>
                  </a:lnTo>
                  <a:lnTo>
                    <a:pt x="759" y="3430"/>
                  </a:lnTo>
                  <a:lnTo>
                    <a:pt x="790" y="3459"/>
                  </a:lnTo>
                  <a:lnTo>
                    <a:pt x="790" y="3459"/>
                  </a:lnTo>
                  <a:lnTo>
                    <a:pt x="790" y="3460"/>
                  </a:lnTo>
                  <a:lnTo>
                    <a:pt x="791" y="3460"/>
                  </a:lnTo>
                  <a:lnTo>
                    <a:pt x="792" y="3461"/>
                  </a:lnTo>
                  <a:lnTo>
                    <a:pt x="823" y="3489"/>
                  </a:lnTo>
                  <a:lnTo>
                    <a:pt x="857" y="3516"/>
                  </a:lnTo>
                  <a:lnTo>
                    <a:pt x="893" y="3542"/>
                  </a:lnTo>
                  <a:lnTo>
                    <a:pt x="928" y="3567"/>
                  </a:lnTo>
                  <a:lnTo>
                    <a:pt x="964" y="3593"/>
                  </a:lnTo>
                  <a:lnTo>
                    <a:pt x="1002" y="3617"/>
                  </a:lnTo>
                  <a:lnTo>
                    <a:pt x="1002" y="3619"/>
                  </a:lnTo>
                  <a:lnTo>
                    <a:pt x="1003" y="3619"/>
                  </a:lnTo>
                  <a:lnTo>
                    <a:pt x="1004" y="3621"/>
                  </a:lnTo>
                  <a:lnTo>
                    <a:pt x="1007" y="3622"/>
                  </a:lnTo>
                  <a:lnTo>
                    <a:pt x="1007" y="3622"/>
                  </a:lnTo>
                  <a:lnTo>
                    <a:pt x="1007" y="3623"/>
                  </a:lnTo>
                  <a:lnTo>
                    <a:pt x="1007" y="3623"/>
                  </a:lnTo>
                  <a:lnTo>
                    <a:pt x="1008" y="3623"/>
                  </a:lnTo>
                  <a:lnTo>
                    <a:pt x="1009" y="3624"/>
                  </a:lnTo>
                  <a:lnTo>
                    <a:pt x="1012" y="3626"/>
                  </a:lnTo>
                  <a:lnTo>
                    <a:pt x="1015" y="3627"/>
                  </a:lnTo>
                  <a:lnTo>
                    <a:pt x="1019" y="3629"/>
                  </a:lnTo>
                  <a:lnTo>
                    <a:pt x="1024" y="3633"/>
                  </a:lnTo>
                  <a:lnTo>
                    <a:pt x="1120" y="3689"/>
                  </a:lnTo>
                  <a:lnTo>
                    <a:pt x="1218" y="3740"/>
                  </a:lnTo>
                  <a:lnTo>
                    <a:pt x="1320" y="3786"/>
                  </a:lnTo>
                  <a:lnTo>
                    <a:pt x="1426" y="3826"/>
                  </a:lnTo>
                  <a:lnTo>
                    <a:pt x="1431" y="3826"/>
                  </a:lnTo>
                  <a:lnTo>
                    <a:pt x="1527" y="3856"/>
                  </a:lnTo>
                  <a:lnTo>
                    <a:pt x="1624" y="3881"/>
                  </a:lnTo>
                  <a:lnTo>
                    <a:pt x="1725" y="3900"/>
                  </a:lnTo>
                  <a:lnTo>
                    <a:pt x="1827" y="3914"/>
                  </a:lnTo>
                  <a:lnTo>
                    <a:pt x="1827" y="3914"/>
                  </a:lnTo>
                  <a:lnTo>
                    <a:pt x="1829" y="3914"/>
                  </a:lnTo>
                  <a:lnTo>
                    <a:pt x="1830" y="3914"/>
                  </a:lnTo>
                  <a:lnTo>
                    <a:pt x="1831" y="3914"/>
                  </a:lnTo>
                  <a:lnTo>
                    <a:pt x="1836" y="3914"/>
                  </a:lnTo>
                  <a:lnTo>
                    <a:pt x="1902" y="3920"/>
                  </a:lnTo>
                  <a:lnTo>
                    <a:pt x="1968" y="3923"/>
                  </a:lnTo>
                  <a:lnTo>
                    <a:pt x="2037" y="3924"/>
                  </a:lnTo>
                  <a:lnTo>
                    <a:pt x="2138" y="3922"/>
                  </a:lnTo>
                  <a:lnTo>
                    <a:pt x="2240" y="3914"/>
                  </a:lnTo>
                  <a:lnTo>
                    <a:pt x="2240" y="3914"/>
                  </a:lnTo>
                  <a:lnTo>
                    <a:pt x="2240" y="3914"/>
                  </a:lnTo>
                  <a:lnTo>
                    <a:pt x="2244" y="3914"/>
                  </a:lnTo>
                  <a:lnTo>
                    <a:pt x="2246" y="3914"/>
                  </a:lnTo>
                  <a:lnTo>
                    <a:pt x="2250" y="3914"/>
                  </a:lnTo>
                  <a:lnTo>
                    <a:pt x="2276" y="3910"/>
                  </a:lnTo>
                  <a:lnTo>
                    <a:pt x="2300" y="3907"/>
                  </a:lnTo>
                  <a:lnTo>
                    <a:pt x="2389" y="3893"/>
                  </a:lnTo>
                  <a:lnTo>
                    <a:pt x="2477" y="3874"/>
                  </a:lnTo>
                  <a:lnTo>
                    <a:pt x="2561" y="3852"/>
                  </a:lnTo>
                  <a:lnTo>
                    <a:pt x="2645" y="3826"/>
                  </a:lnTo>
                  <a:lnTo>
                    <a:pt x="2650" y="3826"/>
                  </a:lnTo>
                  <a:lnTo>
                    <a:pt x="2746" y="3789"/>
                  </a:lnTo>
                  <a:lnTo>
                    <a:pt x="2839" y="3748"/>
                  </a:lnTo>
                  <a:lnTo>
                    <a:pt x="2930" y="3703"/>
                  </a:lnTo>
                  <a:lnTo>
                    <a:pt x="3017" y="3652"/>
                  </a:lnTo>
                  <a:lnTo>
                    <a:pt x="3072" y="3701"/>
                  </a:lnTo>
                  <a:lnTo>
                    <a:pt x="3128" y="3750"/>
                  </a:lnTo>
                  <a:lnTo>
                    <a:pt x="3031" y="3807"/>
                  </a:lnTo>
                  <a:lnTo>
                    <a:pt x="2931" y="3861"/>
                  </a:lnTo>
                  <a:lnTo>
                    <a:pt x="2829" y="3907"/>
                  </a:lnTo>
                  <a:lnTo>
                    <a:pt x="2723" y="3949"/>
                  </a:lnTo>
                  <a:lnTo>
                    <a:pt x="2615" y="3984"/>
                  </a:lnTo>
                  <a:lnTo>
                    <a:pt x="2503" y="4014"/>
                  </a:lnTo>
                  <a:lnTo>
                    <a:pt x="2389" y="4037"/>
                  </a:lnTo>
                  <a:lnTo>
                    <a:pt x="2273" y="4053"/>
                  </a:lnTo>
                  <a:lnTo>
                    <a:pt x="2156" y="4065"/>
                  </a:lnTo>
                  <a:lnTo>
                    <a:pt x="2037" y="4067"/>
                  </a:lnTo>
                  <a:lnTo>
                    <a:pt x="1912" y="4065"/>
                  </a:lnTo>
                  <a:lnTo>
                    <a:pt x="1790" y="4053"/>
                  </a:lnTo>
                  <a:lnTo>
                    <a:pt x="1671" y="4035"/>
                  </a:lnTo>
                  <a:lnTo>
                    <a:pt x="1553" y="4010"/>
                  </a:lnTo>
                  <a:lnTo>
                    <a:pt x="1438" y="3979"/>
                  </a:lnTo>
                  <a:lnTo>
                    <a:pt x="1325" y="3940"/>
                  </a:lnTo>
                  <a:lnTo>
                    <a:pt x="1217" y="3897"/>
                  </a:lnTo>
                  <a:lnTo>
                    <a:pt x="1111" y="3846"/>
                  </a:lnTo>
                  <a:lnTo>
                    <a:pt x="1009" y="3790"/>
                  </a:lnTo>
                  <a:lnTo>
                    <a:pt x="911" y="3729"/>
                  </a:lnTo>
                  <a:lnTo>
                    <a:pt x="815" y="3662"/>
                  </a:lnTo>
                  <a:lnTo>
                    <a:pt x="725" y="3590"/>
                  </a:lnTo>
                  <a:lnTo>
                    <a:pt x="638" y="3512"/>
                  </a:lnTo>
                  <a:lnTo>
                    <a:pt x="556" y="3430"/>
                  </a:lnTo>
                  <a:lnTo>
                    <a:pt x="478" y="3345"/>
                  </a:lnTo>
                  <a:lnTo>
                    <a:pt x="406" y="3254"/>
                  </a:lnTo>
                  <a:lnTo>
                    <a:pt x="340" y="3159"/>
                  </a:lnTo>
                  <a:lnTo>
                    <a:pt x="278" y="3060"/>
                  </a:lnTo>
                  <a:lnTo>
                    <a:pt x="222" y="2958"/>
                  </a:lnTo>
                  <a:lnTo>
                    <a:pt x="172" y="2852"/>
                  </a:lnTo>
                  <a:lnTo>
                    <a:pt x="127" y="2744"/>
                  </a:lnTo>
                  <a:lnTo>
                    <a:pt x="88" y="2632"/>
                  </a:lnTo>
                  <a:lnTo>
                    <a:pt x="57" y="2516"/>
                  </a:lnTo>
                  <a:lnTo>
                    <a:pt x="32" y="2399"/>
                  </a:lnTo>
                  <a:lnTo>
                    <a:pt x="14" y="2280"/>
                  </a:lnTo>
                  <a:lnTo>
                    <a:pt x="4" y="2158"/>
                  </a:lnTo>
                  <a:lnTo>
                    <a:pt x="0" y="2034"/>
                  </a:lnTo>
                  <a:lnTo>
                    <a:pt x="4" y="1911"/>
                  </a:lnTo>
                  <a:lnTo>
                    <a:pt x="14" y="1789"/>
                  </a:lnTo>
                  <a:lnTo>
                    <a:pt x="32" y="1669"/>
                  </a:lnTo>
                  <a:lnTo>
                    <a:pt x="57" y="1551"/>
                  </a:lnTo>
                  <a:lnTo>
                    <a:pt x="88" y="1437"/>
                  </a:lnTo>
                  <a:lnTo>
                    <a:pt x="127" y="1325"/>
                  </a:lnTo>
                  <a:lnTo>
                    <a:pt x="172" y="1217"/>
                  </a:lnTo>
                  <a:lnTo>
                    <a:pt x="222" y="1111"/>
                  </a:lnTo>
                  <a:lnTo>
                    <a:pt x="278" y="1008"/>
                  </a:lnTo>
                  <a:lnTo>
                    <a:pt x="340" y="910"/>
                  </a:lnTo>
                  <a:lnTo>
                    <a:pt x="406" y="815"/>
                  </a:lnTo>
                  <a:lnTo>
                    <a:pt x="478" y="724"/>
                  </a:lnTo>
                  <a:lnTo>
                    <a:pt x="556" y="638"/>
                  </a:lnTo>
                  <a:lnTo>
                    <a:pt x="638" y="556"/>
                  </a:lnTo>
                  <a:lnTo>
                    <a:pt x="725" y="479"/>
                  </a:lnTo>
                  <a:lnTo>
                    <a:pt x="815" y="407"/>
                  </a:lnTo>
                  <a:lnTo>
                    <a:pt x="911" y="340"/>
                  </a:lnTo>
                  <a:lnTo>
                    <a:pt x="1009" y="279"/>
                  </a:lnTo>
                  <a:lnTo>
                    <a:pt x="1111" y="223"/>
                  </a:lnTo>
                  <a:lnTo>
                    <a:pt x="1217" y="172"/>
                  </a:lnTo>
                  <a:lnTo>
                    <a:pt x="1325" y="129"/>
                  </a:lnTo>
                  <a:lnTo>
                    <a:pt x="1438" y="90"/>
                  </a:lnTo>
                  <a:lnTo>
                    <a:pt x="1553" y="59"/>
                  </a:lnTo>
                  <a:lnTo>
                    <a:pt x="1671" y="34"/>
                  </a:lnTo>
                  <a:lnTo>
                    <a:pt x="1790" y="15"/>
                  </a:lnTo>
                  <a:lnTo>
                    <a:pt x="1912" y="4"/>
                  </a:lnTo>
                  <a:lnTo>
                    <a:pt x="2037" y="0"/>
                  </a:lnTo>
                  <a:close/>
                </a:path>
              </a:pathLst>
            </a:custGeom>
            <a:grpFill/>
            <a:ln w="0">
              <a:solidFill>
                <a:sysClr val="window" lastClr="FFFFFF">
                  <a:lumMod val="95000"/>
                </a:sysClr>
              </a:solidFill>
              <a:prstDash val="solid"/>
              <a:round/>
            </a:ln>
          </p:spPr>
          <p:txBody>
            <a:bodyPr vert="horz" wrap="square" lIns="91427" tIns="45713" rIns="91427" bIns="45713" numCol="1" anchor="t" anchorCtr="0" compatLnSpc="1"/>
            <a:lstStyle/>
            <a:p>
              <a:pPr marL="0" marR="0" lvl="0" indent="0" defTabSz="932180" eaLnBrk="1" fontAlgn="auto" latinLnBrk="0" hangingPunct="1">
                <a:lnSpc>
                  <a:spcPct val="100000"/>
                </a:lnSpc>
                <a:spcBef>
                  <a:spcPts val="0"/>
                </a:spcBef>
                <a:spcAft>
                  <a:spcPts val="0"/>
                </a:spcAft>
                <a:buClrTx/>
                <a:buSzTx/>
                <a:buFontTx/>
                <a:buNone/>
                <a:defRPr/>
              </a:pPr>
              <a:endParaRPr kumimoji="0" lang="en-GB" sz="1800" b="0" i="0" u="none" strike="noStrike" kern="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endParaRPr>
            </a:p>
          </p:txBody>
        </p:sp>
      </p:grpSp>
      <p:sp>
        <p:nvSpPr>
          <p:cNvPr id="22" name="Freeform 58"/>
          <p:cNvSpPr>
            <a:spLocks noChangeAspect="1" noEditPoints="1"/>
          </p:cNvSpPr>
          <p:nvPr/>
        </p:nvSpPr>
        <p:spPr bwMode="black">
          <a:xfrm>
            <a:off x="6486498" y="3346666"/>
            <a:ext cx="489029" cy="485150"/>
          </a:xfrm>
          <a:custGeom>
            <a:avLst/>
            <a:gdLst>
              <a:gd name="T0" fmla="*/ 75 w 150"/>
              <a:gd name="T1" fmla="*/ 9 h 149"/>
              <a:gd name="T2" fmla="*/ 10 w 150"/>
              <a:gd name="T3" fmla="*/ 75 h 149"/>
              <a:gd name="T4" fmla="*/ 75 w 150"/>
              <a:gd name="T5" fmla="*/ 140 h 149"/>
              <a:gd name="T6" fmla="*/ 141 w 150"/>
              <a:gd name="T7" fmla="*/ 75 h 149"/>
              <a:gd name="T8" fmla="*/ 75 w 150"/>
              <a:gd name="T9" fmla="*/ 9 h 149"/>
              <a:gd name="T10" fmla="*/ 75 w 150"/>
              <a:gd name="T11" fmla="*/ 0 h 149"/>
              <a:gd name="T12" fmla="*/ 150 w 150"/>
              <a:gd name="T13" fmla="*/ 75 h 149"/>
              <a:gd name="T14" fmla="*/ 75 w 150"/>
              <a:gd name="T15" fmla="*/ 149 h 149"/>
              <a:gd name="T16" fmla="*/ 0 w 150"/>
              <a:gd name="T17" fmla="*/ 75 h 149"/>
              <a:gd name="T18" fmla="*/ 75 w 150"/>
              <a:gd name="T19" fmla="*/ 0 h 149"/>
              <a:gd name="T20" fmla="*/ 67 w 150"/>
              <a:gd name="T21" fmla="*/ 53 h 149"/>
              <a:gd name="T22" fmla="*/ 76 w 150"/>
              <a:gd name="T23" fmla="*/ 51 h 149"/>
              <a:gd name="T24" fmla="*/ 84 w 150"/>
              <a:gd name="T25" fmla="*/ 53 h 149"/>
              <a:gd name="T26" fmla="*/ 86 w 150"/>
              <a:gd name="T27" fmla="*/ 64 h 149"/>
              <a:gd name="T28" fmla="*/ 86 w 150"/>
              <a:gd name="T29" fmla="*/ 66 h 149"/>
              <a:gd name="T30" fmla="*/ 86 w 150"/>
              <a:gd name="T31" fmla="*/ 68 h 149"/>
              <a:gd name="T32" fmla="*/ 65 w 150"/>
              <a:gd name="T33" fmla="*/ 68 h 149"/>
              <a:gd name="T34" fmla="*/ 65 w 150"/>
              <a:gd name="T35" fmla="*/ 66 h 149"/>
              <a:gd name="T36" fmla="*/ 65 w 150"/>
              <a:gd name="T37" fmla="*/ 63 h 149"/>
              <a:gd name="T38" fmla="*/ 67 w 150"/>
              <a:gd name="T39" fmla="*/ 53 h 149"/>
              <a:gd name="T40" fmla="*/ 95 w 150"/>
              <a:gd name="T41" fmla="*/ 69 h 149"/>
              <a:gd name="T42" fmla="*/ 95 w 150"/>
              <a:gd name="T43" fmla="*/ 66 h 149"/>
              <a:gd name="T44" fmla="*/ 95 w 150"/>
              <a:gd name="T45" fmla="*/ 64 h 149"/>
              <a:gd name="T46" fmla="*/ 91 w 150"/>
              <a:gd name="T47" fmla="*/ 46 h 149"/>
              <a:gd name="T48" fmla="*/ 76 w 150"/>
              <a:gd name="T49" fmla="*/ 41 h 149"/>
              <a:gd name="T50" fmla="*/ 60 w 150"/>
              <a:gd name="T51" fmla="*/ 46 h 149"/>
              <a:gd name="T52" fmla="*/ 56 w 150"/>
              <a:gd name="T53" fmla="*/ 64 h 149"/>
              <a:gd name="T54" fmla="*/ 56 w 150"/>
              <a:gd name="T55" fmla="*/ 66 h 149"/>
              <a:gd name="T56" fmla="*/ 56 w 150"/>
              <a:gd name="T57" fmla="*/ 68 h 149"/>
              <a:gd name="T58" fmla="*/ 51 w 150"/>
              <a:gd name="T59" fmla="*/ 73 h 149"/>
              <a:gd name="T60" fmla="*/ 51 w 150"/>
              <a:gd name="T61" fmla="*/ 103 h 149"/>
              <a:gd name="T62" fmla="*/ 57 w 150"/>
              <a:gd name="T63" fmla="*/ 108 h 149"/>
              <a:gd name="T64" fmla="*/ 94 w 150"/>
              <a:gd name="T65" fmla="*/ 108 h 149"/>
              <a:gd name="T66" fmla="*/ 99 w 150"/>
              <a:gd name="T67" fmla="*/ 103 h 149"/>
              <a:gd name="T68" fmla="*/ 99 w 150"/>
              <a:gd name="T69" fmla="*/ 73 h 149"/>
              <a:gd name="T70" fmla="*/ 95 w 150"/>
              <a:gd name="T71" fmla="*/ 69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0" h="149">
                <a:moveTo>
                  <a:pt x="75" y="9"/>
                </a:moveTo>
                <a:cubicBezTo>
                  <a:pt x="39" y="9"/>
                  <a:pt x="10" y="38"/>
                  <a:pt x="10" y="75"/>
                </a:cubicBezTo>
                <a:cubicBezTo>
                  <a:pt x="10" y="111"/>
                  <a:pt x="39" y="140"/>
                  <a:pt x="75" y="140"/>
                </a:cubicBezTo>
                <a:cubicBezTo>
                  <a:pt x="111" y="140"/>
                  <a:pt x="141" y="111"/>
                  <a:pt x="141" y="75"/>
                </a:cubicBezTo>
                <a:cubicBezTo>
                  <a:pt x="141" y="38"/>
                  <a:pt x="111" y="9"/>
                  <a:pt x="75" y="9"/>
                </a:cubicBezTo>
                <a:moveTo>
                  <a:pt x="75" y="0"/>
                </a:moveTo>
                <a:cubicBezTo>
                  <a:pt x="117" y="0"/>
                  <a:pt x="150" y="33"/>
                  <a:pt x="150" y="75"/>
                </a:cubicBezTo>
                <a:cubicBezTo>
                  <a:pt x="150" y="116"/>
                  <a:pt x="117" y="149"/>
                  <a:pt x="75" y="149"/>
                </a:cubicBezTo>
                <a:cubicBezTo>
                  <a:pt x="34" y="149"/>
                  <a:pt x="0" y="116"/>
                  <a:pt x="0" y="75"/>
                </a:cubicBezTo>
                <a:cubicBezTo>
                  <a:pt x="0" y="33"/>
                  <a:pt x="34" y="0"/>
                  <a:pt x="75" y="0"/>
                </a:cubicBezTo>
                <a:moveTo>
                  <a:pt x="67" y="53"/>
                </a:moveTo>
                <a:cubicBezTo>
                  <a:pt x="68" y="51"/>
                  <a:pt x="71" y="51"/>
                  <a:pt x="76" y="51"/>
                </a:cubicBezTo>
                <a:cubicBezTo>
                  <a:pt x="80" y="51"/>
                  <a:pt x="83" y="51"/>
                  <a:pt x="84" y="53"/>
                </a:cubicBezTo>
                <a:cubicBezTo>
                  <a:pt x="86" y="54"/>
                  <a:pt x="86" y="59"/>
                  <a:pt x="86" y="64"/>
                </a:cubicBezTo>
                <a:cubicBezTo>
                  <a:pt x="86" y="66"/>
                  <a:pt x="86" y="66"/>
                  <a:pt x="86" y="66"/>
                </a:cubicBezTo>
                <a:cubicBezTo>
                  <a:pt x="86" y="67"/>
                  <a:pt x="86" y="68"/>
                  <a:pt x="86" y="68"/>
                </a:cubicBezTo>
                <a:cubicBezTo>
                  <a:pt x="65" y="68"/>
                  <a:pt x="65" y="68"/>
                  <a:pt x="65" y="68"/>
                </a:cubicBezTo>
                <a:cubicBezTo>
                  <a:pt x="65" y="68"/>
                  <a:pt x="65" y="67"/>
                  <a:pt x="65" y="66"/>
                </a:cubicBezTo>
                <a:cubicBezTo>
                  <a:pt x="65" y="63"/>
                  <a:pt x="65" y="63"/>
                  <a:pt x="65" y="63"/>
                </a:cubicBezTo>
                <a:cubicBezTo>
                  <a:pt x="65" y="58"/>
                  <a:pt x="65" y="54"/>
                  <a:pt x="67" y="53"/>
                </a:cubicBezTo>
                <a:moveTo>
                  <a:pt x="95" y="69"/>
                </a:moveTo>
                <a:cubicBezTo>
                  <a:pt x="95" y="68"/>
                  <a:pt x="95" y="67"/>
                  <a:pt x="95" y="66"/>
                </a:cubicBezTo>
                <a:cubicBezTo>
                  <a:pt x="95" y="64"/>
                  <a:pt x="95" y="64"/>
                  <a:pt x="95" y="64"/>
                </a:cubicBezTo>
                <a:cubicBezTo>
                  <a:pt x="95" y="57"/>
                  <a:pt x="95" y="51"/>
                  <a:pt x="91" y="46"/>
                </a:cubicBezTo>
                <a:cubicBezTo>
                  <a:pt x="88" y="43"/>
                  <a:pt x="83" y="41"/>
                  <a:pt x="76" y="41"/>
                </a:cubicBezTo>
                <a:cubicBezTo>
                  <a:pt x="68" y="41"/>
                  <a:pt x="63" y="43"/>
                  <a:pt x="60" y="46"/>
                </a:cubicBezTo>
                <a:cubicBezTo>
                  <a:pt x="56" y="51"/>
                  <a:pt x="56" y="57"/>
                  <a:pt x="56" y="64"/>
                </a:cubicBezTo>
                <a:cubicBezTo>
                  <a:pt x="56" y="66"/>
                  <a:pt x="56" y="66"/>
                  <a:pt x="56" y="66"/>
                </a:cubicBezTo>
                <a:cubicBezTo>
                  <a:pt x="56" y="67"/>
                  <a:pt x="56" y="68"/>
                  <a:pt x="56" y="68"/>
                </a:cubicBezTo>
                <a:cubicBezTo>
                  <a:pt x="53" y="69"/>
                  <a:pt x="51" y="71"/>
                  <a:pt x="51" y="73"/>
                </a:cubicBezTo>
                <a:cubicBezTo>
                  <a:pt x="51" y="103"/>
                  <a:pt x="51" y="103"/>
                  <a:pt x="51" y="103"/>
                </a:cubicBezTo>
                <a:cubicBezTo>
                  <a:pt x="51" y="106"/>
                  <a:pt x="54" y="108"/>
                  <a:pt x="57" y="108"/>
                </a:cubicBezTo>
                <a:cubicBezTo>
                  <a:pt x="94" y="108"/>
                  <a:pt x="94" y="108"/>
                  <a:pt x="94" y="108"/>
                </a:cubicBezTo>
                <a:cubicBezTo>
                  <a:pt x="97" y="108"/>
                  <a:pt x="99" y="106"/>
                  <a:pt x="99" y="103"/>
                </a:cubicBezTo>
                <a:cubicBezTo>
                  <a:pt x="99" y="73"/>
                  <a:pt x="99" y="73"/>
                  <a:pt x="99" y="73"/>
                </a:cubicBezTo>
                <a:cubicBezTo>
                  <a:pt x="99" y="71"/>
                  <a:pt x="97" y="69"/>
                  <a:pt x="95" y="69"/>
                </a:cubicBezTo>
              </a:path>
            </a:pathLst>
          </a:custGeom>
          <a:solidFill>
            <a:sysClr val="window" lastClr="FFFFFF">
              <a:lumMod val="95000"/>
            </a:sysClr>
          </a:solidFill>
          <a:ln w="9525">
            <a:solidFill>
              <a:sysClr val="window" lastClr="FFFFFF">
                <a:lumMod val="95000"/>
              </a:sysClr>
            </a:solidFill>
            <a:round/>
          </a:ln>
        </p:spPr>
        <p:txBody>
          <a:bodyPr vert="horz" wrap="square" lIns="91431" tIns="45715" rIns="91431" bIns="45715" numCol="1" anchor="t" anchorCtr="0" compatLnSpc="1"/>
          <a:lstStyle/>
          <a:p>
            <a:pPr marL="0" marR="0" lvl="0" indent="0" defTabSz="93218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endParaRPr>
          </a:p>
        </p:txBody>
      </p:sp>
      <p:grpSp>
        <p:nvGrpSpPr>
          <p:cNvPr id="23" name="Group 6"/>
          <p:cNvGrpSpPr/>
          <p:nvPr/>
        </p:nvGrpSpPr>
        <p:grpSpPr>
          <a:xfrm>
            <a:off x="4334628" y="1934213"/>
            <a:ext cx="422937" cy="507019"/>
            <a:chOff x="6432216" y="1933575"/>
            <a:chExt cx="984250" cy="1371600"/>
          </a:xfrm>
        </p:grpSpPr>
        <p:sp>
          <p:nvSpPr>
            <p:cNvPr id="24" name="Freeform 6"/>
            <p:cNvSpPr>
              <a:spLocks noEditPoints="1"/>
            </p:cNvSpPr>
            <p:nvPr/>
          </p:nvSpPr>
          <p:spPr bwMode="auto">
            <a:xfrm>
              <a:off x="6714791" y="1933575"/>
              <a:ext cx="701675" cy="1371600"/>
            </a:xfrm>
            <a:custGeom>
              <a:avLst/>
              <a:gdLst>
                <a:gd name="T0" fmla="*/ 1547 w 1766"/>
                <a:gd name="T1" fmla="*/ 3217 h 3458"/>
                <a:gd name="T2" fmla="*/ 195 w 1766"/>
                <a:gd name="T3" fmla="*/ 3054 h 3458"/>
                <a:gd name="T4" fmla="*/ 195 w 1766"/>
                <a:gd name="T5" fmla="*/ 3240 h 3458"/>
                <a:gd name="T6" fmla="*/ 218 w 1766"/>
                <a:gd name="T7" fmla="*/ 2908 h 3458"/>
                <a:gd name="T8" fmla="*/ 218 w 1766"/>
                <a:gd name="T9" fmla="*/ 2724 h 3458"/>
                <a:gd name="T10" fmla="*/ 489 w 1766"/>
                <a:gd name="T11" fmla="*/ 2931 h 3458"/>
                <a:gd name="T12" fmla="*/ 314 w 1766"/>
                <a:gd name="T13" fmla="*/ 2348 h 3458"/>
                <a:gd name="T14" fmla="*/ 195 w 1766"/>
                <a:gd name="T15" fmla="*/ 2578 h 3458"/>
                <a:gd name="T16" fmla="*/ 218 w 1766"/>
                <a:gd name="T17" fmla="*/ 2556 h 3458"/>
                <a:gd name="T18" fmla="*/ 316 w 1766"/>
                <a:gd name="T19" fmla="*/ 2372 h 3458"/>
                <a:gd name="T20" fmla="*/ 22 w 1766"/>
                <a:gd name="T21" fmla="*/ 1204 h 3458"/>
                <a:gd name="T22" fmla="*/ 0 w 1766"/>
                <a:gd name="T23" fmla="*/ 1204 h 3458"/>
                <a:gd name="T24" fmla="*/ 1547 w 1766"/>
                <a:gd name="T25" fmla="*/ 775 h 3458"/>
                <a:gd name="T26" fmla="*/ 195 w 1766"/>
                <a:gd name="T27" fmla="*/ 595 h 3458"/>
                <a:gd name="T28" fmla="*/ 195 w 1766"/>
                <a:gd name="T29" fmla="*/ 797 h 3458"/>
                <a:gd name="T30" fmla="*/ 218 w 1766"/>
                <a:gd name="T31" fmla="*/ 429 h 3458"/>
                <a:gd name="T32" fmla="*/ 218 w 1766"/>
                <a:gd name="T33" fmla="*/ 288 h 3458"/>
                <a:gd name="T34" fmla="*/ 1569 w 1766"/>
                <a:gd name="T35" fmla="*/ 452 h 3458"/>
                <a:gd name="T36" fmla="*/ 243 w 1766"/>
                <a:gd name="T37" fmla="*/ 0 h 3458"/>
                <a:gd name="T38" fmla="*/ 1599 w 1766"/>
                <a:gd name="T39" fmla="*/ 12 h 3458"/>
                <a:gd name="T40" fmla="*/ 1694 w 1766"/>
                <a:gd name="T41" fmla="*/ 64 h 3458"/>
                <a:gd name="T42" fmla="*/ 1753 w 1766"/>
                <a:gd name="T43" fmla="*/ 149 h 3458"/>
                <a:gd name="T44" fmla="*/ 1766 w 1766"/>
                <a:gd name="T45" fmla="*/ 3241 h 3458"/>
                <a:gd name="T46" fmla="*/ 1739 w 1766"/>
                <a:gd name="T47" fmla="*/ 3340 h 3458"/>
                <a:gd name="T48" fmla="*/ 1666 w 1766"/>
                <a:gd name="T49" fmla="*/ 3416 h 3458"/>
                <a:gd name="T50" fmla="*/ 1562 w 1766"/>
                <a:gd name="T51" fmla="*/ 3455 h 3458"/>
                <a:gd name="T52" fmla="*/ 204 w 1766"/>
                <a:gd name="T53" fmla="*/ 3455 h 3458"/>
                <a:gd name="T54" fmla="*/ 100 w 1766"/>
                <a:gd name="T55" fmla="*/ 3416 h 3458"/>
                <a:gd name="T56" fmla="*/ 27 w 1766"/>
                <a:gd name="T57" fmla="*/ 3340 h 3458"/>
                <a:gd name="T58" fmla="*/ 0 w 1766"/>
                <a:gd name="T59" fmla="*/ 3241 h 3458"/>
                <a:gd name="T60" fmla="*/ 22 w 1766"/>
                <a:gd name="T61" fmla="*/ 3241 h 3458"/>
                <a:gd name="T62" fmla="*/ 47 w 1766"/>
                <a:gd name="T63" fmla="*/ 3330 h 3458"/>
                <a:gd name="T64" fmla="*/ 112 w 1766"/>
                <a:gd name="T65" fmla="*/ 3398 h 3458"/>
                <a:gd name="T66" fmla="*/ 207 w 1766"/>
                <a:gd name="T67" fmla="*/ 3433 h 3458"/>
                <a:gd name="T68" fmla="*/ 1558 w 1766"/>
                <a:gd name="T69" fmla="*/ 3433 h 3458"/>
                <a:gd name="T70" fmla="*/ 1652 w 1766"/>
                <a:gd name="T71" fmla="*/ 3398 h 3458"/>
                <a:gd name="T72" fmla="*/ 1719 w 1766"/>
                <a:gd name="T73" fmla="*/ 3330 h 3458"/>
                <a:gd name="T74" fmla="*/ 1743 w 1766"/>
                <a:gd name="T75" fmla="*/ 3241 h 3458"/>
                <a:gd name="T76" fmla="*/ 1731 w 1766"/>
                <a:gd name="T77" fmla="*/ 156 h 3458"/>
                <a:gd name="T78" fmla="*/ 1678 w 1766"/>
                <a:gd name="T79" fmla="*/ 80 h 3458"/>
                <a:gd name="T80" fmla="*/ 1591 w 1766"/>
                <a:gd name="T81" fmla="*/ 33 h 3458"/>
                <a:gd name="T82" fmla="*/ 243 w 1766"/>
                <a:gd name="T83" fmla="*/ 23 h 3458"/>
                <a:gd name="T84" fmla="*/ 142 w 1766"/>
                <a:gd name="T85" fmla="*/ 45 h 3458"/>
                <a:gd name="T86" fmla="*/ 65 w 1766"/>
                <a:gd name="T87" fmla="*/ 103 h 3458"/>
                <a:gd name="T88" fmla="*/ 25 w 1766"/>
                <a:gd name="T89" fmla="*/ 186 h 3458"/>
                <a:gd name="T90" fmla="*/ 0 w 1766"/>
                <a:gd name="T91" fmla="*/ 1011 h 3458"/>
                <a:gd name="T92" fmla="*/ 12 w 1766"/>
                <a:gd name="T93" fmla="*/ 149 h 3458"/>
                <a:gd name="T94" fmla="*/ 71 w 1766"/>
                <a:gd name="T95" fmla="*/ 64 h 3458"/>
                <a:gd name="T96" fmla="*/ 166 w 1766"/>
                <a:gd name="T97" fmla="*/ 12 h 3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66" h="3458">
                  <a:moveTo>
                    <a:pt x="218" y="3076"/>
                  </a:moveTo>
                  <a:lnTo>
                    <a:pt x="218" y="3217"/>
                  </a:lnTo>
                  <a:lnTo>
                    <a:pt x="1547" y="3217"/>
                  </a:lnTo>
                  <a:lnTo>
                    <a:pt x="1547" y="3076"/>
                  </a:lnTo>
                  <a:lnTo>
                    <a:pt x="218" y="3076"/>
                  </a:lnTo>
                  <a:close/>
                  <a:moveTo>
                    <a:pt x="195" y="3054"/>
                  </a:moveTo>
                  <a:lnTo>
                    <a:pt x="1569" y="3054"/>
                  </a:lnTo>
                  <a:lnTo>
                    <a:pt x="1569" y="3240"/>
                  </a:lnTo>
                  <a:lnTo>
                    <a:pt x="195" y="3240"/>
                  </a:lnTo>
                  <a:lnTo>
                    <a:pt x="195" y="3054"/>
                  </a:lnTo>
                  <a:close/>
                  <a:moveTo>
                    <a:pt x="218" y="2724"/>
                  </a:moveTo>
                  <a:lnTo>
                    <a:pt x="218" y="2908"/>
                  </a:lnTo>
                  <a:lnTo>
                    <a:pt x="465" y="2908"/>
                  </a:lnTo>
                  <a:lnTo>
                    <a:pt x="465" y="2724"/>
                  </a:lnTo>
                  <a:lnTo>
                    <a:pt x="218" y="2724"/>
                  </a:lnTo>
                  <a:close/>
                  <a:moveTo>
                    <a:pt x="195" y="2701"/>
                  </a:moveTo>
                  <a:lnTo>
                    <a:pt x="489" y="2701"/>
                  </a:lnTo>
                  <a:lnTo>
                    <a:pt x="489" y="2931"/>
                  </a:lnTo>
                  <a:lnTo>
                    <a:pt x="195" y="2931"/>
                  </a:lnTo>
                  <a:lnTo>
                    <a:pt x="195" y="2701"/>
                  </a:lnTo>
                  <a:close/>
                  <a:moveTo>
                    <a:pt x="314" y="2348"/>
                  </a:moveTo>
                  <a:lnTo>
                    <a:pt x="489" y="2348"/>
                  </a:lnTo>
                  <a:lnTo>
                    <a:pt x="489" y="2578"/>
                  </a:lnTo>
                  <a:lnTo>
                    <a:pt x="195" y="2578"/>
                  </a:lnTo>
                  <a:lnTo>
                    <a:pt x="195" y="2445"/>
                  </a:lnTo>
                  <a:lnTo>
                    <a:pt x="218" y="2445"/>
                  </a:lnTo>
                  <a:lnTo>
                    <a:pt x="218" y="2556"/>
                  </a:lnTo>
                  <a:lnTo>
                    <a:pt x="465" y="2556"/>
                  </a:lnTo>
                  <a:lnTo>
                    <a:pt x="465" y="2372"/>
                  </a:lnTo>
                  <a:lnTo>
                    <a:pt x="316" y="2372"/>
                  </a:lnTo>
                  <a:lnTo>
                    <a:pt x="314" y="2348"/>
                  </a:lnTo>
                  <a:close/>
                  <a:moveTo>
                    <a:pt x="0" y="1204"/>
                  </a:moveTo>
                  <a:lnTo>
                    <a:pt x="22" y="1204"/>
                  </a:lnTo>
                  <a:lnTo>
                    <a:pt x="22" y="1558"/>
                  </a:lnTo>
                  <a:lnTo>
                    <a:pt x="0" y="1558"/>
                  </a:lnTo>
                  <a:lnTo>
                    <a:pt x="0" y="1204"/>
                  </a:lnTo>
                  <a:close/>
                  <a:moveTo>
                    <a:pt x="218" y="618"/>
                  </a:moveTo>
                  <a:lnTo>
                    <a:pt x="218" y="775"/>
                  </a:lnTo>
                  <a:lnTo>
                    <a:pt x="1547" y="775"/>
                  </a:lnTo>
                  <a:lnTo>
                    <a:pt x="1547" y="618"/>
                  </a:lnTo>
                  <a:lnTo>
                    <a:pt x="218" y="618"/>
                  </a:lnTo>
                  <a:close/>
                  <a:moveTo>
                    <a:pt x="195" y="595"/>
                  </a:moveTo>
                  <a:lnTo>
                    <a:pt x="1569" y="595"/>
                  </a:lnTo>
                  <a:lnTo>
                    <a:pt x="1569" y="797"/>
                  </a:lnTo>
                  <a:lnTo>
                    <a:pt x="195" y="797"/>
                  </a:lnTo>
                  <a:lnTo>
                    <a:pt x="195" y="595"/>
                  </a:lnTo>
                  <a:close/>
                  <a:moveTo>
                    <a:pt x="218" y="288"/>
                  </a:moveTo>
                  <a:lnTo>
                    <a:pt x="218" y="429"/>
                  </a:lnTo>
                  <a:lnTo>
                    <a:pt x="1547" y="429"/>
                  </a:lnTo>
                  <a:lnTo>
                    <a:pt x="1547" y="288"/>
                  </a:lnTo>
                  <a:lnTo>
                    <a:pt x="218" y="288"/>
                  </a:lnTo>
                  <a:close/>
                  <a:moveTo>
                    <a:pt x="195" y="265"/>
                  </a:moveTo>
                  <a:lnTo>
                    <a:pt x="1569" y="265"/>
                  </a:lnTo>
                  <a:lnTo>
                    <a:pt x="1569" y="452"/>
                  </a:lnTo>
                  <a:lnTo>
                    <a:pt x="195" y="452"/>
                  </a:lnTo>
                  <a:lnTo>
                    <a:pt x="195" y="265"/>
                  </a:lnTo>
                  <a:close/>
                  <a:moveTo>
                    <a:pt x="243" y="0"/>
                  </a:moveTo>
                  <a:lnTo>
                    <a:pt x="1522" y="0"/>
                  </a:lnTo>
                  <a:lnTo>
                    <a:pt x="1562" y="3"/>
                  </a:lnTo>
                  <a:lnTo>
                    <a:pt x="1599" y="12"/>
                  </a:lnTo>
                  <a:lnTo>
                    <a:pt x="1635" y="24"/>
                  </a:lnTo>
                  <a:lnTo>
                    <a:pt x="1666" y="42"/>
                  </a:lnTo>
                  <a:lnTo>
                    <a:pt x="1694" y="64"/>
                  </a:lnTo>
                  <a:lnTo>
                    <a:pt x="1719" y="90"/>
                  </a:lnTo>
                  <a:lnTo>
                    <a:pt x="1739" y="118"/>
                  </a:lnTo>
                  <a:lnTo>
                    <a:pt x="1753" y="149"/>
                  </a:lnTo>
                  <a:lnTo>
                    <a:pt x="1763" y="182"/>
                  </a:lnTo>
                  <a:lnTo>
                    <a:pt x="1766" y="218"/>
                  </a:lnTo>
                  <a:lnTo>
                    <a:pt x="1766" y="3241"/>
                  </a:lnTo>
                  <a:lnTo>
                    <a:pt x="1763" y="3276"/>
                  </a:lnTo>
                  <a:lnTo>
                    <a:pt x="1753" y="3310"/>
                  </a:lnTo>
                  <a:lnTo>
                    <a:pt x="1739" y="3340"/>
                  </a:lnTo>
                  <a:lnTo>
                    <a:pt x="1719" y="3369"/>
                  </a:lnTo>
                  <a:lnTo>
                    <a:pt x="1694" y="3394"/>
                  </a:lnTo>
                  <a:lnTo>
                    <a:pt x="1666" y="3416"/>
                  </a:lnTo>
                  <a:lnTo>
                    <a:pt x="1635" y="3434"/>
                  </a:lnTo>
                  <a:lnTo>
                    <a:pt x="1599" y="3446"/>
                  </a:lnTo>
                  <a:lnTo>
                    <a:pt x="1562" y="3455"/>
                  </a:lnTo>
                  <a:lnTo>
                    <a:pt x="1522" y="3458"/>
                  </a:lnTo>
                  <a:lnTo>
                    <a:pt x="243" y="3458"/>
                  </a:lnTo>
                  <a:lnTo>
                    <a:pt x="204" y="3455"/>
                  </a:lnTo>
                  <a:lnTo>
                    <a:pt x="166" y="3446"/>
                  </a:lnTo>
                  <a:lnTo>
                    <a:pt x="131" y="3434"/>
                  </a:lnTo>
                  <a:lnTo>
                    <a:pt x="100" y="3416"/>
                  </a:lnTo>
                  <a:lnTo>
                    <a:pt x="71" y="3394"/>
                  </a:lnTo>
                  <a:lnTo>
                    <a:pt x="46" y="3369"/>
                  </a:lnTo>
                  <a:lnTo>
                    <a:pt x="27" y="3340"/>
                  </a:lnTo>
                  <a:lnTo>
                    <a:pt x="12" y="3310"/>
                  </a:lnTo>
                  <a:lnTo>
                    <a:pt x="3" y="3276"/>
                  </a:lnTo>
                  <a:lnTo>
                    <a:pt x="0" y="3241"/>
                  </a:lnTo>
                  <a:lnTo>
                    <a:pt x="0" y="2408"/>
                  </a:lnTo>
                  <a:lnTo>
                    <a:pt x="22" y="2408"/>
                  </a:lnTo>
                  <a:lnTo>
                    <a:pt x="22" y="3241"/>
                  </a:lnTo>
                  <a:lnTo>
                    <a:pt x="25" y="3272"/>
                  </a:lnTo>
                  <a:lnTo>
                    <a:pt x="33" y="3303"/>
                  </a:lnTo>
                  <a:lnTo>
                    <a:pt x="47" y="3330"/>
                  </a:lnTo>
                  <a:lnTo>
                    <a:pt x="65" y="3356"/>
                  </a:lnTo>
                  <a:lnTo>
                    <a:pt x="87" y="3378"/>
                  </a:lnTo>
                  <a:lnTo>
                    <a:pt x="112" y="3398"/>
                  </a:lnTo>
                  <a:lnTo>
                    <a:pt x="142" y="3414"/>
                  </a:lnTo>
                  <a:lnTo>
                    <a:pt x="173" y="3425"/>
                  </a:lnTo>
                  <a:lnTo>
                    <a:pt x="207" y="3433"/>
                  </a:lnTo>
                  <a:lnTo>
                    <a:pt x="243" y="3435"/>
                  </a:lnTo>
                  <a:lnTo>
                    <a:pt x="1522" y="3435"/>
                  </a:lnTo>
                  <a:lnTo>
                    <a:pt x="1558" y="3433"/>
                  </a:lnTo>
                  <a:lnTo>
                    <a:pt x="1591" y="3425"/>
                  </a:lnTo>
                  <a:lnTo>
                    <a:pt x="1624" y="3414"/>
                  </a:lnTo>
                  <a:lnTo>
                    <a:pt x="1652" y="3398"/>
                  </a:lnTo>
                  <a:lnTo>
                    <a:pt x="1678" y="3378"/>
                  </a:lnTo>
                  <a:lnTo>
                    <a:pt x="1700" y="3356"/>
                  </a:lnTo>
                  <a:lnTo>
                    <a:pt x="1719" y="3330"/>
                  </a:lnTo>
                  <a:lnTo>
                    <a:pt x="1731" y="3303"/>
                  </a:lnTo>
                  <a:lnTo>
                    <a:pt x="1740" y="3272"/>
                  </a:lnTo>
                  <a:lnTo>
                    <a:pt x="1743" y="3241"/>
                  </a:lnTo>
                  <a:lnTo>
                    <a:pt x="1743" y="218"/>
                  </a:lnTo>
                  <a:lnTo>
                    <a:pt x="1740" y="186"/>
                  </a:lnTo>
                  <a:lnTo>
                    <a:pt x="1731" y="156"/>
                  </a:lnTo>
                  <a:lnTo>
                    <a:pt x="1719" y="128"/>
                  </a:lnTo>
                  <a:lnTo>
                    <a:pt x="1700" y="103"/>
                  </a:lnTo>
                  <a:lnTo>
                    <a:pt x="1678" y="80"/>
                  </a:lnTo>
                  <a:lnTo>
                    <a:pt x="1652" y="61"/>
                  </a:lnTo>
                  <a:lnTo>
                    <a:pt x="1624" y="45"/>
                  </a:lnTo>
                  <a:lnTo>
                    <a:pt x="1591" y="33"/>
                  </a:lnTo>
                  <a:lnTo>
                    <a:pt x="1558" y="25"/>
                  </a:lnTo>
                  <a:lnTo>
                    <a:pt x="1522" y="23"/>
                  </a:lnTo>
                  <a:lnTo>
                    <a:pt x="243" y="23"/>
                  </a:lnTo>
                  <a:lnTo>
                    <a:pt x="207" y="25"/>
                  </a:lnTo>
                  <a:lnTo>
                    <a:pt x="173" y="33"/>
                  </a:lnTo>
                  <a:lnTo>
                    <a:pt x="142" y="45"/>
                  </a:lnTo>
                  <a:lnTo>
                    <a:pt x="112" y="61"/>
                  </a:lnTo>
                  <a:lnTo>
                    <a:pt x="87" y="80"/>
                  </a:lnTo>
                  <a:lnTo>
                    <a:pt x="65" y="103"/>
                  </a:lnTo>
                  <a:lnTo>
                    <a:pt x="47" y="128"/>
                  </a:lnTo>
                  <a:lnTo>
                    <a:pt x="33" y="156"/>
                  </a:lnTo>
                  <a:lnTo>
                    <a:pt x="25" y="186"/>
                  </a:lnTo>
                  <a:lnTo>
                    <a:pt x="22" y="218"/>
                  </a:lnTo>
                  <a:lnTo>
                    <a:pt x="22" y="1011"/>
                  </a:lnTo>
                  <a:lnTo>
                    <a:pt x="0" y="1011"/>
                  </a:lnTo>
                  <a:lnTo>
                    <a:pt x="0" y="218"/>
                  </a:lnTo>
                  <a:lnTo>
                    <a:pt x="3" y="182"/>
                  </a:lnTo>
                  <a:lnTo>
                    <a:pt x="12" y="149"/>
                  </a:lnTo>
                  <a:lnTo>
                    <a:pt x="27" y="118"/>
                  </a:lnTo>
                  <a:lnTo>
                    <a:pt x="46" y="90"/>
                  </a:lnTo>
                  <a:lnTo>
                    <a:pt x="71" y="64"/>
                  </a:lnTo>
                  <a:lnTo>
                    <a:pt x="100" y="42"/>
                  </a:lnTo>
                  <a:lnTo>
                    <a:pt x="131" y="24"/>
                  </a:lnTo>
                  <a:lnTo>
                    <a:pt x="166" y="12"/>
                  </a:lnTo>
                  <a:lnTo>
                    <a:pt x="204" y="3"/>
                  </a:lnTo>
                  <a:lnTo>
                    <a:pt x="243" y="0"/>
                  </a:lnTo>
                  <a:close/>
                </a:path>
              </a:pathLst>
            </a:custGeom>
            <a:solidFill>
              <a:srgbClr val="FFFFFF"/>
            </a:solidFill>
            <a:ln w="0">
              <a:solidFill>
                <a:sysClr val="window" lastClr="FFFFFF">
                  <a:lumMod val="95000"/>
                </a:sysClr>
              </a:solidFill>
              <a:prstDash val="solid"/>
              <a:round/>
            </a:ln>
          </p:spPr>
          <p:txBody>
            <a:bodyPr vert="horz" wrap="square" lIns="91427" tIns="45713" rIns="91427" bIns="45713" numCol="1" anchor="t" anchorCtr="0" compatLnSpc="1"/>
            <a:lstStyle/>
            <a:p>
              <a:pPr marL="0" marR="0" lvl="0" indent="0" defTabSz="932180" eaLnBrk="1" fontAlgn="auto" latinLnBrk="0" hangingPunct="1">
                <a:lnSpc>
                  <a:spcPct val="100000"/>
                </a:lnSpc>
                <a:spcBef>
                  <a:spcPts val="0"/>
                </a:spcBef>
                <a:spcAft>
                  <a:spcPts val="0"/>
                </a:spcAft>
                <a:buClrTx/>
                <a:buSzTx/>
                <a:buFontTx/>
                <a:buNone/>
                <a:defRPr/>
              </a:pPr>
              <a:endParaRPr kumimoji="0" lang="en-GB" sz="1800" b="0" i="0" u="none" strike="noStrike" kern="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25" name="Freeform 7"/>
            <p:cNvSpPr>
              <a:spLocks noEditPoints="1"/>
            </p:cNvSpPr>
            <p:nvPr/>
          </p:nvSpPr>
          <p:spPr bwMode="auto">
            <a:xfrm>
              <a:off x="6432216" y="2325688"/>
              <a:ext cx="476250" cy="587375"/>
            </a:xfrm>
            <a:custGeom>
              <a:avLst/>
              <a:gdLst>
                <a:gd name="T0" fmla="*/ 630 w 1202"/>
                <a:gd name="T1" fmla="*/ 234 h 1478"/>
                <a:gd name="T2" fmla="*/ 596 w 1202"/>
                <a:gd name="T3" fmla="*/ 255 h 1478"/>
                <a:gd name="T4" fmla="*/ 555 w 1202"/>
                <a:gd name="T5" fmla="*/ 347 h 1478"/>
                <a:gd name="T6" fmla="*/ 927 w 1202"/>
                <a:gd name="T7" fmla="*/ 616 h 1478"/>
                <a:gd name="T8" fmla="*/ 967 w 1202"/>
                <a:gd name="T9" fmla="*/ 468 h 1478"/>
                <a:gd name="T10" fmla="*/ 981 w 1202"/>
                <a:gd name="T11" fmla="*/ 375 h 1478"/>
                <a:gd name="T12" fmla="*/ 965 w 1202"/>
                <a:gd name="T13" fmla="*/ 331 h 1478"/>
                <a:gd name="T14" fmla="*/ 935 w 1202"/>
                <a:gd name="T15" fmla="*/ 292 h 1478"/>
                <a:gd name="T16" fmla="*/ 846 w 1202"/>
                <a:gd name="T17" fmla="*/ 258 h 1478"/>
                <a:gd name="T18" fmla="*/ 721 w 1202"/>
                <a:gd name="T19" fmla="*/ 226 h 1478"/>
                <a:gd name="T20" fmla="*/ 697 w 1202"/>
                <a:gd name="T21" fmla="*/ 199 h 1478"/>
                <a:gd name="T22" fmla="*/ 824 w 1202"/>
                <a:gd name="T23" fmla="*/ 229 h 1478"/>
                <a:gd name="T24" fmla="*/ 930 w 1202"/>
                <a:gd name="T25" fmla="*/ 264 h 1478"/>
                <a:gd name="T26" fmla="*/ 985 w 1202"/>
                <a:gd name="T27" fmla="*/ 319 h 1478"/>
                <a:gd name="T28" fmla="*/ 1004 w 1202"/>
                <a:gd name="T29" fmla="*/ 390 h 1478"/>
                <a:gd name="T30" fmla="*/ 984 w 1202"/>
                <a:gd name="T31" fmla="*/ 495 h 1478"/>
                <a:gd name="T32" fmla="*/ 484 w 1202"/>
                <a:gd name="T33" fmla="*/ 517 h 1478"/>
                <a:gd name="T34" fmla="*/ 541 w 1202"/>
                <a:gd name="T35" fmla="*/ 314 h 1478"/>
                <a:gd name="T36" fmla="*/ 586 w 1202"/>
                <a:gd name="T37" fmla="*/ 233 h 1478"/>
                <a:gd name="T38" fmla="*/ 651 w 1202"/>
                <a:gd name="T39" fmla="*/ 199 h 1478"/>
                <a:gd name="T40" fmla="*/ 592 w 1202"/>
                <a:gd name="T41" fmla="*/ 32 h 1478"/>
                <a:gd name="T42" fmla="*/ 463 w 1202"/>
                <a:gd name="T43" fmla="*/ 106 h 1478"/>
                <a:gd name="T44" fmla="*/ 389 w 1202"/>
                <a:gd name="T45" fmla="*/ 230 h 1478"/>
                <a:gd name="T46" fmla="*/ 342 w 1202"/>
                <a:gd name="T47" fmla="*/ 380 h 1478"/>
                <a:gd name="T48" fmla="*/ 253 w 1202"/>
                <a:gd name="T49" fmla="*/ 477 h 1478"/>
                <a:gd name="T50" fmla="*/ 190 w 1202"/>
                <a:gd name="T51" fmla="*/ 529 h 1478"/>
                <a:gd name="T52" fmla="*/ 31 w 1202"/>
                <a:gd name="T53" fmla="*/ 1172 h 1478"/>
                <a:gd name="T54" fmla="*/ 92 w 1202"/>
                <a:gd name="T55" fmla="*/ 1228 h 1478"/>
                <a:gd name="T56" fmla="*/ 920 w 1202"/>
                <a:gd name="T57" fmla="*/ 1456 h 1478"/>
                <a:gd name="T58" fmla="*/ 973 w 1202"/>
                <a:gd name="T59" fmla="*/ 1438 h 1478"/>
                <a:gd name="T60" fmla="*/ 1169 w 1202"/>
                <a:gd name="T61" fmla="*/ 802 h 1478"/>
                <a:gd name="T62" fmla="*/ 1147 w 1202"/>
                <a:gd name="T63" fmla="*/ 734 h 1478"/>
                <a:gd name="T64" fmla="*/ 1134 w 1202"/>
                <a:gd name="T65" fmla="*/ 601 h 1478"/>
                <a:gd name="T66" fmla="*/ 1176 w 1202"/>
                <a:gd name="T67" fmla="*/ 411 h 1478"/>
                <a:gd name="T68" fmla="*/ 1150 w 1202"/>
                <a:gd name="T69" fmla="*/ 233 h 1478"/>
                <a:gd name="T70" fmla="*/ 1022 w 1202"/>
                <a:gd name="T71" fmla="*/ 114 h 1478"/>
                <a:gd name="T72" fmla="*/ 820 w 1202"/>
                <a:gd name="T73" fmla="*/ 40 h 1478"/>
                <a:gd name="T74" fmla="*/ 678 w 1202"/>
                <a:gd name="T75" fmla="*/ 0 h 1478"/>
                <a:gd name="T76" fmla="*/ 880 w 1202"/>
                <a:gd name="T77" fmla="*/ 32 h 1478"/>
                <a:gd name="T78" fmla="*/ 1056 w 1202"/>
                <a:gd name="T79" fmla="*/ 109 h 1478"/>
                <a:gd name="T80" fmla="*/ 1170 w 1202"/>
                <a:gd name="T81" fmla="*/ 222 h 1478"/>
                <a:gd name="T82" fmla="*/ 1202 w 1202"/>
                <a:gd name="T83" fmla="*/ 348 h 1478"/>
                <a:gd name="T84" fmla="*/ 1181 w 1202"/>
                <a:gd name="T85" fmla="*/ 518 h 1478"/>
                <a:gd name="T86" fmla="*/ 1149 w 1202"/>
                <a:gd name="T87" fmla="*/ 706 h 1478"/>
                <a:gd name="T88" fmla="*/ 1191 w 1202"/>
                <a:gd name="T89" fmla="*/ 771 h 1478"/>
                <a:gd name="T90" fmla="*/ 1018 w 1202"/>
                <a:gd name="T91" fmla="*/ 1419 h 1478"/>
                <a:gd name="T92" fmla="*/ 944 w 1202"/>
                <a:gd name="T93" fmla="*/ 1476 h 1478"/>
                <a:gd name="T94" fmla="*/ 880 w 1202"/>
                <a:gd name="T95" fmla="*/ 1473 h 1478"/>
                <a:gd name="T96" fmla="*/ 40 w 1202"/>
                <a:gd name="T97" fmla="*/ 1221 h 1478"/>
                <a:gd name="T98" fmla="*/ 0 w 1202"/>
                <a:gd name="T99" fmla="*/ 1134 h 1478"/>
                <a:gd name="T100" fmla="*/ 188 w 1202"/>
                <a:gd name="T101" fmla="*/ 489 h 1478"/>
                <a:gd name="T102" fmla="*/ 272 w 1202"/>
                <a:gd name="T103" fmla="*/ 448 h 1478"/>
                <a:gd name="T104" fmla="*/ 343 w 1202"/>
                <a:gd name="T105" fmla="*/ 293 h 1478"/>
                <a:gd name="T106" fmla="*/ 403 w 1202"/>
                <a:gd name="T107" fmla="*/ 150 h 1478"/>
                <a:gd name="T108" fmla="*/ 507 w 1202"/>
                <a:gd name="T109" fmla="*/ 38 h 1478"/>
                <a:gd name="T110" fmla="*/ 630 w 1202"/>
                <a:gd name="T111" fmla="*/ 2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02" h="1478">
                  <a:moveTo>
                    <a:pt x="673" y="220"/>
                  </a:moveTo>
                  <a:lnTo>
                    <a:pt x="655" y="222"/>
                  </a:lnTo>
                  <a:lnTo>
                    <a:pt x="641" y="226"/>
                  </a:lnTo>
                  <a:lnTo>
                    <a:pt x="630" y="234"/>
                  </a:lnTo>
                  <a:lnTo>
                    <a:pt x="628" y="237"/>
                  </a:lnTo>
                  <a:lnTo>
                    <a:pt x="623" y="237"/>
                  </a:lnTo>
                  <a:lnTo>
                    <a:pt x="609" y="244"/>
                  </a:lnTo>
                  <a:lnTo>
                    <a:pt x="596" y="255"/>
                  </a:lnTo>
                  <a:lnTo>
                    <a:pt x="584" y="271"/>
                  </a:lnTo>
                  <a:lnTo>
                    <a:pt x="574" y="293"/>
                  </a:lnTo>
                  <a:lnTo>
                    <a:pt x="564" y="318"/>
                  </a:lnTo>
                  <a:lnTo>
                    <a:pt x="555" y="347"/>
                  </a:lnTo>
                  <a:lnTo>
                    <a:pt x="546" y="378"/>
                  </a:lnTo>
                  <a:lnTo>
                    <a:pt x="536" y="413"/>
                  </a:lnTo>
                  <a:lnTo>
                    <a:pt x="512" y="501"/>
                  </a:lnTo>
                  <a:lnTo>
                    <a:pt x="927" y="616"/>
                  </a:lnTo>
                  <a:lnTo>
                    <a:pt x="946" y="548"/>
                  </a:lnTo>
                  <a:lnTo>
                    <a:pt x="953" y="522"/>
                  </a:lnTo>
                  <a:lnTo>
                    <a:pt x="961" y="495"/>
                  </a:lnTo>
                  <a:lnTo>
                    <a:pt x="967" y="468"/>
                  </a:lnTo>
                  <a:lnTo>
                    <a:pt x="973" y="442"/>
                  </a:lnTo>
                  <a:lnTo>
                    <a:pt x="978" y="418"/>
                  </a:lnTo>
                  <a:lnTo>
                    <a:pt x="980" y="396"/>
                  </a:lnTo>
                  <a:lnTo>
                    <a:pt x="981" y="375"/>
                  </a:lnTo>
                  <a:lnTo>
                    <a:pt x="980" y="358"/>
                  </a:lnTo>
                  <a:lnTo>
                    <a:pt x="974" y="343"/>
                  </a:lnTo>
                  <a:lnTo>
                    <a:pt x="967" y="334"/>
                  </a:lnTo>
                  <a:lnTo>
                    <a:pt x="965" y="331"/>
                  </a:lnTo>
                  <a:lnTo>
                    <a:pt x="964" y="328"/>
                  </a:lnTo>
                  <a:lnTo>
                    <a:pt x="958" y="314"/>
                  </a:lnTo>
                  <a:lnTo>
                    <a:pt x="948" y="302"/>
                  </a:lnTo>
                  <a:lnTo>
                    <a:pt x="935" y="292"/>
                  </a:lnTo>
                  <a:lnTo>
                    <a:pt x="917" y="283"/>
                  </a:lnTo>
                  <a:lnTo>
                    <a:pt x="896" y="274"/>
                  </a:lnTo>
                  <a:lnTo>
                    <a:pt x="871" y="267"/>
                  </a:lnTo>
                  <a:lnTo>
                    <a:pt x="846" y="258"/>
                  </a:lnTo>
                  <a:lnTo>
                    <a:pt x="818" y="251"/>
                  </a:lnTo>
                  <a:lnTo>
                    <a:pt x="782" y="241"/>
                  </a:lnTo>
                  <a:lnTo>
                    <a:pt x="750" y="232"/>
                  </a:lnTo>
                  <a:lnTo>
                    <a:pt x="721" y="226"/>
                  </a:lnTo>
                  <a:lnTo>
                    <a:pt x="695" y="222"/>
                  </a:lnTo>
                  <a:lnTo>
                    <a:pt x="673" y="220"/>
                  </a:lnTo>
                  <a:close/>
                  <a:moveTo>
                    <a:pt x="673" y="196"/>
                  </a:moveTo>
                  <a:lnTo>
                    <a:pt x="697" y="199"/>
                  </a:lnTo>
                  <a:lnTo>
                    <a:pt x="723" y="203"/>
                  </a:lnTo>
                  <a:lnTo>
                    <a:pt x="753" y="209"/>
                  </a:lnTo>
                  <a:lnTo>
                    <a:pt x="786" y="218"/>
                  </a:lnTo>
                  <a:lnTo>
                    <a:pt x="824" y="229"/>
                  </a:lnTo>
                  <a:lnTo>
                    <a:pt x="854" y="237"/>
                  </a:lnTo>
                  <a:lnTo>
                    <a:pt x="882" y="246"/>
                  </a:lnTo>
                  <a:lnTo>
                    <a:pt x="907" y="254"/>
                  </a:lnTo>
                  <a:lnTo>
                    <a:pt x="930" y="264"/>
                  </a:lnTo>
                  <a:lnTo>
                    <a:pt x="950" y="275"/>
                  </a:lnTo>
                  <a:lnTo>
                    <a:pt x="966" y="288"/>
                  </a:lnTo>
                  <a:lnTo>
                    <a:pt x="978" y="302"/>
                  </a:lnTo>
                  <a:lnTo>
                    <a:pt x="985" y="319"/>
                  </a:lnTo>
                  <a:lnTo>
                    <a:pt x="994" y="332"/>
                  </a:lnTo>
                  <a:lnTo>
                    <a:pt x="1001" y="349"/>
                  </a:lnTo>
                  <a:lnTo>
                    <a:pt x="1004" y="368"/>
                  </a:lnTo>
                  <a:lnTo>
                    <a:pt x="1004" y="390"/>
                  </a:lnTo>
                  <a:lnTo>
                    <a:pt x="1001" y="413"/>
                  </a:lnTo>
                  <a:lnTo>
                    <a:pt x="997" y="439"/>
                  </a:lnTo>
                  <a:lnTo>
                    <a:pt x="991" y="466"/>
                  </a:lnTo>
                  <a:lnTo>
                    <a:pt x="984" y="495"/>
                  </a:lnTo>
                  <a:lnTo>
                    <a:pt x="977" y="524"/>
                  </a:lnTo>
                  <a:lnTo>
                    <a:pt x="968" y="554"/>
                  </a:lnTo>
                  <a:lnTo>
                    <a:pt x="943" y="645"/>
                  </a:lnTo>
                  <a:lnTo>
                    <a:pt x="484" y="517"/>
                  </a:lnTo>
                  <a:lnTo>
                    <a:pt x="514" y="406"/>
                  </a:lnTo>
                  <a:lnTo>
                    <a:pt x="523" y="373"/>
                  </a:lnTo>
                  <a:lnTo>
                    <a:pt x="533" y="342"/>
                  </a:lnTo>
                  <a:lnTo>
                    <a:pt x="541" y="314"/>
                  </a:lnTo>
                  <a:lnTo>
                    <a:pt x="551" y="289"/>
                  </a:lnTo>
                  <a:lnTo>
                    <a:pt x="561" y="267"/>
                  </a:lnTo>
                  <a:lnTo>
                    <a:pt x="573" y="248"/>
                  </a:lnTo>
                  <a:lnTo>
                    <a:pt x="586" y="233"/>
                  </a:lnTo>
                  <a:lnTo>
                    <a:pt x="599" y="223"/>
                  </a:lnTo>
                  <a:lnTo>
                    <a:pt x="616" y="216"/>
                  </a:lnTo>
                  <a:lnTo>
                    <a:pt x="632" y="206"/>
                  </a:lnTo>
                  <a:lnTo>
                    <a:pt x="651" y="199"/>
                  </a:lnTo>
                  <a:lnTo>
                    <a:pt x="673" y="196"/>
                  </a:lnTo>
                  <a:close/>
                  <a:moveTo>
                    <a:pt x="678" y="22"/>
                  </a:moveTo>
                  <a:lnTo>
                    <a:pt x="633" y="25"/>
                  </a:lnTo>
                  <a:lnTo>
                    <a:pt x="592" y="32"/>
                  </a:lnTo>
                  <a:lnTo>
                    <a:pt x="554" y="42"/>
                  </a:lnTo>
                  <a:lnTo>
                    <a:pt x="519" y="57"/>
                  </a:lnTo>
                  <a:lnTo>
                    <a:pt x="489" y="80"/>
                  </a:lnTo>
                  <a:lnTo>
                    <a:pt x="463" y="106"/>
                  </a:lnTo>
                  <a:lnTo>
                    <a:pt x="440" y="133"/>
                  </a:lnTo>
                  <a:lnTo>
                    <a:pt x="420" y="164"/>
                  </a:lnTo>
                  <a:lnTo>
                    <a:pt x="404" y="195"/>
                  </a:lnTo>
                  <a:lnTo>
                    <a:pt x="389" y="230"/>
                  </a:lnTo>
                  <a:lnTo>
                    <a:pt x="376" y="265"/>
                  </a:lnTo>
                  <a:lnTo>
                    <a:pt x="365" y="302"/>
                  </a:lnTo>
                  <a:lnTo>
                    <a:pt x="353" y="340"/>
                  </a:lnTo>
                  <a:lnTo>
                    <a:pt x="342" y="380"/>
                  </a:lnTo>
                  <a:lnTo>
                    <a:pt x="317" y="467"/>
                  </a:lnTo>
                  <a:lnTo>
                    <a:pt x="309" y="467"/>
                  </a:lnTo>
                  <a:lnTo>
                    <a:pt x="280" y="470"/>
                  </a:lnTo>
                  <a:lnTo>
                    <a:pt x="253" y="477"/>
                  </a:lnTo>
                  <a:lnTo>
                    <a:pt x="230" y="486"/>
                  </a:lnTo>
                  <a:lnTo>
                    <a:pt x="211" y="498"/>
                  </a:lnTo>
                  <a:lnTo>
                    <a:pt x="199" y="512"/>
                  </a:lnTo>
                  <a:lnTo>
                    <a:pt x="190" y="529"/>
                  </a:lnTo>
                  <a:lnTo>
                    <a:pt x="26" y="1117"/>
                  </a:lnTo>
                  <a:lnTo>
                    <a:pt x="23" y="1135"/>
                  </a:lnTo>
                  <a:lnTo>
                    <a:pt x="25" y="1154"/>
                  </a:lnTo>
                  <a:lnTo>
                    <a:pt x="31" y="1172"/>
                  </a:lnTo>
                  <a:lnTo>
                    <a:pt x="42" y="1188"/>
                  </a:lnTo>
                  <a:lnTo>
                    <a:pt x="56" y="1204"/>
                  </a:lnTo>
                  <a:lnTo>
                    <a:pt x="72" y="1218"/>
                  </a:lnTo>
                  <a:lnTo>
                    <a:pt x="92" y="1228"/>
                  </a:lnTo>
                  <a:lnTo>
                    <a:pt x="113" y="1236"/>
                  </a:lnTo>
                  <a:lnTo>
                    <a:pt x="886" y="1451"/>
                  </a:lnTo>
                  <a:lnTo>
                    <a:pt x="903" y="1455"/>
                  </a:lnTo>
                  <a:lnTo>
                    <a:pt x="920" y="1456"/>
                  </a:lnTo>
                  <a:lnTo>
                    <a:pt x="920" y="1456"/>
                  </a:lnTo>
                  <a:lnTo>
                    <a:pt x="940" y="1454"/>
                  </a:lnTo>
                  <a:lnTo>
                    <a:pt x="958" y="1448"/>
                  </a:lnTo>
                  <a:lnTo>
                    <a:pt x="973" y="1438"/>
                  </a:lnTo>
                  <a:lnTo>
                    <a:pt x="986" y="1425"/>
                  </a:lnTo>
                  <a:lnTo>
                    <a:pt x="998" y="1409"/>
                  </a:lnTo>
                  <a:lnTo>
                    <a:pt x="1005" y="1389"/>
                  </a:lnTo>
                  <a:lnTo>
                    <a:pt x="1169" y="802"/>
                  </a:lnTo>
                  <a:lnTo>
                    <a:pt x="1170" y="784"/>
                  </a:lnTo>
                  <a:lnTo>
                    <a:pt x="1167" y="766"/>
                  </a:lnTo>
                  <a:lnTo>
                    <a:pt x="1158" y="749"/>
                  </a:lnTo>
                  <a:lnTo>
                    <a:pt x="1147" y="734"/>
                  </a:lnTo>
                  <a:lnTo>
                    <a:pt x="1132" y="721"/>
                  </a:lnTo>
                  <a:lnTo>
                    <a:pt x="1114" y="714"/>
                  </a:lnTo>
                  <a:lnTo>
                    <a:pt x="1104" y="711"/>
                  </a:lnTo>
                  <a:lnTo>
                    <a:pt x="1134" y="601"/>
                  </a:lnTo>
                  <a:lnTo>
                    <a:pt x="1148" y="551"/>
                  </a:lnTo>
                  <a:lnTo>
                    <a:pt x="1161" y="504"/>
                  </a:lnTo>
                  <a:lnTo>
                    <a:pt x="1170" y="457"/>
                  </a:lnTo>
                  <a:lnTo>
                    <a:pt x="1176" y="411"/>
                  </a:lnTo>
                  <a:lnTo>
                    <a:pt x="1178" y="367"/>
                  </a:lnTo>
                  <a:lnTo>
                    <a:pt x="1176" y="321"/>
                  </a:lnTo>
                  <a:lnTo>
                    <a:pt x="1167" y="277"/>
                  </a:lnTo>
                  <a:lnTo>
                    <a:pt x="1150" y="233"/>
                  </a:lnTo>
                  <a:lnTo>
                    <a:pt x="1127" y="200"/>
                  </a:lnTo>
                  <a:lnTo>
                    <a:pt x="1096" y="169"/>
                  </a:lnTo>
                  <a:lnTo>
                    <a:pt x="1062" y="140"/>
                  </a:lnTo>
                  <a:lnTo>
                    <a:pt x="1022" y="114"/>
                  </a:lnTo>
                  <a:lnTo>
                    <a:pt x="977" y="90"/>
                  </a:lnTo>
                  <a:lnTo>
                    <a:pt x="927" y="70"/>
                  </a:lnTo>
                  <a:lnTo>
                    <a:pt x="874" y="53"/>
                  </a:lnTo>
                  <a:lnTo>
                    <a:pt x="820" y="40"/>
                  </a:lnTo>
                  <a:lnTo>
                    <a:pt x="769" y="31"/>
                  </a:lnTo>
                  <a:lnTo>
                    <a:pt x="722" y="24"/>
                  </a:lnTo>
                  <a:lnTo>
                    <a:pt x="678" y="22"/>
                  </a:lnTo>
                  <a:close/>
                  <a:moveTo>
                    <a:pt x="678" y="0"/>
                  </a:moveTo>
                  <a:lnTo>
                    <a:pt x="724" y="2"/>
                  </a:lnTo>
                  <a:lnTo>
                    <a:pt x="773" y="8"/>
                  </a:lnTo>
                  <a:lnTo>
                    <a:pt x="825" y="18"/>
                  </a:lnTo>
                  <a:lnTo>
                    <a:pt x="880" y="32"/>
                  </a:lnTo>
                  <a:lnTo>
                    <a:pt x="929" y="46"/>
                  </a:lnTo>
                  <a:lnTo>
                    <a:pt x="976" y="65"/>
                  </a:lnTo>
                  <a:lnTo>
                    <a:pt x="1018" y="86"/>
                  </a:lnTo>
                  <a:lnTo>
                    <a:pt x="1056" y="109"/>
                  </a:lnTo>
                  <a:lnTo>
                    <a:pt x="1091" y="135"/>
                  </a:lnTo>
                  <a:lnTo>
                    <a:pt x="1122" y="162"/>
                  </a:lnTo>
                  <a:lnTo>
                    <a:pt x="1148" y="191"/>
                  </a:lnTo>
                  <a:lnTo>
                    <a:pt x="1170" y="222"/>
                  </a:lnTo>
                  <a:lnTo>
                    <a:pt x="1171" y="223"/>
                  </a:lnTo>
                  <a:lnTo>
                    <a:pt x="1187" y="265"/>
                  </a:lnTo>
                  <a:lnTo>
                    <a:pt x="1196" y="307"/>
                  </a:lnTo>
                  <a:lnTo>
                    <a:pt x="1202" y="348"/>
                  </a:lnTo>
                  <a:lnTo>
                    <a:pt x="1202" y="390"/>
                  </a:lnTo>
                  <a:lnTo>
                    <a:pt x="1197" y="432"/>
                  </a:lnTo>
                  <a:lnTo>
                    <a:pt x="1190" y="474"/>
                  </a:lnTo>
                  <a:lnTo>
                    <a:pt x="1181" y="518"/>
                  </a:lnTo>
                  <a:lnTo>
                    <a:pt x="1169" y="562"/>
                  </a:lnTo>
                  <a:lnTo>
                    <a:pt x="1156" y="607"/>
                  </a:lnTo>
                  <a:lnTo>
                    <a:pt x="1132" y="696"/>
                  </a:lnTo>
                  <a:lnTo>
                    <a:pt x="1149" y="706"/>
                  </a:lnTo>
                  <a:lnTo>
                    <a:pt x="1164" y="718"/>
                  </a:lnTo>
                  <a:lnTo>
                    <a:pt x="1176" y="735"/>
                  </a:lnTo>
                  <a:lnTo>
                    <a:pt x="1186" y="752"/>
                  </a:lnTo>
                  <a:lnTo>
                    <a:pt x="1191" y="771"/>
                  </a:lnTo>
                  <a:lnTo>
                    <a:pt x="1193" y="790"/>
                  </a:lnTo>
                  <a:lnTo>
                    <a:pt x="1191" y="808"/>
                  </a:lnTo>
                  <a:lnTo>
                    <a:pt x="1027" y="1395"/>
                  </a:lnTo>
                  <a:lnTo>
                    <a:pt x="1018" y="1419"/>
                  </a:lnTo>
                  <a:lnTo>
                    <a:pt x="1004" y="1440"/>
                  </a:lnTo>
                  <a:lnTo>
                    <a:pt x="987" y="1456"/>
                  </a:lnTo>
                  <a:lnTo>
                    <a:pt x="967" y="1469"/>
                  </a:lnTo>
                  <a:lnTo>
                    <a:pt x="944" y="1476"/>
                  </a:lnTo>
                  <a:lnTo>
                    <a:pt x="920" y="1478"/>
                  </a:lnTo>
                  <a:lnTo>
                    <a:pt x="920" y="1478"/>
                  </a:lnTo>
                  <a:lnTo>
                    <a:pt x="900" y="1477"/>
                  </a:lnTo>
                  <a:lnTo>
                    <a:pt x="880" y="1473"/>
                  </a:lnTo>
                  <a:lnTo>
                    <a:pt x="107" y="1258"/>
                  </a:lnTo>
                  <a:lnTo>
                    <a:pt x="83" y="1248"/>
                  </a:lnTo>
                  <a:lnTo>
                    <a:pt x="60" y="1236"/>
                  </a:lnTo>
                  <a:lnTo>
                    <a:pt x="40" y="1221"/>
                  </a:lnTo>
                  <a:lnTo>
                    <a:pt x="24" y="1203"/>
                  </a:lnTo>
                  <a:lnTo>
                    <a:pt x="10" y="1181"/>
                  </a:lnTo>
                  <a:lnTo>
                    <a:pt x="2" y="1158"/>
                  </a:lnTo>
                  <a:lnTo>
                    <a:pt x="0" y="1134"/>
                  </a:lnTo>
                  <a:lnTo>
                    <a:pt x="4" y="1111"/>
                  </a:lnTo>
                  <a:lnTo>
                    <a:pt x="168" y="523"/>
                  </a:lnTo>
                  <a:lnTo>
                    <a:pt x="176" y="505"/>
                  </a:lnTo>
                  <a:lnTo>
                    <a:pt x="188" y="489"/>
                  </a:lnTo>
                  <a:lnTo>
                    <a:pt x="204" y="476"/>
                  </a:lnTo>
                  <a:lnTo>
                    <a:pt x="223" y="464"/>
                  </a:lnTo>
                  <a:lnTo>
                    <a:pt x="246" y="455"/>
                  </a:lnTo>
                  <a:lnTo>
                    <a:pt x="272" y="448"/>
                  </a:lnTo>
                  <a:lnTo>
                    <a:pt x="300" y="445"/>
                  </a:lnTo>
                  <a:lnTo>
                    <a:pt x="320" y="374"/>
                  </a:lnTo>
                  <a:lnTo>
                    <a:pt x="331" y="333"/>
                  </a:lnTo>
                  <a:lnTo>
                    <a:pt x="343" y="293"/>
                  </a:lnTo>
                  <a:lnTo>
                    <a:pt x="355" y="255"/>
                  </a:lnTo>
                  <a:lnTo>
                    <a:pt x="369" y="218"/>
                  </a:lnTo>
                  <a:lnTo>
                    <a:pt x="385" y="183"/>
                  </a:lnTo>
                  <a:lnTo>
                    <a:pt x="403" y="150"/>
                  </a:lnTo>
                  <a:lnTo>
                    <a:pt x="423" y="119"/>
                  </a:lnTo>
                  <a:lnTo>
                    <a:pt x="447" y="89"/>
                  </a:lnTo>
                  <a:lnTo>
                    <a:pt x="475" y="62"/>
                  </a:lnTo>
                  <a:lnTo>
                    <a:pt x="507" y="38"/>
                  </a:lnTo>
                  <a:lnTo>
                    <a:pt x="508" y="37"/>
                  </a:lnTo>
                  <a:lnTo>
                    <a:pt x="546" y="21"/>
                  </a:lnTo>
                  <a:lnTo>
                    <a:pt x="586" y="10"/>
                  </a:lnTo>
                  <a:lnTo>
                    <a:pt x="630" y="2"/>
                  </a:lnTo>
                  <a:lnTo>
                    <a:pt x="678" y="0"/>
                  </a:lnTo>
                  <a:close/>
                </a:path>
              </a:pathLst>
            </a:custGeom>
            <a:solidFill>
              <a:srgbClr val="FFFFFF"/>
            </a:solidFill>
            <a:ln w="0">
              <a:solidFill>
                <a:sysClr val="window" lastClr="FFFFFF">
                  <a:lumMod val="95000"/>
                </a:sysClr>
              </a:solidFill>
              <a:prstDash val="solid"/>
              <a:round/>
            </a:ln>
          </p:spPr>
          <p:txBody>
            <a:bodyPr vert="horz" wrap="square" lIns="91427" tIns="45713" rIns="91427" bIns="45713" numCol="1" anchor="t" anchorCtr="0" compatLnSpc="1"/>
            <a:lstStyle/>
            <a:p>
              <a:pPr marL="0" marR="0" lvl="0" indent="0" defTabSz="932180" eaLnBrk="1" fontAlgn="auto" latinLnBrk="0" hangingPunct="1">
                <a:lnSpc>
                  <a:spcPct val="100000"/>
                </a:lnSpc>
                <a:spcBef>
                  <a:spcPts val="0"/>
                </a:spcBef>
                <a:spcAft>
                  <a:spcPts val="0"/>
                </a:spcAft>
                <a:buClrTx/>
                <a:buSzTx/>
                <a:buFontTx/>
                <a:buNone/>
                <a:defRPr/>
              </a:pPr>
              <a:endParaRPr kumimoji="0" lang="en-GB" sz="1800" b="0" i="0" u="none" strike="noStrike" kern="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endParaRPr>
            </a:p>
          </p:txBody>
        </p:sp>
      </p:grpSp>
      <p:sp>
        <p:nvSpPr>
          <p:cNvPr id="29" name="TextBox 92"/>
          <p:cNvSpPr txBox="1"/>
          <p:nvPr/>
        </p:nvSpPr>
        <p:spPr>
          <a:xfrm>
            <a:off x="1939550" y="2445475"/>
            <a:ext cx="1005412" cy="338558"/>
          </a:xfrm>
          <a:prstGeom prst="rect">
            <a:avLst/>
          </a:prstGeom>
          <a:noFill/>
        </p:spPr>
        <p:txBody>
          <a:bodyPr wrap="none" lIns="91444" tIns="45722" rIns="91444" bIns="45722"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chemeClr val="accent2"/>
                </a:solidFill>
                <a:effectLst/>
                <a:uLnTx/>
                <a:uFillTx/>
                <a:latin typeface="微软雅黑" panose="020B0503020204020204" pitchFamily="34" charset="-122"/>
                <a:ea typeface="微软雅黑" panose="020B0503020204020204" pitchFamily="34" charset="-122"/>
              </a:rPr>
              <a:t>标题内容</a:t>
            </a:r>
          </a:p>
        </p:txBody>
      </p:sp>
      <p:sp>
        <p:nvSpPr>
          <p:cNvPr id="30" name="TextBox 93"/>
          <p:cNvSpPr txBox="1"/>
          <p:nvPr/>
        </p:nvSpPr>
        <p:spPr>
          <a:xfrm>
            <a:off x="6263212" y="2445475"/>
            <a:ext cx="1005412" cy="338558"/>
          </a:xfrm>
          <a:prstGeom prst="rect">
            <a:avLst/>
          </a:prstGeom>
          <a:noFill/>
        </p:spPr>
        <p:txBody>
          <a:bodyPr wrap="none" lIns="91444" tIns="45722" rIns="91444" bIns="45722"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chemeClr val="accent2"/>
                </a:solidFill>
                <a:effectLst/>
                <a:uLnTx/>
                <a:uFillTx/>
                <a:latin typeface="微软雅黑" panose="020B0503020204020204" pitchFamily="34" charset="-122"/>
                <a:ea typeface="微软雅黑" panose="020B0503020204020204" pitchFamily="34" charset="-122"/>
              </a:rPr>
              <a:t>标题内容</a:t>
            </a:r>
          </a:p>
        </p:txBody>
      </p:sp>
      <p:sp>
        <p:nvSpPr>
          <p:cNvPr id="31" name="TextBox 94"/>
          <p:cNvSpPr txBox="1"/>
          <p:nvPr/>
        </p:nvSpPr>
        <p:spPr>
          <a:xfrm>
            <a:off x="4087790" y="3169531"/>
            <a:ext cx="1005412" cy="338558"/>
          </a:xfrm>
          <a:prstGeom prst="rect">
            <a:avLst/>
          </a:prstGeom>
          <a:noFill/>
        </p:spPr>
        <p:txBody>
          <a:bodyPr wrap="none" lIns="91444" tIns="45722" rIns="91444" bIns="45722"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chemeClr val="accent2"/>
                </a:solidFill>
                <a:effectLst/>
                <a:uLnTx/>
                <a:uFillTx/>
                <a:latin typeface="微软雅黑" panose="020B0503020204020204" pitchFamily="34" charset="-122"/>
                <a:ea typeface="微软雅黑" panose="020B0503020204020204" pitchFamily="34" charset="-122"/>
              </a:rPr>
              <a:t>标题内容</a:t>
            </a:r>
          </a:p>
        </p:txBody>
      </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barn(outVertical)">
                                      <p:cBhvr>
                                        <p:cTn id="10" dur="500"/>
                                        <p:tgtEl>
                                          <p:spTgt spid="31"/>
                                        </p:tgtEl>
                                      </p:cBhvr>
                                    </p:animEffect>
                                  </p:childTnLst>
                                </p:cTn>
                              </p:par>
                              <p:par>
                                <p:cTn id="11" presetID="16" presetClass="entr" presetSubtype="37"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barn(outVertical)">
                                      <p:cBhvr>
                                        <p:cTn id="13" dur="500"/>
                                        <p:tgtEl>
                                          <p:spTgt spid="29"/>
                                        </p:tgtEl>
                                      </p:cBhvr>
                                    </p:animEffect>
                                  </p:childTnLst>
                                </p:cTn>
                              </p:par>
                              <p:par>
                                <p:cTn id="14" presetID="16" presetClass="entr" presetSubtype="37"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barn(outVertical)">
                                      <p:cBhvr>
                                        <p:cTn id="16" dur="500"/>
                                        <p:tgtEl>
                                          <p:spTgt spid="30"/>
                                        </p:tgtEl>
                                      </p:cBhvr>
                                    </p:animEffect>
                                  </p:childTnLst>
                                </p:cTn>
                              </p:par>
                            </p:childTnLst>
                          </p:cTn>
                        </p:par>
                        <p:par>
                          <p:cTn id="17" fill="hold">
                            <p:stCondLst>
                              <p:cond delay="500"/>
                            </p:stCondLst>
                            <p:childTnLst>
                              <p:par>
                                <p:cTn id="18" presetID="49" presetClass="entr" presetSubtype="0" decel="10000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fltVal val="0"/>
                                          </p:val>
                                        </p:tav>
                                        <p:tav tm="100000">
                                          <p:val>
                                            <p:strVal val="#ppt_w"/>
                                          </p:val>
                                        </p:tav>
                                      </p:tavLst>
                                    </p:anim>
                                    <p:anim calcmode="lin" valueType="num">
                                      <p:cBhvr>
                                        <p:cTn id="21" dur="500" fill="hold"/>
                                        <p:tgtEl>
                                          <p:spTgt spid="10"/>
                                        </p:tgtEl>
                                        <p:attrNameLst>
                                          <p:attrName>ppt_h</p:attrName>
                                        </p:attrNameLst>
                                      </p:cBhvr>
                                      <p:tavLst>
                                        <p:tav tm="0">
                                          <p:val>
                                            <p:fltVal val="0"/>
                                          </p:val>
                                        </p:tav>
                                        <p:tav tm="100000">
                                          <p:val>
                                            <p:strVal val="#ppt_h"/>
                                          </p:val>
                                        </p:tav>
                                      </p:tavLst>
                                    </p:anim>
                                    <p:anim calcmode="lin" valueType="num">
                                      <p:cBhvr>
                                        <p:cTn id="22" dur="500" fill="hold"/>
                                        <p:tgtEl>
                                          <p:spTgt spid="10"/>
                                        </p:tgtEl>
                                        <p:attrNameLst>
                                          <p:attrName>style.rotation</p:attrName>
                                        </p:attrNameLst>
                                      </p:cBhvr>
                                      <p:tavLst>
                                        <p:tav tm="0">
                                          <p:val>
                                            <p:fltVal val="360"/>
                                          </p:val>
                                        </p:tav>
                                        <p:tav tm="100000">
                                          <p:val>
                                            <p:fltVal val="0"/>
                                          </p:val>
                                        </p:tav>
                                      </p:tavLst>
                                    </p:anim>
                                    <p:animEffect transition="in" filter="fade">
                                      <p:cBhvr>
                                        <p:cTn id="23" dur="500"/>
                                        <p:tgtEl>
                                          <p:spTgt spid="10"/>
                                        </p:tgtEl>
                                      </p:cBhvr>
                                    </p:animEffect>
                                  </p:childTnLst>
                                </p:cTn>
                              </p:par>
                              <p:par>
                                <p:cTn id="24" presetID="49" presetClass="entr" presetSubtype="0" decel="100000"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p:cTn id="26" dur="500" fill="hold"/>
                                        <p:tgtEl>
                                          <p:spTgt spid="22"/>
                                        </p:tgtEl>
                                        <p:attrNameLst>
                                          <p:attrName>ppt_w</p:attrName>
                                        </p:attrNameLst>
                                      </p:cBhvr>
                                      <p:tavLst>
                                        <p:tav tm="0">
                                          <p:val>
                                            <p:fltVal val="0"/>
                                          </p:val>
                                        </p:tav>
                                        <p:tav tm="100000">
                                          <p:val>
                                            <p:strVal val="#ppt_w"/>
                                          </p:val>
                                        </p:tav>
                                      </p:tavLst>
                                    </p:anim>
                                    <p:anim calcmode="lin" valueType="num">
                                      <p:cBhvr>
                                        <p:cTn id="27" dur="500" fill="hold"/>
                                        <p:tgtEl>
                                          <p:spTgt spid="22"/>
                                        </p:tgtEl>
                                        <p:attrNameLst>
                                          <p:attrName>ppt_h</p:attrName>
                                        </p:attrNameLst>
                                      </p:cBhvr>
                                      <p:tavLst>
                                        <p:tav tm="0">
                                          <p:val>
                                            <p:fltVal val="0"/>
                                          </p:val>
                                        </p:tav>
                                        <p:tav tm="100000">
                                          <p:val>
                                            <p:strVal val="#ppt_h"/>
                                          </p:val>
                                        </p:tav>
                                      </p:tavLst>
                                    </p:anim>
                                    <p:anim calcmode="lin" valueType="num">
                                      <p:cBhvr>
                                        <p:cTn id="28" dur="500" fill="hold"/>
                                        <p:tgtEl>
                                          <p:spTgt spid="22"/>
                                        </p:tgtEl>
                                        <p:attrNameLst>
                                          <p:attrName>style.rotation</p:attrName>
                                        </p:attrNameLst>
                                      </p:cBhvr>
                                      <p:tavLst>
                                        <p:tav tm="0">
                                          <p:val>
                                            <p:fltVal val="360"/>
                                          </p:val>
                                        </p:tav>
                                        <p:tav tm="100000">
                                          <p:val>
                                            <p:fltVal val="0"/>
                                          </p:val>
                                        </p:tav>
                                      </p:tavLst>
                                    </p:anim>
                                    <p:animEffect transition="in" filter="fade">
                                      <p:cBhvr>
                                        <p:cTn id="29" dur="500"/>
                                        <p:tgtEl>
                                          <p:spTgt spid="22"/>
                                        </p:tgtEl>
                                      </p:cBhvr>
                                    </p:animEffect>
                                  </p:childTnLst>
                                </p:cTn>
                              </p:par>
                              <p:par>
                                <p:cTn id="30" presetID="49" presetClass="entr" presetSubtype="0" decel="10000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 calcmode="lin" valueType="num">
                                      <p:cBhvr>
                                        <p:cTn id="34" dur="500" fill="hold"/>
                                        <p:tgtEl>
                                          <p:spTgt spid="9"/>
                                        </p:tgtEl>
                                        <p:attrNameLst>
                                          <p:attrName>style.rotation</p:attrName>
                                        </p:attrNameLst>
                                      </p:cBhvr>
                                      <p:tavLst>
                                        <p:tav tm="0">
                                          <p:val>
                                            <p:fltVal val="360"/>
                                          </p:val>
                                        </p:tav>
                                        <p:tav tm="100000">
                                          <p:val>
                                            <p:fltVal val="0"/>
                                          </p:val>
                                        </p:tav>
                                      </p:tavLst>
                                    </p:anim>
                                    <p:animEffect transition="in" filter="fade">
                                      <p:cBhvr>
                                        <p:cTn id="35" dur="500"/>
                                        <p:tgtEl>
                                          <p:spTgt spid="9"/>
                                        </p:tgtEl>
                                      </p:cBhvr>
                                    </p:animEffect>
                                  </p:childTnLst>
                                </p:cTn>
                              </p:par>
                              <p:par>
                                <p:cTn id="36" presetID="49" presetClass="entr" presetSubtype="0" decel="100000" fill="hold" nodeType="with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p:cTn id="38" dur="500" fill="hold"/>
                                        <p:tgtEl>
                                          <p:spTgt spid="15"/>
                                        </p:tgtEl>
                                        <p:attrNameLst>
                                          <p:attrName>ppt_w</p:attrName>
                                        </p:attrNameLst>
                                      </p:cBhvr>
                                      <p:tavLst>
                                        <p:tav tm="0">
                                          <p:val>
                                            <p:fltVal val="0"/>
                                          </p:val>
                                        </p:tav>
                                        <p:tav tm="100000">
                                          <p:val>
                                            <p:strVal val="#ppt_w"/>
                                          </p:val>
                                        </p:tav>
                                      </p:tavLst>
                                    </p:anim>
                                    <p:anim calcmode="lin" valueType="num">
                                      <p:cBhvr>
                                        <p:cTn id="39" dur="500" fill="hold"/>
                                        <p:tgtEl>
                                          <p:spTgt spid="15"/>
                                        </p:tgtEl>
                                        <p:attrNameLst>
                                          <p:attrName>ppt_h</p:attrName>
                                        </p:attrNameLst>
                                      </p:cBhvr>
                                      <p:tavLst>
                                        <p:tav tm="0">
                                          <p:val>
                                            <p:fltVal val="0"/>
                                          </p:val>
                                        </p:tav>
                                        <p:tav tm="100000">
                                          <p:val>
                                            <p:strVal val="#ppt_h"/>
                                          </p:val>
                                        </p:tav>
                                      </p:tavLst>
                                    </p:anim>
                                    <p:anim calcmode="lin" valueType="num">
                                      <p:cBhvr>
                                        <p:cTn id="40" dur="500" fill="hold"/>
                                        <p:tgtEl>
                                          <p:spTgt spid="15"/>
                                        </p:tgtEl>
                                        <p:attrNameLst>
                                          <p:attrName>style.rotation</p:attrName>
                                        </p:attrNameLst>
                                      </p:cBhvr>
                                      <p:tavLst>
                                        <p:tav tm="0">
                                          <p:val>
                                            <p:fltVal val="360"/>
                                          </p:val>
                                        </p:tav>
                                        <p:tav tm="100000">
                                          <p:val>
                                            <p:fltVal val="0"/>
                                          </p:val>
                                        </p:tav>
                                      </p:tavLst>
                                    </p:anim>
                                    <p:animEffect transition="in" filter="fade">
                                      <p:cBhvr>
                                        <p:cTn id="41" dur="500"/>
                                        <p:tgtEl>
                                          <p:spTgt spid="15"/>
                                        </p:tgtEl>
                                      </p:cBhvr>
                                    </p:animEffect>
                                  </p:childTnLst>
                                </p:cTn>
                              </p:par>
                              <p:par>
                                <p:cTn id="42" presetID="49" presetClass="entr" presetSubtype="0" decel="100000"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500" fill="hold"/>
                                        <p:tgtEl>
                                          <p:spTgt spid="11"/>
                                        </p:tgtEl>
                                        <p:attrNameLst>
                                          <p:attrName>ppt_w</p:attrName>
                                        </p:attrNameLst>
                                      </p:cBhvr>
                                      <p:tavLst>
                                        <p:tav tm="0">
                                          <p:val>
                                            <p:fltVal val="0"/>
                                          </p:val>
                                        </p:tav>
                                        <p:tav tm="100000">
                                          <p:val>
                                            <p:strVal val="#ppt_w"/>
                                          </p:val>
                                        </p:tav>
                                      </p:tavLst>
                                    </p:anim>
                                    <p:anim calcmode="lin" valueType="num">
                                      <p:cBhvr>
                                        <p:cTn id="45" dur="500" fill="hold"/>
                                        <p:tgtEl>
                                          <p:spTgt spid="11"/>
                                        </p:tgtEl>
                                        <p:attrNameLst>
                                          <p:attrName>ppt_h</p:attrName>
                                        </p:attrNameLst>
                                      </p:cBhvr>
                                      <p:tavLst>
                                        <p:tav tm="0">
                                          <p:val>
                                            <p:fltVal val="0"/>
                                          </p:val>
                                        </p:tav>
                                        <p:tav tm="100000">
                                          <p:val>
                                            <p:strVal val="#ppt_h"/>
                                          </p:val>
                                        </p:tav>
                                      </p:tavLst>
                                    </p:anim>
                                    <p:anim calcmode="lin" valueType="num">
                                      <p:cBhvr>
                                        <p:cTn id="46" dur="500" fill="hold"/>
                                        <p:tgtEl>
                                          <p:spTgt spid="11"/>
                                        </p:tgtEl>
                                        <p:attrNameLst>
                                          <p:attrName>style.rotation</p:attrName>
                                        </p:attrNameLst>
                                      </p:cBhvr>
                                      <p:tavLst>
                                        <p:tav tm="0">
                                          <p:val>
                                            <p:fltVal val="360"/>
                                          </p:val>
                                        </p:tav>
                                        <p:tav tm="100000">
                                          <p:val>
                                            <p:fltVal val="0"/>
                                          </p:val>
                                        </p:tav>
                                      </p:tavLst>
                                    </p:anim>
                                    <p:animEffect transition="in" filter="fade">
                                      <p:cBhvr>
                                        <p:cTn id="47" dur="500"/>
                                        <p:tgtEl>
                                          <p:spTgt spid="11"/>
                                        </p:tgtEl>
                                      </p:cBhvr>
                                    </p:animEffect>
                                  </p:childTnLst>
                                </p:cTn>
                              </p:par>
                              <p:par>
                                <p:cTn id="48" presetID="49" presetClass="entr" presetSubtype="0" decel="100000" fill="hold" nodeType="withEffect">
                                  <p:stCondLst>
                                    <p:cond delay="0"/>
                                  </p:stCondLst>
                                  <p:childTnLst>
                                    <p:set>
                                      <p:cBhvr>
                                        <p:cTn id="49" dur="1" fill="hold">
                                          <p:stCondLst>
                                            <p:cond delay="0"/>
                                          </p:stCondLst>
                                        </p:cTn>
                                        <p:tgtEl>
                                          <p:spTgt spid="23"/>
                                        </p:tgtEl>
                                        <p:attrNameLst>
                                          <p:attrName>style.visibility</p:attrName>
                                        </p:attrNameLst>
                                      </p:cBhvr>
                                      <p:to>
                                        <p:strVal val="visible"/>
                                      </p:to>
                                    </p:set>
                                    <p:anim calcmode="lin" valueType="num">
                                      <p:cBhvr>
                                        <p:cTn id="50" dur="500" fill="hold"/>
                                        <p:tgtEl>
                                          <p:spTgt spid="23"/>
                                        </p:tgtEl>
                                        <p:attrNameLst>
                                          <p:attrName>ppt_w</p:attrName>
                                        </p:attrNameLst>
                                      </p:cBhvr>
                                      <p:tavLst>
                                        <p:tav tm="0">
                                          <p:val>
                                            <p:fltVal val="0"/>
                                          </p:val>
                                        </p:tav>
                                        <p:tav tm="100000">
                                          <p:val>
                                            <p:strVal val="#ppt_w"/>
                                          </p:val>
                                        </p:tav>
                                      </p:tavLst>
                                    </p:anim>
                                    <p:anim calcmode="lin" valueType="num">
                                      <p:cBhvr>
                                        <p:cTn id="51" dur="500" fill="hold"/>
                                        <p:tgtEl>
                                          <p:spTgt spid="23"/>
                                        </p:tgtEl>
                                        <p:attrNameLst>
                                          <p:attrName>ppt_h</p:attrName>
                                        </p:attrNameLst>
                                      </p:cBhvr>
                                      <p:tavLst>
                                        <p:tav tm="0">
                                          <p:val>
                                            <p:fltVal val="0"/>
                                          </p:val>
                                        </p:tav>
                                        <p:tav tm="100000">
                                          <p:val>
                                            <p:strVal val="#ppt_h"/>
                                          </p:val>
                                        </p:tav>
                                      </p:tavLst>
                                    </p:anim>
                                    <p:anim calcmode="lin" valueType="num">
                                      <p:cBhvr>
                                        <p:cTn id="52" dur="500" fill="hold"/>
                                        <p:tgtEl>
                                          <p:spTgt spid="23"/>
                                        </p:tgtEl>
                                        <p:attrNameLst>
                                          <p:attrName>style.rotation</p:attrName>
                                        </p:attrNameLst>
                                      </p:cBhvr>
                                      <p:tavLst>
                                        <p:tav tm="0">
                                          <p:val>
                                            <p:fltVal val="360"/>
                                          </p:val>
                                        </p:tav>
                                        <p:tav tm="100000">
                                          <p:val>
                                            <p:fltVal val="0"/>
                                          </p:val>
                                        </p:tav>
                                      </p:tavLst>
                                    </p:anim>
                                    <p:animEffect transition="in" filter="fade">
                                      <p:cBhvr>
                                        <p:cTn id="53" dur="500"/>
                                        <p:tgtEl>
                                          <p:spTgt spid="23"/>
                                        </p:tgtEl>
                                      </p:cBhvr>
                                    </p:animEffect>
                                  </p:childTnLst>
                                </p:cTn>
                              </p:par>
                            </p:childTnLst>
                          </p:cTn>
                        </p:par>
                        <p:par>
                          <p:cTn id="54" fill="hold">
                            <p:stCondLst>
                              <p:cond delay="1000"/>
                            </p:stCondLst>
                            <p:childTnLst>
                              <p:par>
                                <p:cTn id="55" presetID="2" presetClass="entr" presetSubtype="4"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ppt_x"/>
                                          </p:val>
                                        </p:tav>
                                        <p:tav tm="100000">
                                          <p:val>
                                            <p:strVal val="#ppt_x"/>
                                          </p:val>
                                        </p:tav>
                                      </p:tavLst>
                                    </p:anim>
                                    <p:anim calcmode="lin" valueType="num">
                                      <p:cBhvr additive="base">
                                        <p:cTn id="58" dur="500" fill="hold"/>
                                        <p:tgtEl>
                                          <p:spTgt spid="13"/>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par>
                                <p:cTn id="63" presetID="2" presetClass="entr" presetSubtype="1" fill="hold" grpId="0" nodeType="with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additive="base">
                                        <p:cTn id="65" dur="500" fill="hold"/>
                                        <p:tgtEl>
                                          <p:spTgt spid="14"/>
                                        </p:tgtEl>
                                        <p:attrNameLst>
                                          <p:attrName>ppt_x</p:attrName>
                                        </p:attrNameLst>
                                      </p:cBhvr>
                                      <p:tavLst>
                                        <p:tav tm="0">
                                          <p:val>
                                            <p:strVal val="#ppt_x"/>
                                          </p:val>
                                        </p:tav>
                                        <p:tav tm="100000">
                                          <p:val>
                                            <p:strVal val="#ppt_x"/>
                                          </p:val>
                                        </p:tav>
                                      </p:tavLst>
                                    </p:anim>
                                    <p:anim calcmode="lin" valueType="num">
                                      <p:cBhvr additive="base">
                                        <p:cTn id="66"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P spid="13" grpId="0"/>
      <p:bldP spid="14" grpId="0"/>
      <p:bldP spid="22" grpId="0" animBg="1"/>
      <p:bldP spid="29" grpId="0"/>
      <p:bldP spid="30" grpId="0"/>
      <p:bldP spid="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8"/>
          <p:cNvSpPr txBox="1">
            <a:spLocks noChangeArrowheads="1"/>
          </p:cNvSpPr>
          <p:nvPr/>
        </p:nvSpPr>
        <p:spPr bwMode="auto">
          <a:xfrm>
            <a:off x="1758900" y="1933559"/>
            <a:ext cx="7588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eaLnBrk="1" hangingPunct="1"/>
            <a:r>
              <a:rPr lang="en-US" altLang="zh-CN" sz="1600" b="1">
                <a:solidFill>
                  <a:schemeClr val="accent1"/>
                </a:solidFill>
                <a:latin typeface="微软雅黑" panose="020B0503020204020204" pitchFamily="34" charset="-122"/>
                <a:ea typeface="微软雅黑" panose="020B0503020204020204" pitchFamily="34" charset="-122"/>
              </a:rPr>
              <a:t>31%</a:t>
            </a:r>
            <a:endParaRPr lang="zh-CN" altLang="en-US" sz="1100" b="1">
              <a:solidFill>
                <a:schemeClr val="accent1"/>
              </a:solidFill>
              <a:latin typeface="微软雅黑" panose="020B0503020204020204" pitchFamily="34" charset="-122"/>
              <a:ea typeface="微软雅黑" panose="020B0503020204020204" pitchFamily="34" charset="-122"/>
            </a:endParaRPr>
          </a:p>
        </p:txBody>
      </p:sp>
      <p:sp>
        <p:nvSpPr>
          <p:cNvPr id="6" name="矩形 5"/>
          <p:cNvSpPr>
            <a:spLocks noChangeArrowheads="1"/>
          </p:cNvSpPr>
          <p:nvPr/>
        </p:nvSpPr>
        <p:spPr bwMode="auto">
          <a:xfrm>
            <a:off x="1231850" y="3294047"/>
            <a:ext cx="6940550"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nSpc>
                <a:spcPct val="130000"/>
              </a:lnSpc>
            </a:pPr>
            <a:r>
              <a:rPr lang="zh-CN" altLang="en-US" sz="1200" kern="3000" spc="23" dirty="0">
                <a:solidFill>
                  <a:schemeClr val="accent1"/>
                </a:solidFill>
                <a:latin typeface="微软雅黑" panose="020B0503020204020204" pitchFamily="34" charset="-122"/>
                <a:ea typeface="微软雅黑" panose="020B0503020204020204" pitchFamily="34" charset="-122"/>
              </a:rPr>
              <a:t>单击此处添加文本内容，文字内容需概括精炼，建议与标题相关并符合整体语言风格，语言描述尽量简洁生动。，不用多余的文字修饰，建议与标题相关并符合整体语言风格，语言描述尽量简洁生动。文字内容需概括精炼，建议与标题相关并符合整体语言风格，语言描述尽量简洁生动</a:t>
            </a:r>
          </a:p>
          <a:p>
            <a:pPr>
              <a:lnSpc>
                <a:spcPct val="130000"/>
              </a:lnSpc>
            </a:pPr>
            <a:endParaRPr lang="zh-CN" altLang="en-US" sz="1200" kern="3000" spc="23" dirty="0">
              <a:solidFill>
                <a:schemeClr val="accent1"/>
              </a:solidFill>
              <a:latin typeface="微软雅黑" panose="020B0503020204020204" pitchFamily="34" charset="-122"/>
              <a:ea typeface="微软雅黑" panose="020B0503020204020204" pitchFamily="34" charset="-122"/>
            </a:endParaRPr>
          </a:p>
          <a:p>
            <a:pPr>
              <a:lnSpc>
                <a:spcPct val="130000"/>
              </a:lnSpc>
            </a:pPr>
            <a:endParaRPr lang="zh-CN" altLang="en-US" sz="1200" kern="3000" spc="23" dirty="0">
              <a:solidFill>
                <a:schemeClr val="accent1"/>
              </a:solidFill>
              <a:latin typeface="微软雅黑" panose="020B0503020204020204" pitchFamily="34" charset="-122"/>
              <a:ea typeface="微软雅黑" panose="020B0503020204020204" pitchFamily="34" charset="-122"/>
            </a:endParaRPr>
          </a:p>
        </p:txBody>
      </p:sp>
      <p:sp>
        <p:nvSpPr>
          <p:cNvPr id="7" name="椭圆 6"/>
          <p:cNvSpPr/>
          <p:nvPr/>
        </p:nvSpPr>
        <p:spPr>
          <a:xfrm>
            <a:off x="1369962" y="1449372"/>
            <a:ext cx="1325563" cy="1325562"/>
          </a:xfrm>
          <a:prstGeom prst="ellipse">
            <a:avLst/>
          </a:prstGeom>
          <a:noFill/>
          <a:ln w="88900" cap="flat">
            <a:solidFill>
              <a:srgbClr val="B0B0B0"/>
            </a:solidFill>
            <a:prstDash val="solid"/>
            <a:miter lim="800000"/>
          </a:ln>
        </p:spPr>
        <p:txBody>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defRPr/>
            </a:pPr>
            <a:endParaRPr lang="zh-CN" altLang="en-US">
              <a:solidFill>
                <a:schemeClr val="accent1"/>
              </a:solidFill>
              <a:ea typeface="宋体" panose="02010600030101010101" pitchFamily="2" charset="-122"/>
            </a:endParaRPr>
          </a:p>
        </p:txBody>
      </p:sp>
      <p:grpSp>
        <p:nvGrpSpPr>
          <p:cNvPr id="8" name="组合 7"/>
          <p:cNvGrpSpPr/>
          <p:nvPr/>
        </p:nvGrpSpPr>
        <p:grpSpPr bwMode="auto">
          <a:xfrm rot="20494898">
            <a:off x="1293763" y="1335072"/>
            <a:ext cx="1554163" cy="1554162"/>
            <a:chOff x="1111121" y="1448465"/>
            <a:chExt cx="1554926" cy="1554926"/>
          </a:xfrm>
        </p:grpSpPr>
        <p:sp>
          <p:nvSpPr>
            <p:cNvPr id="9" name="空心弧 8"/>
            <p:cNvSpPr/>
            <p:nvPr/>
          </p:nvSpPr>
          <p:spPr>
            <a:xfrm rot="17697039">
              <a:off x="1111121" y="1448465"/>
              <a:ext cx="1554926" cy="1554926"/>
            </a:xfrm>
            <a:prstGeom prst="blockArc">
              <a:avLst>
                <a:gd name="adj1" fmla="val 10800000"/>
                <a:gd name="adj2" fmla="val 21338506"/>
                <a:gd name="adj3" fmla="val 14379"/>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defRPr/>
              </a:pPr>
              <a:endParaRPr lang="zh-CN" altLang="en-US">
                <a:ea typeface="宋体" panose="02010600030101010101" pitchFamily="2" charset="-122"/>
              </a:endParaRPr>
            </a:p>
          </p:txBody>
        </p:sp>
        <p:sp>
          <p:nvSpPr>
            <p:cNvPr id="10" name="椭圆 9"/>
            <p:cNvSpPr>
              <a:spLocks noChangeArrowheads="1"/>
            </p:cNvSpPr>
            <p:nvPr/>
          </p:nvSpPr>
          <p:spPr bwMode="auto">
            <a:xfrm>
              <a:off x="1216768" y="1563638"/>
              <a:ext cx="1324580" cy="132458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88900">
                  <a:solidFill>
                    <a:srgbClr val="000000"/>
                  </a:solidFill>
                  <a:miter lim="800000"/>
                  <a:headEnd/>
                  <a:tailEnd/>
                </a14:hiddenLine>
              </a:ext>
            </a:extLst>
          </p:spPr>
          <p:txBody>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grpSp>
      <p:sp>
        <p:nvSpPr>
          <p:cNvPr id="11" name="TextBox 32"/>
          <p:cNvSpPr txBox="1">
            <a:spLocks noChangeArrowheads="1"/>
          </p:cNvSpPr>
          <p:nvPr/>
        </p:nvSpPr>
        <p:spPr bwMode="auto">
          <a:xfrm>
            <a:off x="3505150" y="1933559"/>
            <a:ext cx="7588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eaLnBrk="1" hangingPunct="1"/>
            <a:r>
              <a:rPr lang="en-US" altLang="zh-CN" sz="1600" b="1">
                <a:solidFill>
                  <a:schemeClr val="accent1"/>
                </a:solidFill>
                <a:latin typeface="微软雅黑" panose="020B0503020204020204" pitchFamily="34" charset="-122"/>
                <a:ea typeface="微软雅黑" panose="020B0503020204020204" pitchFamily="34" charset="-122"/>
              </a:rPr>
              <a:t>24%</a:t>
            </a:r>
            <a:endParaRPr lang="zh-CN" altLang="en-US" sz="1100" b="1">
              <a:solidFill>
                <a:schemeClr val="accent1"/>
              </a:solidFill>
              <a:latin typeface="微软雅黑" panose="020B0503020204020204" pitchFamily="34" charset="-122"/>
              <a:ea typeface="微软雅黑" panose="020B0503020204020204" pitchFamily="34" charset="-122"/>
            </a:endParaRPr>
          </a:p>
        </p:txBody>
      </p:sp>
      <p:sp>
        <p:nvSpPr>
          <p:cNvPr id="12" name="椭圆 11"/>
          <p:cNvSpPr/>
          <p:nvPr/>
        </p:nvSpPr>
        <p:spPr>
          <a:xfrm>
            <a:off x="3117800" y="1449372"/>
            <a:ext cx="1323975" cy="1325562"/>
          </a:xfrm>
          <a:prstGeom prst="ellipse">
            <a:avLst/>
          </a:prstGeom>
          <a:noFill/>
          <a:ln w="88900" cap="flat">
            <a:solidFill>
              <a:srgbClr val="B0B0B0"/>
            </a:solidFill>
            <a:prstDash val="solid"/>
            <a:miter lim="800000"/>
          </a:ln>
        </p:spPr>
        <p:txBody>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defRPr/>
            </a:pPr>
            <a:endParaRPr lang="zh-CN" altLang="en-US">
              <a:solidFill>
                <a:schemeClr val="accent1"/>
              </a:solidFill>
              <a:ea typeface="宋体" panose="02010600030101010101" pitchFamily="2" charset="-122"/>
            </a:endParaRPr>
          </a:p>
        </p:txBody>
      </p:sp>
      <p:grpSp>
        <p:nvGrpSpPr>
          <p:cNvPr id="13" name="组合 12"/>
          <p:cNvGrpSpPr/>
          <p:nvPr/>
        </p:nvGrpSpPr>
        <p:grpSpPr bwMode="auto">
          <a:xfrm rot="16947254">
            <a:off x="3019375" y="1323959"/>
            <a:ext cx="1555750" cy="1555750"/>
            <a:chOff x="1106586" y="1427939"/>
            <a:chExt cx="1554926" cy="1554926"/>
          </a:xfrm>
        </p:grpSpPr>
        <p:sp>
          <p:nvSpPr>
            <p:cNvPr id="14" name="空心弧 13"/>
            <p:cNvSpPr/>
            <p:nvPr/>
          </p:nvSpPr>
          <p:spPr>
            <a:xfrm rot="16291950">
              <a:off x="1106586" y="1427939"/>
              <a:ext cx="1554926" cy="1554926"/>
            </a:xfrm>
            <a:prstGeom prst="blockArc">
              <a:avLst>
                <a:gd name="adj1" fmla="val 11763959"/>
                <a:gd name="adj2" fmla="val 21338506"/>
                <a:gd name="adj3" fmla="val 14379"/>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defRPr/>
              </a:pPr>
              <a:endParaRPr lang="zh-CN" altLang="en-US">
                <a:ea typeface="宋体" panose="02010600030101010101" pitchFamily="2" charset="-122"/>
              </a:endParaRPr>
            </a:p>
          </p:txBody>
        </p:sp>
        <p:sp>
          <p:nvSpPr>
            <p:cNvPr id="15" name="椭圆 14"/>
            <p:cNvSpPr>
              <a:spLocks noChangeArrowheads="1"/>
            </p:cNvSpPr>
            <p:nvPr/>
          </p:nvSpPr>
          <p:spPr bwMode="auto">
            <a:xfrm>
              <a:off x="1216768" y="1563638"/>
              <a:ext cx="1324580" cy="132458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88900">
                  <a:solidFill>
                    <a:srgbClr val="000000"/>
                  </a:solidFill>
                  <a:miter lim="800000"/>
                  <a:headEnd/>
                  <a:tailEnd/>
                </a14:hiddenLine>
              </a:ext>
            </a:extLst>
          </p:spPr>
          <p:txBody>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grpSp>
      <p:sp>
        <p:nvSpPr>
          <p:cNvPr id="16" name="TextBox 37"/>
          <p:cNvSpPr txBox="1">
            <a:spLocks noChangeArrowheads="1"/>
          </p:cNvSpPr>
          <p:nvPr/>
        </p:nvSpPr>
        <p:spPr bwMode="auto">
          <a:xfrm>
            <a:off x="5178375" y="1933559"/>
            <a:ext cx="7588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eaLnBrk="1" hangingPunct="1"/>
            <a:r>
              <a:rPr lang="en-US" altLang="zh-CN" sz="1600" b="1">
                <a:solidFill>
                  <a:schemeClr val="accent1"/>
                </a:solidFill>
                <a:latin typeface="微软雅黑" panose="020B0503020204020204" pitchFamily="34" charset="-122"/>
                <a:ea typeface="微软雅黑" panose="020B0503020204020204" pitchFamily="34" charset="-122"/>
              </a:rPr>
              <a:t>11%</a:t>
            </a:r>
            <a:endParaRPr lang="zh-CN" altLang="en-US" sz="1100" b="1">
              <a:solidFill>
                <a:schemeClr val="accent1"/>
              </a:solidFill>
              <a:latin typeface="微软雅黑" panose="020B0503020204020204" pitchFamily="34" charset="-122"/>
              <a:ea typeface="微软雅黑" panose="020B0503020204020204" pitchFamily="34" charset="-122"/>
            </a:endParaRPr>
          </a:p>
        </p:txBody>
      </p:sp>
      <p:sp>
        <p:nvSpPr>
          <p:cNvPr id="17" name="椭圆 16"/>
          <p:cNvSpPr/>
          <p:nvPr/>
        </p:nvSpPr>
        <p:spPr>
          <a:xfrm>
            <a:off x="4873575" y="1449372"/>
            <a:ext cx="1325562" cy="1325562"/>
          </a:xfrm>
          <a:prstGeom prst="ellipse">
            <a:avLst/>
          </a:prstGeom>
          <a:noFill/>
          <a:ln w="88900" cap="flat">
            <a:solidFill>
              <a:srgbClr val="B0B0B0"/>
            </a:solidFill>
            <a:prstDash val="solid"/>
            <a:miter lim="800000"/>
          </a:ln>
        </p:spPr>
        <p:txBody>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defRPr/>
            </a:pPr>
            <a:endParaRPr lang="zh-CN" altLang="en-US">
              <a:solidFill>
                <a:schemeClr val="accent1"/>
              </a:solidFill>
              <a:ea typeface="宋体" panose="02010600030101010101" pitchFamily="2" charset="-122"/>
            </a:endParaRPr>
          </a:p>
        </p:txBody>
      </p:sp>
      <p:grpSp>
        <p:nvGrpSpPr>
          <p:cNvPr id="18" name="组合 17"/>
          <p:cNvGrpSpPr/>
          <p:nvPr/>
        </p:nvGrpSpPr>
        <p:grpSpPr bwMode="auto">
          <a:xfrm rot="9344491">
            <a:off x="4765625" y="1335072"/>
            <a:ext cx="1555750" cy="1554162"/>
            <a:chOff x="1111120" y="1448465"/>
            <a:chExt cx="1554926" cy="1554926"/>
          </a:xfrm>
        </p:grpSpPr>
        <p:sp>
          <p:nvSpPr>
            <p:cNvPr id="19" name="空心弧 18"/>
            <p:cNvSpPr/>
            <p:nvPr/>
          </p:nvSpPr>
          <p:spPr>
            <a:xfrm rot="17697039">
              <a:off x="1111120" y="1448465"/>
              <a:ext cx="1554926" cy="1554926"/>
            </a:xfrm>
            <a:prstGeom prst="blockArc">
              <a:avLst>
                <a:gd name="adj1" fmla="val 16132578"/>
                <a:gd name="adj2" fmla="val 21338506"/>
                <a:gd name="adj3" fmla="val 14379"/>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defRPr/>
              </a:pPr>
              <a:endParaRPr lang="zh-CN" altLang="en-US">
                <a:ea typeface="宋体" panose="02010600030101010101" pitchFamily="2" charset="-122"/>
              </a:endParaRPr>
            </a:p>
          </p:txBody>
        </p:sp>
        <p:sp>
          <p:nvSpPr>
            <p:cNvPr id="20" name="椭圆 19"/>
            <p:cNvSpPr>
              <a:spLocks noChangeArrowheads="1"/>
            </p:cNvSpPr>
            <p:nvPr/>
          </p:nvSpPr>
          <p:spPr bwMode="auto">
            <a:xfrm>
              <a:off x="1216768" y="1563638"/>
              <a:ext cx="1324580" cy="132458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88900">
                  <a:solidFill>
                    <a:srgbClr val="000000"/>
                  </a:solidFill>
                  <a:miter lim="800000"/>
                  <a:headEnd/>
                  <a:tailEnd/>
                </a14:hiddenLine>
              </a:ext>
            </a:extLst>
          </p:spPr>
          <p:txBody>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grpSp>
      <p:sp>
        <p:nvSpPr>
          <p:cNvPr id="21" name="TextBox 42"/>
          <p:cNvSpPr txBox="1">
            <a:spLocks noChangeArrowheads="1"/>
          </p:cNvSpPr>
          <p:nvPr/>
        </p:nvSpPr>
        <p:spPr bwMode="auto">
          <a:xfrm>
            <a:off x="7005587" y="1933559"/>
            <a:ext cx="7588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eaLnBrk="1" hangingPunct="1"/>
            <a:r>
              <a:rPr lang="en-US" altLang="zh-CN" sz="1600" b="1">
                <a:solidFill>
                  <a:schemeClr val="accent1"/>
                </a:solidFill>
                <a:latin typeface="微软雅黑" panose="020B0503020204020204" pitchFamily="34" charset="-122"/>
                <a:ea typeface="微软雅黑" panose="020B0503020204020204" pitchFamily="34" charset="-122"/>
              </a:rPr>
              <a:t>62%</a:t>
            </a:r>
            <a:endParaRPr lang="zh-CN" altLang="en-US" sz="1100" b="1">
              <a:solidFill>
                <a:schemeClr val="accent1"/>
              </a:solidFill>
              <a:latin typeface="微软雅黑" panose="020B0503020204020204" pitchFamily="34" charset="-122"/>
              <a:ea typeface="微软雅黑" panose="020B0503020204020204" pitchFamily="34" charset="-122"/>
            </a:endParaRPr>
          </a:p>
        </p:txBody>
      </p:sp>
      <p:sp>
        <p:nvSpPr>
          <p:cNvPr id="22" name="椭圆 21"/>
          <p:cNvSpPr/>
          <p:nvPr/>
        </p:nvSpPr>
        <p:spPr>
          <a:xfrm>
            <a:off x="6670625" y="1449372"/>
            <a:ext cx="1323975" cy="1325562"/>
          </a:xfrm>
          <a:prstGeom prst="ellipse">
            <a:avLst/>
          </a:prstGeom>
          <a:noFill/>
          <a:ln w="88900" cap="flat">
            <a:solidFill>
              <a:srgbClr val="B0B0B0"/>
            </a:solidFill>
            <a:prstDash val="solid"/>
            <a:miter lim="800000"/>
          </a:ln>
        </p:spPr>
        <p:txBody>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defRPr/>
            </a:pPr>
            <a:endParaRPr lang="zh-CN" altLang="en-US">
              <a:solidFill>
                <a:schemeClr val="accent1"/>
              </a:solidFill>
              <a:ea typeface="宋体" panose="02010600030101010101" pitchFamily="2" charset="-122"/>
            </a:endParaRPr>
          </a:p>
        </p:txBody>
      </p:sp>
      <p:grpSp>
        <p:nvGrpSpPr>
          <p:cNvPr id="23" name="组合 22"/>
          <p:cNvGrpSpPr/>
          <p:nvPr/>
        </p:nvGrpSpPr>
        <p:grpSpPr bwMode="auto">
          <a:xfrm rot="20494898">
            <a:off x="6572200" y="1335072"/>
            <a:ext cx="1555750" cy="1554162"/>
            <a:chOff x="1111120" y="1448465"/>
            <a:chExt cx="1554926" cy="1554926"/>
          </a:xfrm>
        </p:grpSpPr>
        <p:sp>
          <p:nvSpPr>
            <p:cNvPr id="24" name="空心弧 23"/>
            <p:cNvSpPr/>
            <p:nvPr/>
          </p:nvSpPr>
          <p:spPr>
            <a:xfrm rot="17697039">
              <a:off x="1111120" y="1448465"/>
              <a:ext cx="1554926" cy="1554926"/>
            </a:xfrm>
            <a:prstGeom prst="blockArc">
              <a:avLst>
                <a:gd name="adj1" fmla="val 17984332"/>
                <a:gd name="adj2" fmla="val 9064425"/>
                <a:gd name="adj3" fmla="val 14295"/>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defRPr/>
              </a:pPr>
              <a:endParaRPr lang="zh-CN" altLang="en-US">
                <a:ea typeface="宋体" panose="02010600030101010101" pitchFamily="2" charset="-122"/>
              </a:endParaRPr>
            </a:p>
          </p:txBody>
        </p:sp>
        <p:sp>
          <p:nvSpPr>
            <p:cNvPr id="25" name="椭圆 24"/>
            <p:cNvSpPr>
              <a:spLocks noChangeArrowheads="1"/>
            </p:cNvSpPr>
            <p:nvPr/>
          </p:nvSpPr>
          <p:spPr bwMode="auto">
            <a:xfrm>
              <a:off x="1216768" y="1563638"/>
              <a:ext cx="1324580" cy="132458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88900">
                  <a:solidFill>
                    <a:srgbClr val="000000"/>
                  </a:solidFill>
                  <a:miter lim="800000"/>
                  <a:headEnd/>
                  <a:tailEnd/>
                </a14:hiddenLine>
              </a:ext>
            </a:extLst>
          </p:spPr>
          <p:txBody>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gr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par>
                                <p:cTn id="32" presetID="53" presetClass="entr" presetSubtype="16"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animEffect transition="in" filter="fade">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500" fill="hold"/>
                                        <p:tgtEl>
                                          <p:spTgt spid="16"/>
                                        </p:tgtEl>
                                        <p:attrNameLst>
                                          <p:attrName>ppt_w</p:attrName>
                                        </p:attrNameLst>
                                      </p:cBhvr>
                                      <p:tavLst>
                                        <p:tav tm="0">
                                          <p:val>
                                            <p:fltVal val="0"/>
                                          </p:val>
                                        </p:tav>
                                        <p:tav tm="100000">
                                          <p:val>
                                            <p:strVal val="#ppt_w"/>
                                          </p:val>
                                        </p:tav>
                                      </p:tavLst>
                                    </p:anim>
                                    <p:anim calcmode="lin" valueType="num">
                                      <p:cBhvr>
                                        <p:cTn id="42" dur="500" fill="hold"/>
                                        <p:tgtEl>
                                          <p:spTgt spid="16"/>
                                        </p:tgtEl>
                                        <p:attrNameLst>
                                          <p:attrName>ppt_h</p:attrName>
                                        </p:attrNameLst>
                                      </p:cBhvr>
                                      <p:tavLst>
                                        <p:tav tm="0">
                                          <p:val>
                                            <p:fltVal val="0"/>
                                          </p:val>
                                        </p:tav>
                                        <p:tav tm="100000">
                                          <p:val>
                                            <p:strVal val="#ppt_h"/>
                                          </p:val>
                                        </p:tav>
                                      </p:tavLst>
                                    </p:anim>
                                    <p:animEffect transition="in" filter="fade">
                                      <p:cBhvr>
                                        <p:cTn id="43" dur="500"/>
                                        <p:tgtEl>
                                          <p:spTgt spid="16"/>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par>
                                <p:cTn id="49" presetID="53" presetClass="entr" presetSubtype="16" fill="hold" nodeType="with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p:cTn id="51" dur="500" fill="hold"/>
                                        <p:tgtEl>
                                          <p:spTgt spid="18"/>
                                        </p:tgtEl>
                                        <p:attrNameLst>
                                          <p:attrName>ppt_w</p:attrName>
                                        </p:attrNameLst>
                                      </p:cBhvr>
                                      <p:tavLst>
                                        <p:tav tm="0">
                                          <p:val>
                                            <p:fltVal val="0"/>
                                          </p:val>
                                        </p:tav>
                                        <p:tav tm="100000">
                                          <p:val>
                                            <p:strVal val="#ppt_w"/>
                                          </p:val>
                                        </p:tav>
                                      </p:tavLst>
                                    </p:anim>
                                    <p:anim calcmode="lin" valueType="num">
                                      <p:cBhvr>
                                        <p:cTn id="52" dur="500" fill="hold"/>
                                        <p:tgtEl>
                                          <p:spTgt spid="18"/>
                                        </p:tgtEl>
                                        <p:attrNameLst>
                                          <p:attrName>ppt_h</p:attrName>
                                        </p:attrNameLst>
                                      </p:cBhvr>
                                      <p:tavLst>
                                        <p:tav tm="0">
                                          <p:val>
                                            <p:fltVal val="0"/>
                                          </p:val>
                                        </p:tav>
                                        <p:tav tm="100000">
                                          <p:val>
                                            <p:strVal val="#ppt_h"/>
                                          </p:val>
                                        </p:tav>
                                      </p:tavLst>
                                    </p:anim>
                                    <p:animEffect transition="in" filter="fade">
                                      <p:cBhvr>
                                        <p:cTn id="53" dur="5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p:cTn id="58" dur="500" fill="hold"/>
                                        <p:tgtEl>
                                          <p:spTgt spid="21"/>
                                        </p:tgtEl>
                                        <p:attrNameLst>
                                          <p:attrName>ppt_w</p:attrName>
                                        </p:attrNameLst>
                                      </p:cBhvr>
                                      <p:tavLst>
                                        <p:tav tm="0">
                                          <p:val>
                                            <p:fltVal val="0"/>
                                          </p:val>
                                        </p:tav>
                                        <p:tav tm="100000">
                                          <p:val>
                                            <p:strVal val="#ppt_w"/>
                                          </p:val>
                                        </p:tav>
                                      </p:tavLst>
                                    </p:anim>
                                    <p:anim calcmode="lin" valueType="num">
                                      <p:cBhvr>
                                        <p:cTn id="59" dur="500" fill="hold"/>
                                        <p:tgtEl>
                                          <p:spTgt spid="21"/>
                                        </p:tgtEl>
                                        <p:attrNameLst>
                                          <p:attrName>ppt_h</p:attrName>
                                        </p:attrNameLst>
                                      </p:cBhvr>
                                      <p:tavLst>
                                        <p:tav tm="0">
                                          <p:val>
                                            <p:fltVal val="0"/>
                                          </p:val>
                                        </p:tav>
                                        <p:tav tm="100000">
                                          <p:val>
                                            <p:strVal val="#ppt_h"/>
                                          </p:val>
                                        </p:tav>
                                      </p:tavLst>
                                    </p:anim>
                                    <p:animEffect transition="in" filter="fade">
                                      <p:cBhvr>
                                        <p:cTn id="60" dur="500"/>
                                        <p:tgtEl>
                                          <p:spTgt spid="21"/>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p:cTn id="63" dur="500" fill="hold"/>
                                        <p:tgtEl>
                                          <p:spTgt spid="22"/>
                                        </p:tgtEl>
                                        <p:attrNameLst>
                                          <p:attrName>ppt_w</p:attrName>
                                        </p:attrNameLst>
                                      </p:cBhvr>
                                      <p:tavLst>
                                        <p:tav tm="0">
                                          <p:val>
                                            <p:fltVal val="0"/>
                                          </p:val>
                                        </p:tav>
                                        <p:tav tm="100000">
                                          <p:val>
                                            <p:strVal val="#ppt_w"/>
                                          </p:val>
                                        </p:tav>
                                      </p:tavLst>
                                    </p:anim>
                                    <p:anim calcmode="lin" valueType="num">
                                      <p:cBhvr>
                                        <p:cTn id="64" dur="500" fill="hold"/>
                                        <p:tgtEl>
                                          <p:spTgt spid="22"/>
                                        </p:tgtEl>
                                        <p:attrNameLst>
                                          <p:attrName>ppt_h</p:attrName>
                                        </p:attrNameLst>
                                      </p:cBhvr>
                                      <p:tavLst>
                                        <p:tav tm="0">
                                          <p:val>
                                            <p:fltVal val="0"/>
                                          </p:val>
                                        </p:tav>
                                        <p:tav tm="100000">
                                          <p:val>
                                            <p:strVal val="#ppt_h"/>
                                          </p:val>
                                        </p:tav>
                                      </p:tavLst>
                                    </p:anim>
                                    <p:animEffect transition="in" filter="fade">
                                      <p:cBhvr>
                                        <p:cTn id="65" dur="500"/>
                                        <p:tgtEl>
                                          <p:spTgt spid="22"/>
                                        </p:tgtEl>
                                      </p:cBhvr>
                                    </p:animEffect>
                                  </p:childTnLst>
                                </p:cTn>
                              </p:par>
                              <p:par>
                                <p:cTn id="66" presetID="53" presetClass="entr" presetSubtype="16" fill="hold" nodeType="withEffect">
                                  <p:stCondLst>
                                    <p:cond delay="0"/>
                                  </p:stCondLst>
                                  <p:childTnLst>
                                    <p:set>
                                      <p:cBhvr>
                                        <p:cTn id="67" dur="1" fill="hold">
                                          <p:stCondLst>
                                            <p:cond delay="0"/>
                                          </p:stCondLst>
                                        </p:cTn>
                                        <p:tgtEl>
                                          <p:spTgt spid="23"/>
                                        </p:tgtEl>
                                        <p:attrNameLst>
                                          <p:attrName>style.visibility</p:attrName>
                                        </p:attrNameLst>
                                      </p:cBhvr>
                                      <p:to>
                                        <p:strVal val="visible"/>
                                      </p:to>
                                    </p:set>
                                    <p:anim calcmode="lin" valueType="num">
                                      <p:cBhvr>
                                        <p:cTn id="68" dur="500" fill="hold"/>
                                        <p:tgtEl>
                                          <p:spTgt spid="23"/>
                                        </p:tgtEl>
                                        <p:attrNameLst>
                                          <p:attrName>ppt_w</p:attrName>
                                        </p:attrNameLst>
                                      </p:cBhvr>
                                      <p:tavLst>
                                        <p:tav tm="0">
                                          <p:val>
                                            <p:fltVal val="0"/>
                                          </p:val>
                                        </p:tav>
                                        <p:tav tm="100000">
                                          <p:val>
                                            <p:strVal val="#ppt_w"/>
                                          </p:val>
                                        </p:tav>
                                      </p:tavLst>
                                    </p:anim>
                                    <p:anim calcmode="lin" valueType="num">
                                      <p:cBhvr>
                                        <p:cTn id="69" dur="500" fill="hold"/>
                                        <p:tgtEl>
                                          <p:spTgt spid="23"/>
                                        </p:tgtEl>
                                        <p:attrNameLst>
                                          <p:attrName>ppt_h</p:attrName>
                                        </p:attrNameLst>
                                      </p:cBhvr>
                                      <p:tavLst>
                                        <p:tav tm="0">
                                          <p:val>
                                            <p:fltVal val="0"/>
                                          </p:val>
                                        </p:tav>
                                        <p:tav tm="100000">
                                          <p:val>
                                            <p:strVal val="#ppt_h"/>
                                          </p:val>
                                        </p:tav>
                                      </p:tavLst>
                                    </p:anim>
                                    <p:animEffect transition="in" filter="fade">
                                      <p:cBhvr>
                                        <p:cTn id="70" dur="500"/>
                                        <p:tgtEl>
                                          <p:spTgt spid="23"/>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6"/>
                                        </p:tgtEl>
                                        <p:attrNameLst>
                                          <p:attrName>style.visibility</p:attrName>
                                        </p:attrNameLst>
                                      </p:cBhvr>
                                      <p:to>
                                        <p:strVal val="visible"/>
                                      </p:to>
                                    </p:set>
                                    <p:anim calcmode="lin" valueType="num">
                                      <p:cBhvr additive="base">
                                        <p:cTn id="75" dur="500" fill="hold"/>
                                        <p:tgtEl>
                                          <p:spTgt spid="6"/>
                                        </p:tgtEl>
                                        <p:attrNameLst>
                                          <p:attrName>ppt_x</p:attrName>
                                        </p:attrNameLst>
                                      </p:cBhvr>
                                      <p:tavLst>
                                        <p:tav tm="0">
                                          <p:val>
                                            <p:strVal val="#ppt_x"/>
                                          </p:val>
                                        </p:tav>
                                        <p:tav tm="100000">
                                          <p:val>
                                            <p:strVal val="#ppt_x"/>
                                          </p:val>
                                        </p:tav>
                                      </p:tavLst>
                                    </p:anim>
                                    <p:anim calcmode="lin" valueType="num">
                                      <p:cBhvr additive="base">
                                        <p:cTn id="7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bldLvl="0" animBg="1"/>
      <p:bldP spid="11" grpId="0"/>
      <p:bldP spid="12" grpId="0" bldLvl="0" animBg="1"/>
      <p:bldP spid="16" grpId="0"/>
      <p:bldP spid="17" grpId="0" bldLvl="0" animBg="1"/>
      <p:bldP spid="21" grpId="0"/>
      <p:bldP spid="22"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7"/>
          <p:cNvSpPr/>
          <p:nvPr/>
        </p:nvSpPr>
        <p:spPr>
          <a:xfrm>
            <a:off x="642910" y="3999559"/>
            <a:ext cx="7772400" cy="400110"/>
          </a:xfrm>
          <a:prstGeom prst="rect">
            <a:avLst/>
          </a:prstGeom>
        </p:spPr>
        <p:txBody>
          <a:bodyPr wrap="square">
            <a:spAutoFit/>
          </a:bodyPr>
          <a:lstStyle/>
          <a:p>
            <a:r>
              <a:rPr lang="zh-CN" altLang="en-US" sz="1000" dirty="0">
                <a:solidFill>
                  <a:schemeClr val="accent1"/>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000" dirty="0">
                <a:solidFill>
                  <a:schemeClr val="accent1"/>
                </a:solidFill>
                <a:latin typeface="微软雅黑" panose="020B0503020204020204" pitchFamily="34" charset="-122"/>
                <a:ea typeface="微软雅黑" panose="020B0503020204020204" pitchFamily="34" charset="-122"/>
                <a:cs typeface="Open Sans Light" pitchFamily="34" charset="0"/>
              </a:rPr>
              <a:t>200</a:t>
            </a:r>
            <a:r>
              <a:rPr lang="zh-CN" altLang="en-US" sz="1000" dirty="0">
                <a:solidFill>
                  <a:schemeClr val="accent1"/>
                </a:solidFill>
                <a:latin typeface="微软雅黑" panose="020B0503020204020204" pitchFamily="34" charset="-122"/>
                <a:ea typeface="微软雅黑" panose="020B0503020204020204" pitchFamily="34" charset="-122"/>
                <a:cs typeface="Open Sans Light" pitchFamily="34" charset="0"/>
              </a:rPr>
              <a:t>字以内，据统计每页幻灯片的最好控制在</a:t>
            </a:r>
            <a:r>
              <a:rPr lang="en-US" altLang="zh-CN" sz="1000" dirty="0">
                <a:solidFill>
                  <a:schemeClr val="accent1"/>
                </a:solidFill>
                <a:latin typeface="微软雅黑" panose="020B0503020204020204" pitchFamily="34" charset="-122"/>
                <a:ea typeface="微软雅黑" panose="020B0503020204020204" pitchFamily="34" charset="-122"/>
                <a:cs typeface="Open Sans Light" pitchFamily="34" charset="0"/>
              </a:rPr>
              <a:t>5</a:t>
            </a:r>
            <a:r>
              <a:rPr lang="zh-CN" altLang="en-US" sz="1000" dirty="0">
                <a:solidFill>
                  <a:schemeClr val="accent1"/>
                </a:solidFill>
                <a:latin typeface="微软雅黑" panose="020B0503020204020204" pitchFamily="34" charset="-122"/>
                <a:ea typeface="微软雅黑" panose="020B0503020204020204" pitchFamily="34" charset="-122"/>
                <a:cs typeface="Open Sans Light" pitchFamily="34" charset="0"/>
              </a:rPr>
              <a:t>分钟之内。此处添加详细文本描述，建议与标题相关并符合整体语言风格，</a:t>
            </a:r>
          </a:p>
        </p:txBody>
      </p:sp>
      <p:grpSp>
        <p:nvGrpSpPr>
          <p:cNvPr id="6" name="Group 40"/>
          <p:cNvGrpSpPr/>
          <p:nvPr/>
        </p:nvGrpSpPr>
        <p:grpSpPr>
          <a:xfrm>
            <a:off x="6572264" y="1427791"/>
            <a:ext cx="1903642" cy="1903642"/>
            <a:chOff x="6572264" y="1643056"/>
            <a:chExt cx="1903642" cy="1903642"/>
          </a:xfrm>
        </p:grpSpPr>
        <p:sp>
          <p:nvSpPr>
            <p:cNvPr id="7" name="Arc 10"/>
            <p:cNvSpPr/>
            <p:nvPr/>
          </p:nvSpPr>
          <p:spPr>
            <a:xfrm>
              <a:off x="6572264" y="1643056"/>
              <a:ext cx="1903642" cy="1903642"/>
            </a:xfrm>
            <a:prstGeom prst="arc">
              <a:avLst>
                <a:gd name="adj1" fmla="val 21571566"/>
                <a:gd name="adj2" fmla="val 10822907"/>
              </a:avLst>
            </a:prstGeom>
            <a:solidFill>
              <a:schemeClr val="tx2"/>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8" name="Rectangle 15"/>
            <p:cNvSpPr/>
            <p:nvPr/>
          </p:nvSpPr>
          <p:spPr>
            <a:xfrm>
              <a:off x="6715140" y="1714494"/>
              <a:ext cx="1643074" cy="707886"/>
            </a:xfrm>
            <a:prstGeom prst="rect">
              <a:avLst/>
            </a:prstGeom>
          </p:spPr>
          <p:txBody>
            <a:bodyPr wrap="square">
              <a:spAutoFit/>
            </a:bodyPr>
            <a:lstStyle/>
            <a:p>
              <a:pPr algn="ctr"/>
              <a:r>
                <a:rPr lang="zh-CN" altLang="en-US" sz="800" dirty="0">
                  <a:solidFill>
                    <a:schemeClr val="accent1"/>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800" dirty="0">
                  <a:solidFill>
                    <a:schemeClr val="accent1"/>
                  </a:solidFill>
                  <a:latin typeface="微软雅黑" panose="020B0503020204020204" pitchFamily="34" charset="-122"/>
                  <a:ea typeface="微软雅黑" panose="020B0503020204020204" pitchFamily="34" charset="-122"/>
                  <a:cs typeface="Open Sans Light" pitchFamily="34" charset="0"/>
                </a:rPr>
                <a:t>200</a:t>
              </a:r>
              <a:r>
                <a:rPr lang="zh-CN" altLang="en-US" sz="800" dirty="0">
                  <a:solidFill>
                    <a:schemeClr val="accent1"/>
                  </a:solidFill>
                  <a:latin typeface="微软雅黑" panose="020B0503020204020204" pitchFamily="34" charset="-122"/>
                  <a:ea typeface="微软雅黑" panose="020B0503020204020204" pitchFamily="34" charset="-122"/>
                  <a:cs typeface="Open Sans Light" pitchFamily="34" charset="0"/>
                </a:rPr>
                <a:t>字以内据统计每页幻灯片。</a:t>
              </a:r>
            </a:p>
          </p:txBody>
        </p:sp>
        <p:grpSp>
          <p:nvGrpSpPr>
            <p:cNvPr id="9" name="Group 34"/>
            <p:cNvGrpSpPr/>
            <p:nvPr/>
          </p:nvGrpSpPr>
          <p:grpSpPr>
            <a:xfrm>
              <a:off x="7286644" y="2786064"/>
              <a:ext cx="516256" cy="517136"/>
              <a:chOff x="6998061" y="3496249"/>
              <a:chExt cx="366051" cy="366676"/>
            </a:xfrm>
            <a:solidFill>
              <a:schemeClr val="bg1"/>
            </a:solidFill>
          </p:grpSpPr>
          <p:sp>
            <p:nvSpPr>
              <p:cNvPr id="10" name="AutoShape 7"/>
              <p:cNvSpPr/>
              <p:nvPr/>
            </p:nvSpPr>
            <p:spPr bwMode="auto">
              <a:xfrm>
                <a:off x="6998061" y="3496249"/>
                <a:ext cx="366051" cy="366676"/>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accent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1" name="AutoShape 8"/>
              <p:cNvSpPr/>
              <p:nvPr/>
            </p:nvSpPr>
            <p:spPr bwMode="auto">
              <a:xfrm>
                <a:off x="7158247" y="3656437"/>
                <a:ext cx="45678" cy="45678"/>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accent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2" name="AutoShape 9"/>
              <p:cNvSpPr/>
              <p:nvPr/>
            </p:nvSpPr>
            <p:spPr bwMode="auto">
              <a:xfrm>
                <a:off x="7111943" y="3610758"/>
                <a:ext cx="137660" cy="137660"/>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accent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3" name="AutoShape 10"/>
              <p:cNvSpPr/>
              <p:nvPr/>
            </p:nvSpPr>
            <p:spPr bwMode="auto">
              <a:xfrm>
                <a:off x="7203927" y="3702114"/>
                <a:ext cx="56941" cy="58818"/>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accent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4" name="AutoShape 11"/>
              <p:cNvSpPr/>
              <p:nvPr/>
            </p:nvSpPr>
            <p:spPr bwMode="auto">
              <a:xfrm>
                <a:off x="7226451" y="3725267"/>
                <a:ext cx="81970" cy="83847"/>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accent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5" name="AutoShape 12"/>
              <p:cNvSpPr/>
              <p:nvPr/>
            </p:nvSpPr>
            <p:spPr bwMode="auto">
              <a:xfrm>
                <a:off x="7215188" y="3714003"/>
                <a:ext cx="69456" cy="70707"/>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accent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6" name="AutoShape 13"/>
              <p:cNvSpPr/>
              <p:nvPr/>
            </p:nvSpPr>
            <p:spPr bwMode="auto">
              <a:xfrm>
                <a:off x="7100682" y="3599495"/>
                <a:ext cx="57567" cy="58192"/>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accent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7" name="AutoShape 14"/>
              <p:cNvSpPr/>
              <p:nvPr/>
            </p:nvSpPr>
            <p:spPr bwMode="auto">
              <a:xfrm>
                <a:off x="7055002" y="3553816"/>
                <a:ext cx="81970" cy="83222"/>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accent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8" name="AutoShape 15"/>
              <p:cNvSpPr/>
              <p:nvPr/>
            </p:nvSpPr>
            <p:spPr bwMode="auto">
              <a:xfrm>
                <a:off x="7078154" y="3576343"/>
                <a:ext cx="69456" cy="71333"/>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accent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grpSp>
        <p:nvGrpSpPr>
          <p:cNvPr id="19" name="Group 39"/>
          <p:cNvGrpSpPr/>
          <p:nvPr/>
        </p:nvGrpSpPr>
        <p:grpSpPr>
          <a:xfrm>
            <a:off x="4643438" y="1427791"/>
            <a:ext cx="1903642" cy="1903642"/>
            <a:chOff x="4643438" y="1643056"/>
            <a:chExt cx="1903642" cy="1903642"/>
          </a:xfrm>
        </p:grpSpPr>
        <p:sp>
          <p:nvSpPr>
            <p:cNvPr id="20" name="Arc 9"/>
            <p:cNvSpPr/>
            <p:nvPr/>
          </p:nvSpPr>
          <p:spPr>
            <a:xfrm>
              <a:off x="4643438" y="1643056"/>
              <a:ext cx="1903642" cy="1903642"/>
            </a:xfrm>
            <a:prstGeom prst="arc">
              <a:avLst>
                <a:gd name="adj1" fmla="val 10782369"/>
                <a:gd name="adj2" fmla="val 0"/>
              </a:avLst>
            </a:prstGeom>
            <a:solidFill>
              <a:schemeClr val="bg2"/>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21" name="Rectangle 12"/>
            <p:cNvSpPr/>
            <p:nvPr/>
          </p:nvSpPr>
          <p:spPr>
            <a:xfrm>
              <a:off x="4786314" y="2786064"/>
              <a:ext cx="1643074" cy="707886"/>
            </a:xfrm>
            <a:prstGeom prst="rect">
              <a:avLst/>
            </a:prstGeom>
          </p:spPr>
          <p:txBody>
            <a:bodyPr wrap="square">
              <a:spAutoFit/>
            </a:bodyPr>
            <a:lstStyle/>
            <a:p>
              <a:pPr algn="ctr"/>
              <a:r>
                <a:rPr lang="zh-CN" altLang="en-US" sz="800" dirty="0">
                  <a:solidFill>
                    <a:schemeClr val="accent1"/>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800" dirty="0">
                  <a:solidFill>
                    <a:schemeClr val="accent1"/>
                  </a:solidFill>
                  <a:latin typeface="微软雅黑" panose="020B0503020204020204" pitchFamily="34" charset="-122"/>
                  <a:ea typeface="微软雅黑" panose="020B0503020204020204" pitchFamily="34" charset="-122"/>
                  <a:cs typeface="Open Sans Light" pitchFamily="34" charset="0"/>
                </a:rPr>
                <a:t>200</a:t>
              </a:r>
              <a:r>
                <a:rPr lang="zh-CN" altLang="en-US" sz="800" dirty="0">
                  <a:solidFill>
                    <a:schemeClr val="accent1"/>
                  </a:solidFill>
                  <a:latin typeface="微软雅黑" panose="020B0503020204020204" pitchFamily="34" charset="-122"/>
                  <a:ea typeface="微软雅黑" panose="020B0503020204020204" pitchFamily="34" charset="-122"/>
                  <a:cs typeface="Open Sans Light" pitchFamily="34" charset="0"/>
                </a:rPr>
                <a:t>字以内据统计每页幻灯片。</a:t>
              </a:r>
            </a:p>
          </p:txBody>
        </p:sp>
        <p:grpSp>
          <p:nvGrpSpPr>
            <p:cNvPr id="22" name="Group 33"/>
            <p:cNvGrpSpPr/>
            <p:nvPr/>
          </p:nvGrpSpPr>
          <p:grpSpPr>
            <a:xfrm>
              <a:off x="5357821" y="1928804"/>
              <a:ext cx="517136" cy="451832"/>
              <a:chOff x="4800507" y="2786675"/>
              <a:chExt cx="366676" cy="320372"/>
            </a:xfrm>
            <a:solidFill>
              <a:schemeClr val="bg1"/>
            </a:solidFill>
          </p:grpSpPr>
          <p:sp>
            <p:nvSpPr>
              <p:cNvPr id="23" name="AutoShape 43"/>
              <p:cNvSpPr/>
              <p:nvPr/>
            </p:nvSpPr>
            <p:spPr bwMode="auto">
              <a:xfrm>
                <a:off x="4800507" y="2786675"/>
                <a:ext cx="366676" cy="263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accent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24" name="AutoShape 44"/>
              <p:cNvSpPr/>
              <p:nvPr/>
            </p:nvSpPr>
            <p:spPr bwMode="auto">
              <a:xfrm>
                <a:off x="5132766" y="2901184"/>
                <a:ext cx="22526" cy="12577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accent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25" name="AutoShape 45"/>
              <p:cNvSpPr/>
              <p:nvPr/>
            </p:nvSpPr>
            <p:spPr bwMode="auto">
              <a:xfrm>
                <a:off x="5120877" y="3038217"/>
                <a:ext cx="46304"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accent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grpSp>
        <p:nvGrpSpPr>
          <p:cNvPr id="29" name="Group 37"/>
          <p:cNvGrpSpPr/>
          <p:nvPr/>
        </p:nvGrpSpPr>
        <p:grpSpPr>
          <a:xfrm>
            <a:off x="785786" y="1427791"/>
            <a:ext cx="1903642" cy="1903642"/>
            <a:chOff x="785786" y="1643056"/>
            <a:chExt cx="1903642" cy="1903642"/>
          </a:xfrm>
        </p:grpSpPr>
        <p:sp>
          <p:nvSpPr>
            <p:cNvPr id="30" name="Arc 7"/>
            <p:cNvSpPr/>
            <p:nvPr/>
          </p:nvSpPr>
          <p:spPr>
            <a:xfrm>
              <a:off x="785786" y="1643056"/>
              <a:ext cx="1903642" cy="1903642"/>
            </a:xfrm>
            <a:prstGeom prst="arc">
              <a:avLst>
                <a:gd name="adj1" fmla="val 10782369"/>
                <a:gd name="adj2" fmla="val 0"/>
              </a:avLst>
            </a:prstGeom>
            <a:solidFill>
              <a:schemeClr val="bg1"/>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31" name="Rectangle 13"/>
            <p:cNvSpPr/>
            <p:nvPr/>
          </p:nvSpPr>
          <p:spPr>
            <a:xfrm>
              <a:off x="928662" y="2786064"/>
              <a:ext cx="1643074" cy="707886"/>
            </a:xfrm>
            <a:prstGeom prst="rect">
              <a:avLst/>
            </a:prstGeom>
          </p:spPr>
          <p:txBody>
            <a:bodyPr wrap="square">
              <a:spAutoFit/>
            </a:bodyPr>
            <a:lstStyle/>
            <a:p>
              <a:pPr algn="ctr"/>
              <a:r>
                <a:rPr lang="zh-CN" altLang="en-US" sz="800" dirty="0">
                  <a:solidFill>
                    <a:schemeClr val="accent1"/>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800" dirty="0">
                  <a:solidFill>
                    <a:schemeClr val="accent1"/>
                  </a:solidFill>
                  <a:latin typeface="微软雅黑" panose="020B0503020204020204" pitchFamily="34" charset="-122"/>
                  <a:ea typeface="微软雅黑" panose="020B0503020204020204" pitchFamily="34" charset="-122"/>
                  <a:cs typeface="Open Sans Light" pitchFamily="34" charset="0"/>
                </a:rPr>
                <a:t>200</a:t>
              </a:r>
              <a:r>
                <a:rPr lang="zh-CN" altLang="en-US" sz="800" dirty="0">
                  <a:solidFill>
                    <a:schemeClr val="accent1"/>
                  </a:solidFill>
                  <a:latin typeface="微软雅黑" panose="020B0503020204020204" pitchFamily="34" charset="-122"/>
                  <a:ea typeface="微软雅黑" panose="020B0503020204020204" pitchFamily="34" charset="-122"/>
                  <a:cs typeface="Open Sans Light" pitchFamily="34" charset="0"/>
                </a:rPr>
                <a:t>字以内据统计每页幻灯片。</a:t>
              </a:r>
            </a:p>
          </p:txBody>
        </p:sp>
        <p:grpSp>
          <p:nvGrpSpPr>
            <p:cNvPr id="32" name="Group 35"/>
            <p:cNvGrpSpPr/>
            <p:nvPr/>
          </p:nvGrpSpPr>
          <p:grpSpPr>
            <a:xfrm>
              <a:off x="1571603" y="1857370"/>
              <a:ext cx="387410" cy="517136"/>
              <a:chOff x="1868970" y="2767277"/>
              <a:chExt cx="274694" cy="366676"/>
            </a:xfrm>
            <a:solidFill>
              <a:schemeClr val="bg1"/>
            </a:solidFill>
          </p:grpSpPr>
          <p:sp>
            <p:nvSpPr>
              <p:cNvPr id="33" name="AutoShape 115"/>
              <p:cNvSpPr/>
              <p:nvPr/>
            </p:nvSpPr>
            <p:spPr bwMode="auto">
              <a:xfrm>
                <a:off x="1868970" y="2767277"/>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accent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34" name="AutoShape 116"/>
              <p:cNvSpPr/>
              <p:nvPr/>
            </p:nvSpPr>
            <p:spPr bwMode="auto">
              <a:xfrm>
                <a:off x="1983479" y="2985030"/>
                <a:ext cx="45678"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accent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grpSp>
        <p:nvGrpSpPr>
          <p:cNvPr id="35" name="Group 38"/>
          <p:cNvGrpSpPr/>
          <p:nvPr/>
        </p:nvGrpSpPr>
        <p:grpSpPr>
          <a:xfrm>
            <a:off x="2714612" y="1427791"/>
            <a:ext cx="1903642" cy="1903642"/>
            <a:chOff x="2714612" y="1643056"/>
            <a:chExt cx="1903642" cy="1903642"/>
          </a:xfrm>
        </p:grpSpPr>
        <p:sp>
          <p:nvSpPr>
            <p:cNvPr id="36" name="Arc 8"/>
            <p:cNvSpPr/>
            <p:nvPr/>
          </p:nvSpPr>
          <p:spPr>
            <a:xfrm>
              <a:off x="2714612" y="1643056"/>
              <a:ext cx="1903642" cy="1903642"/>
            </a:xfrm>
            <a:prstGeom prst="arc">
              <a:avLst>
                <a:gd name="adj1" fmla="val 21571566"/>
                <a:gd name="adj2" fmla="val 10822907"/>
              </a:avLst>
            </a:prstGeom>
            <a:solidFill>
              <a:schemeClr val="tx1"/>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37" name="Rectangle 14"/>
            <p:cNvSpPr/>
            <p:nvPr/>
          </p:nvSpPr>
          <p:spPr>
            <a:xfrm>
              <a:off x="2857488" y="1714494"/>
              <a:ext cx="1643074" cy="707886"/>
            </a:xfrm>
            <a:prstGeom prst="rect">
              <a:avLst/>
            </a:prstGeom>
          </p:spPr>
          <p:txBody>
            <a:bodyPr wrap="square">
              <a:spAutoFit/>
            </a:bodyPr>
            <a:lstStyle/>
            <a:p>
              <a:pPr algn="ctr"/>
              <a:r>
                <a:rPr lang="zh-CN" altLang="en-US" sz="800" dirty="0">
                  <a:solidFill>
                    <a:schemeClr val="accent1"/>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800" dirty="0">
                  <a:solidFill>
                    <a:schemeClr val="accent1"/>
                  </a:solidFill>
                  <a:latin typeface="微软雅黑" panose="020B0503020204020204" pitchFamily="34" charset="-122"/>
                  <a:ea typeface="微软雅黑" panose="020B0503020204020204" pitchFamily="34" charset="-122"/>
                  <a:cs typeface="Open Sans Light" pitchFamily="34" charset="0"/>
                </a:rPr>
                <a:t>200</a:t>
              </a:r>
              <a:r>
                <a:rPr lang="zh-CN" altLang="en-US" sz="800" dirty="0">
                  <a:solidFill>
                    <a:schemeClr val="accent1"/>
                  </a:solidFill>
                  <a:latin typeface="微软雅黑" panose="020B0503020204020204" pitchFamily="34" charset="-122"/>
                  <a:ea typeface="微软雅黑" panose="020B0503020204020204" pitchFamily="34" charset="-122"/>
                  <a:cs typeface="Open Sans Light" pitchFamily="34" charset="0"/>
                </a:rPr>
                <a:t>字以内据统计每页幻灯片。</a:t>
              </a:r>
            </a:p>
          </p:txBody>
        </p:sp>
        <p:grpSp>
          <p:nvGrpSpPr>
            <p:cNvPr id="38" name="Group 36"/>
            <p:cNvGrpSpPr/>
            <p:nvPr/>
          </p:nvGrpSpPr>
          <p:grpSpPr>
            <a:xfrm>
              <a:off x="3425328" y="2857502"/>
              <a:ext cx="516256" cy="387410"/>
              <a:chOff x="359092" y="2813581"/>
              <a:chExt cx="366051" cy="274694"/>
            </a:xfrm>
            <a:solidFill>
              <a:schemeClr val="bg1"/>
            </a:solidFill>
          </p:grpSpPr>
          <p:sp>
            <p:nvSpPr>
              <p:cNvPr id="39" name="AutoShape 118"/>
              <p:cNvSpPr/>
              <p:nvPr/>
            </p:nvSpPr>
            <p:spPr bwMode="auto">
              <a:xfrm>
                <a:off x="359092" y="2813581"/>
                <a:ext cx="366051" cy="274694"/>
              </a:xfrm>
              <a:custGeom>
                <a:avLst/>
                <a:gdLst>
                  <a:gd name="T0" fmla="*/ 10732 w 21464"/>
                  <a:gd name="T1" fmla="*/ 10800 h 21600"/>
                  <a:gd name="T2" fmla="*/ 10732 w 21464"/>
                  <a:gd name="T3" fmla="*/ 10800 h 21600"/>
                  <a:gd name="T4" fmla="*/ 10732 w 21464"/>
                  <a:gd name="T5" fmla="*/ 10800 h 21600"/>
                  <a:gd name="T6" fmla="*/ 10732 w 21464"/>
                  <a:gd name="T7" fmla="*/ 10800 h 21600"/>
                </a:gdLst>
                <a:ahLst/>
                <a:cxnLst>
                  <a:cxn ang="0">
                    <a:pos x="T0" y="T1"/>
                  </a:cxn>
                  <a:cxn ang="0">
                    <a:pos x="T2" y="T3"/>
                  </a:cxn>
                  <a:cxn ang="0">
                    <a:pos x="T4" y="T5"/>
                  </a:cxn>
                  <a:cxn ang="0">
                    <a:pos x="T6" y="T7"/>
                  </a:cxn>
                </a:cxnLst>
                <a:rect l="0" t="0" r="r" b="b"/>
                <a:pathLst>
                  <a:path w="21464" h="21600">
                    <a:moveTo>
                      <a:pt x="19918" y="11754"/>
                    </a:moveTo>
                    <a:lnTo>
                      <a:pt x="16564" y="18954"/>
                    </a:lnTo>
                    <a:cubicBezTo>
                      <a:pt x="16317" y="19484"/>
                      <a:pt x="15892" y="19800"/>
                      <a:pt x="15427" y="19800"/>
                    </a:cubicBezTo>
                    <a:lnTo>
                      <a:pt x="2683" y="19800"/>
                    </a:lnTo>
                    <a:cubicBezTo>
                      <a:pt x="1943" y="19800"/>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accent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40" name="AutoShape 119"/>
              <p:cNvSpPr/>
              <p:nvPr/>
            </p:nvSpPr>
            <p:spPr bwMode="auto">
              <a:xfrm>
                <a:off x="587481" y="2916200"/>
                <a:ext cx="68830"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0"/>
                    </a:moveTo>
                    <a:cubicBezTo>
                      <a:pt x="6825" y="18000"/>
                      <a:pt x="3600" y="14774"/>
                      <a:pt x="3600" y="10800"/>
                    </a:cubicBezTo>
                    <a:cubicBezTo>
                      <a:pt x="3600" y="6825"/>
                      <a:pt x="6825" y="3600"/>
                      <a:pt x="10800" y="3600"/>
                    </a:cubicBezTo>
                    <a:cubicBezTo>
                      <a:pt x="14774" y="3600"/>
                      <a:pt x="17999" y="6825"/>
                      <a:pt x="17999" y="10800"/>
                    </a:cubicBezTo>
                    <a:cubicBezTo>
                      <a:pt x="17999"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accent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slide(fromBottom)">
                                      <p:cBhvr>
                                        <p:cTn id="7" dur="500"/>
                                        <p:tgtEl>
                                          <p:spTgt spid="29"/>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slide(fromTop)">
                                      <p:cBhvr>
                                        <p:cTn id="11" dur="500"/>
                                        <p:tgtEl>
                                          <p:spTgt spid="35"/>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slide(fromBottom)">
                                      <p:cBhvr>
                                        <p:cTn id="15" dur="500"/>
                                        <p:tgtEl>
                                          <p:spTgt spid="19"/>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slide(fromTop)">
                                      <p:cBhvr>
                                        <p:cTn id="19" dur="500"/>
                                        <p:tgtEl>
                                          <p:spTgt spid="6"/>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slide(fromLeft)">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右箭头 17"/>
          <p:cNvSpPr>
            <a:spLocks noChangeArrowheads="1"/>
          </p:cNvSpPr>
          <p:nvPr/>
        </p:nvSpPr>
        <p:spPr bwMode="auto">
          <a:xfrm>
            <a:off x="5556858" y="2139570"/>
            <a:ext cx="1870932" cy="1133032"/>
          </a:xfrm>
          <a:prstGeom prst="rightArrow">
            <a:avLst>
              <a:gd name="adj1" fmla="val 69093"/>
              <a:gd name="adj2" fmla="val 44439"/>
            </a:avLst>
          </a:prstGeom>
          <a:solidFill>
            <a:schemeClr val="bg2"/>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050">
              <a:solidFill>
                <a:schemeClr val="bg1"/>
              </a:solidFill>
              <a:ea typeface="微软雅黑" panose="020B0503020204020204" pitchFamily="34" charset="-122"/>
            </a:endParaRPr>
          </a:p>
        </p:txBody>
      </p:sp>
      <p:sp>
        <p:nvSpPr>
          <p:cNvPr id="6" name="TextBox 18"/>
          <p:cNvSpPr txBox="1">
            <a:spLocks noChangeArrowheads="1"/>
          </p:cNvSpPr>
          <p:nvPr/>
        </p:nvSpPr>
        <p:spPr bwMode="auto">
          <a:xfrm>
            <a:off x="5577091" y="2556124"/>
            <a:ext cx="1587674" cy="32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500">
                <a:solidFill>
                  <a:schemeClr val="accent2"/>
                </a:solidFill>
                <a:latin typeface="微软雅黑" panose="020B0503020204020204" pitchFamily="34" charset="-122"/>
                <a:ea typeface="微软雅黑" panose="020B0503020204020204" pitchFamily="34" charset="-122"/>
              </a:rPr>
              <a:t>添加标题</a:t>
            </a:r>
          </a:p>
        </p:txBody>
      </p:sp>
      <p:sp>
        <p:nvSpPr>
          <p:cNvPr id="7" name="右箭头 19"/>
          <p:cNvSpPr>
            <a:spLocks noChangeArrowheads="1"/>
          </p:cNvSpPr>
          <p:nvPr/>
        </p:nvSpPr>
        <p:spPr bwMode="auto">
          <a:xfrm flipH="1">
            <a:off x="1273474" y="2130047"/>
            <a:ext cx="3472887" cy="1134223"/>
          </a:xfrm>
          <a:prstGeom prst="rightArrow">
            <a:avLst>
              <a:gd name="adj1" fmla="val 69093"/>
              <a:gd name="adj2" fmla="val 44412"/>
            </a:avLst>
          </a:prstGeom>
          <a:solidFill>
            <a:schemeClr val="bg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050">
              <a:solidFill>
                <a:schemeClr val="bg1"/>
              </a:solidFill>
              <a:ea typeface="微软雅黑" panose="020B0503020204020204" pitchFamily="34" charset="-122"/>
            </a:endParaRPr>
          </a:p>
        </p:txBody>
      </p:sp>
      <p:sp>
        <p:nvSpPr>
          <p:cNvPr id="8" name="TextBox 20"/>
          <p:cNvSpPr txBox="1">
            <a:spLocks noChangeArrowheads="1"/>
          </p:cNvSpPr>
          <p:nvPr/>
        </p:nvSpPr>
        <p:spPr bwMode="auto">
          <a:xfrm>
            <a:off x="1760250" y="2545413"/>
            <a:ext cx="1319887" cy="32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500">
                <a:solidFill>
                  <a:schemeClr val="accent2"/>
                </a:solidFill>
                <a:latin typeface="微软雅黑" panose="020B0503020204020204" pitchFamily="34" charset="-122"/>
                <a:ea typeface="微软雅黑" panose="020B0503020204020204" pitchFamily="34" charset="-122"/>
              </a:rPr>
              <a:t>添加标题</a:t>
            </a:r>
          </a:p>
        </p:txBody>
      </p:sp>
      <p:sp>
        <p:nvSpPr>
          <p:cNvPr id="9" name="右箭头 21"/>
          <p:cNvSpPr>
            <a:spLocks noChangeArrowheads="1"/>
          </p:cNvSpPr>
          <p:nvPr/>
        </p:nvSpPr>
        <p:spPr bwMode="auto">
          <a:xfrm rot="5400000" flipH="1">
            <a:off x="4458343" y="1023200"/>
            <a:ext cx="1403198" cy="1134222"/>
          </a:xfrm>
          <a:prstGeom prst="rightArrow">
            <a:avLst>
              <a:gd name="adj1" fmla="val 69093"/>
              <a:gd name="adj2" fmla="val 44394"/>
            </a:avLst>
          </a:prstGeom>
          <a:solidFill>
            <a:schemeClr val="tx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chemeClr val="accent2"/>
              </a:solidFill>
              <a:ea typeface="微软雅黑" panose="020B0503020204020204" pitchFamily="34" charset="-122"/>
            </a:endParaRPr>
          </a:p>
        </p:txBody>
      </p:sp>
      <p:sp>
        <p:nvSpPr>
          <p:cNvPr id="10" name="TextBox 22"/>
          <p:cNvSpPr txBox="1">
            <a:spLocks noChangeArrowheads="1"/>
          </p:cNvSpPr>
          <p:nvPr/>
        </p:nvSpPr>
        <p:spPr bwMode="auto">
          <a:xfrm>
            <a:off x="4930835" y="1290987"/>
            <a:ext cx="415370" cy="89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500">
                <a:solidFill>
                  <a:schemeClr val="accent2"/>
                </a:solidFill>
                <a:latin typeface="微软雅黑" panose="020B0503020204020204" pitchFamily="34" charset="-122"/>
                <a:ea typeface="微软雅黑" panose="020B0503020204020204" pitchFamily="34" charset="-122"/>
              </a:rPr>
              <a:t>添加标题</a:t>
            </a:r>
          </a:p>
        </p:txBody>
      </p:sp>
      <p:sp>
        <p:nvSpPr>
          <p:cNvPr id="11" name="右箭头 23"/>
          <p:cNvSpPr>
            <a:spLocks noChangeArrowheads="1"/>
          </p:cNvSpPr>
          <p:nvPr/>
        </p:nvSpPr>
        <p:spPr bwMode="auto">
          <a:xfrm rot="16200000" flipH="1" flipV="1">
            <a:off x="4310762" y="3376145"/>
            <a:ext cx="1681696" cy="1134223"/>
          </a:xfrm>
          <a:prstGeom prst="rightArrow">
            <a:avLst>
              <a:gd name="adj1" fmla="val 69093"/>
              <a:gd name="adj2" fmla="val 44384"/>
            </a:avLst>
          </a:prstGeom>
          <a:solidFill>
            <a:schemeClr val="tx2"/>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chemeClr val="bg1"/>
              </a:solidFill>
              <a:ea typeface="微软雅黑" panose="020B0503020204020204" pitchFamily="34" charset="-122"/>
            </a:endParaRPr>
          </a:p>
        </p:txBody>
      </p:sp>
      <p:sp>
        <p:nvSpPr>
          <p:cNvPr id="12" name="TextBox 24"/>
          <p:cNvSpPr txBox="1">
            <a:spLocks noChangeArrowheads="1"/>
          </p:cNvSpPr>
          <p:nvPr/>
        </p:nvSpPr>
        <p:spPr bwMode="auto">
          <a:xfrm>
            <a:off x="4939167" y="3220236"/>
            <a:ext cx="415370" cy="1188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500">
                <a:solidFill>
                  <a:schemeClr val="accent2"/>
                </a:solidFill>
                <a:latin typeface="微软雅黑" panose="020B0503020204020204" pitchFamily="34" charset="-122"/>
                <a:ea typeface="微软雅黑" panose="020B0503020204020204" pitchFamily="34" charset="-122"/>
              </a:rPr>
              <a:t>添加标题</a:t>
            </a:r>
          </a:p>
        </p:txBody>
      </p:sp>
      <p:sp>
        <p:nvSpPr>
          <p:cNvPr id="13" name="TextBox 26"/>
          <p:cNvSpPr txBox="1">
            <a:spLocks noChangeArrowheads="1"/>
          </p:cNvSpPr>
          <p:nvPr/>
        </p:nvSpPr>
        <p:spPr bwMode="auto">
          <a:xfrm>
            <a:off x="5718720" y="3315448"/>
            <a:ext cx="1229544"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1000" dirty="0">
                <a:solidFill>
                  <a:schemeClr val="accent1"/>
                </a:solidFill>
                <a:latin typeface="微软雅黑" panose="020B0503020204020204" pitchFamily="34" charset="-122"/>
                <a:ea typeface="微软雅黑" panose="020B0503020204020204" pitchFamily="34" charset="-122"/>
              </a:rPr>
              <a:t>单击此处添加文本</a:t>
            </a:r>
            <a:endParaRPr lang="en-US" sz="1000" dirty="0">
              <a:solidFill>
                <a:schemeClr val="accent1"/>
              </a:solidFill>
              <a:latin typeface="微软雅黑" panose="020B0503020204020204" pitchFamily="34" charset="-122"/>
              <a:ea typeface="微软雅黑" panose="020B0503020204020204" pitchFamily="34" charset="-122"/>
            </a:endParaRPr>
          </a:p>
          <a:p>
            <a:pPr eaLnBrk="1" hangingPunct="1">
              <a:lnSpc>
                <a:spcPct val="130000"/>
              </a:lnSpc>
            </a:pPr>
            <a:r>
              <a:rPr lang="zh-CN" altLang="en-US" sz="1000" dirty="0">
                <a:solidFill>
                  <a:schemeClr val="accent1"/>
                </a:solidFill>
                <a:latin typeface="微软雅黑" panose="020B0503020204020204" pitchFamily="34" charset="-122"/>
                <a:ea typeface="微软雅黑" panose="020B0503020204020204" pitchFamily="34" charset="-122"/>
              </a:rPr>
              <a:t>单击此处添加文本</a:t>
            </a:r>
            <a:endParaRPr lang="en-US" sz="1000" dirty="0">
              <a:solidFill>
                <a:schemeClr val="accent1"/>
              </a:solidFill>
              <a:latin typeface="微软雅黑" panose="020B0503020204020204" pitchFamily="34" charset="-122"/>
              <a:ea typeface="微软雅黑" panose="020B0503020204020204" pitchFamily="34" charset="-122"/>
            </a:endParaRPr>
          </a:p>
          <a:p>
            <a:pPr eaLnBrk="1" hangingPunct="1">
              <a:lnSpc>
                <a:spcPct val="130000"/>
              </a:lnSpc>
            </a:pPr>
            <a:r>
              <a:rPr lang="zh-CN" altLang="en-US" sz="1000" dirty="0">
                <a:solidFill>
                  <a:schemeClr val="accent1"/>
                </a:solidFill>
                <a:latin typeface="微软雅黑" panose="020B0503020204020204" pitchFamily="34" charset="-122"/>
                <a:ea typeface="微软雅黑" panose="020B0503020204020204" pitchFamily="34" charset="-122"/>
              </a:rPr>
              <a:t>单击此处添加文本</a:t>
            </a:r>
            <a:endParaRPr lang="en-US" sz="1000" dirty="0">
              <a:solidFill>
                <a:schemeClr val="accent1"/>
              </a:solidFill>
              <a:latin typeface="微软雅黑" panose="020B0503020204020204" pitchFamily="34" charset="-122"/>
              <a:ea typeface="微软雅黑" panose="020B0503020204020204" pitchFamily="34" charset="-122"/>
            </a:endParaRPr>
          </a:p>
          <a:p>
            <a:pPr eaLnBrk="1" hangingPunct="1">
              <a:lnSpc>
                <a:spcPct val="130000"/>
              </a:lnSpc>
            </a:pPr>
            <a:r>
              <a:rPr lang="zh-CN" altLang="en-US" sz="1000" dirty="0">
                <a:solidFill>
                  <a:schemeClr val="accent1"/>
                </a:solidFill>
                <a:latin typeface="微软雅黑" panose="020B0503020204020204" pitchFamily="34" charset="-122"/>
                <a:ea typeface="微软雅黑" panose="020B0503020204020204" pitchFamily="34" charset="-122"/>
              </a:rPr>
              <a:t>单击此处添加文本</a:t>
            </a:r>
            <a:endParaRPr lang="en-US" sz="1000" dirty="0">
              <a:solidFill>
                <a:schemeClr val="accent1"/>
              </a:solidFill>
              <a:latin typeface="微软雅黑" panose="020B0503020204020204" pitchFamily="34" charset="-122"/>
              <a:ea typeface="微软雅黑" panose="020B0503020204020204" pitchFamily="34" charset="-122"/>
            </a:endParaRPr>
          </a:p>
        </p:txBody>
      </p:sp>
      <p:sp>
        <p:nvSpPr>
          <p:cNvPr id="14" name="TextBox 27"/>
          <p:cNvSpPr txBox="1">
            <a:spLocks noChangeArrowheads="1"/>
          </p:cNvSpPr>
          <p:nvPr/>
        </p:nvSpPr>
        <p:spPr bwMode="auto">
          <a:xfrm>
            <a:off x="2264879" y="3239838"/>
            <a:ext cx="1712641" cy="673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1000" dirty="0">
                <a:solidFill>
                  <a:schemeClr val="accent1"/>
                </a:solidFill>
                <a:latin typeface="微软雅黑" panose="020B0503020204020204" pitchFamily="34" charset="-122"/>
                <a:ea typeface="微软雅黑" panose="020B0503020204020204" pitchFamily="34" charset="-122"/>
              </a:rPr>
              <a:t>单击此处添加文本单击此处添加文本单击此处添加文本单击此处添加文本</a:t>
            </a:r>
            <a:endParaRPr lang="en-US" altLang="zh-CN" sz="1000" dirty="0">
              <a:solidFill>
                <a:schemeClr val="accent1"/>
              </a:solidFill>
              <a:latin typeface="微软雅黑" panose="020B0503020204020204" pitchFamily="34" charset="-122"/>
              <a:ea typeface="微软雅黑" panose="020B0503020204020204" pitchFamily="34" charset="-122"/>
            </a:endParaRPr>
          </a:p>
        </p:txBody>
      </p:sp>
      <p:sp>
        <p:nvSpPr>
          <p:cNvPr id="15" name="TextBox 28"/>
          <p:cNvSpPr txBox="1">
            <a:spLocks noChangeArrowheads="1"/>
          </p:cNvSpPr>
          <p:nvPr/>
        </p:nvSpPr>
        <p:spPr bwMode="auto">
          <a:xfrm>
            <a:off x="2849839" y="1432780"/>
            <a:ext cx="1684076"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1000" dirty="0">
                <a:solidFill>
                  <a:schemeClr val="accent1"/>
                </a:solidFill>
                <a:latin typeface="微软雅黑" panose="020B0503020204020204" pitchFamily="34" charset="-122"/>
                <a:ea typeface="微软雅黑" panose="020B0503020204020204" pitchFamily="34" charset="-122"/>
              </a:rPr>
              <a:t>单击此处添加文本单击此处添加文本单击此处添加文本单击此处添加文本</a:t>
            </a:r>
            <a:endParaRPr lang="en-US" sz="1000" dirty="0">
              <a:solidFill>
                <a:schemeClr val="accent1"/>
              </a:solidFill>
              <a:latin typeface="微软雅黑" panose="020B0503020204020204" pitchFamily="34" charset="-122"/>
              <a:ea typeface="微软雅黑" panose="020B0503020204020204" pitchFamily="34" charset="-122"/>
            </a:endParaRPr>
          </a:p>
        </p:txBody>
      </p:sp>
      <p:sp>
        <p:nvSpPr>
          <p:cNvPr id="2" name="文本框 1"/>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ppt_x</p:attrName>
                                        </p:attrNameLst>
                                      </p:cBhvr>
                                      <p:tavLst>
                                        <p:tav tm="0">
                                          <p:val>
                                            <p:strVal val="#ppt_x+#ppt_w*1.125000"/>
                                          </p:val>
                                        </p:tav>
                                        <p:tav tm="100000">
                                          <p:val>
                                            <p:strVal val="#ppt_x"/>
                                          </p:val>
                                        </p:tav>
                                      </p:tavLst>
                                    </p:anim>
                                    <p:animEffect transition="in" filter="wipe(left)">
                                      <p:cBhvr>
                                        <p:cTn id="8" dur="500"/>
                                        <p:tgtEl>
                                          <p:spTgt spid="7"/>
                                        </p:tgtEl>
                                      </p:cBhvr>
                                    </p:animEffect>
                                  </p:childTnLst>
                                </p:cTn>
                              </p:par>
                              <p:par>
                                <p:cTn id="9" presetID="1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p:tgtEl>
                                          <p:spTgt spid="5"/>
                                        </p:tgtEl>
                                        <p:attrNameLst>
                                          <p:attrName>ppt_x</p:attrName>
                                        </p:attrNameLst>
                                      </p:cBhvr>
                                      <p:tavLst>
                                        <p:tav tm="0">
                                          <p:val>
                                            <p:strVal val="#ppt_x-#ppt_w*1.125000"/>
                                          </p:val>
                                        </p:tav>
                                        <p:tav tm="100000">
                                          <p:val>
                                            <p:strVal val="#ppt_x"/>
                                          </p:val>
                                        </p:tav>
                                      </p:tavLst>
                                    </p:anim>
                                    <p:animEffect transition="in" filter="wipe(right)">
                                      <p:cBhvr>
                                        <p:cTn id="12" dur="500"/>
                                        <p:tgtEl>
                                          <p:spTgt spid="5"/>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p:tgtEl>
                                          <p:spTgt spid="9"/>
                                        </p:tgtEl>
                                        <p:attrNameLst>
                                          <p:attrName>ppt_y</p:attrName>
                                        </p:attrNameLst>
                                      </p:cBhvr>
                                      <p:tavLst>
                                        <p:tav tm="0">
                                          <p:val>
                                            <p:strVal val="#ppt_y+#ppt_h*1.125000"/>
                                          </p:val>
                                        </p:tav>
                                        <p:tav tm="100000">
                                          <p:val>
                                            <p:strVal val="#ppt_y"/>
                                          </p:val>
                                        </p:tav>
                                      </p:tavLst>
                                    </p:anim>
                                    <p:animEffect transition="in" filter="wipe(up)">
                                      <p:cBhvr>
                                        <p:cTn id="16" dur="500"/>
                                        <p:tgtEl>
                                          <p:spTgt spid="9"/>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p:tgtEl>
                                          <p:spTgt spid="10"/>
                                        </p:tgtEl>
                                        <p:attrNameLst>
                                          <p:attrName>ppt_y</p:attrName>
                                        </p:attrNameLst>
                                      </p:cBhvr>
                                      <p:tavLst>
                                        <p:tav tm="0">
                                          <p:val>
                                            <p:strVal val="#ppt_y+#ppt_h*1.125000"/>
                                          </p:val>
                                        </p:tav>
                                        <p:tav tm="100000">
                                          <p:val>
                                            <p:strVal val="#ppt_y"/>
                                          </p:val>
                                        </p:tav>
                                      </p:tavLst>
                                    </p:anim>
                                    <p:animEffect transition="in" filter="wipe(up)">
                                      <p:cBhvr>
                                        <p:cTn id="20" dur="500"/>
                                        <p:tgtEl>
                                          <p:spTgt spid="10"/>
                                        </p:tgtEl>
                                      </p:cBhvr>
                                    </p:animEffect>
                                  </p:childTnLst>
                                </p:cTn>
                              </p:par>
                              <p:par>
                                <p:cTn id="21" presetID="12" presetClass="entr" presetSubtype="1"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p:tgtEl>
                                          <p:spTgt spid="11"/>
                                        </p:tgtEl>
                                        <p:attrNameLst>
                                          <p:attrName>ppt_y</p:attrName>
                                        </p:attrNameLst>
                                      </p:cBhvr>
                                      <p:tavLst>
                                        <p:tav tm="0">
                                          <p:val>
                                            <p:strVal val="#ppt_y-#ppt_h*1.125000"/>
                                          </p:val>
                                        </p:tav>
                                        <p:tav tm="100000">
                                          <p:val>
                                            <p:strVal val="#ppt_y"/>
                                          </p:val>
                                        </p:tav>
                                      </p:tavLst>
                                    </p:anim>
                                    <p:animEffect transition="in" filter="wipe(down)">
                                      <p:cBhvr>
                                        <p:cTn id="24" dur="500"/>
                                        <p:tgtEl>
                                          <p:spTgt spid="11"/>
                                        </p:tgtEl>
                                      </p:cBhvr>
                                    </p:animEffect>
                                  </p:childTnLst>
                                </p:cTn>
                              </p:par>
                              <p:par>
                                <p:cTn id="25" presetID="12" presetClass="entr" presetSubtype="2"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p:tgtEl>
                                          <p:spTgt spid="8"/>
                                        </p:tgtEl>
                                        <p:attrNameLst>
                                          <p:attrName>ppt_x</p:attrName>
                                        </p:attrNameLst>
                                      </p:cBhvr>
                                      <p:tavLst>
                                        <p:tav tm="0">
                                          <p:val>
                                            <p:strVal val="#ppt_x+#ppt_w*1.125000"/>
                                          </p:val>
                                        </p:tav>
                                        <p:tav tm="100000">
                                          <p:val>
                                            <p:strVal val="#ppt_x"/>
                                          </p:val>
                                        </p:tav>
                                      </p:tavLst>
                                    </p:anim>
                                    <p:animEffect transition="in" filter="wipe(left)">
                                      <p:cBhvr>
                                        <p:cTn id="28" dur="500"/>
                                        <p:tgtEl>
                                          <p:spTgt spid="8"/>
                                        </p:tgtEl>
                                      </p:cBhvr>
                                    </p:animEffect>
                                  </p:childTnLst>
                                </p:cTn>
                              </p:par>
                              <p:par>
                                <p:cTn id="29" presetID="12" presetClass="entr" presetSubtype="1"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p:tgtEl>
                                          <p:spTgt spid="12"/>
                                        </p:tgtEl>
                                        <p:attrNameLst>
                                          <p:attrName>ppt_y</p:attrName>
                                        </p:attrNameLst>
                                      </p:cBhvr>
                                      <p:tavLst>
                                        <p:tav tm="0">
                                          <p:val>
                                            <p:strVal val="#ppt_y-#ppt_h*1.125000"/>
                                          </p:val>
                                        </p:tav>
                                        <p:tav tm="100000">
                                          <p:val>
                                            <p:strVal val="#ppt_y"/>
                                          </p:val>
                                        </p:tav>
                                      </p:tavLst>
                                    </p:anim>
                                    <p:animEffect transition="in" filter="wipe(down)">
                                      <p:cBhvr>
                                        <p:cTn id="32" dur="500"/>
                                        <p:tgtEl>
                                          <p:spTgt spid="12"/>
                                        </p:tgtEl>
                                      </p:cBhvr>
                                    </p:animEffect>
                                  </p:childTnLst>
                                </p:cTn>
                              </p:par>
                              <p:par>
                                <p:cTn id="33" presetID="12" presetClass="entr" presetSubtype="8"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p:tgtEl>
                                          <p:spTgt spid="6"/>
                                        </p:tgtEl>
                                        <p:attrNameLst>
                                          <p:attrName>ppt_x</p:attrName>
                                        </p:attrNameLst>
                                      </p:cBhvr>
                                      <p:tavLst>
                                        <p:tav tm="0">
                                          <p:val>
                                            <p:strVal val="#ppt_x-#ppt_w*1.125000"/>
                                          </p:val>
                                        </p:tav>
                                        <p:tav tm="100000">
                                          <p:val>
                                            <p:strVal val="#ppt_x"/>
                                          </p:val>
                                        </p:tav>
                                      </p:tavLst>
                                    </p:anim>
                                    <p:animEffect transition="in" filter="wipe(right)">
                                      <p:cBhvr>
                                        <p:cTn id="36" dur="500"/>
                                        <p:tgtEl>
                                          <p:spTgt spid="6"/>
                                        </p:tgtEl>
                                      </p:cBhvr>
                                    </p:animEffect>
                                  </p:childTnLst>
                                </p:cTn>
                              </p:par>
                            </p:childTnLst>
                          </p:cTn>
                        </p:par>
                        <p:par>
                          <p:cTn id="37" fill="hold">
                            <p:stCondLst>
                              <p:cond delay="500"/>
                            </p:stCondLst>
                            <p:childTnLst>
                              <p:par>
                                <p:cTn id="38" presetID="22" presetClass="entr" presetSubtype="2"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right)">
                                      <p:cBhvr>
                                        <p:cTn id="40" dur="500"/>
                                        <p:tgtEl>
                                          <p:spTgt spid="15"/>
                                        </p:tgtEl>
                                      </p:cBhvr>
                                    </p:animEffect>
                                  </p:childTnLst>
                                </p:cTn>
                              </p:par>
                            </p:childTnLst>
                          </p:cTn>
                        </p:par>
                        <p:par>
                          <p:cTn id="41" fill="hold">
                            <p:stCondLst>
                              <p:cond delay="1000"/>
                            </p:stCondLst>
                            <p:childTnLst>
                              <p:par>
                                <p:cTn id="42" presetID="22" presetClass="entr" presetSubtype="1"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up)">
                                      <p:cBhvr>
                                        <p:cTn id="44" dur="500"/>
                                        <p:tgtEl>
                                          <p:spTgt spid="13"/>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up)">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autoUpdateAnimBg="0"/>
      <p:bldP spid="6" grpId="0" autoUpdateAnimBg="0"/>
      <p:bldP spid="7" grpId="0" bldLvl="0" animBg="1" autoUpdateAnimBg="0"/>
      <p:bldP spid="8" grpId="0" autoUpdateAnimBg="0"/>
      <p:bldP spid="9" grpId="0" bldLvl="0" animBg="1" autoUpdateAnimBg="0"/>
      <p:bldP spid="10" grpId="0" autoUpdateAnimBg="0"/>
      <p:bldP spid="11" grpId="0" bldLvl="0" animBg="1" autoUpdateAnimBg="0"/>
      <p:bldP spid="12" grpId="0" autoUpdateAnimBg="0"/>
      <p:bldP spid="13" grpId="0" autoUpdateAnimBg="0"/>
      <p:bldP spid="14" grpId="0" autoUpdateAnimBg="0"/>
      <p:bldP spid="1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组合 6"/>
          <p:cNvGrpSpPr/>
          <p:nvPr/>
        </p:nvGrpSpPr>
        <p:grpSpPr bwMode="auto">
          <a:xfrm>
            <a:off x="2630091" y="1825228"/>
            <a:ext cx="4900613" cy="756047"/>
            <a:chOff x="0" y="0"/>
            <a:chExt cx="6535007" cy="1008202"/>
          </a:xfrm>
        </p:grpSpPr>
        <p:cxnSp>
          <p:nvCxnSpPr>
            <p:cNvPr id="66" name="肘形连接符 151"/>
            <p:cNvCxnSpPr>
              <a:cxnSpLocks noChangeShapeType="1"/>
            </p:cNvCxnSpPr>
            <p:nvPr/>
          </p:nvCxnSpPr>
          <p:spPr bwMode="auto">
            <a:xfrm>
              <a:off x="756000" y="378000"/>
              <a:ext cx="5779007" cy="630202"/>
            </a:xfrm>
            <a:prstGeom prst="bentConnector3">
              <a:avLst>
                <a:gd name="adj1" fmla="val 46218"/>
              </a:avLst>
            </a:prstGeom>
            <a:noFill/>
            <a:ln w="12700">
              <a:solidFill>
                <a:schemeClr val="accent3"/>
              </a:solidFill>
              <a:bevel/>
            </a:ln>
            <a:extLst>
              <a:ext uri="{909E8E84-426E-40DD-AFC4-6F175D3DCCD1}">
                <a14:hiddenFill xmlns:a14="http://schemas.microsoft.com/office/drawing/2010/main">
                  <a:noFill/>
                </a14:hiddenFill>
              </a:ext>
            </a:extLst>
          </p:spPr>
        </p:cxnSp>
        <p:sp>
          <p:nvSpPr>
            <p:cNvPr id="67" name="椭圆 135"/>
            <p:cNvSpPr>
              <a:spLocks noChangeArrowheads="1"/>
            </p:cNvSpPr>
            <p:nvPr/>
          </p:nvSpPr>
          <p:spPr bwMode="auto">
            <a:xfrm>
              <a:off x="0" y="0"/>
              <a:ext cx="756000" cy="756000"/>
            </a:xfrm>
            <a:prstGeom prst="ellipse">
              <a:avLst/>
            </a:prstGeom>
            <a:solidFill>
              <a:srgbClr val="F2F2F2">
                <a:alpha val="5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35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grpSp>
          <p:nvGrpSpPr>
            <p:cNvPr id="68" name="组合 125"/>
            <p:cNvGrpSpPr/>
            <p:nvPr/>
          </p:nvGrpSpPr>
          <p:grpSpPr bwMode="auto">
            <a:xfrm>
              <a:off x="153000" y="136763"/>
              <a:ext cx="450000" cy="434596"/>
              <a:chOff x="0" y="0"/>
              <a:chExt cx="583915" cy="496874"/>
            </a:xfrm>
          </p:grpSpPr>
          <p:sp>
            <p:nvSpPr>
              <p:cNvPr id="69" name="Freeform 159"/>
              <p:cNvSpPr>
                <a:spLocks noChangeArrowheads="1"/>
              </p:cNvSpPr>
              <p:nvPr/>
            </p:nvSpPr>
            <p:spPr bwMode="auto">
              <a:xfrm>
                <a:off x="61656" y="94297"/>
                <a:ext cx="460603" cy="402577"/>
              </a:xfrm>
              <a:custGeom>
                <a:avLst/>
                <a:gdLst>
                  <a:gd name="T0" fmla="*/ 2109911457 w 54"/>
                  <a:gd name="T1" fmla="*/ 73363234 h 47"/>
                  <a:gd name="T2" fmla="*/ 1746128914 w 54"/>
                  <a:gd name="T3" fmla="*/ 73363234 h 47"/>
                  <a:gd name="T4" fmla="*/ 145507900 w 54"/>
                  <a:gd name="T5" fmla="*/ 1100508471 h 47"/>
                  <a:gd name="T6" fmla="*/ 0 w 54"/>
                  <a:gd name="T7" fmla="*/ 1467341772 h 47"/>
                  <a:gd name="T8" fmla="*/ 0 w 54"/>
                  <a:gd name="T9" fmla="*/ 2147483646 h 47"/>
                  <a:gd name="T10" fmla="*/ 218266114 w 54"/>
                  <a:gd name="T11" fmla="*/ 2147483646 h 47"/>
                  <a:gd name="T12" fmla="*/ 945822671 w 54"/>
                  <a:gd name="T13" fmla="*/ 2147483646 h 47"/>
                  <a:gd name="T14" fmla="*/ 1164088786 w 54"/>
                  <a:gd name="T15" fmla="*/ 2147483646 h 47"/>
                  <a:gd name="T16" fmla="*/ 1164088786 w 54"/>
                  <a:gd name="T17" fmla="*/ 1980918673 h 47"/>
                  <a:gd name="T18" fmla="*/ 1382354900 w 54"/>
                  <a:gd name="T19" fmla="*/ 1760811840 h 47"/>
                  <a:gd name="T20" fmla="*/ 2147483646 w 54"/>
                  <a:gd name="T21" fmla="*/ 1760811840 h 47"/>
                  <a:gd name="T22" fmla="*/ 2147483646 w 54"/>
                  <a:gd name="T23" fmla="*/ 1980918673 h 47"/>
                  <a:gd name="T24" fmla="*/ 2147483646 w 54"/>
                  <a:gd name="T25" fmla="*/ 2147483646 h 47"/>
                  <a:gd name="T26" fmla="*/ 2147483646 w 54"/>
                  <a:gd name="T27" fmla="*/ 2147483646 h 47"/>
                  <a:gd name="T28" fmla="*/ 2147483646 w 54"/>
                  <a:gd name="T29" fmla="*/ 2147483646 h 47"/>
                  <a:gd name="T30" fmla="*/ 2147483646 w 54"/>
                  <a:gd name="T31" fmla="*/ 2147483646 h 47"/>
                  <a:gd name="T32" fmla="*/ 2147483646 w 54"/>
                  <a:gd name="T33" fmla="*/ 1467341772 h 47"/>
                  <a:gd name="T34" fmla="*/ 2147483646 w 54"/>
                  <a:gd name="T35" fmla="*/ 1173871705 h 47"/>
                  <a:gd name="T36" fmla="*/ 2109911457 w 54"/>
                  <a:gd name="T37" fmla="*/ 73363234 h 4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4"/>
                  <a:gd name="T58" fmla="*/ 0 h 47"/>
                  <a:gd name="T59" fmla="*/ 54 w 54"/>
                  <a:gd name="T60" fmla="*/ 47 h 4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4" h="47">
                    <a:moveTo>
                      <a:pt x="29" y="1"/>
                    </a:moveTo>
                    <a:cubicBezTo>
                      <a:pt x="28" y="0"/>
                      <a:pt x="25" y="0"/>
                      <a:pt x="24" y="1"/>
                    </a:cubicBezTo>
                    <a:cubicBezTo>
                      <a:pt x="2" y="15"/>
                      <a:pt x="2" y="15"/>
                      <a:pt x="2" y="15"/>
                    </a:cubicBezTo>
                    <a:cubicBezTo>
                      <a:pt x="1" y="16"/>
                      <a:pt x="0" y="18"/>
                      <a:pt x="0" y="20"/>
                    </a:cubicBezTo>
                    <a:cubicBezTo>
                      <a:pt x="0" y="44"/>
                      <a:pt x="0" y="44"/>
                      <a:pt x="0" y="44"/>
                    </a:cubicBezTo>
                    <a:cubicBezTo>
                      <a:pt x="0" y="46"/>
                      <a:pt x="1" y="47"/>
                      <a:pt x="3" y="47"/>
                    </a:cubicBezTo>
                    <a:cubicBezTo>
                      <a:pt x="13" y="47"/>
                      <a:pt x="13" y="47"/>
                      <a:pt x="13" y="47"/>
                    </a:cubicBezTo>
                    <a:cubicBezTo>
                      <a:pt x="14" y="47"/>
                      <a:pt x="16" y="46"/>
                      <a:pt x="16" y="44"/>
                    </a:cubicBezTo>
                    <a:cubicBezTo>
                      <a:pt x="16" y="27"/>
                      <a:pt x="16" y="27"/>
                      <a:pt x="16" y="27"/>
                    </a:cubicBezTo>
                    <a:cubicBezTo>
                      <a:pt x="16" y="26"/>
                      <a:pt x="17" y="24"/>
                      <a:pt x="19" y="24"/>
                    </a:cubicBezTo>
                    <a:cubicBezTo>
                      <a:pt x="35" y="24"/>
                      <a:pt x="35" y="24"/>
                      <a:pt x="35" y="24"/>
                    </a:cubicBezTo>
                    <a:cubicBezTo>
                      <a:pt x="37" y="24"/>
                      <a:pt x="38" y="26"/>
                      <a:pt x="38" y="27"/>
                    </a:cubicBezTo>
                    <a:cubicBezTo>
                      <a:pt x="38" y="44"/>
                      <a:pt x="38" y="44"/>
                      <a:pt x="38" y="44"/>
                    </a:cubicBezTo>
                    <a:cubicBezTo>
                      <a:pt x="38" y="46"/>
                      <a:pt x="39" y="47"/>
                      <a:pt x="41" y="47"/>
                    </a:cubicBezTo>
                    <a:cubicBezTo>
                      <a:pt x="51" y="47"/>
                      <a:pt x="51" y="47"/>
                      <a:pt x="51" y="47"/>
                    </a:cubicBezTo>
                    <a:cubicBezTo>
                      <a:pt x="53" y="47"/>
                      <a:pt x="54" y="46"/>
                      <a:pt x="54" y="44"/>
                    </a:cubicBezTo>
                    <a:cubicBezTo>
                      <a:pt x="54" y="20"/>
                      <a:pt x="54" y="20"/>
                      <a:pt x="54" y="20"/>
                    </a:cubicBezTo>
                    <a:cubicBezTo>
                      <a:pt x="54" y="19"/>
                      <a:pt x="53" y="17"/>
                      <a:pt x="52" y="16"/>
                    </a:cubicBezTo>
                    <a:lnTo>
                      <a:pt x="29" y="1"/>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91440" tIns="45720" rIns="91440" bIns="45720"/>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70" name="Freeform 160"/>
              <p:cNvSpPr>
                <a:spLocks noChangeArrowheads="1"/>
              </p:cNvSpPr>
              <p:nvPr/>
            </p:nvSpPr>
            <p:spPr bwMode="auto">
              <a:xfrm>
                <a:off x="0" y="0"/>
                <a:ext cx="583915" cy="224863"/>
              </a:xfrm>
              <a:custGeom>
                <a:avLst/>
                <a:gdLst>
                  <a:gd name="T0" fmla="*/ 2147483646 w 68"/>
                  <a:gd name="T1" fmla="*/ 1495961648 h 26"/>
                  <a:gd name="T2" fmla="*/ 2147483646 w 68"/>
                  <a:gd name="T3" fmla="*/ 1121971236 h 26"/>
                  <a:gd name="T4" fmla="*/ 2147483646 w 68"/>
                  <a:gd name="T5" fmla="*/ 747980824 h 26"/>
                  <a:gd name="T6" fmla="*/ 2147483646 w 68"/>
                  <a:gd name="T7" fmla="*/ 523584847 h 26"/>
                  <a:gd name="T8" fmla="*/ 2147483646 w 68"/>
                  <a:gd name="T9" fmla="*/ 523584847 h 26"/>
                  <a:gd name="T10" fmla="*/ 2147483646 w 68"/>
                  <a:gd name="T11" fmla="*/ 747980824 h 26"/>
                  <a:gd name="T12" fmla="*/ 2147483646 w 68"/>
                  <a:gd name="T13" fmla="*/ 747980824 h 26"/>
                  <a:gd name="T14" fmla="*/ 2147483646 w 68"/>
                  <a:gd name="T15" fmla="*/ 897575259 h 26"/>
                  <a:gd name="T16" fmla="*/ 2147483646 w 68"/>
                  <a:gd name="T17" fmla="*/ 74801542 h 26"/>
                  <a:gd name="T18" fmla="*/ 2147483646 w 68"/>
                  <a:gd name="T19" fmla="*/ 0 h 26"/>
                  <a:gd name="T20" fmla="*/ 2147483646 w 68"/>
                  <a:gd name="T21" fmla="*/ 74801542 h 26"/>
                  <a:gd name="T22" fmla="*/ 147472885 w 68"/>
                  <a:gd name="T23" fmla="*/ 1495961648 h 26"/>
                  <a:gd name="T24" fmla="*/ 73736443 w 68"/>
                  <a:gd name="T25" fmla="*/ 1795150518 h 26"/>
                  <a:gd name="T26" fmla="*/ 368682214 w 68"/>
                  <a:gd name="T27" fmla="*/ 1795150518 h 26"/>
                  <a:gd name="T28" fmla="*/ 2147483646 w 68"/>
                  <a:gd name="T29" fmla="*/ 523584847 h 26"/>
                  <a:gd name="T30" fmla="*/ 2147483646 w 68"/>
                  <a:gd name="T31" fmla="*/ 523584847 h 26"/>
                  <a:gd name="T32" fmla="*/ 2147483646 w 68"/>
                  <a:gd name="T33" fmla="*/ 1869943411 h 26"/>
                  <a:gd name="T34" fmla="*/ 2147483646 w 68"/>
                  <a:gd name="T35" fmla="*/ 1869943411 h 26"/>
                  <a:gd name="T36" fmla="*/ 2147483646 w 68"/>
                  <a:gd name="T37" fmla="*/ 1570754541 h 26"/>
                  <a:gd name="T38" fmla="*/ 2147483646 w 68"/>
                  <a:gd name="T39" fmla="*/ 1495961648 h 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8"/>
                  <a:gd name="T61" fmla="*/ 0 h 26"/>
                  <a:gd name="T62" fmla="*/ 68 w 68"/>
                  <a:gd name="T63" fmla="*/ 26 h 2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8" h="26">
                    <a:moveTo>
                      <a:pt x="64" y="20"/>
                    </a:moveTo>
                    <a:cubicBezTo>
                      <a:pt x="62" y="19"/>
                      <a:pt x="61" y="17"/>
                      <a:pt x="61" y="15"/>
                    </a:cubicBezTo>
                    <a:cubicBezTo>
                      <a:pt x="61" y="10"/>
                      <a:pt x="61" y="10"/>
                      <a:pt x="61" y="10"/>
                    </a:cubicBezTo>
                    <a:cubicBezTo>
                      <a:pt x="61" y="8"/>
                      <a:pt x="60" y="7"/>
                      <a:pt x="58" y="7"/>
                    </a:cubicBezTo>
                    <a:cubicBezTo>
                      <a:pt x="57" y="7"/>
                      <a:pt x="57" y="7"/>
                      <a:pt x="57" y="7"/>
                    </a:cubicBezTo>
                    <a:cubicBezTo>
                      <a:pt x="56" y="7"/>
                      <a:pt x="54" y="8"/>
                      <a:pt x="54" y="10"/>
                    </a:cubicBezTo>
                    <a:cubicBezTo>
                      <a:pt x="54" y="10"/>
                      <a:pt x="54" y="10"/>
                      <a:pt x="54" y="10"/>
                    </a:cubicBezTo>
                    <a:cubicBezTo>
                      <a:pt x="54" y="12"/>
                      <a:pt x="53" y="13"/>
                      <a:pt x="52" y="12"/>
                    </a:cubicBezTo>
                    <a:cubicBezTo>
                      <a:pt x="36" y="1"/>
                      <a:pt x="36" y="1"/>
                      <a:pt x="36" y="1"/>
                    </a:cubicBezTo>
                    <a:cubicBezTo>
                      <a:pt x="35" y="1"/>
                      <a:pt x="33" y="0"/>
                      <a:pt x="33" y="0"/>
                    </a:cubicBezTo>
                    <a:cubicBezTo>
                      <a:pt x="33" y="0"/>
                      <a:pt x="32" y="1"/>
                      <a:pt x="30" y="1"/>
                    </a:cubicBezTo>
                    <a:cubicBezTo>
                      <a:pt x="2" y="20"/>
                      <a:pt x="2" y="20"/>
                      <a:pt x="2" y="20"/>
                    </a:cubicBezTo>
                    <a:cubicBezTo>
                      <a:pt x="1" y="21"/>
                      <a:pt x="0" y="23"/>
                      <a:pt x="1" y="24"/>
                    </a:cubicBezTo>
                    <a:cubicBezTo>
                      <a:pt x="2" y="25"/>
                      <a:pt x="3" y="25"/>
                      <a:pt x="5" y="24"/>
                    </a:cubicBezTo>
                    <a:cubicBezTo>
                      <a:pt x="31" y="7"/>
                      <a:pt x="31" y="7"/>
                      <a:pt x="31" y="7"/>
                    </a:cubicBezTo>
                    <a:cubicBezTo>
                      <a:pt x="32" y="6"/>
                      <a:pt x="34" y="6"/>
                      <a:pt x="36" y="7"/>
                    </a:cubicBezTo>
                    <a:cubicBezTo>
                      <a:pt x="63" y="25"/>
                      <a:pt x="63" y="25"/>
                      <a:pt x="63" y="25"/>
                    </a:cubicBezTo>
                    <a:cubicBezTo>
                      <a:pt x="64" y="26"/>
                      <a:pt x="66" y="26"/>
                      <a:pt x="67" y="25"/>
                    </a:cubicBezTo>
                    <a:cubicBezTo>
                      <a:pt x="68" y="24"/>
                      <a:pt x="67" y="22"/>
                      <a:pt x="66" y="21"/>
                    </a:cubicBezTo>
                    <a:lnTo>
                      <a:pt x="64" y="2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91440" tIns="45720" rIns="91440" bIns="45720"/>
              <a:lstStyle/>
              <a:p>
                <a:endParaRPr lang="zh-CN" altLang="en-US">
                  <a:solidFill>
                    <a:schemeClr val="accent1"/>
                  </a:solidFill>
                  <a:latin typeface="微软雅黑" panose="020B0503020204020204" pitchFamily="34" charset="-122"/>
                  <a:ea typeface="微软雅黑" panose="020B0503020204020204" pitchFamily="34" charset="-122"/>
                </a:endParaRPr>
              </a:p>
            </p:txBody>
          </p:sp>
        </p:grpSp>
      </p:grpSp>
      <p:grpSp>
        <p:nvGrpSpPr>
          <p:cNvPr id="71" name="组合 4"/>
          <p:cNvGrpSpPr/>
          <p:nvPr/>
        </p:nvGrpSpPr>
        <p:grpSpPr bwMode="auto">
          <a:xfrm>
            <a:off x="2630092" y="3232547"/>
            <a:ext cx="3050381" cy="566738"/>
            <a:chOff x="0" y="0"/>
            <a:chExt cx="4066973" cy="756000"/>
          </a:xfrm>
        </p:grpSpPr>
        <p:cxnSp>
          <p:nvCxnSpPr>
            <p:cNvPr id="72" name="肘形连接符 160"/>
            <p:cNvCxnSpPr>
              <a:cxnSpLocks noChangeShapeType="1"/>
            </p:cNvCxnSpPr>
            <p:nvPr/>
          </p:nvCxnSpPr>
          <p:spPr bwMode="auto">
            <a:xfrm>
              <a:off x="756000" y="378000"/>
              <a:ext cx="3310973" cy="376143"/>
            </a:xfrm>
            <a:prstGeom prst="bentConnector3">
              <a:avLst>
                <a:gd name="adj1" fmla="val 50000"/>
              </a:avLst>
            </a:prstGeom>
            <a:noFill/>
            <a:ln w="12700">
              <a:solidFill>
                <a:schemeClr val="accent3"/>
              </a:solidFill>
              <a:bevel/>
            </a:ln>
            <a:extLst>
              <a:ext uri="{909E8E84-426E-40DD-AFC4-6F175D3DCCD1}">
                <a14:hiddenFill xmlns:a14="http://schemas.microsoft.com/office/drawing/2010/main">
                  <a:noFill/>
                </a14:hiddenFill>
              </a:ext>
            </a:extLst>
          </p:spPr>
        </p:cxnSp>
        <p:sp>
          <p:nvSpPr>
            <p:cNvPr id="73" name="椭圆 140"/>
            <p:cNvSpPr>
              <a:spLocks noChangeArrowheads="1"/>
            </p:cNvSpPr>
            <p:nvPr/>
          </p:nvSpPr>
          <p:spPr bwMode="auto">
            <a:xfrm>
              <a:off x="0" y="0"/>
              <a:ext cx="756000" cy="756000"/>
            </a:xfrm>
            <a:prstGeom prst="ellipse">
              <a:avLst/>
            </a:prstGeom>
            <a:solidFill>
              <a:srgbClr val="F2F2F2">
                <a:alpha val="5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35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74" name="Freeform 277"/>
            <p:cNvSpPr>
              <a:spLocks noEditPoints="1" noChangeArrowheads="1"/>
            </p:cNvSpPr>
            <p:nvPr/>
          </p:nvSpPr>
          <p:spPr bwMode="auto">
            <a:xfrm>
              <a:off x="190444" y="121807"/>
              <a:ext cx="383972" cy="455826"/>
            </a:xfrm>
            <a:custGeom>
              <a:avLst/>
              <a:gdLst>
                <a:gd name="T0" fmla="*/ 1763300750 w 72"/>
                <a:gd name="T1" fmla="*/ 927075880 h 86"/>
                <a:gd name="T2" fmla="*/ 1621097786 w 72"/>
                <a:gd name="T3" fmla="*/ 927075880 h 86"/>
                <a:gd name="T4" fmla="*/ 1621097786 w 72"/>
                <a:gd name="T5" fmla="*/ 533772246 h 86"/>
                <a:gd name="T6" fmla="*/ 1080731858 w 72"/>
                <a:gd name="T7" fmla="*/ 0 h 86"/>
                <a:gd name="T8" fmla="*/ 966969487 w 72"/>
                <a:gd name="T9" fmla="*/ 0 h 86"/>
                <a:gd name="T10" fmla="*/ 426603558 w 72"/>
                <a:gd name="T11" fmla="*/ 533772246 h 86"/>
                <a:gd name="T12" fmla="*/ 426603558 w 72"/>
                <a:gd name="T13" fmla="*/ 927075880 h 86"/>
                <a:gd name="T14" fmla="*/ 284400594 w 72"/>
                <a:gd name="T15" fmla="*/ 927075880 h 86"/>
                <a:gd name="T16" fmla="*/ 0 w 72"/>
                <a:gd name="T17" fmla="*/ 1208007804 h 86"/>
                <a:gd name="T18" fmla="*/ 0 w 72"/>
                <a:gd name="T19" fmla="*/ 2135083684 h 86"/>
                <a:gd name="T20" fmla="*/ 284400594 w 72"/>
                <a:gd name="T21" fmla="*/ 2147483646 h 86"/>
                <a:gd name="T22" fmla="*/ 1763300750 w 72"/>
                <a:gd name="T23" fmla="*/ 2147483646 h 86"/>
                <a:gd name="T24" fmla="*/ 2047701344 w 72"/>
                <a:gd name="T25" fmla="*/ 2135083684 h 86"/>
                <a:gd name="T26" fmla="*/ 2047701344 w 72"/>
                <a:gd name="T27" fmla="*/ 1208007804 h 86"/>
                <a:gd name="T28" fmla="*/ 1763300750 w 72"/>
                <a:gd name="T29" fmla="*/ 927075880 h 86"/>
                <a:gd name="T30" fmla="*/ 1194494228 w 72"/>
                <a:gd name="T31" fmla="*/ 2147483646 h 86"/>
                <a:gd name="T32" fmla="*/ 881647709 w 72"/>
                <a:gd name="T33" fmla="*/ 2147483646 h 86"/>
                <a:gd name="T34" fmla="*/ 910088301 w 72"/>
                <a:gd name="T35" fmla="*/ 1797963255 h 86"/>
                <a:gd name="T36" fmla="*/ 824766523 w 72"/>
                <a:gd name="T37" fmla="*/ 1629408340 h 86"/>
                <a:gd name="T38" fmla="*/ 1023850672 w 72"/>
                <a:gd name="T39" fmla="*/ 1432751223 h 86"/>
                <a:gd name="T40" fmla="*/ 1222934821 w 72"/>
                <a:gd name="T41" fmla="*/ 1629408340 h 86"/>
                <a:gd name="T42" fmla="*/ 1137613043 w 72"/>
                <a:gd name="T43" fmla="*/ 1797963255 h 86"/>
                <a:gd name="T44" fmla="*/ 1194494228 w 72"/>
                <a:gd name="T45" fmla="*/ 2147483646 h 86"/>
                <a:gd name="T46" fmla="*/ 1422013637 w 72"/>
                <a:gd name="T47" fmla="*/ 927075880 h 86"/>
                <a:gd name="T48" fmla="*/ 625687707 w 72"/>
                <a:gd name="T49" fmla="*/ 927075880 h 86"/>
                <a:gd name="T50" fmla="*/ 625687707 w 72"/>
                <a:gd name="T51" fmla="*/ 533772246 h 86"/>
                <a:gd name="T52" fmla="*/ 966969487 w 72"/>
                <a:gd name="T53" fmla="*/ 196651817 h 86"/>
                <a:gd name="T54" fmla="*/ 1080731858 w 72"/>
                <a:gd name="T55" fmla="*/ 196651817 h 86"/>
                <a:gd name="T56" fmla="*/ 1422013637 w 72"/>
                <a:gd name="T57" fmla="*/ 533772246 h 86"/>
                <a:gd name="T58" fmla="*/ 1422013637 w 72"/>
                <a:gd name="T59" fmla="*/ 927075880 h 8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2"/>
                <a:gd name="T91" fmla="*/ 0 h 86"/>
                <a:gd name="T92" fmla="*/ 72 w 72"/>
                <a:gd name="T93" fmla="*/ 86 h 8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2" h="86">
                  <a:moveTo>
                    <a:pt x="62" y="33"/>
                  </a:moveTo>
                  <a:cubicBezTo>
                    <a:pt x="57" y="33"/>
                    <a:pt x="57" y="33"/>
                    <a:pt x="57" y="33"/>
                  </a:cubicBezTo>
                  <a:cubicBezTo>
                    <a:pt x="57" y="19"/>
                    <a:pt x="57" y="19"/>
                    <a:pt x="57" y="19"/>
                  </a:cubicBezTo>
                  <a:cubicBezTo>
                    <a:pt x="57" y="9"/>
                    <a:pt x="49" y="0"/>
                    <a:pt x="38" y="0"/>
                  </a:cubicBezTo>
                  <a:cubicBezTo>
                    <a:pt x="34" y="0"/>
                    <a:pt x="34" y="0"/>
                    <a:pt x="34" y="0"/>
                  </a:cubicBezTo>
                  <a:cubicBezTo>
                    <a:pt x="24" y="0"/>
                    <a:pt x="15" y="9"/>
                    <a:pt x="15" y="19"/>
                  </a:cubicBezTo>
                  <a:cubicBezTo>
                    <a:pt x="15" y="33"/>
                    <a:pt x="15" y="33"/>
                    <a:pt x="15" y="33"/>
                  </a:cubicBezTo>
                  <a:cubicBezTo>
                    <a:pt x="10" y="33"/>
                    <a:pt x="10" y="33"/>
                    <a:pt x="10" y="33"/>
                  </a:cubicBezTo>
                  <a:cubicBezTo>
                    <a:pt x="5" y="33"/>
                    <a:pt x="0" y="37"/>
                    <a:pt x="0" y="43"/>
                  </a:cubicBezTo>
                  <a:cubicBezTo>
                    <a:pt x="0" y="76"/>
                    <a:pt x="0" y="76"/>
                    <a:pt x="0" y="76"/>
                  </a:cubicBezTo>
                  <a:cubicBezTo>
                    <a:pt x="0" y="81"/>
                    <a:pt x="5" y="86"/>
                    <a:pt x="10" y="86"/>
                  </a:cubicBezTo>
                  <a:cubicBezTo>
                    <a:pt x="62" y="86"/>
                    <a:pt x="62" y="86"/>
                    <a:pt x="62" y="86"/>
                  </a:cubicBezTo>
                  <a:cubicBezTo>
                    <a:pt x="68" y="86"/>
                    <a:pt x="72" y="81"/>
                    <a:pt x="72" y="76"/>
                  </a:cubicBezTo>
                  <a:cubicBezTo>
                    <a:pt x="72" y="43"/>
                    <a:pt x="72" y="43"/>
                    <a:pt x="72" y="43"/>
                  </a:cubicBezTo>
                  <a:cubicBezTo>
                    <a:pt x="72" y="37"/>
                    <a:pt x="68" y="33"/>
                    <a:pt x="62" y="33"/>
                  </a:cubicBezTo>
                  <a:close/>
                  <a:moveTo>
                    <a:pt x="42" y="78"/>
                  </a:moveTo>
                  <a:cubicBezTo>
                    <a:pt x="31" y="78"/>
                    <a:pt x="31" y="78"/>
                    <a:pt x="31" y="78"/>
                  </a:cubicBezTo>
                  <a:cubicBezTo>
                    <a:pt x="32" y="64"/>
                    <a:pt x="32" y="64"/>
                    <a:pt x="32" y="64"/>
                  </a:cubicBezTo>
                  <a:cubicBezTo>
                    <a:pt x="30" y="63"/>
                    <a:pt x="29" y="60"/>
                    <a:pt x="29" y="58"/>
                  </a:cubicBezTo>
                  <a:cubicBezTo>
                    <a:pt x="29" y="54"/>
                    <a:pt x="32" y="51"/>
                    <a:pt x="36" y="51"/>
                  </a:cubicBezTo>
                  <a:cubicBezTo>
                    <a:pt x="40" y="51"/>
                    <a:pt x="43" y="54"/>
                    <a:pt x="43" y="58"/>
                  </a:cubicBezTo>
                  <a:cubicBezTo>
                    <a:pt x="43" y="60"/>
                    <a:pt x="42" y="63"/>
                    <a:pt x="40" y="64"/>
                  </a:cubicBezTo>
                  <a:lnTo>
                    <a:pt x="42" y="78"/>
                  </a:lnTo>
                  <a:close/>
                  <a:moveTo>
                    <a:pt x="50" y="33"/>
                  </a:moveTo>
                  <a:cubicBezTo>
                    <a:pt x="22" y="33"/>
                    <a:pt x="22" y="33"/>
                    <a:pt x="22" y="33"/>
                  </a:cubicBezTo>
                  <a:cubicBezTo>
                    <a:pt x="22" y="19"/>
                    <a:pt x="22" y="19"/>
                    <a:pt x="22" y="19"/>
                  </a:cubicBezTo>
                  <a:cubicBezTo>
                    <a:pt x="22" y="13"/>
                    <a:pt x="28" y="7"/>
                    <a:pt x="34" y="7"/>
                  </a:cubicBezTo>
                  <a:cubicBezTo>
                    <a:pt x="38" y="7"/>
                    <a:pt x="38" y="7"/>
                    <a:pt x="38" y="7"/>
                  </a:cubicBezTo>
                  <a:cubicBezTo>
                    <a:pt x="45" y="7"/>
                    <a:pt x="50" y="13"/>
                    <a:pt x="50" y="19"/>
                  </a:cubicBezTo>
                  <a:lnTo>
                    <a:pt x="50" y="33"/>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91440" tIns="45720" rIns="91440" bIns="45720"/>
            <a:lstStyle/>
            <a:p>
              <a:endParaRPr lang="zh-CN" altLang="en-US">
                <a:solidFill>
                  <a:schemeClr val="accent1"/>
                </a:solidFill>
                <a:latin typeface="微软雅黑" panose="020B0503020204020204" pitchFamily="34" charset="-122"/>
                <a:ea typeface="微软雅黑" panose="020B0503020204020204" pitchFamily="34" charset="-122"/>
              </a:endParaRPr>
            </a:p>
          </p:txBody>
        </p:sp>
      </p:grpSp>
      <p:grpSp>
        <p:nvGrpSpPr>
          <p:cNvPr id="75" name="组合 5"/>
          <p:cNvGrpSpPr/>
          <p:nvPr/>
        </p:nvGrpSpPr>
        <p:grpSpPr bwMode="auto">
          <a:xfrm>
            <a:off x="2630091" y="2528888"/>
            <a:ext cx="3975497" cy="789385"/>
            <a:chOff x="0" y="0"/>
            <a:chExt cx="5300991" cy="1051895"/>
          </a:xfrm>
        </p:grpSpPr>
        <p:cxnSp>
          <p:nvCxnSpPr>
            <p:cNvPr id="76" name="肘形连接符 154"/>
            <p:cNvCxnSpPr>
              <a:cxnSpLocks noChangeShapeType="1"/>
            </p:cNvCxnSpPr>
            <p:nvPr/>
          </p:nvCxnSpPr>
          <p:spPr bwMode="auto">
            <a:xfrm>
              <a:off x="756000" y="378000"/>
              <a:ext cx="4544991" cy="673895"/>
            </a:xfrm>
            <a:prstGeom prst="bentConnector3">
              <a:avLst>
                <a:gd name="adj1" fmla="val 50000"/>
              </a:avLst>
            </a:prstGeom>
            <a:noFill/>
            <a:ln w="12700">
              <a:solidFill>
                <a:schemeClr val="accent3"/>
              </a:solidFill>
              <a:bevel/>
            </a:ln>
            <a:extLst>
              <a:ext uri="{909E8E84-426E-40DD-AFC4-6F175D3DCCD1}">
                <a14:hiddenFill xmlns:a14="http://schemas.microsoft.com/office/drawing/2010/main">
                  <a:noFill/>
                </a14:hiddenFill>
              </a:ext>
            </a:extLst>
          </p:spPr>
        </p:cxnSp>
        <p:sp>
          <p:nvSpPr>
            <p:cNvPr id="77" name="椭圆 139"/>
            <p:cNvSpPr>
              <a:spLocks noChangeArrowheads="1"/>
            </p:cNvSpPr>
            <p:nvPr/>
          </p:nvSpPr>
          <p:spPr bwMode="auto">
            <a:xfrm>
              <a:off x="0" y="0"/>
              <a:ext cx="756000" cy="756000"/>
            </a:xfrm>
            <a:prstGeom prst="ellipse">
              <a:avLst/>
            </a:prstGeom>
            <a:solidFill>
              <a:srgbClr val="F2F2F2">
                <a:alpha val="29803"/>
              </a:srgbClr>
            </a:solidFill>
            <a:ln>
              <a:noFill/>
            </a:ln>
            <a:extLst>
              <a:ext uri="{91240B29-F687-4F45-9708-019B960494DF}">
                <a14:hiddenLine xmlns:a14="http://schemas.microsoft.com/office/drawing/2010/main" w="12700">
                  <a:solidFill>
                    <a:srgbClr val="42719B"/>
                  </a:solidFill>
                  <a:bevel/>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35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grpSp>
          <p:nvGrpSpPr>
            <p:cNvPr id="78" name="Group 92"/>
            <p:cNvGrpSpPr/>
            <p:nvPr/>
          </p:nvGrpSpPr>
          <p:grpSpPr bwMode="auto">
            <a:xfrm>
              <a:off x="153436" y="235588"/>
              <a:ext cx="474528" cy="295582"/>
              <a:chOff x="0" y="0"/>
              <a:chExt cx="471488" cy="293688"/>
            </a:xfrm>
          </p:grpSpPr>
          <p:sp>
            <p:nvSpPr>
              <p:cNvPr id="79" name="Freeform 8"/>
              <p:cNvSpPr>
                <a:spLocks noEditPoints="1" noChangeArrowheads="1"/>
              </p:cNvSpPr>
              <p:nvPr/>
            </p:nvSpPr>
            <p:spPr bwMode="auto">
              <a:xfrm>
                <a:off x="0" y="0"/>
                <a:ext cx="471488" cy="293688"/>
              </a:xfrm>
              <a:custGeom>
                <a:avLst/>
                <a:gdLst>
                  <a:gd name="T0" fmla="*/ 1607679782 w 125"/>
                  <a:gd name="T1" fmla="*/ 255184750 h 78"/>
                  <a:gd name="T2" fmla="*/ 1607679782 w 125"/>
                  <a:gd name="T3" fmla="*/ 0 h 78"/>
                  <a:gd name="T4" fmla="*/ 0 w 125"/>
                  <a:gd name="T5" fmla="*/ 0 h 78"/>
                  <a:gd name="T6" fmla="*/ 0 w 125"/>
                  <a:gd name="T7" fmla="*/ 1105803094 h 78"/>
                  <a:gd name="T8" fmla="*/ 1607679782 w 125"/>
                  <a:gd name="T9" fmla="*/ 1105803094 h 78"/>
                  <a:gd name="T10" fmla="*/ 1607679782 w 125"/>
                  <a:gd name="T11" fmla="*/ 850618344 h 78"/>
                  <a:gd name="T12" fmla="*/ 1778407473 w 125"/>
                  <a:gd name="T13" fmla="*/ 765554250 h 78"/>
                  <a:gd name="T14" fmla="*/ 1778407473 w 125"/>
                  <a:gd name="T15" fmla="*/ 368601031 h 78"/>
                  <a:gd name="T16" fmla="*/ 1607679782 w 125"/>
                  <a:gd name="T17" fmla="*/ 255184750 h 78"/>
                  <a:gd name="T18" fmla="*/ 1479634957 w 125"/>
                  <a:gd name="T19" fmla="*/ 978210719 h 78"/>
                  <a:gd name="T20" fmla="*/ 142272447 w 125"/>
                  <a:gd name="T21" fmla="*/ 978210719 h 78"/>
                  <a:gd name="T22" fmla="*/ 142272447 w 125"/>
                  <a:gd name="T23" fmla="*/ 141768469 h 78"/>
                  <a:gd name="T24" fmla="*/ 1479634957 w 125"/>
                  <a:gd name="T25" fmla="*/ 141768469 h 78"/>
                  <a:gd name="T26" fmla="*/ 1479634957 w 125"/>
                  <a:gd name="T27" fmla="*/ 978210719 h 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5"/>
                  <a:gd name="T43" fmla="*/ 0 h 78"/>
                  <a:gd name="T44" fmla="*/ 125 w 125"/>
                  <a:gd name="T45" fmla="*/ 78 h 7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5" h="78">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6"/>
                      <a:pt x="125" y="26"/>
                      <a:pt x="125" y="26"/>
                    </a:cubicBezTo>
                    <a:cubicBezTo>
                      <a:pt x="125" y="17"/>
                      <a:pt x="116" y="18"/>
                      <a:pt x="113" y="18"/>
                    </a:cubicBezTo>
                    <a:close/>
                    <a:moveTo>
                      <a:pt x="104" y="69"/>
                    </a:moveTo>
                    <a:cubicBezTo>
                      <a:pt x="10" y="69"/>
                      <a:pt x="10" y="69"/>
                      <a:pt x="10" y="69"/>
                    </a:cubicBezTo>
                    <a:cubicBezTo>
                      <a:pt x="10" y="10"/>
                      <a:pt x="10" y="10"/>
                      <a:pt x="10" y="10"/>
                    </a:cubicBezTo>
                    <a:cubicBezTo>
                      <a:pt x="104" y="10"/>
                      <a:pt x="104" y="10"/>
                      <a:pt x="104" y="10"/>
                    </a:cubicBezTo>
                    <a:lnTo>
                      <a:pt x="104" y="69"/>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91440" tIns="45720" rIns="91440" bIns="45720"/>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80" name="Rectangle 9"/>
              <p:cNvSpPr>
                <a:spLocks noChangeArrowheads="1"/>
              </p:cNvSpPr>
              <p:nvPr/>
            </p:nvSpPr>
            <p:spPr bwMode="auto">
              <a:xfrm>
                <a:off x="63500" y="63499"/>
                <a:ext cx="90488" cy="166688"/>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91440" tIns="45720" rIns="91440" bIns="45720"/>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75">
                  <a:solidFill>
                    <a:schemeClr val="accent1"/>
                  </a:solidFill>
                  <a:latin typeface="微软雅黑" panose="020B0503020204020204" pitchFamily="34" charset="-122"/>
                  <a:ea typeface="微软雅黑" panose="020B0503020204020204" pitchFamily="34" charset="-122"/>
                </a:endParaRPr>
              </a:p>
            </p:txBody>
          </p:sp>
          <p:sp>
            <p:nvSpPr>
              <p:cNvPr id="81" name="Rectangle 10"/>
              <p:cNvSpPr>
                <a:spLocks noChangeArrowheads="1"/>
              </p:cNvSpPr>
              <p:nvPr/>
            </p:nvSpPr>
            <p:spPr bwMode="auto">
              <a:xfrm>
                <a:off x="169862" y="63499"/>
                <a:ext cx="85725" cy="166688"/>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91440" tIns="45720" rIns="91440" bIns="45720"/>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75">
                  <a:solidFill>
                    <a:schemeClr val="accent1"/>
                  </a:solidFill>
                  <a:latin typeface="微软雅黑" panose="020B0503020204020204" pitchFamily="34" charset="-122"/>
                  <a:ea typeface="微软雅黑" panose="020B0503020204020204" pitchFamily="34" charset="-122"/>
                </a:endParaRPr>
              </a:p>
            </p:txBody>
          </p:sp>
        </p:grpSp>
      </p:grpSp>
      <p:grpSp>
        <p:nvGrpSpPr>
          <p:cNvPr id="82" name="组合 3"/>
          <p:cNvGrpSpPr/>
          <p:nvPr/>
        </p:nvGrpSpPr>
        <p:grpSpPr bwMode="auto">
          <a:xfrm>
            <a:off x="2630092" y="3936206"/>
            <a:ext cx="1840706" cy="566738"/>
            <a:chOff x="0" y="0"/>
            <a:chExt cx="2455131" cy="756000"/>
          </a:xfrm>
        </p:grpSpPr>
        <p:sp>
          <p:nvSpPr>
            <p:cNvPr id="83" name="直接连接符 82"/>
            <p:cNvSpPr>
              <a:spLocks noChangeShapeType="1"/>
            </p:cNvSpPr>
            <p:nvPr/>
          </p:nvSpPr>
          <p:spPr bwMode="auto">
            <a:xfrm flipH="1">
              <a:off x="412977" y="378001"/>
              <a:ext cx="2042154" cy="1"/>
            </a:xfrm>
            <a:prstGeom prst="line">
              <a:avLst/>
            </a:prstGeom>
            <a:noFill/>
            <a:ln w="12700">
              <a:solidFill>
                <a:schemeClr val="accent3"/>
              </a:solidFill>
              <a:bevel/>
            </a:ln>
            <a:extLst>
              <a:ext uri="{909E8E84-426E-40DD-AFC4-6F175D3DCCD1}">
                <a14:hiddenFill xmlns:a14="http://schemas.microsoft.com/office/drawing/2010/main">
                  <a:noFill/>
                </a14:hiddenFill>
              </a:ext>
            </a:extLst>
          </p:spPr>
          <p:txBody>
            <a:bodyPr/>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84" name="椭圆 85"/>
            <p:cNvSpPr>
              <a:spLocks noChangeArrowheads="1"/>
            </p:cNvSpPr>
            <p:nvPr/>
          </p:nvSpPr>
          <p:spPr bwMode="auto">
            <a:xfrm>
              <a:off x="0" y="0"/>
              <a:ext cx="756000" cy="756000"/>
            </a:xfrm>
            <a:prstGeom prst="ellipse">
              <a:avLst/>
            </a:prstGeom>
            <a:solidFill>
              <a:srgbClr val="F2F2F2">
                <a:alpha val="29803"/>
              </a:srgbClr>
            </a:solidFill>
            <a:ln>
              <a:noFill/>
            </a:ln>
            <a:extLst>
              <a:ext uri="{91240B29-F687-4F45-9708-019B960494DF}">
                <a14:hiddenLine xmlns:a14="http://schemas.microsoft.com/office/drawing/2010/main" w="12700">
                  <a:solidFill>
                    <a:srgbClr val="42719B"/>
                  </a:solidFill>
                  <a:bevel/>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350">
                <a:solidFill>
                  <a:schemeClr val="accent1"/>
                </a:solidFill>
                <a:latin typeface="微软雅黑" panose="020B0503020204020204" pitchFamily="34" charset="-122"/>
                <a:ea typeface="微软雅黑" panose="020B0503020204020204" pitchFamily="34" charset="-122"/>
                <a:sym typeface="宋体" panose="02010600030101010101" pitchFamily="2" charset="-122"/>
              </a:endParaRPr>
            </a:p>
          </p:txBody>
        </p:sp>
        <p:grpSp>
          <p:nvGrpSpPr>
            <p:cNvPr id="85" name="Group 9"/>
            <p:cNvGrpSpPr/>
            <p:nvPr/>
          </p:nvGrpSpPr>
          <p:grpSpPr bwMode="auto">
            <a:xfrm>
              <a:off x="124976" y="198348"/>
              <a:ext cx="516045" cy="382660"/>
              <a:chOff x="0" y="0"/>
              <a:chExt cx="374651" cy="277813"/>
            </a:xfrm>
          </p:grpSpPr>
          <p:sp>
            <p:nvSpPr>
              <p:cNvPr id="86" name="Freeform 17"/>
              <p:cNvSpPr>
                <a:spLocks noChangeArrowheads="1"/>
              </p:cNvSpPr>
              <p:nvPr/>
            </p:nvSpPr>
            <p:spPr bwMode="auto">
              <a:xfrm>
                <a:off x="141288" y="66675"/>
                <a:ext cx="233363" cy="211138"/>
              </a:xfrm>
              <a:custGeom>
                <a:avLst/>
                <a:gdLst>
                  <a:gd name="T0" fmla="*/ 611890896 w 89"/>
                  <a:gd name="T1" fmla="*/ 224220736 h 81"/>
                  <a:gd name="T2" fmla="*/ 295631590 w 89"/>
                  <a:gd name="T3" fmla="*/ 0 h 81"/>
                  <a:gd name="T4" fmla="*/ 275006496 w 89"/>
                  <a:gd name="T5" fmla="*/ 6795516 h 81"/>
                  <a:gd name="T6" fmla="*/ 295631590 w 89"/>
                  <a:gd name="T7" fmla="*/ 74740245 h 81"/>
                  <a:gd name="T8" fmla="*/ 0 w 89"/>
                  <a:gd name="T9" fmla="*/ 298960981 h 81"/>
                  <a:gd name="T10" fmla="*/ 0 w 89"/>
                  <a:gd name="T11" fmla="*/ 298960981 h 81"/>
                  <a:gd name="T12" fmla="*/ 275006496 w 89"/>
                  <a:gd name="T13" fmla="*/ 441648563 h 81"/>
                  <a:gd name="T14" fmla="*/ 508762805 w 89"/>
                  <a:gd name="T15" fmla="*/ 550361173 h 81"/>
                  <a:gd name="T16" fmla="*/ 440012492 w 89"/>
                  <a:gd name="T17" fmla="*/ 421264623 h 81"/>
                  <a:gd name="T18" fmla="*/ 611890896 w 89"/>
                  <a:gd name="T19" fmla="*/ 224220736 h 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9"/>
                  <a:gd name="T31" fmla="*/ 0 h 81"/>
                  <a:gd name="T32" fmla="*/ 89 w 89"/>
                  <a:gd name="T33" fmla="*/ 81 h 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solidFill>
                    <a:schemeClr val="accent1"/>
                  </a:solidFill>
                  <a:latin typeface="微软雅黑" panose="020B0503020204020204" pitchFamily="34" charset="-122"/>
                  <a:ea typeface="微软雅黑" panose="020B0503020204020204" pitchFamily="34" charset="-122"/>
                </a:endParaRPr>
              </a:p>
            </p:txBody>
          </p:sp>
          <p:sp>
            <p:nvSpPr>
              <p:cNvPr id="87" name="Freeform 18"/>
              <p:cNvSpPr>
                <a:spLocks noChangeArrowheads="1"/>
              </p:cNvSpPr>
              <p:nvPr/>
            </p:nvSpPr>
            <p:spPr bwMode="auto">
              <a:xfrm>
                <a:off x="0" y="0"/>
                <a:ext cx="241300" cy="209550"/>
              </a:xfrm>
              <a:custGeom>
                <a:avLst/>
                <a:gdLst>
                  <a:gd name="T0" fmla="*/ 612251539 w 92"/>
                  <a:gd name="T1" fmla="*/ 144083961 h 80"/>
                  <a:gd name="T2" fmla="*/ 316443967 w 92"/>
                  <a:gd name="T3" fmla="*/ 0 h 80"/>
                  <a:gd name="T4" fmla="*/ 0 w 92"/>
                  <a:gd name="T5" fmla="*/ 219556013 h 80"/>
                  <a:gd name="T6" fmla="*/ 171981329 w 92"/>
                  <a:gd name="T7" fmla="*/ 418528976 h 80"/>
                  <a:gd name="T8" fmla="*/ 96310174 w 92"/>
                  <a:gd name="T9" fmla="*/ 548890031 h 80"/>
                  <a:gd name="T10" fmla="*/ 330203313 w 92"/>
                  <a:gd name="T11" fmla="*/ 445972168 h 80"/>
                  <a:gd name="T12" fmla="*/ 337080363 w 92"/>
                  <a:gd name="T13" fmla="*/ 439112025 h 80"/>
                  <a:gd name="T14" fmla="*/ 632887935 w 92"/>
                  <a:gd name="T15" fmla="*/ 219556013 h 80"/>
                  <a:gd name="T16" fmla="*/ 612251539 w 92"/>
                  <a:gd name="T17" fmla="*/ 144083961 h 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2"/>
                  <a:gd name="T28" fmla="*/ 0 h 80"/>
                  <a:gd name="T29" fmla="*/ 92 w 92"/>
                  <a:gd name="T30" fmla="*/ 80 h 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solidFill>
                    <a:schemeClr val="accent1"/>
                  </a:solidFill>
                  <a:latin typeface="微软雅黑" panose="020B0503020204020204" pitchFamily="34" charset="-122"/>
                  <a:ea typeface="微软雅黑" panose="020B0503020204020204" pitchFamily="34" charset="-122"/>
                </a:endParaRPr>
              </a:p>
            </p:txBody>
          </p:sp>
        </p:grpSp>
      </p:grpSp>
      <p:sp>
        <p:nvSpPr>
          <p:cNvPr id="88" name="任意多边形 56"/>
          <p:cNvSpPr>
            <a:spLocks noChangeArrowheads="1"/>
          </p:cNvSpPr>
          <p:nvPr/>
        </p:nvSpPr>
        <p:spPr bwMode="auto">
          <a:xfrm>
            <a:off x="7196138" y="1695451"/>
            <a:ext cx="885825" cy="2774156"/>
          </a:xfrm>
          <a:custGeom>
            <a:avLst/>
            <a:gdLst>
              <a:gd name="T0" fmla="*/ 1176576 w 1181100"/>
              <a:gd name="T1" fmla="*/ 0 h 3698875"/>
              <a:gd name="T2" fmla="*/ 1181100 w 1181100"/>
              <a:gd name="T3" fmla="*/ 0 h 3698875"/>
              <a:gd name="T4" fmla="*/ 1181100 w 1181100"/>
              <a:gd name="T5" fmla="*/ 3698875 h 3698875"/>
              <a:gd name="T6" fmla="*/ 0 w 1181100"/>
              <a:gd name="T7" fmla="*/ 3698875 h 3698875"/>
              <a:gd name="T8" fmla="*/ 0 w 1181100"/>
              <a:gd name="T9" fmla="*/ 1735795 h 3698875"/>
              <a:gd name="T10" fmla="*/ 48924 w 1181100"/>
              <a:gd name="T11" fmla="*/ 1697678 h 3698875"/>
              <a:gd name="T12" fmla="*/ 278759 w 1181100"/>
              <a:gd name="T13" fmla="*/ 1500788 h 3698875"/>
              <a:gd name="T14" fmla="*/ 453153 w 1181100"/>
              <a:gd name="T15" fmla="*/ 1330349 h 3698875"/>
              <a:gd name="T16" fmla="*/ 510936 w 1181100"/>
              <a:gd name="T17" fmla="*/ 1369307 h 3698875"/>
              <a:gd name="T18" fmla="*/ 590551 w 1181100"/>
              <a:gd name="T19" fmla="*/ 1385380 h 3698875"/>
              <a:gd name="T20" fmla="*/ 795088 w 1181100"/>
              <a:gd name="T21" fmla="*/ 1180843 h 3698875"/>
              <a:gd name="T22" fmla="*/ 735181 w 1181100"/>
              <a:gd name="T23" fmla="*/ 1036213 h 3698875"/>
              <a:gd name="T24" fmla="*/ 717723 w 1181100"/>
              <a:gd name="T25" fmla="*/ 1024442 h 3698875"/>
              <a:gd name="T26" fmla="*/ 820291 w 1181100"/>
              <a:gd name="T27" fmla="*/ 886780 h 3698875"/>
              <a:gd name="T28" fmla="*/ 1174186 w 1181100"/>
              <a:gd name="T29" fmla="*/ 21448 h 3698875"/>
              <a:gd name="T30" fmla="*/ 1176576 w 1181100"/>
              <a:gd name="T31" fmla="*/ 0 h 36988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81100"/>
              <a:gd name="T49" fmla="*/ 0 h 3698875"/>
              <a:gd name="T50" fmla="*/ 1181100 w 1181100"/>
              <a:gd name="T51" fmla="*/ 3698875 h 369887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81100" h="3698875">
                <a:moveTo>
                  <a:pt x="1176576" y="0"/>
                </a:moveTo>
                <a:lnTo>
                  <a:pt x="1181100" y="0"/>
                </a:lnTo>
                <a:lnTo>
                  <a:pt x="1181100" y="3698875"/>
                </a:lnTo>
                <a:lnTo>
                  <a:pt x="0" y="3698875"/>
                </a:lnTo>
                <a:lnTo>
                  <a:pt x="0" y="1735795"/>
                </a:lnTo>
                <a:lnTo>
                  <a:pt x="48924" y="1697678"/>
                </a:lnTo>
                <a:cubicBezTo>
                  <a:pt x="129510" y="1632743"/>
                  <a:pt x="206155" y="1567101"/>
                  <a:pt x="278759" y="1500788"/>
                </a:cubicBezTo>
                <a:lnTo>
                  <a:pt x="453153" y="1330349"/>
                </a:lnTo>
                <a:lnTo>
                  <a:pt x="510936" y="1369307"/>
                </a:lnTo>
                <a:cubicBezTo>
                  <a:pt x="535406" y="1379657"/>
                  <a:pt x="562310" y="1385380"/>
                  <a:pt x="590551" y="1385380"/>
                </a:cubicBezTo>
                <a:cubicBezTo>
                  <a:pt x="703514" y="1385380"/>
                  <a:pt x="795088" y="1293806"/>
                  <a:pt x="795088" y="1180843"/>
                </a:cubicBezTo>
                <a:cubicBezTo>
                  <a:pt x="795088" y="1124362"/>
                  <a:pt x="772195" y="1073227"/>
                  <a:pt x="735181" y="1036213"/>
                </a:cubicBezTo>
                <a:lnTo>
                  <a:pt x="717723" y="1024442"/>
                </a:lnTo>
                <a:lnTo>
                  <a:pt x="820291" y="886780"/>
                </a:lnTo>
                <a:cubicBezTo>
                  <a:pt x="1010014" y="606666"/>
                  <a:pt x="1130158" y="317479"/>
                  <a:pt x="1174186" y="21448"/>
                </a:cubicBezTo>
                <a:lnTo>
                  <a:pt x="1176576" y="0"/>
                </a:lnTo>
                <a:close/>
              </a:path>
            </a:pathLst>
          </a:custGeom>
          <a:solidFill>
            <a:schemeClr val="tx2"/>
          </a:solidFill>
          <a:ln>
            <a:noFill/>
          </a:ln>
          <a:effectLst/>
        </p:spPr>
        <p:txBody>
          <a:bodyPr vert="horz" wrap="square" lIns="68580" tIns="34290" rIns="68580" bIns="3429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89" name="任意多边形 59"/>
          <p:cNvSpPr>
            <a:spLocks noChangeArrowheads="1"/>
          </p:cNvSpPr>
          <p:nvPr/>
        </p:nvSpPr>
        <p:spPr bwMode="auto">
          <a:xfrm>
            <a:off x="6271022" y="3028951"/>
            <a:ext cx="885825" cy="1441847"/>
          </a:xfrm>
          <a:custGeom>
            <a:avLst/>
            <a:gdLst>
              <a:gd name="T0" fmla="*/ 1181100 w 1181100"/>
              <a:gd name="T1" fmla="*/ 0 h 1921854"/>
              <a:gd name="T2" fmla="*/ 1181100 w 1181100"/>
              <a:gd name="T3" fmla="*/ 1923072 h 1921854"/>
              <a:gd name="T4" fmla="*/ 0 w 1181100"/>
              <a:gd name="T5" fmla="*/ 1923072 h 1921854"/>
              <a:gd name="T6" fmla="*/ 0 w 1181100"/>
              <a:gd name="T7" fmla="*/ 732430 h 1921854"/>
              <a:gd name="T8" fmla="*/ 319230 w 1181100"/>
              <a:gd name="T9" fmla="*/ 562609 h 1921854"/>
              <a:gd name="T10" fmla="*/ 425975 w 1181100"/>
              <a:gd name="T11" fmla="*/ 500607 h 1921854"/>
              <a:gd name="T12" fmla="*/ 445921 w 1181100"/>
              <a:gd name="T13" fmla="*/ 530208 h 1921854"/>
              <a:gd name="T14" fmla="*/ 590551 w 1181100"/>
              <a:gd name="T15" fmla="*/ 590153 h 1921854"/>
              <a:gd name="T16" fmla="*/ 795088 w 1181100"/>
              <a:gd name="T17" fmla="*/ 385486 h 1921854"/>
              <a:gd name="T18" fmla="*/ 779015 w 1181100"/>
              <a:gd name="T19" fmla="*/ 305821 h 1921854"/>
              <a:gd name="T20" fmla="*/ 768996 w 1181100"/>
              <a:gd name="T21" fmla="*/ 290951 h 1921854"/>
              <a:gd name="T22" fmla="*/ 952789 w 1181100"/>
              <a:gd name="T23" fmla="*/ 167651 h 1921854"/>
              <a:gd name="T24" fmla="*/ 1140954 w 1181100"/>
              <a:gd name="T25" fmla="*/ 31296 h 1921854"/>
              <a:gd name="T26" fmla="*/ 1181100 w 1181100"/>
              <a:gd name="T27" fmla="*/ 0 h 19218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81100"/>
              <a:gd name="T43" fmla="*/ 0 h 1921854"/>
              <a:gd name="T44" fmla="*/ 1181100 w 1181100"/>
              <a:gd name="T45" fmla="*/ 1921854 h 192185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81100" h="1921854">
                <a:moveTo>
                  <a:pt x="1181100" y="0"/>
                </a:moveTo>
                <a:lnTo>
                  <a:pt x="1181100" y="1921854"/>
                </a:lnTo>
                <a:lnTo>
                  <a:pt x="0" y="1921854"/>
                </a:lnTo>
                <a:lnTo>
                  <a:pt x="0" y="731966"/>
                </a:lnTo>
                <a:lnTo>
                  <a:pt x="319230" y="562253"/>
                </a:lnTo>
                <a:lnTo>
                  <a:pt x="425975" y="500289"/>
                </a:lnTo>
                <a:lnTo>
                  <a:pt x="445921" y="529872"/>
                </a:lnTo>
                <a:cubicBezTo>
                  <a:pt x="482935" y="566886"/>
                  <a:pt x="534069" y="589779"/>
                  <a:pt x="590551" y="589779"/>
                </a:cubicBezTo>
                <a:cubicBezTo>
                  <a:pt x="703514" y="589779"/>
                  <a:pt x="795088" y="498205"/>
                  <a:pt x="795088" y="385242"/>
                </a:cubicBezTo>
                <a:cubicBezTo>
                  <a:pt x="795088" y="357001"/>
                  <a:pt x="789365" y="330097"/>
                  <a:pt x="779015" y="305627"/>
                </a:cubicBezTo>
                <a:lnTo>
                  <a:pt x="768996" y="290767"/>
                </a:lnTo>
                <a:lnTo>
                  <a:pt x="952789" y="167545"/>
                </a:lnTo>
                <a:cubicBezTo>
                  <a:pt x="1017466" y="122501"/>
                  <a:pt x="1080201" y="77074"/>
                  <a:pt x="1140954" y="31276"/>
                </a:cubicBezTo>
                <a:lnTo>
                  <a:pt x="1181100" y="0"/>
                </a:lnTo>
                <a:close/>
              </a:path>
            </a:pathLst>
          </a:custGeom>
          <a:solidFill>
            <a:schemeClr val="bg2"/>
          </a:solidFill>
          <a:ln>
            <a:noFill/>
          </a:ln>
          <a:effectLst/>
        </p:spPr>
        <p:txBody>
          <a:bodyPr vert="horz" wrap="square" lIns="68580" tIns="34290" rIns="68580" bIns="3429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90" name="任意多边形 63"/>
          <p:cNvSpPr>
            <a:spLocks noChangeArrowheads="1"/>
          </p:cNvSpPr>
          <p:nvPr/>
        </p:nvSpPr>
        <p:spPr bwMode="auto">
          <a:xfrm>
            <a:off x="5344716" y="3599260"/>
            <a:ext cx="885825" cy="871538"/>
          </a:xfrm>
          <a:custGeom>
            <a:avLst/>
            <a:gdLst>
              <a:gd name="T0" fmla="*/ 1181100 w 1181100"/>
              <a:gd name="T1" fmla="*/ 0 h 1161755"/>
              <a:gd name="T2" fmla="*/ 1181100 w 1181100"/>
              <a:gd name="T3" fmla="*/ 1162346 h 1161755"/>
              <a:gd name="T4" fmla="*/ 0 w 1181100"/>
              <a:gd name="T5" fmla="*/ 1162346 h 1161755"/>
              <a:gd name="T6" fmla="*/ 0 w 1181100"/>
              <a:gd name="T7" fmla="*/ 518117 h 1161755"/>
              <a:gd name="T8" fmla="*/ 336342 w 1181100"/>
              <a:gd name="T9" fmla="*/ 385714 h 1161755"/>
              <a:gd name="T10" fmla="*/ 408490 w 1181100"/>
              <a:gd name="T11" fmla="*/ 354408 h 1161755"/>
              <a:gd name="T12" fmla="*/ 445921 w 1181100"/>
              <a:gd name="T13" fmla="*/ 409954 h 1161755"/>
              <a:gd name="T14" fmla="*/ 590551 w 1181100"/>
              <a:gd name="T15" fmla="*/ 469892 h 1161755"/>
              <a:gd name="T16" fmla="*/ 795088 w 1181100"/>
              <a:gd name="T17" fmla="*/ 265251 h 1161755"/>
              <a:gd name="T18" fmla="*/ 790933 w 1181100"/>
              <a:gd name="T19" fmla="*/ 224009 h 1161755"/>
              <a:gd name="T20" fmla="*/ 781056 w 1181100"/>
              <a:gd name="T21" fmla="*/ 192174 h 1161755"/>
              <a:gd name="T22" fmla="*/ 1174526 w 1181100"/>
              <a:gd name="T23" fmla="*/ 3497 h 1161755"/>
              <a:gd name="T24" fmla="*/ 1181100 w 1181100"/>
              <a:gd name="T25" fmla="*/ 0 h 116175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81100"/>
              <a:gd name="T40" fmla="*/ 0 h 1161755"/>
              <a:gd name="T41" fmla="*/ 1181100 w 1181100"/>
              <a:gd name="T42" fmla="*/ 1161755 h 116175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81100" h="1161755">
                <a:moveTo>
                  <a:pt x="1181100" y="0"/>
                </a:moveTo>
                <a:lnTo>
                  <a:pt x="1181100" y="1161755"/>
                </a:lnTo>
                <a:lnTo>
                  <a:pt x="0" y="1161755"/>
                </a:lnTo>
                <a:lnTo>
                  <a:pt x="0" y="517854"/>
                </a:lnTo>
                <a:lnTo>
                  <a:pt x="336342" y="385518"/>
                </a:lnTo>
                <a:lnTo>
                  <a:pt x="408490" y="354228"/>
                </a:lnTo>
                <a:lnTo>
                  <a:pt x="445921" y="409746"/>
                </a:lnTo>
                <a:cubicBezTo>
                  <a:pt x="482935" y="446760"/>
                  <a:pt x="534070" y="469653"/>
                  <a:pt x="590551" y="469653"/>
                </a:cubicBezTo>
                <a:cubicBezTo>
                  <a:pt x="703514" y="469653"/>
                  <a:pt x="795088" y="378079"/>
                  <a:pt x="795088" y="265116"/>
                </a:cubicBezTo>
                <a:cubicBezTo>
                  <a:pt x="795088" y="250996"/>
                  <a:pt x="793657" y="237210"/>
                  <a:pt x="790933" y="223895"/>
                </a:cubicBezTo>
                <a:lnTo>
                  <a:pt x="781056" y="192076"/>
                </a:lnTo>
                <a:lnTo>
                  <a:pt x="1174526" y="3495"/>
                </a:lnTo>
                <a:lnTo>
                  <a:pt x="1181100" y="0"/>
                </a:lnTo>
                <a:close/>
              </a:path>
            </a:pathLst>
          </a:custGeom>
          <a:solidFill>
            <a:schemeClr val="tx1"/>
          </a:solidFill>
          <a:ln>
            <a:noFill/>
          </a:ln>
          <a:effectLst/>
        </p:spPr>
        <p:txBody>
          <a:bodyPr vert="horz" wrap="square" lIns="68580" tIns="34290" rIns="68580" bIns="34290" numCol="1" anchor="t" anchorCtr="0" compatLnSpc="1"/>
          <a:lstStyle/>
          <a:p>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91" name="任意多边形 66"/>
          <p:cNvSpPr>
            <a:spLocks noChangeArrowheads="1"/>
          </p:cNvSpPr>
          <p:nvPr/>
        </p:nvSpPr>
        <p:spPr bwMode="auto">
          <a:xfrm>
            <a:off x="3852862" y="4002881"/>
            <a:ext cx="1452563" cy="466725"/>
          </a:xfrm>
          <a:custGeom>
            <a:avLst/>
            <a:gdLst>
              <a:gd name="T0" fmla="*/ 1936753 w 1936748"/>
              <a:gd name="T1" fmla="*/ 0 h 623080"/>
              <a:gd name="T2" fmla="*/ 1936753 w 1936748"/>
              <a:gd name="T3" fmla="*/ 621521 h 623080"/>
              <a:gd name="T4" fmla="*/ 0 w 1936748"/>
              <a:gd name="T5" fmla="*/ 621521 h 623080"/>
              <a:gd name="T6" fmla="*/ 0 w 1936748"/>
              <a:gd name="T7" fmla="*/ 612348 h 623080"/>
              <a:gd name="T8" fmla="*/ 352299 w 1936748"/>
              <a:gd name="T9" fmla="*/ 518226 h 623080"/>
              <a:gd name="T10" fmla="*/ 750619 w 1936748"/>
              <a:gd name="T11" fmla="*/ 402333 h 623080"/>
              <a:gd name="T12" fmla="*/ 791648 w 1936748"/>
              <a:gd name="T13" fmla="*/ 389503 h 623080"/>
              <a:gd name="T14" fmla="*/ 823747 w 1936748"/>
              <a:gd name="T15" fmla="*/ 436994 h 623080"/>
              <a:gd name="T16" fmla="*/ 968378 w 1936748"/>
              <a:gd name="T17" fmla="*/ 496751 h 623080"/>
              <a:gd name="T18" fmla="*/ 1172915 w 1936748"/>
              <a:gd name="T19" fmla="*/ 292726 h 623080"/>
              <a:gd name="T20" fmla="*/ 1170638 w 1936748"/>
              <a:gd name="T21" fmla="*/ 270191 h 623080"/>
              <a:gd name="T22" fmla="*/ 1509045 w 1936748"/>
              <a:gd name="T23" fmla="*/ 156507 h 623080"/>
              <a:gd name="T24" fmla="*/ 1868381 w 1936748"/>
              <a:gd name="T25" fmla="*/ 26834 h 623080"/>
              <a:gd name="T26" fmla="*/ 1936753 w 1936748"/>
              <a:gd name="T27" fmla="*/ 0 h 62308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36748"/>
              <a:gd name="T43" fmla="*/ 0 h 623080"/>
              <a:gd name="T44" fmla="*/ 1936748 w 1936748"/>
              <a:gd name="T45" fmla="*/ 623080 h 62308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36748" h="623080">
                <a:moveTo>
                  <a:pt x="1936748" y="0"/>
                </a:moveTo>
                <a:lnTo>
                  <a:pt x="1936748" y="623080"/>
                </a:lnTo>
                <a:lnTo>
                  <a:pt x="0" y="623080"/>
                </a:lnTo>
                <a:lnTo>
                  <a:pt x="0" y="613884"/>
                </a:lnTo>
                <a:lnTo>
                  <a:pt x="352298" y="519526"/>
                </a:lnTo>
                <a:cubicBezTo>
                  <a:pt x="487129" y="481602"/>
                  <a:pt x="619924" y="442867"/>
                  <a:pt x="750617" y="403342"/>
                </a:cubicBezTo>
                <a:lnTo>
                  <a:pt x="791646" y="390480"/>
                </a:lnTo>
                <a:lnTo>
                  <a:pt x="823745" y="438090"/>
                </a:lnTo>
                <a:cubicBezTo>
                  <a:pt x="860759" y="475104"/>
                  <a:pt x="911894" y="497997"/>
                  <a:pt x="968375" y="497997"/>
                </a:cubicBezTo>
                <a:cubicBezTo>
                  <a:pt x="1081338" y="497997"/>
                  <a:pt x="1172912" y="406423"/>
                  <a:pt x="1172912" y="293460"/>
                </a:cubicBezTo>
                <a:lnTo>
                  <a:pt x="1170635" y="270869"/>
                </a:lnTo>
                <a:lnTo>
                  <a:pt x="1509041" y="156899"/>
                </a:lnTo>
                <a:cubicBezTo>
                  <a:pt x="1631071" y="114305"/>
                  <a:pt x="1750871" y="70965"/>
                  <a:pt x="1868376" y="26902"/>
                </a:cubicBezTo>
                <a:lnTo>
                  <a:pt x="1936748" y="0"/>
                </a:lnTo>
                <a:close/>
              </a:path>
            </a:pathLst>
          </a:custGeom>
          <a:solidFill>
            <a:schemeClr val="bg1"/>
          </a:solidFill>
          <a:ln>
            <a:noFill/>
          </a:ln>
          <a:effectLst/>
        </p:spPr>
        <p:txBody>
          <a:bodyPr vert="horz" wrap="square" lIns="68580" tIns="34290" rIns="68580" bIns="34290" numCol="1" anchor="t" anchorCtr="0" compatLnSpc="1"/>
          <a:lstStyle/>
          <a:p>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92" name="椭圆 51"/>
          <p:cNvSpPr>
            <a:spLocks noChangeArrowheads="1"/>
          </p:cNvSpPr>
          <p:nvPr/>
        </p:nvSpPr>
        <p:spPr bwMode="auto">
          <a:xfrm>
            <a:off x="7530704" y="2474119"/>
            <a:ext cx="216694" cy="215504"/>
          </a:xfrm>
          <a:prstGeom prst="ellipse">
            <a:avLst/>
          </a:prstGeom>
          <a:solidFill>
            <a:schemeClr val="tx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sym typeface="宋体" panose="02010600030101010101" pitchFamily="2" charset="-122"/>
            </a:endParaRPr>
          </a:p>
        </p:txBody>
      </p:sp>
      <p:sp>
        <p:nvSpPr>
          <p:cNvPr id="93" name="椭圆 52"/>
          <p:cNvSpPr>
            <a:spLocks noChangeArrowheads="1"/>
          </p:cNvSpPr>
          <p:nvPr/>
        </p:nvSpPr>
        <p:spPr bwMode="auto">
          <a:xfrm>
            <a:off x="6605588" y="3209925"/>
            <a:ext cx="216694" cy="216694"/>
          </a:xfrm>
          <a:prstGeom prst="ellipse">
            <a:avLst/>
          </a:prstGeom>
          <a:solidFill>
            <a:schemeClr val="bg2"/>
          </a:solidFill>
          <a:ln>
            <a:noFill/>
          </a:ln>
          <a:effectLst/>
        </p:spPr>
        <p:txBody>
          <a:bodyPr vert="horz" wrap="square" lIns="68580" tIns="34290" rIns="68580" bIns="34290" numCol="1" anchor="t" anchorCtr="0" compatLnSpc="1"/>
          <a:lstStyle/>
          <a:p>
            <a:endParaRPr lang="zh-CN" altLang="zh-CN">
              <a:latin typeface="微软雅黑" panose="020B0503020204020204" pitchFamily="34" charset="-122"/>
              <a:ea typeface="微软雅黑" panose="020B0503020204020204" pitchFamily="34" charset="-122"/>
              <a:sym typeface="宋体" panose="02010600030101010101" pitchFamily="2" charset="-122"/>
            </a:endParaRPr>
          </a:p>
        </p:txBody>
      </p:sp>
      <p:sp>
        <p:nvSpPr>
          <p:cNvPr id="94" name="椭圆 53"/>
          <p:cNvSpPr>
            <a:spLocks noChangeArrowheads="1"/>
          </p:cNvSpPr>
          <p:nvPr/>
        </p:nvSpPr>
        <p:spPr bwMode="auto">
          <a:xfrm>
            <a:off x="5680473" y="3689748"/>
            <a:ext cx="215503" cy="216694"/>
          </a:xfrm>
          <a:prstGeom prst="ellipse">
            <a:avLst/>
          </a:prstGeom>
          <a:solidFill>
            <a:schemeClr val="tx1"/>
          </a:solidFill>
          <a:ln>
            <a:noFill/>
          </a:ln>
          <a:effectLst/>
        </p:spPr>
        <p:txBody>
          <a:bodyPr vert="horz" wrap="square" lIns="68580" tIns="34290" rIns="68580" bIns="34290" numCol="1" anchor="t" anchorCtr="0" compatLnSpc="1"/>
          <a:lstStyle/>
          <a:p>
            <a:endParaRPr lang="zh-CN" altLang="zh-CN">
              <a:solidFill>
                <a:schemeClr val="accent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95" name="椭圆 54"/>
          <p:cNvSpPr>
            <a:spLocks noChangeArrowheads="1"/>
          </p:cNvSpPr>
          <p:nvPr/>
        </p:nvSpPr>
        <p:spPr bwMode="auto">
          <a:xfrm>
            <a:off x="4470798" y="4114800"/>
            <a:ext cx="216694" cy="216694"/>
          </a:xfrm>
          <a:prstGeom prst="ellipse">
            <a:avLst/>
          </a:prstGeom>
          <a:solidFill>
            <a:schemeClr val="bg1"/>
          </a:solidFill>
          <a:ln>
            <a:noFill/>
          </a:ln>
          <a:effectLst/>
        </p:spPr>
        <p:txBody>
          <a:bodyPr vert="horz" wrap="square" lIns="68580" tIns="34290" rIns="68580" bIns="34290" numCol="1" anchor="t" anchorCtr="0" compatLnSpc="1"/>
          <a:lstStyle/>
          <a:p>
            <a:endParaRPr lang="zh-CN" altLang="zh-CN">
              <a:solidFill>
                <a:schemeClr val="accent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96" name="矩形 47"/>
          <p:cNvSpPr>
            <a:spLocks noChangeArrowheads="1"/>
          </p:cNvSpPr>
          <p:nvPr/>
        </p:nvSpPr>
        <p:spPr bwMode="auto">
          <a:xfrm>
            <a:off x="977503" y="1106091"/>
            <a:ext cx="7204472" cy="489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hangingPunct="1">
              <a:lnSpc>
                <a:spcPct val="130000"/>
              </a:lnSpc>
              <a:spcBef>
                <a:spcPct val="0"/>
              </a:spcBef>
              <a:buFont typeface="Arial" panose="020B0604020202020204" pitchFamily="34" charset="0"/>
              <a:buNone/>
            </a:pPr>
            <a:r>
              <a:rPr lang="zh-CN" altLang="en-US" sz="105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在此录入图表的综合描述说明。在此录入上述图表的综合描述说明，在此录入上述图表的综合描述说明，在此录入上述图表的综合描述说明，在此录入上述图表的综合描述说明，在此录入上述图表的综合描述说明。</a:t>
            </a:r>
            <a:endParaRPr lang="zh-CN" altLang="en-US" sz="1350">
              <a:solidFill>
                <a:schemeClr val="accent1"/>
              </a:solidFill>
              <a:latin typeface="微软雅黑" panose="020B0503020204020204" pitchFamily="34" charset="-122"/>
              <a:ea typeface="微软雅黑" panose="020B0503020204020204" pitchFamily="34" charset="-122"/>
            </a:endParaRPr>
          </a:p>
        </p:txBody>
      </p:sp>
      <p:sp>
        <p:nvSpPr>
          <p:cNvPr id="97" name="矩形 93"/>
          <p:cNvSpPr>
            <a:spLocks noChangeArrowheads="1"/>
          </p:cNvSpPr>
          <p:nvPr/>
        </p:nvSpPr>
        <p:spPr bwMode="auto">
          <a:xfrm>
            <a:off x="1628105" y="1866900"/>
            <a:ext cx="907927" cy="3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添加标题</a:t>
            </a:r>
            <a:endParaRPr 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98" name="矩形 165"/>
          <p:cNvSpPr>
            <a:spLocks noChangeArrowheads="1"/>
          </p:cNvSpPr>
          <p:nvPr/>
        </p:nvSpPr>
        <p:spPr bwMode="auto">
          <a:xfrm>
            <a:off x="975989" y="2159794"/>
            <a:ext cx="1560043" cy="242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975" dirty="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点击输入图表的描述说明</a:t>
            </a:r>
          </a:p>
        </p:txBody>
      </p:sp>
      <p:sp>
        <p:nvSpPr>
          <p:cNvPr id="99" name="矩形 41"/>
          <p:cNvSpPr>
            <a:spLocks noChangeArrowheads="1"/>
          </p:cNvSpPr>
          <p:nvPr/>
        </p:nvSpPr>
        <p:spPr bwMode="auto">
          <a:xfrm>
            <a:off x="1628105" y="2563416"/>
            <a:ext cx="907927" cy="3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添加标题</a:t>
            </a:r>
            <a:endParaRPr 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100" name="矩形 42"/>
          <p:cNvSpPr>
            <a:spLocks noChangeArrowheads="1"/>
          </p:cNvSpPr>
          <p:nvPr/>
        </p:nvSpPr>
        <p:spPr bwMode="auto">
          <a:xfrm>
            <a:off x="975989" y="2856310"/>
            <a:ext cx="1560043" cy="242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975">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点击输入图表的描述说明</a:t>
            </a:r>
          </a:p>
        </p:txBody>
      </p:sp>
      <p:sp>
        <p:nvSpPr>
          <p:cNvPr id="101" name="矩形 44"/>
          <p:cNvSpPr>
            <a:spLocks noChangeArrowheads="1"/>
          </p:cNvSpPr>
          <p:nvPr/>
        </p:nvSpPr>
        <p:spPr bwMode="auto">
          <a:xfrm>
            <a:off x="1628105" y="3271838"/>
            <a:ext cx="907927" cy="3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添加标题</a:t>
            </a:r>
            <a:endParaRPr 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102" name="矩形 45"/>
          <p:cNvSpPr>
            <a:spLocks noChangeArrowheads="1"/>
          </p:cNvSpPr>
          <p:nvPr/>
        </p:nvSpPr>
        <p:spPr bwMode="auto">
          <a:xfrm>
            <a:off x="975989" y="3565922"/>
            <a:ext cx="1560043" cy="242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975">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点击输入图表的描述说明</a:t>
            </a:r>
          </a:p>
        </p:txBody>
      </p:sp>
      <p:sp>
        <p:nvSpPr>
          <p:cNvPr id="103" name="矩形 47"/>
          <p:cNvSpPr>
            <a:spLocks noChangeArrowheads="1"/>
          </p:cNvSpPr>
          <p:nvPr/>
        </p:nvSpPr>
        <p:spPr bwMode="auto">
          <a:xfrm>
            <a:off x="1628105" y="3965973"/>
            <a:ext cx="907927" cy="3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添加标题</a:t>
            </a:r>
            <a:endParaRPr lang="en-US" sz="1500">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104" name="矩形 48"/>
          <p:cNvSpPr>
            <a:spLocks noChangeArrowheads="1"/>
          </p:cNvSpPr>
          <p:nvPr/>
        </p:nvSpPr>
        <p:spPr bwMode="auto">
          <a:xfrm>
            <a:off x="975989" y="4260056"/>
            <a:ext cx="1560043" cy="242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975">
                <a:solidFill>
                  <a:schemeClr val="accent1"/>
                </a:solidFill>
                <a:latin typeface="微软雅黑" panose="020B0503020204020204" pitchFamily="34" charset="-122"/>
                <a:ea typeface="微软雅黑" panose="020B0503020204020204" pitchFamily="34" charset="-122"/>
                <a:sym typeface="方正兰亭黑_GBK" panose="02000000000000000000" pitchFamily="2" charset="-122"/>
              </a:rPr>
              <a:t>点击输入图表的描述说明</a:t>
            </a:r>
          </a:p>
        </p:txBody>
      </p:sp>
      <p:sp>
        <p:nvSpPr>
          <p:cNvPr id="9" name="文本框 8"/>
          <p:cNvSpPr txBox="1"/>
          <p:nvPr userDrawn="1"/>
        </p:nvSpPr>
        <p:spPr>
          <a:xfrm>
            <a:off x="251823" y="181859"/>
            <a:ext cx="2722880" cy="398780"/>
          </a:xfrm>
          <a:prstGeom prst="rect">
            <a:avLst/>
          </a:prstGeom>
          <a:noFill/>
        </p:spPr>
        <p:txBody>
          <a:bodyPr wrap="none" rtlCol="0">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96"/>
                                        </p:tgtEl>
                                        <p:attrNameLst>
                                          <p:attrName>style.visibility</p:attrName>
                                        </p:attrNameLst>
                                      </p:cBhvr>
                                      <p:to>
                                        <p:strVal val="visible"/>
                                      </p:to>
                                    </p:set>
                                    <p:animEffect>
                                      <p:cBhvr>
                                        <p:cTn id="7" dur="500"/>
                                        <p:tgtEl>
                                          <p:spTgt spid="9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1"/>
                                        </p:tgtEl>
                                        <p:attrNameLst>
                                          <p:attrName>style.visibility</p:attrName>
                                        </p:attrNameLst>
                                      </p:cBhvr>
                                      <p:to>
                                        <p:strVal val="visible"/>
                                      </p:to>
                                    </p:set>
                                    <p:animEffect>
                                      <p:cBhvr>
                                        <p:cTn id="11" dur="200"/>
                                        <p:tgtEl>
                                          <p:spTgt spid="91"/>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90"/>
                                        </p:tgtEl>
                                        <p:attrNameLst>
                                          <p:attrName>style.visibility</p:attrName>
                                        </p:attrNameLst>
                                      </p:cBhvr>
                                      <p:to>
                                        <p:strVal val="visible"/>
                                      </p:to>
                                    </p:set>
                                    <p:animEffect>
                                      <p:cBhvr>
                                        <p:cTn id="14" dur="400"/>
                                        <p:tgtEl>
                                          <p:spTgt spid="90"/>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89"/>
                                        </p:tgtEl>
                                        <p:attrNameLst>
                                          <p:attrName>style.visibility</p:attrName>
                                        </p:attrNameLst>
                                      </p:cBhvr>
                                      <p:to>
                                        <p:strVal val="visible"/>
                                      </p:to>
                                    </p:set>
                                    <p:animEffect>
                                      <p:cBhvr>
                                        <p:cTn id="17" dur="600"/>
                                        <p:tgtEl>
                                          <p:spTgt spid="89"/>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88"/>
                                        </p:tgtEl>
                                        <p:attrNameLst>
                                          <p:attrName>style.visibility</p:attrName>
                                        </p:attrNameLst>
                                      </p:cBhvr>
                                      <p:to>
                                        <p:strVal val="visible"/>
                                      </p:to>
                                    </p:set>
                                    <p:animEffect>
                                      <p:cBhvr>
                                        <p:cTn id="20" dur="900"/>
                                        <p:tgtEl>
                                          <p:spTgt spid="88"/>
                                        </p:tgtEl>
                                      </p:cBhvr>
                                    </p:animEffect>
                                  </p:childTnLst>
                                </p:cTn>
                              </p:par>
                              <p:par>
                                <p:cTn id="21" presetID="10" presetClass="entr" presetSubtype="0" fill="hold" grpId="0" nodeType="withEffect">
                                  <p:stCondLst>
                                    <p:cond delay="250"/>
                                  </p:stCondLst>
                                  <p:childTnLst>
                                    <p:set>
                                      <p:cBhvr>
                                        <p:cTn id="22" dur="1" fill="hold">
                                          <p:stCondLst>
                                            <p:cond delay="0"/>
                                          </p:stCondLst>
                                        </p:cTn>
                                        <p:tgtEl>
                                          <p:spTgt spid="95"/>
                                        </p:tgtEl>
                                        <p:attrNameLst>
                                          <p:attrName>style.visibility</p:attrName>
                                        </p:attrNameLst>
                                      </p:cBhvr>
                                      <p:to>
                                        <p:strVal val="visible"/>
                                      </p:to>
                                    </p:set>
                                    <p:animEffect>
                                      <p:cBhvr>
                                        <p:cTn id="23" dur="250"/>
                                        <p:tgtEl>
                                          <p:spTgt spid="95"/>
                                        </p:tgtEl>
                                      </p:cBhvr>
                                    </p:animEffect>
                                  </p:childTnLst>
                                </p:cTn>
                              </p:par>
                              <p:par>
                                <p:cTn id="24" presetID="10" presetClass="entr" presetSubtype="0" fill="hold" grpId="0" nodeType="withEffect">
                                  <p:stCondLst>
                                    <p:cond delay="500"/>
                                  </p:stCondLst>
                                  <p:childTnLst>
                                    <p:set>
                                      <p:cBhvr>
                                        <p:cTn id="25" dur="1" fill="hold">
                                          <p:stCondLst>
                                            <p:cond delay="0"/>
                                          </p:stCondLst>
                                        </p:cTn>
                                        <p:tgtEl>
                                          <p:spTgt spid="94"/>
                                        </p:tgtEl>
                                        <p:attrNameLst>
                                          <p:attrName>style.visibility</p:attrName>
                                        </p:attrNameLst>
                                      </p:cBhvr>
                                      <p:to>
                                        <p:strVal val="visible"/>
                                      </p:to>
                                    </p:set>
                                    <p:animEffect>
                                      <p:cBhvr>
                                        <p:cTn id="26" dur="250"/>
                                        <p:tgtEl>
                                          <p:spTgt spid="94"/>
                                        </p:tgtEl>
                                      </p:cBhvr>
                                    </p:animEffect>
                                  </p:childTnLst>
                                </p:cTn>
                              </p:par>
                              <p:par>
                                <p:cTn id="27" presetID="10" presetClass="entr" presetSubtype="0" fill="hold" grpId="0" nodeType="withEffect">
                                  <p:stCondLst>
                                    <p:cond delay="750"/>
                                  </p:stCondLst>
                                  <p:childTnLst>
                                    <p:set>
                                      <p:cBhvr>
                                        <p:cTn id="28" dur="1" fill="hold">
                                          <p:stCondLst>
                                            <p:cond delay="0"/>
                                          </p:stCondLst>
                                        </p:cTn>
                                        <p:tgtEl>
                                          <p:spTgt spid="93"/>
                                        </p:tgtEl>
                                        <p:attrNameLst>
                                          <p:attrName>style.visibility</p:attrName>
                                        </p:attrNameLst>
                                      </p:cBhvr>
                                      <p:to>
                                        <p:strVal val="visible"/>
                                      </p:to>
                                    </p:set>
                                    <p:animEffect>
                                      <p:cBhvr>
                                        <p:cTn id="29" dur="250"/>
                                        <p:tgtEl>
                                          <p:spTgt spid="93"/>
                                        </p:tgtEl>
                                      </p:cBhvr>
                                    </p:animEffect>
                                  </p:childTnLst>
                                </p:cTn>
                              </p:par>
                              <p:par>
                                <p:cTn id="30" presetID="10" presetClass="entr" presetSubtype="0" fill="hold" grpId="0" nodeType="withEffect">
                                  <p:stCondLst>
                                    <p:cond delay="1000"/>
                                  </p:stCondLst>
                                  <p:childTnLst>
                                    <p:set>
                                      <p:cBhvr>
                                        <p:cTn id="31" dur="1" fill="hold">
                                          <p:stCondLst>
                                            <p:cond delay="0"/>
                                          </p:stCondLst>
                                        </p:cTn>
                                        <p:tgtEl>
                                          <p:spTgt spid="92"/>
                                        </p:tgtEl>
                                        <p:attrNameLst>
                                          <p:attrName>style.visibility</p:attrName>
                                        </p:attrNameLst>
                                      </p:cBhvr>
                                      <p:to>
                                        <p:strVal val="visible"/>
                                      </p:to>
                                    </p:set>
                                    <p:animEffect>
                                      <p:cBhvr>
                                        <p:cTn id="32" dur="250"/>
                                        <p:tgtEl>
                                          <p:spTgt spid="92"/>
                                        </p:tgtEl>
                                      </p:cBhvr>
                                    </p:animEffect>
                                  </p:childTnLst>
                                </p:cTn>
                              </p:par>
                            </p:childTnLst>
                          </p:cTn>
                        </p:par>
                        <p:par>
                          <p:cTn id="33" fill="hold">
                            <p:stCondLst>
                              <p:cond delay="1000"/>
                            </p:stCondLst>
                            <p:childTnLst>
                              <p:par>
                                <p:cTn id="34" presetID="26" presetClass="emph" presetSubtype="0" fill="hold" grpId="1" nodeType="afterEffect">
                                  <p:stCondLst>
                                    <p:cond delay="0"/>
                                  </p:stCondLst>
                                  <p:childTnLst>
                                    <p:animEffect>
                                      <p:cBhvr>
                                        <p:cTn id="35" dur="500" tmFilter="0, 0; .2, .5; .8, .5; 1, 0"/>
                                        <p:tgtEl>
                                          <p:spTgt spid="95"/>
                                        </p:tgtEl>
                                      </p:cBhvr>
                                    </p:animEffect>
                                    <p:animScale>
                                      <p:cBhvr>
                                        <p:cTn id="36" dur="250" autoRev="1" fill="hold"/>
                                        <p:tgtEl>
                                          <p:spTgt spid="95"/>
                                        </p:tgtEl>
                                      </p:cBhvr>
                                      <p:by x="105000" y="105000"/>
                                    </p:animScale>
                                  </p:childTnLst>
                                </p:cTn>
                              </p:par>
                            </p:childTnLst>
                          </p:cTn>
                        </p:par>
                        <p:par>
                          <p:cTn id="37" fill="hold">
                            <p:stCondLst>
                              <p:cond delay="1500"/>
                            </p:stCondLst>
                            <p:childTnLst>
                              <p:par>
                                <p:cTn id="38" presetID="2" presetClass="entr" presetSubtype="8" fill="hold" nodeType="afterEffect">
                                  <p:stCondLst>
                                    <p:cond delay="0"/>
                                  </p:stCondLst>
                                  <p:childTnLst>
                                    <p:set>
                                      <p:cBhvr>
                                        <p:cTn id="39" dur="1" fill="hold">
                                          <p:stCondLst>
                                            <p:cond delay="0"/>
                                          </p:stCondLst>
                                        </p:cTn>
                                        <p:tgtEl>
                                          <p:spTgt spid="82"/>
                                        </p:tgtEl>
                                        <p:attrNameLst>
                                          <p:attrName>style.visibility</p:attrName>
                                        </p:attrNameLst>
                                      </p:cBhvr>
                                      <p:to>
                                        <p:strVal val="visible"/>
                                      </p:to>
                                    </p:set>
                                    <p:anim calcmode="lin" valueType="num">
                                      <p:cBhvr>
                                        <p:cTn id="40" dur="500" fill="hold"/>
                                        <p:tgtEl>
                                          <p:spTgt spid="82"/>
                                        </p:tgtEl>
                                        <p:attrNameLst>
                                          <p:attrName>ppt_x</p:attrName>
                                        </p:attrNameLst>
                                      </p:cBhvr>
                                      <p:tavLst>
                                        <p:tav tm="0">
                                          <p:val>
                                            <p:strVal val="0-#ppt_w/2"/>
                                          </p:val>
                                        </p:tav>
                                        <p:tav tm="100000">
                                          <p:val>
                                            <p:strVal val="#ppt_x"/>
                                          </p:val>
                                        </p:tav>
                                      </p:tavLst>
                                    </p:anim>
                                    <p:anim calcmode="lin" valueType="num">
                                      <p:cBhvr>
                                        <p:cTn id="41" dur="500" fill="hold"/>
                                        <p:tgtEl>
                                          <p:spTgt spid="82"/>
                                        </p:tgtEl>
                                        <p:attrNameLst>
                                          <p:attrName>ppt_y</p:attrName>
                                        </p:attrNameLst>
                                      </p:cBhvr>
                                      <p:tavLst>
                                        <p:tav tm="0">
                                          <p:val>
                                            <p:strVal val="#ppt_y"/>
                                          </p:val>
                                        </p:tav>
                                        <p:tav tm="100000">
                                          <p:val>
                                            <p:strVal val="#ppt_y"/>
                                          </p:val>
                                        </p:tav>
                                      </p:tavLst>
                                    </p:anim>
                                  </p:childTnLst>
                                </p:cTn>
                              </p:par>
                            </p:childTnLst>
                          </p:cTn>
                        </p:par>
                        <p:par>
                          <p:cTn id="42" fill="hold">
                            <p:stCondLst>
                              <p:cond delay="2000"/>
                            </p:stCondLst>
                            <p:childTnLst>
                              <p:par>
                                <p:cTn id="43" presetID="14" presetClass="entr" presetSubtype="10" fill="hold" grpId="0" nodeType="afterEffect">
                                  <p:stCondLst>
                                    <p:cond delay="0"/>
                                  </p:stCondLst>
                                  <p:childTnLst>
                                    <p:set>
                                      <p:cBhvr>
                                        <p:cTn id="44" dur="1" fill="hold">
                                          <p:stCondLst>
                                            <p:cond delay="0"/>
                                          </p:stCondLst>
                                        </p:cTn>
                                        <p:tgtEl>
                                          <p:spTgt spid="103"/>
                                        </p:tgtEl>
                                        <p:attrNameLst>
                                          <p:attrName>style.visibility</p:attrName>
                                        </p:attrNameLst>
                                      </p:cBhvr>
                                      <p:to>
                                        <p:strVal val="visible"/>
                                      </p:to>
                                    </p:set>
                                    <p:animEffect>
                                      <p:cBhvr>
                                        <p:cTn id="45" dur="500"/>
                                        <p:tgtEl>
                                          <p:spTgt spid="103"/>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104"/>
                                        </p:tgtEl>
                                        <p:attrNameLst>
                                          <p:attrName>style.visibility</p:attrName>
                                        </p:attrNameLst>
                                      </p:cBhvr>
                                      <p:to>
                                        <p:strVal val="visible"/>
                                      </p:to>
                                    </p:set>
                                    <p:animEffect>
                                      <p:cBhvr>
                                        <p:cTn id="48" dur="500"/>
                                        <p:tgtEl>
                                          <p:spTgt spid="104"/>
                                        </p:tgtEl>
                                      </p:cBhvr>
                                    </p:animEffect>
                                  </p:childTnLst>
                                </p:cTn>
                              </p:par>
                            </p:childTnLst>
                          </p:cTn>
                        </p:par>
                        <p:par>
                          <p:cTn id="49" fill="hold">
                            <p:stCondLst>
                              <p:cond delay="2500"/>
                            </p:stCondLst>
                            <p:childTnLst>
                              <p:par>
                                <p:cTn id="50" presetID="26" presetClass="emph" presetSubtype="0" fill="hold" grpId="1" nodeType="afterEffect">
                                  <p:stCondLst>
                                    <p:cond delay="0"/>
                                  </p:stCondLst>
                                  <p:childTnLst>
                                    <p:animEffect>
                                      <p:cBhvr>
                                        <p:cTn id="51" dur="500" tmFilter="0, 0; .2, .5; .8, .5; 1, 0"/>
                                        <p:tgtEl>
                                          <p:spTgt spid="94"/>
                                        </p:tgtEl>
                                      </p:cBhvr>
                                    </p:animEffect>
                                    <p:animScale>
                                      <p:cBhvr>
                                        <p:cTn id="52" dur="250" autoRev="1" fill="hold"/>
                                        <p:tgtEl>
                                          <p:spTgt spid="94"/>
                                        </p:tgtEl>
                                      </p:cBhvr>
                                      <p:by x="105000" y="105000"/>
                                    </p:animScale>
                                  </p:childTnLst>
                                </p:cTn>
                              </p:par>
                            </p:childTnLst>
                          </p:cTn>
                        </p:par>
                        <p:par>
                          <p:cTn id="53" fill="hold">
                            <p:stCondLst>
                              <p:cond delay="3000"/>
                            </p:stCondLst>
                            <p:childTnLst>
                              <p:par>
                                <p:cTn id="54" presetID="2" presetClass="entr" presetSubtype="8" fill="hold" nodeType="afterEffect">
                                  <p:stCondLst>
                                    <p:cond delay="0"/>
                                  </p:stCondLst>
                                  <p:childTnLst>
                                    <p:set>
                                      <p:cBhvr>
                                        <p:cTn id="55" dur="1" fill="hold">
                                          <p:stCondLst>
                                            <p:cond delay="0"/>
                                          </p:stCondLst>
                                        </p:cTn>
                                        <p:tgtEl>
                                          <p:spTgt spid="71"/>
                                        </p:tgtEl>
                                        <p:attrNameLst>
                                          <p:attrName>style.visibility</p:attrName>
                                        </p:attrNameLst>
                                      </p:cBhvr>
                                      <p:to>
                                        <p:strVal val="visible"/>
                                      </p:to>
                                    </p:set>
                                    <p:anim calcmode="lin" valueType="num">
                                      <p:cBhvr>
                                        <p:cTn id="56" dur="500" fill="hold"/>
                                        <p:tgtEl>
                                          <p:spTgt spid="71"/>
                                        </p:tgtEl>
                                        <p:attrNameLst>
                                          <p:attrName>ppt_x</p:attrName>
                                        </p:attrNameLst>
                                      </p:cBhvr>
                                      <p:tavLst>
                                        <p:tav tm="0">
                                          <p:val>
                                            <p:strVal val="0-#ppt_w/2"/>
                                          </p:val>
                                        </p:tav>
                                        <p:tav tm="100000">
                                          <p:val>
                                            <p:strVal val="#ppt_x"/>
                                          </p:val>
                                        </p:tav>
                                      </p:tavLst>
                                    </p:anim>
                                    <p:anim calcmode="lin" valueType="num">
                                      <p:cBhvr>
                                        <p:cTn id="57" dur="500" fill="hold"/>
                                        <p:tgtEl>
                                          <p:spTgt spid="71"/>
                                        </p:tgtEl>
                                        <p:attrNameLst>
                                          <p:attrName>ppt_y</p:attrName>
                                        </p:attrNameLst>
                                      </p:cBhvr>
                                      <p:tavLst>
                                        <p:tav tm="0">
                                          <p:val>
                                            <p:strVal val="#ppt_y"/>
                                          </p:val>
                                        </p:tav>
                                        <p:tav tm="100000">
                                          <p:val>
                                            <p:strVal val="#ppt_y"/>
                                          </p:val>
                                        </p:tav>
                                      </p:tavLst>
                                    </p:anim>
                                  </p:childTnLst>
                                </p:cTn>
                              </p:par>
                            </p:childTnLst>
                          </p:cTn>
                        </p:par>
                        <p:par>
                          <p:cTn id="58" fill="hold">
                            <p:stCondLst>
                              <p:cond delay="3500"/>
                            </p:stCondLst>
                            <p:childTnLst>
                              <p:par>
                                <p:cTn id="59" presetID="14" presetClass="entr" presetSubtype="10" fill="hold" grpId="0" nodeType="afterEffect">
                                  <p:stCondLst>
                                    <p:cond delay="0"/>
                                  </p:stCondLst>
                                  <p:childTnLst>
                                    <p:set>
                                      <p:cBhvr>
                                        <p:cTn id="60" dur="1" fill="hold">
                                          <p:stCondLst>
                                            <p:cond delay="0"/>
                                          </p:stCondLst>
                                        </p:cTn>
                                        <p:tgtEl>
                                          <p:spTgt spid="102"/>
                                        </p:tgtEl>
                                        <p:attrNameLst>
                                          <p:attrName>style.visibility</p:attrName>
                                        </p:attrNameLst>
                                      </p:cBhvr>
                                      <p:to>
                                        <p:strVal val="visible"/>
                                      </p:to>
                                    </p:set>
                                    <p:animEffect>
                                      <p:cBhvr>
                                        <p:cTn id="61" dur="500"/>
                                        <p:tgtEl>
                                          <p:spTgt spid="102"/>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101"/>
                                        </p:tgtEl>
                                        <p:attrNameLst>
                                          <p:attrName>style.visibility</p:attrName>
                                        </p:attrNameLst>
                                      </p:cBhvr>
                                      <p:to>
                                        <p:strVal val="visible"/>
                                      </p:to>
                                    </p:set>
                                    <p:animEffect>
                                      <p:cBhvr>
                                        <p:cTn id="64" dur="500"/>
                                        <p:tgtEl>
                                          <p:spTgt spid="101"/>
                                        </p:tgtEl>
                                      </p:cBhvr>
                                    </p:animEffect>
                                  </p:childTnLst>
                                </p:cTn>
                              </p:par>
                            </p:childTnLst>
                          </p:cTn>
                        </p:par>
                        <p:par>
                          <p:cTn id="65" fill="hold">
                            <p:stCondLst>
                              <p:cond delay="4000"/>
                            </p:stCondLst>
                            <p:childTnLst>
                              <p:par>
                                <p:cTn id="66" presetID="26" presetClass="emph" presetSubtype="0" fill="hold" grpId="1" nodeType="afterEffect">
                                  <p:stCondLst>
                                    <p:cond delay="0"/>
                                  </p:stCondLst>
                                  <p:childTnLst>
                                    <p:animEffect>
                                      <p:cBhvr>
                                        <p:cTn id="67" dur="500" tmFilter="0, 0; .2, .5; .8, .5; 1, 0"/>
                                        <p:tgtEl>
                                          <p:spTgt spid="93"/>
                                        </p:tgtEl>
                                      </p:cBhvr>
                                    </p:animEffect>
                                    <p:animScale>
                                      <p:cBhvr>
                                        <p:cTn id="68" dur="250" autoRev="1" fill="hold"/>
                                        <p:tgtEl>
                                          <p:spTgt spid="93"/>
                                        </p:tgtEl>
                                      </p:cBhvr>
                                      <p:by x="105000" y="105000"/>
                                    </p:animScale>
                                  </p:childTnLst>
                                </p:cTn>
                              </p:par>
                            </p:childTnLst>
                          </p:cTn>
                        </p:par>
                        <p:par>
                          <p:cTn id="69" fill="hold">
                            <p:stCondLst>
                              <p:cond delay="4500"/>
                            </p:stCondLst>
                            <p:childTnLst>
                              <p:par>
                                <p:cTn id="70" presetID="2" presetClass="entr" presetSubtype="8" fill="hold" nodeType="afterEffect">
                                  <p:stCondLst>
                                    <p:cond delay="0"/>
                                  </p:stCondLst>
                                  <p:childTnLst>
                                    <p:set>
                                      <p:cBhvr>
                                        <p:cTn id="71" dur="1" fill="hold">
                                          <p:stCondLst>
                                            <p:cond delay="0"/>
                                          </p:stCondLst>
                                        </p:cTn>
                                        <p:tgtEl>
                                          <p:spTgt spid="75"/>
                                        </p:tgtEl>
                                        <p:attrNameLst>
                                          <p:attrName>style.visibility</p:attrName>
                                        </p:attrNameLst>
                                      </p:cBhvr>
                                      <p:to>
                                        <p:strVal val="visible"/>
                                      </p:to>
                                    </p:set>
                                    <p:anim calcmode="lin" valueType="num">
                                      <p:cBhvr>
                                        <p:cTn id="72" dur="500" fill="hold"/>
                                        <p:tgtEl>
                                          <p:spTgt spid="75"/>
                                        </p:tgtEl>
                                        <p:attrNameLst>
                                          <p:attrName>ppt_x</p:attrName>
                                        </p:attrNameLst>
                                      </p:cBhvr>
                                      <p:tavLst>
                                        <p:tav tm="0">
                                          <p:val>
                                            <p:strVal val="0-#ppt_w/2"/>
                                          </p:val>
                                        </p:tav>
                                        <p:tav tm="100000">
                                          <p:val>
                                            <p:strVal val="#ppt_x"/>
                                          </p:val>
                                        </p:tav>
                                      </p:tavLst>
                                    </p:anim>
                                    <p:anim calcmode="lin" valueType="num">
                                      <p:cBhvr>
                                        <p:cTn id="73" dur="500" fill="hold"/>
                                        <p:tgtEl>
                                          <p:spTgt spid="75"/>
                                        </p:tgtEl>
                                        <p:attrNameLst>
                                          <p:attrName>ppt_y</p:attrName>
                                        </p:attrNameLst>
                                      </p:cBhvr>
                                      <p:tavLst>
                                        <p:tav tm="0">
                                          <p:val>
                                            <p:strVal val="#ppt_y"/>
                                          </p:val>
                                        </p:tav>
                                        <p:tav tm="100000">
                                          <p:val>
                                            <p:strVal val="#ppt_y"/>
                                          </p:val>
                                        </p:tav>
                                      </p:tavLst>
                                    </p:anim>
                                  </p:childTnLst>
                                </p:cTn>
                              </p:par>
                            </p:childTnLst>
                          </p:cTn>
                        </p:par>
                        <p:par>
                          <p:cTn id="74" fill="hold">
                            <p:stCondLst>
                              <p:cond delay="5000"/>
                            </p:stCondLst>
                            <p:childTnLst>
                              <p:par>
                                <p:cTn id="75" presetID="14" presetClass="entr" presetSubtype="10" fill="hold" grpId="0" nodeType="afterEffect">
                                  <p:stCondLst>
                                    <p:cond delay="0"/>
                                  </p:stCondLst>
                                  <p:childTnLst>
                                    <p:set>
                                      <p:cBhvr>
                                        <p:cTn id="76" dur="1" fill="hold">
                                          <p:stCondLst>
                                            <p:cond delay="0"/>
                                          </p:stCondLst>
                                        </p:cTn>
                                        <p:tgtEl>
                                          <p:spTgt spid="99"/>
                                        </p:tgtEl>
                                        <p:attrNameLst>
                                          <p:attrName>style.visibility</p:attrName>
                                        </p:attrNameLst>
                                      </p:cBhvr>
                                      <p:to>
                                        <p:strVal val="visible"/>
                                      </p:to>
                                    </p:set>
                                    <p:animEffect>
                                      <p:cBhvr>
                                        <p:cTn id="77" dur="500"/>
                                        <p:tgtEl>
                                          <p:spTgt spid="99"/>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100"/>
                                        </p:tgtEl>
                                        <p:attrNameLst>
                                          <p:attrName>style.visibility</p:attrName>
                                        </p:attrNameLst>
                                      </p:cBhvr>
                                      <p:to>
                                        <p:strVal val="visible"/>
                                      </p:to>
                                    </p:set>
                                    <p:animEffect>
                                      <p:cBhvr>
                                        <p:cTn id="80" dur="500"/>
                                        <p:tgtEl>
                                          <p:spTgt spid="100"/>
                                        </p:tgtEl>
                                      </p:cBhvr>
                                    </p:animEffect>
                                  </p:childTnLst>
                                </p:cTn>
                              </p:par>
                            </p:childTnLst>
                          </p:cTn>
                        </p:par>
                        <p:par>
                          <p:cTn id="81" fill="hold">
                            <p:stCondLst>
                              <p:cond delay="5500"/>
                            </p:stCondLst>
                            <p:childTnLst>
                              <p:par>
                                <p:cTn id="82" presetID="26" presetClass="emph" presetSubtype="0" fill="hold" grpId="1" nodeType="afterEffect">
                                  <p:stCondLst>
                                    <p:cond delay="0"/>
                                  </p:stCondLst>
                                  <p:childTnLst>
                                    <p:animEffect>
                                      <p:cBhvr>
                                        <p:cTn id="83" dur="500" tmFilter="0, 0; .2, .5; .8, .5; 1, 0"/>
                                        <p:tgtEl>
                                          <p:spTgt spid="92"/>
                                        </p:tgtEl>
                                      </p:cBhvr>
                                    </p:animEffect>
                                    <p:animScale>
                                      <p:cBhvr>
                                        <p:cTn id="84" dur="250" autoRev="1" fill="hold"/>
                                        <p:tgtEl>
                                          <p:spTgt spid="92"/>
                                        </p:tgtEl>
                                      </p:cBhvr>
                                      <p:by x="105000" y="105000"/>
                                    </p:animScale>
                                  </p:childTnLst>
                                </p:cTn>
                              </p:par>
                            </p:childTnLst>
                          </p:cTn>
                        </p:par>
                        <p:par>
                          <p:cTn id="85" fill="hold">
                            <p:stCondLst>
                              <p:cond delay="6000"/>
                            </p:stCondLst>
                            <p:childTnLst>
                              <p:par>
                                <p:cTn id="86" presetID="2" presetClass="entr" presetSubtype="8" fill="hold" nodeType="afterEffect">
                                  <p:stCondLst>
                                    <p:cond delay="0"/>
                                  </p:stCondLst>
                                  <p:childTnLst>
                                    <p:set>
                                      <p:cBhvr>
                                        <p:cTn id="87" dur="1" fill="hold">
                                          <p:stCondLst>
                                            <p:cond delay="0"/>
                                          </p:stCondLst>
                                        </p:cTn>
                                        <p:tgtEl>
                                          <p:spTgt spid="65"/>
                                        </p:tgtEl>
                                        <p:attrNameLst>
                                          <p:attrName>style.visibility</p:attrName>
                                        </p:attrNameLst>
                                      </p:cBhvr>
                                      <p:to>
                                        <p:strVal val="visible"/>
                                      </p:to>
                                    </p:set>
                                    <p:anim calcmode="lin" valueType="num">
                                      <p:cBhvr>
                                        <p:cTn id="88" dur="500" fill="hold"/>
                                        <p:tgtEl>
                                          <p:spTgt spid="65"/>
                                        </p:tgtEl>
                                        <p:attrNameLst>
                                          <p:attrName>ppt_x</p:attrName>
                                        </p:attrNameLst>
                                      </p:cBhvr>
                                      <p:tavLst>
                                        <p:tav tm="0">
                                          <p:val>
                                            <p:strVal val="0-#ppt_w/2"/>
                                          </p:val>
                                        </p:tav>
                                        <p:tav tm="100000">
                                          <p:val>
                                            <p:strVal val="#ppt_x"/>
                                          </p:val>
                                        </p:tav>
                                      </p:tavLst>
                                    </p:anim>
                                    <p:anim calcmode="lin" valueType="num">
                                      <p:cBhvr>
                                        <p:cTn id="89" dur="500" fill="hold"/>
                                        <p:tgtEl>
                                          <p:spTgt spid="65"/>
                                        </p:tgtEl>
                                        <p:attrNameLst>
                                          <p:attrName>ppt_y</p:attrName>
                                        </p:attrNameLst>
                                      </p:cBhvr>
                                      <p:tavLst>
                                        <p:tav tm="0">
                                          <p:val>
                                            <p:strVal val="#ppt_y"/>
                                          </p:val>
                                        </p:tav>
                                        <p:tav tm="100000">
                                          <p:val>
                                            <p:strVal val="#ppt_y"/>
                                          </p:val>
                                        </p:tav>
                                      </p:tavLst>
                                    </p:anim>
                                  </p:childTnLst>
                                </p:cTn>
                              </p:par>
                            </p:childTnLst>
                          </p:cTn>
                        </p:par>
                        <p:par>
                          <p:cTn id="90" fill="hold">
                            <p:stCondLst>
                              <p:cond delay="6500"/>
                            </p:stCondLst>
                            <p:childTnLst>
                              <p:par>
                                <p:cTn id="91" presetID="14" presetClass="entr" presetSubtype="10" fill="hold" grpId="0" nodeType="afterEffect">
                                  <p:stCondLst>
                                    <p:cond delay="0"/>
                                  </p:stCondLst>
                                  <p:childTnLst>
                                    <p:set>
                                      <p:cBhvr>
                                        <p:cTn id="92" dur="1" fill="hold">
                                          <p:stCondLst>
                                            <p:cond delay="0"/>
                                          </p:stCondLst>
                                        </p:cTn>
                                        <p:tgtEl>
                                          <p:spTgt spid="97"/>
                                        </p:tgtEl>
                                        <p:attrNameLst>
                                          <p:attrName>style.visibility</p:attrName>
                                        </p:attrNameLst>
                                      </p:cBhvr>
                                      <p:to>
                                        <p:strVal val="visible"/>
                                      </p:to>
                                    </p:set>
                                    <p:animEffect>
                                      <p:cBhvr>
                                        <p:cTn id="93" dur="500"/>
                                        <p:tgtEl>
                                          <p:spTgt spid="97"/>
                                        </p:tgtEl>
                                      </p:cBhvr>
                                    </p:animEffect>
                                  </p:childTnLst>
                                </p:cTn>
                              </p:par>
                              <p:par>
                                <p:cTn id="94" presetID="14" presetClass="entr" presetSubtype="10" fill="hold" grpId="0" nodeType="withEffect">
                                  <p:stCondLst>
                                    <p:cond delay="0"/>
                                  </p:stCondLst>
                                  <p:childTnLst>
                                    <p:set>
                                      <p:cBhvr>
                                        <p:cTn id="95" dur="1" fill="hold">
                                          <p:stCondLst>
                                            <p:cond delay="0"/>
                                          </p:stCondLst>
                                        </p:cTn>
                                        <p:tgtEl>
                                          <p:spTgt spid="98"/>
                                        </p:tgtEl>
                                        <p:attrNameLst>
                                          <p:attrName>style.visibility</p:attrName>
                                        </p:attrNameLst>
                                      </p:cBhvr>
                                      <p:to>
                                        <p:strVal val="visible"/>
                                      </p:to>
                                    </p:set>
                                    <p:animEffect>
                                      <p:cBhvr>
                                        <p:cTn id="96" dur="5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89" grpId="0" animBg="1"/>
      <p:bldP spid="90" grpId="0" animBg="1"/>
      <p:bldP spid="91" grpId="0" animBg="1"/>
      <p:bldP spid="92" grpId="0" bldLvl="0" animBg="1" autoUpdateAnimBg="0"/>
      <p:bldP spid="92" grpId="1" bldLvl="0" animBg="1" autoUpdateAnimBg="0"/>
      <p:bldP spid="93" grpId="0" bldLvl="0" animBg="1" autoUpdateAnimBg="0"/>
      <p:bldP spid="93" grpId="1" bldLvl="0" animBg="1" autoUpdateAnimBg="0"/>
      <p:bldP spid="94" grpId="0" bldLvl="0" animBg="1" autoUpdateAnimBg="0"/>
      <p:bldP spid="94" grpId="1" bldLvl="0" animBg="1" autoUpdateAnimBg="0"/>
      <p:bldP spid="95" grpId="0" bldLvl="0" animBg="1" autoUpdateAnimBg="0"/>
      <p:bldP spid="95" grpId="1" bldLvl="0" animBg="1" autoUpdateAnimBg="0"/>
      <p:bldP spid="96" grpId="0" bldLvl="0" autoUpdateAnimBg="0"/>
      <p:bldP spid="97" grpId="0" bldLvl="0" autoUpdateAnimBg="0"/>
      <p:bldP spid="98" grpId="0" bldLvl="0" autoUpdateAnimBg="0"/>
      <p:bldP spid="99" grpId="0" bldLvl="0" autoUpdateAnimBg="0"/>
      <p:bldP spid="100" grpId="0" bldLvl="0" autoUpdateAnimBg="0"/>
      <p:bldP spid="101" grpId="0" bldLvl="0" autoUpdateAnimBg="0"/>
      <p:bldP spid="102" grpId="0" bldLvl="0" autoUpdateAnimBg="0"/>
      <p:bldP spid="103" grpId="0" bldLvl="0" autoUpdateAnimBg="0"/>
      <p:bldP spid="104" grpId="0" bldLvl="0" autoUpdateAnimBg="0"/>
    </p:bldLst>
  </p:timing>
</p:sld>
</file>

<file path=ppt/theme/theme1.xml><?xml version="1.0" encoding="utf-8"?>
<a:theme xmlns:a="http://schemas.openxmlformats.org/drawingml/2006/main" name="Office 主题​​">
  <a:themeElements>
    <a:clrScheme name="自定义 3425">
      <a:dk1>
        <a:srgbClr val="6D0D4D"/>
      </a:dk1>
      <a:lt1>
        <a:srgbClr val="560A4B"/>
      </a:lt1>
      <a:dk2>
        <a:srgbClr val="6D0D4D"/>
      </a:dk2>
      <a:lt2>
        <a:srgbClr val="560A4B"/>
      </a:lt2>
      <a:accent1>
        <a:srgbClr val="560A4B"/>
      </a:accent1>
      <a:accent2>
        <a:srgbClr val="FFFFFF"/>
      </a:accent2>
      <a:accent3>
        <a:srgbClr val="5F5F5F"/>
      </a:accent3>
      <a:accent4>
        <a:srgbClr val="080808"/>
      </a:accent4>
      <a:accent5>
        <a:srgbClr val="080808"/>
      </a:accent5>
      <a:accent6>
        <a:srgbClr val="080808"/>
      </a:accent6>
      <a:hlink>
        <a:srgbClr val="080808"/>
      </a:hlink>
      <a:folHlink>
        <a:srgbClr val="08080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2347</Words>
  <Application>Microsoft Office PowerPoint</Application>
  <PresentationFormat>全屏显示(16:9)</PresentationFormat>
  <Paragraphs>369</Paragraphs>
  <Slides>32</Slides>
  <Notes>25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32</vt:i4>
      </vt:variant>
    </vt:vector>
  </HeadingPairs>
  <TitlesOfParts>
    <vt:vector size="38" baseType="lpstr">
      <vt:lpstr>Gill Sans</vt:lpstr>
      <vt:lpstr>思源黑体 Bold</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cp:revision>
  <dcterms:created xsi:type="dcterms:W3CDTF">2019-04-17T07:22:00Z</dcterms:created>
  <dcterms:modified xsi:type="dcterms:W3CDTF">2021-01-06T03:37:49Z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