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5.xml" ContentType="application/vnd.openxmlformats-officedocument.presentationml.tags+xml"/>
  <Override PartName="/ppt/charts/chart2.xml" ContentType="application/vnd.openxmlformats-officedocument.drawingml.chart+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4.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5.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637" autoAdjust="0"/>
  </p:normalViewPr>
  <p:slideViewPr>
    <p:cSldViewPr snapToGrid="0">
      <p:cViewPr varScale="1">
        <p:scale>
          <a:sx n="150" d="100"/>
          <a:sy n="150" d="100"/>
        </p:scale>
        <p:origin x="474" y="13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image" Target="../media/image7.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bg1"/>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bg1"/>
                    </a:solidFill>
                    <a:latin typeface="+mn-lt"/>
                    <a:ea typeface="+mn-ea"/>
                    <a:cs typeface="+mn-ea"/>
                    <a:sym typeface="+mn-lt"/>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Sheet1!$B$2:$B$13</c:f>
              <c:numCache>
                <c:formatCode>General</c:formatCode>
                <c:ptCount val="12"/>
                <c:pt idx="0">
                  <c:v>4.3</c:v>
                </c:pt>
                <c:pt idx="1">
                  <c:v>2.5</c:v>
                </c:pt>
                <c:pt idx="2">
                  <c:v>3.5</c:v>
                </c:pt>
                <c:pt idx="3">
                  <c:v>4.5</c:v>
                </c:pt>
                <c:pt idx="4">
                  <c:v>5.6</c:v>
                </c:pt>
                <c:pt idx="5">
                  <c:v>3.8</c:v>
                </c:pt>
                <c:pt idx="6">
                  <c:v>4.2</c:v>
                </c:pt>
                <c:pt idx="7">
                  <c:v>3.9</c:v>
                </c:pt>
                <c:pt idx="8">
                  <c:v>8.1999999999999993</c:v>
                </c:pt>
                <c:pt idx="9">
                  <c:v>6.1</c:v>
                </c:pt>
                <c:pt idx="10">
                  <c:v>6.4</c:v>
                </c:pt>
                <c:pt idx="11">
                  <c:v>4.2</c:v>
                </c:pt>
              </c:numCache>
            </c:numRef>
          </c:val>
          <c:extLst>
            <c:ext xmlns:c16="http://schemas.microsoft.com/office/drawing/2014/chart" uri="{C3380CC4-5D6E-409C-BE32-E72D297353CC}">
              <c16:uniqueId val="{00000000-A60F-4677-B3CE-83CC5221B1AA}"/>
            </c:ext>
          </c:extLst>
        </c:ser>
        <c:dLbls>
          <c:showLegendKey val="0"/>
          <c:showVal val="1"/>
          <c:showCatName val="0"/>
          <c:showSerName val="0"/>
          <c:showPercent val="0"/>
          <c:showBubbleSize val="0"/>
        </c:dLbls>
        <c:gapWidth val="93"/>
        <c:overlap val="-27"/>
        <c:axId val="294169984"/>
        <c:axId val="294171776"/>
      </c:barChart>
      <c:catAx>
        <c:axId val="294169984"/>
        <c:scaling>
          <c:orientation val="minMax"/>
        </c:scaling>
        <c:delete val="0"/>
        <c:axPos val="b"/>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lang="zh-CN" sz="1195" b="0" i="0" u="none" strike="noStrike" kern="1200" baseline="0">
                <a:solidFill>
                  <a:schemeClr val="bg1"/>
                </a:solidFill>
                <a:latin typeface="+mn-lt"/>
                <a:ea typeface="+mn-ea"/>
                <a:cs typeface="+mn-ea"/>
                <a:sym typeface="+mn-lt"/>
              </a:defRPr>
            </a:pPr>
            <a:endParaRPr lang="zh-CN"/>
          </a:p>
        </c:txPr>
        <c:crossAx val="294171776"/>
        <c:crosses val="autoZero"/>
        <c:auto val="1"/>
        <c:lblAlgn val="ctr"/>
        <c:lblOffset val="100"/>
        <c:noMultiLvlLbl val="0"/>
      </c:catAx>
      <c:valAx>
        <c:axId val="294171776"/>
        <c:scaling>
          <c:orientation val="minMax"/>
        </c:scaling>
        <c:delete val="1"/>
        <c:axPos val="l"/>
        <c:numFmt formatCode="General" sourceLinked="1"/>
        <c:majorTickMark val="none"/>
        <c:minorTickMark val="none"/>
        <c:tickLblPos val="none"/>
        <c:crossAx val="294169984"/>
        <c:crosses val="autoZero"/>
        <c:crossBetween val="between"/>
      </c:valAx>
      <c:spPr>
        <a:noFill/>
        <a:ln>
          <a:noFill/>
        </a:ln>
        <a:effectLst/>
      </c:spPr>
    </c:plotArea>
    <c:plotVisOnly val="1"/>
    <c:dispBlanksAs val="gap"/>
    <c:showDLblsOverMax val="0"/>
  </c:chart>
  <c:spPr>
    <a:noFill/>
    <a:ln>
      <a:noFill/>
    </a:ln>
    <a:effectLst/>
  </c:spPr>
  <c:txPr>
    <a:bodyPr/>
    <a:lstStyle/>
    <a:p>
      <a:pPr>
        <a:defRPr lang="zh-CN">
          <a:solidFill>
            <a:schemeClr val="bg1"/>
          </a:solidFill>
          <a:latin typeface="+mn-lt"/>
          <a:ea typeface="+mn-ea"/>
          <a:cs typeface="+mn-ea"/>
          <a:sym typeface="+mn-lt"/>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cmpd="sng" algn="ctr">
              <a:solidFill>
                <a:srgbClr val="DDA401"/>
              </a:solidFill>
              <a:prstDash val="solid"/>
              <a:round/>
            </a:ln>
            <a:effectLst/>
          </c:spPr>
          <c:marker>
            <c:symbol val="picture"/>
            <c:spPr>
              <a:blipFill>
                <a:blip xmlns:r="http://schemas.openxmlformats.org/officeDocument/2006/relationships" r:embed="rId1"/>
                <a:stretch>
                  <a:fillRect/>
                </a:stretch>
              </a:blipFill>
              <a:ln w="25400" cap="flat" cmpd="sng" algn="ctr">
                <a:noFill/>
                <a:prstDash val="solid"/>
                <a:round/>
              </a:ln>
              <a:effectLst/>
            </c:spPr>
          </c:marker>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4.3</c:v>
                </c:pt>
                <c:pt idx="1">
                  <c:v>2.5</c:v>
                </c:pt>
                <c:pt idx="2">
                  <c:v>3.5</c:v>
                </c:pt>
                <c:pt idx="3">
                  <c:v>4.5</c:v>
                </c:pt>
                <c:pt idx="4">
                  <c:v>5.3</c:v>
                </c:pt>
              </c:numCache>
            </c:numRef>
          </c:val>
          <c:smooth val="1"/>
          <c:extLst>
            <c:ext xmlns:c16="http://schemas.microsoft.com/office/drawing/2014/chart" uri="{C3380CC4-5D6E-409C-BE32-E72D297353CC}">
              <c16:uniqueId val="{00000000-2710-4AC6-9C37-88F02B8F8A9C}"/>
            </c:ext>
          </c:extLst>
        </c:ser>
        <c:dLbls>
          <c:showLegendKey val="0"/>
          <c:showVal val="0"/>
          <c:showCatName val="0"/>
          <c:showSerName val="0"/>
          <c:showPercent val="0"/>
          <c:showBubbleSize val="0"/>
        </c:dLbls>
        <c:marker val="1"/>
        <c:smooth val="0"/>
        <c:axId val="315512704"/>
        <c:axId val="315514240"/>
      </c:lineChart>
      <c:catAx>
        <c:axId val="315512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315514240"/>
        <c:crosses val="autoZero"/>
        <c:auto val="1"/>
        <c:lblAlgn val="ctr"/>
        <c:lblOffset val="100"/>
        <c:noMultiLvlLbl val="0"/>
      </c:catAx>
      <c:valAx>
        <c:axId val="315514240"/>
        <c:scaling>
          <c:orientation val="minMax"/>
        </c:scaling>
        <c:delete val="1"/>
        <c:axPos val="l"/>
        <c:numFmt formatCode="General" sourceLinked="1"/>
        <c:majorTickMark val="none"/>
        <c:minorTickMark val="none"/>
        <c:tickLblPos val="none"/>
        <c:crossAx val="315512704"/>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2">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CC1FB4-96FF-4C88-B5A4-5F4296F08723}"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57A17F-856E-4762-B4EF-8663BEF038A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更多模板：亮亮图文旗舰店</a:t>
            </a:r>
            <a:r>
              <a:rPr lang="en-US" altLang="zh-CN" dirty="0"/>
              <a:t>https://liangliangtuwen.tmall.com</a:t>
            </a:r>
            <a:endParaRPr lang="zh-CN" altLang="en-US" dirty="0"/>
          </a:p>
        </p:txBody>
      </p:sp>
      <p:sp>
        <p:nvSpPr>
          <p:cNvPr id="4" name="灯片编号占位符 3"/>
          <p:cNvSpPr>
            <a:spLocks noGrp="1"/>
          </p:cNvSpPr>
          <p:nvPr>
            <p:ph type="sldNum" sz="quarter" idx="10"/>
          </p:nvPr>
        </p:nvSpPr>
        <p:spPr/>
        <p:txBody>
          <a:bodyPr/>
          <a:lstStyle/>
          <a:p>
            <a:fld id="{2857A17F-856E-4762-B4EF-8663BEF038A9}"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更多模板：亮亮图文旗舰店</a:t>
            </a:r>
            <a:r>
              <a:rPr lang="en-US" altLang="zh-CN"/>
              <a:t>https://liangliangtuwen.tmall.com</a:t>
            </a:r>
            <a:endParaRPr lang="zh-CN" altLang="en-US" dirty="0"/>
          </a:p>
        </p:txBody>
      </p:sp>
      <p:sp>
        <p:nvSpPr>
          <p:cNvPr id="4" name="灯片编号占位符 3"/>
          <p:cNvSpPr>
            <a:spLocks noGrp="1"/>
          </p:cNvSpPr>
          <p:nvPr>
            <p:ph type="sldNum" sz="quarter" idx="10"/>
          </p:nvPr>
        </p:nvSpPr>
        <p:spPr/>
        <p:txBody>
          <a:bodyPr/>
          <a:lstStyle/>
          <a:p>
            <a:fld id="{2857A17F-856E-4762-B4EF-8663BEF038A9}" type="slidenum">
              <a:rPr lang="zh-CN" altLang="en-US" smtClean="0"/>
              <a:t>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更多模板：亮亮图文旗舰店</a:t>
            </a:r>
            <a:r>
              <a:rPr lang="en-US" altLang="zh-CN" dirty="0"/>
              <a:t>https://liangliangtuwen.tmall.com</a:t>
            </a:r>
            <a:endParaRPr lang="zh-CN" altLang="en-US" dirty="0"/>
          </a:p>
        </p:txBody>
      </p:sp>
      <p:sp>
        <p:nvSpPr>
          <p:cNvPr id="4" name="灯片编号占位符 3"/>
          <p:cNvSpPr>
            <a:spLocks noGrp="1"/>
          </p:cNvSpPr>
          <p:nvPr>
            <p:ph type="sldNum" sz="quarter" idx="10"/>
          </p:nvPr>
        </p:nvSpPr>
        <p:spPr/>
        <p:txBody>
          <a:bodyPr/>
          <a:lstStyle/>
          <a:p>
            <a:fld id="{2857A17F-856E-4762-B4EF-8663BEF038A9}" type="slidenum">
              <a:rPr lang="zh-CN" altLang="en-US" smtClean="0"/>
              <a:t>10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a:t>
            </a:r>
            <a:r>
              <a:rPr lang="zh-CN" altLang="en-US" dirty="0"/>
              <a:t>注意</a:t>
            </a:r>
            <a:r>
              <a:rPr lang="en-US" altLang="zh-CN" dirty="0"/>
              <a:t>】</a:t>
            </a:r>
            <a:r>
              <a:rPr lang="zh-CN" altLang="en-US" dirty="0"/>
              <a:t>（该页抽奖适合微软</a:t>
            </a:r>
            <a:r>
              <a:rPr lang="en-US" altLang="zh-CN" dirty="0"/>
              <a:t>office</a:t>
            </a:r>
            <a:r>
              <a:rPr lang="zh-CN" altLang="en-US" dirty="0"/>
              <a:t>用户使用）这页抽奖动画，就是单机启功，再单击以下就停了</a:t>
            </a:r>
          </a:p>
        </p:txBody>
      </p:sp>
      <p:sp>
        <p:nvSpPr>
          <p:cNvPr id="4" name="灯片编号占位符 3"/>
          <p:cNvSpPr>
            <a:spLocks noGrp="1"/>
          </p:cNvSpPr>
          <p:nvPr>
            <p:ph type="sldNum" sz="quarter" idx="10"/>
          </p:nvPr>
        </p:nvSpPr>
        <p:spPr/>
        <p:txBody>
          <a:bodyPr/>
          <a:lstStyle/>
          <a:p>
            <a:fld id="{42B4F2C7-B939-4F82-800F-3253911C50AA}" type="slidenum">
              <a:rPr lang="zh-CN" altLang="en-US" smtClean="0"/>
              <a:t>14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a:t>
            </a:r>
            <a:r>
              <a:rPr lang="zh-CN" altLang="en-US" dirty="0"/>
              <a:t>注意</a:t>
            </a:r>
            <a:r>
              <a:rPr lang="en-US" altLang="zh-CN" dirty="0"/>
              <a:t>】</a:t>
            </a:r>
            <a:r>
              <a:rPr lang="zh-CN" altLang="en-US" dirty="0"/>
              <a:t>（该页抽奖适合</a:t>
            </a:r>
            <a:r>
              <a:rPr lang="en-US" altLang="zh-CN" dirty="0"/>
              <a:t>WPS</a:t>
            </a:r>
            <a:r>
              <a:rPr lang="zh-CN" altLang="en-US" dirty="0"/>
              <a:t>用户使用）这页抽奖动画，就是单机启功，再单击以下就停了，再单击一下就下一张幻灯片了，如果你要多次玩这个抽奖转盘，就得倒回这页，再单击才可以</a:t>
            </a:r>
          </a:p>
        </p:txBody>
      </p:sp>
      <p:sp>
        <p:nvSpPr>
          <p:cNvPr id="4" name="灯片编号占位符 3"/>
          <p:cNvSpPr>
            <a:spLocks noGrp="1"/>
          </p:cNvSpPr>
          <p:nvPr>
            <p:ph type="sldNum" sz="quarter" idx="10"/>
          </p:nvPr>
        </p:nvSpPr>
        <p:spPr/>
        <p:txBody>
          <a:bodyPr/>
          <a:lstStyle/>
          <a:p>
            <a:fld id="{42B4F2C7-B939-4F82-800F-3253911C50AA}" type="slidenum">
              <a:rPr lang="zh-CN" altLang="en-US" smtClean="0"/>
              <a:t>15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更多模板：亮亮图文旗舰店</a:t>
            </a:r>
            <a:r>
              <a:rPr lang="en-US" altLang="zh-CN" dirty="0"/>
              <a:t>https://liangliangtuwen.tmall.com</a:t>
            </a:r>
            <a:endParaRPr lang="zh-CN" altLang="en-US" dirty="0"/>
          </a:p>
        </p:txBody>
      </p:sp>
      <p:sp>
        <p:nvSpPr>
          <p:cNvPr id="4" name="灯片编号占位符 3"/>
          <p:cNvSpPr>
            <a:spLocks noGrp="1"/>
          </p:cNvSpPr>
          <p:nvPr>
            <p:ph type="sldNum" sz="quarter" idx="10"/>
          </p:nvPr>
        </p:nvSpPr>
        <p:spPr/>
        <p:txBody>
          <a:bodyPr/>
          <a:lstStyle/>
          <a:p>
            <a:fld id="{2857A17F-856E-4762-B4EF-8663BEF038A9}" type="slidenum">
              <a:rPr lang="zh-CN" altLang="en-US" smtClean="0"/>
              <a:t>19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ED64D8F5-8038-46B1-B199-A0F0C1326D2B}"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3CAB935-49D5-4EB2-962F-8946C605F20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D64D8F5-8038-46B1-B199-A0F0C1326D2B}"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3CAB935-49D5-4EB2-962F-8946C605F20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D64D8F5-8038-46B1-B199-A0F0C1326D2B}"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3CAB935-49D5-4EB2-962F-8946C605F20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D64D8F5-8038-46B1-B199-A0F0C1326D2B}"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3CAB935-49D5-4EB2-962F-8946C605F20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D64D8F5-8038-46B1-B199-A0F0C1326D2B}"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3CAB935-49D5-4EB2-962F-8946C605F20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D64D8F5-8038-46B1-B199-A0F0C1326D2B}"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3CAB935-49D5-4EB2-962F-8946C605F20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D64D8F5-8038-46B1-B199-A0F0C1326D2B}" type="datetimeFigureOut">
              <a:rPr lang="zh-CN" altLang="en-US" smtClean="0"/>
              <a:t>2021/1/6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3CAB935-49D5-4EB2-962F-8946C605F20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D64D8F5-8038-46B1-B199-A0F0C1326D2B}" type="datetimeFigureOut">
              <a:rPr lang="zh-CN" altLang="en-US" smtClean="0"/>
              <a:t>2021/1/6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3CAB935-49D5-4EB2-962F-8946C605F20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64D8F5-8038-46B1-B199-A0F0C1326D2B}" type="datetimeFigureOut">
              <a:rPr lang="zh-CN" altLang="en-US" smtClean="0"/>
              <a:t>2021/1/6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3CAB935-49D5-4EB2-962F-8946C605F20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ED64D8F5-8038-46B1-B199-A0F0C1326D2B}"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3CAB935-49D5-4EB2-962F-8946C605F20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ED64D8F5-8038-46B1-B199-A0F0C1326D2B}"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3CAB935-49D5-4EB2-962F-8946C605F20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D64D8F5-8038-46B1-B199-A0F0C1326D2B}" type="datetimeFigureOut">
              <a:rPr lang="zh-CN" altLang="en-US" smtClean="0"/>
              <a:t>2021/1/6</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3CAB935-49D5-4EB2-962F-8946C605F20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17.xml"/><Relationship Id="rId7" Type="http://schemas.openxmlformats.org/officeDocument/2006/relationships/image" Target="../media/image10.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4.png"/><Relationship Id="rId5" Type="http://schemas.openxmlformats.org/officeDocument/2006/relationships/notesSlide" Target="../notesSlides/notesSlide3.xml"/><Relationship Id="rId4" Type="http://schemas.openxmlformats.org/officeDocument/2006/relationships/slideLayout" Target="../slideLayouts/slideLayout2.xml"/><Relationship Id="rId9"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xml"/><Relationship Id="rId1" Type="http://schemas.openxmlformats.org/officeDocument/2006/relationships/tags" Target="../tags/tag18.xml"/></Relationships>
</file>

<file path=ppt/slides/_rels/slide12.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4.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6.png"/><Relationship Id="rId5" Type="http://schemas.openxmlformats.org/officeDocument/2006/relationships/slideLayout" Target="../slideLayouts/slideLayout1.xml"/><Relationship Id="rId4" Type="http://schemas.openxmlformats.org/officeDocument/2006/relationships/tags" Target="../tags/tag23.xml"/></Relationships>
</file>

<file path=ppt/slides/_rels/slide13.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4.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6.png"/><Relationship Id="rId5" Type="http://schemas.openxmlformats.org/officeDocument/2006/relationships/slideLayout" Target="../slideLayouts/slideLayout1.xml"/><Relationship Id="rId4" Type="http://schemas.openxmlformats.org/officeDocument/2006/relationships/tags" Target="../tags/tag27.xml"/></Relationships>
</file>

<file path=ppt/slides/_rels/slide14.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notesSlide" Target="../notesSlides/notesSlide4.xml"/><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slideLayout" Target="../slideLayouts/slideLayout1.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tags" Target="../tags/tag38.xml"/><Relationship Id="rId5" Type="http://schemas.openxmlformats.org/officeDocument/2006/relationships/tags" Target="../tags/tag32.xml"/><Relationship Id="rId15" Type="http://schemas.openxmlformats.org/officeDocument/2006/relationships/image" Target="../media/image4.png"/><Relationship Id="rId10" Type="http://schemas.openxmlformats.org/officeDocument/2006/relationships/tags" Target="../tags/tag37.xml"/><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notesSlide" Target="../notesSlides/notesSlide5.xml"/><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slideLayout" Target="../slideLayouts/slideLayout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tags" Target="../tags/tag49.xml"/><Relationship Id="rId5" Type="http://schemas.openxmlformats.org/officeDocument/2006/relationships/tags" Target="../tags/tag43.xml"/><Relationship Id="rId10" Type="http://schemas.openxmlformats.org/officeDocument/2006/relationships/tags" Target="../tags/tag48.xml"/><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1.xml"/><Relationship Id="rId1" Type="http://schemas.openxmlformats.org/officeDocument/2006/relationships/tags" Target="../tags/tag50.xml"/></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54.xml"/><Relationship Id="rId7" Type="http://schemas.openxmlformats.org/officeDocument/2006/relationships/slideLayout" Target="../slideLayouts/slideLayout1.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9"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8.png"/><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8.xml"/><Relationship Id="rId7" Type="http://schemas.openxmlformats.org/officeDocument/2006/relationships/image" Target="../media/image6.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1.xml"/><Relationship Id="rId5" Type="http://schemas.openxmlformats.org/officeDocument/2006/relationships/tags" Target="../tags/tag10.xml"/><Relationship Id="rId4" Type="http://schemas.openxmlformats.org/officeDocument/2006/relationships/tags" Target="../tags/tag9.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3.xml"/><Relationship Id="rId7" Type="http://schemas.openxmlformats.org/officeDocument/2006/relationships/image" Target="../media/image6.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14.xml"/><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1567" y="-314631"/>
            <a:ext cx="6953250" cy="5143500"/>
          </a:xfrm>
          <a:prstGeom prst="rect">
            <a:avLst/>
          </a:prstGeom>
        </p:spPr>
      </p:pic>
      <p:sp>
        <p:nvSpPr>
          <p:cNvPr id="8" name="PA_文本框 5"/>
          <p:cNvSpPr txBox="1"/>
          <p:nvPr>
            <p:custDataLst>
              <p:tags r:id="rId1"/>
            </p:custDataLst>
          </p:nvPr>
        </p:nvSpPr>
        <p:spPr>
          <a:xfrm>
            <a:off x="2050060" y="1075015"/>
            <a:ext cx="5236264" cy="1446550"/>
          </a:xfrm>
          <a:prstGeom prst="rect">
            <a:avLst/>
          </a:prstGeom>
          <a:noFill/>
          <a:effectLst>
            <a:outerShdw blurRad="50800" dist="38100" dir="5400000" algn="t" rotWithShape="0">
              <a:prstClr val="black">
                <a:alpha val="40000"/>
              </a:prstClr>
            </a:outerShdw>
          </a:effectLst>
        </p:spPr>
        <p:txBody>
          <a:bodyPr wrap="square" rtlCol="0">
            <a:spAutoFit/>
          </a:bodyPr>
          <a:lstStyle/>
          <a:p>
            <a:pPr algn="dist"/>
            <a:r>
              <a:rPr lang="zh-CN" altLang="en-US" sz="8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cs typeface="+mn-ea"/>
                <a:sym typeface="+mn-lt"/>
              </a:rPr>
              <a:t>梦想起航</a:t>
            </a:r>
          </a:p>
        </p:txBody>
      </p:sp>
      <p:grpSp>
        <p:nvGrpSpPr>
          <p:cNvPr id="9" name="组合 8"/>
          <p:cNvGrpSpPr/>
          <p:nvPr/>
        </p:nvGrpSpPr>
        <p:grpSpPr>
          <a:xfrm>
            <a:off x="0" y="3013403"/>
            <a:ext cx="9180287" cy="1274999"/>
            <a:chOff x="1698172" y="4286334"/>
            <a:chExt cx="8752115" cy="679978"/>
          </a:xfrm>
        </p:grpSpPr>
        <p:cxnSp>
          <p:nvCxnSpPr>
            <p:cNvPr id="10" name="直接连接符 9"/>
            <p:cNvCxnSpPr/>
            <p:nvPr/>
          </p:nvCxnSpPr>
          <p:spPr>
            <a:xfrm>
              <a:off x="1698172" y="4286334"/>
              <a:ext cx="8752115" cy="0"/>
            </a:xfrm>
            <a:prstGeom prst="line">
              <a:avLst/>
            </a:prstGeom>
            <a:ln w="3175">
              <a:solidFill>
                <a:srgbClr val="F4CD53"/>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698172" y="4966312"/>
              <a:ext cx="8752115" cy="0"/>
            </a:xfrm>
            <a:prstGeom prst="line">
              <a:avLst/>
            </a:prstGeom>
            <a:ln w="3175">
              <a:solidFill>
                <a:srgbClr val="F4CD53"/>
              </a:solidFill>
            </a:ln>
          </p:spPr>
          <p:style>
            <a:lnRef idx="1">
              <a:schemeClr val="accent1"/>
            </a:lnRef>
            <a:fillRef idx="0">
              <a:schemeClr val="accent1"/>
            </a:fillRef>
            <a:effectRef idx="0">
              <a:schemeClr val="accent1"/>
            </a:effectRef>
            <a:fontRef idx="minor">
              <a:schemeClr val="tx1"/>
            </a:fontRef>
          </p:style>
        </p:cxnSp>
      </p:grpSp>
      <p:sp>
        <p:nvSpPr>
          <p:cNvPr id="12" name="文本框 11"/>
          <p:cNvSpPr txBox="1"/>
          <p:nvPr/>
        </p:nvSpPr>
        <p:spPr>
          <a:xfrm>
            <a:off x="2441840" y="3071559"/>
            <a:ext cx="4043290" cy="1198880"/>
          </a:xfrm>
          <a:prstGeom prst="rect">
            <a:avLst/>
          </a:prstGeom>
          <a:noFill/>
          <a:effectLst>
            <a:outerShdw blurRad="76200" dist="12700" dir="8100000" sy="-23000" kx="800400" algn="br" rotWithShape="0">
              <a:prstClr val="black">
                <a:alpha val="20000"/>
              </a:prstClr>
            </a:outerShdw>
          </a:effectLst>
        </p:spPr>
        <p:txBody>
          <a:bodyPr wrap="square" rtlCol="0">
            <a:spAutoFit/>
          </a:bodyPr>
          <a:lstStyle/>
          <a:p>
            <a:pPr algn="dist"/>
            <a:r>
              <a:rPr lang="en-US" altLang="zh-CN" sz="3600" b="1" dirty="0">
                <a:ln w="10160">
                  <a:noFill/>
                  <a:prstDash val="solid"/>
                </a:ln>
                <a:solidFill>
                  <a:srgbClr val="FFFFFF"/>
                </a:solidFill>
                <a:effectLst>
                  <a:outerShdw blurRad="38100" dist="22860" dir="5400000" algn="tl" rotWithShape="0">
                    <a:srgbClr val="000000">
                      <a:alpha val="30000"/>
                    </a:srgbClr>
                  </a:outerShdw>
                </a:effectLst>
                <a:cs typeface="+mn-ea"/>
                <a:sym typeface="+mn-lt"/>
              </a:rPr>
              <a:t>202X</a:t>
            </a:r>
            <a:r>
              <a:rPr lang="zh-CN" altLang="en-US" sz="3600" b="1" dirty="0">
                <a:ln w="10160">
                  <a:noFill/>
                  <a:prstDash val="solid"/>
                </a:ln>
                <a:solidFill>
                  <a:srgbClr val="FFFFFF"/>
                </a:solidFill>
                <a:effectLst>
                  <a:outerShdw blurRad="38100" dist="22860" dir="5400000" algn="tl" rotWithShape="0">
                    <a:srgbClr val="000000">
                      <a:alpha val="30000"/>
                    </a:srgbClr>
                  </a:outerShdw>
                </a:effectLst>
                <a:cs typeface="+mn-ea"/>
                <a:sym typeface="+mn-lt"/>
              </a:rPr>
              <a:t>年会庆典</a:t>
            </a:r>
            <a:endParaRPr lang="en-US" altLang="zh-CN" sz="3600" b="1" dirty="0">
              <a:ln w="10160">
                <a:noFill/>
                <a:prstDash val="solid"/>
              </a:ln>
              <a:solidFill>
                <a:srgbClr val="FFFFFF"/>
              </a:solidFill>
              <a:effectLst>
                <a:outerShdw blurRad="38100" dist="22860" dir="5400000" algn="tl" rotWithShape="0">
                  <a:srgbClr val="000000">
                    <a:alpha val="30000"/>
                  </a:srgbClr>
                </a:outerShdw>
              </a:effectLst>
              <a:cs typeface="+mn-ea"/>
              <a:sym typeface="+mn-lt"/>
            </a:endParaRPr>
          </a:p>
          <a:p>
            <a:pPr algn="dist"/>
            <a:r>
              <a:rPr lang="zh-CN" altLang="en-US" sz="3600" b="1" dirty="0">
                <a:ln w="10160">
                  <a:noFill/>
                  <a:prstDash val="solid"/>
                </a:ln>
                <a:solidFill>
                  <a:srgbClr val="FFFFFF"/>
                </a:solidFill>
                <a:effectLst>
                  <a:outerShdw blurRad="38100" dist="22860" dir="5400000" algn="tl" rotWithShape="0">
                    <a:srgbClr val="000000">
                      <a:alpha val="30000"/>
                    </a:srgbClr>
                  </a:outerShdw>
                </a:effectLst>
                <a:cs typeface="+mn-ea"/>
                <a:sym typeface="+mn-lt"/>
              </a:rPr>
              <a:t>暨颁典礼通用模板</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1"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0-#ppt_w/2"/>
                                          </p:val>
                                        </p:tav>
                                        <p:tav tm="100000">
                                          <p:val>
                                            <p:strVal val="#ppt_x"/>
                                          </p:val>
                                        </p:tav>
                                      </p:tavLst>
                                    </p:anim>
                                    <p:anim calcmode="lin" valueType="num">
                                      <p:cBhvr additive="base">
                                        <p:cTn id="15"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P spid="12"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1"/>
            </p:custDataLst>
          </p:nvPr>
        </p:nvSpPr>
        <p:spPr>
          <a:xfrm>
            <a:off x="650875" y="1024241"/>
            <a:ext cx="7731414" cy="1014730"/>
          </a:xfrm>
          <a:prstGeom prst="rect">
            <a:avLst/>
          </a:prstGeom>
          <a:noFill/>
          <a:effectLst>
            <a:outerShdw blurRad="50800" dist="38100" dir="5400000" algn="t" rotWithShape="0">
              <a:prstClr val="black">
                <a:alpha val="40000"/>
              </a:prstClr>
            </a:outerShdw>
          </a:effectLst>
        </p:spPr>
        <p:txBody>
          <a:bodyPr wrap="square" rtlCol="0">
            <a:spAutoFit/>
          </a:bodyPr>
          <a:lstStyle/>
          <a:p>
            <a:pPr algn="dist"/>
            <a:r>
              <a:rPr lang="en-US" altLang="zh-CN"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微软雅黑" panose="020B0503020204020204" pitchFamily="34" charset="-122"/>
                <a:ea typeface="微软雅黑" panose="020B0503020204020204" pitchFamily="34" charset="-122"/>
              </a:rPr>
              <a:t>201X</a:t>
            </a:r>
            <a:r>
              <a:rPr lang="zh-CN" alt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微软雅黑" panose="020B0503020204020204" pitchFamily="34" charset="-122"/>
                <a:ea typeface="微软雅黑" panose="020B0503020204020204" pitchFamily="34" charset="-122"/>
              </a:rPr>
              <a:t>集团优秀个人</a:t>
            </a:r>
          </a:p>
        </p:txBody>
      </p:sp>
      <p:sp>
        <p:nvSpPr>
          <p:cNvPr id="5" name="PA_文本框 4"/>
          <p:cNvSpPr txBox="1"/>
          <p:nvPr>
            <p:custDataLst>
              <p:tags r:id="rId2"/>
            </p:custDataLst>
          </p:nvPr>
        </p:nvSpPr>
        <p:spPr>
          <a:xfrm>
            <a:off x="3118756" y="2900284"/>
            <a:ext cx="5061858" cy="1200329"/>
          </a:xfrm>
          <a:prstGeom prst="rect">
            <a:avLst/>
          </a:prstGeom>
          <a:noFill/>
          <a:effectLst>
            <a:outerShdw blurRad="50800" dist="38100" dir="5400000" algn="t" rotWithShape="0">
              <a:prstClr val="black">
                <a:alpha val="40000"/>
              </a:prstClr>
            </a:outerShdw>
          </a:effectLst>
        </p:spPr>
        <p:txBody>
          <a:bodyPr wrap="square" rtlCol="0">
            <a:spAutoFit/>
          </a:bodyPr>
          <a:lstStyle>
            <a:defPPr>
              <a:defRPr lang="zh-CN"/>
            </a:defPPr>
            <a:lvl1pPr algn="dist">
              <a:lnSpc>
                <a:spcPct val="120000"/>
              </a:lnSpc>
              <a:defRPr sz="2400" b="0">
                <a:blipFill>
                  <a:blip r:embed="rId6"/>
                  <a:stretch>
                    <a:fillRect/>
                  </a:stretch>
                </a:blipFill>
                <a:effectLst/>
                <a:latin typeface="微软雅黑" panose="020B0503020204020204" pitchFamily="34" charset="-122"/>
                <a:ea typeface="微软雅黑" panose="020B0503020204020204" pitchFamily="34" charset="-122"/>
              </a:defRPr>
            </a:lvl1pPr>
          </a:lstStyle>
          <a:p>
            <a:pPr algn="just"/>
            <a:r>
              <a:rPr lang="zh-CN" altLang="en-US" sz="2000" dirty="0">
                <a:solidFill>
                  <a:schemeClr val="bg1"/>
                </a:solidFill>
              </a:rPr>
              <a:t>     努力工作，积极奋进，把公司任务完成到最好，充分完成了公司安排和要求发工作，把工作做到最棒，此奖项是实至名归！</a:t>
            </a:r>
          </a:p>
        </p:txBody>
      </p:sp>
      <p:sp>
        <p:nvSpPr>
          <p:cNvPr id="10" name="PA_文本框 9"/>
          <p:cNvSpPr txBox="1"/>
          <p:nvPr>
            <p:custDataLst>
              <p:tags r:id="rId3"/>
            </p:custDataLst>
          </p:nvPr>
        </p:nvSpPr>
        <p:spPr>
          <a:xfrm>
            <a:off x="3539589" y="2125991"/>
            <a:ext cx="1953985" cy="707886"/>
          </a:xfrm>
          <a:prstGeom prst="rect">
            <a:avLst/>
          </a:prstGeom>
          <a:solidFill>
            <a:srgbClr val="F4C60E"/>
          </a:solidFill>
          <a:effectLst/>
        </p:spPr>
        <p:txBody>
          <a:bodyPr wrap="square" rtlCol="0">
            <a:spAutoFit/>
          </a:bodyPr>
          <a:lstStyle/>
          <a:p>
            <a:pPr algn="dist"/>
            <a:r>
              <a:rPr lang="en-US" altLang="zh-CN"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MAKA</a:t>
            </a:r>
          </a:p>
        </p:txBody>
      </p:sp>
      <p:pic>
        <p:nvPicPr>
          <p:cNvPr id="6" name="图片 5"/>
          <p:cNvPicPr>
            <a:picLocks noChangeAspect="1"/>
          </p:cNvPicPr>
          <p:nvPr/>
        </p:nvPicPr>
        <p:blipFill rotWithShape="1">
          <a:blip r:embed="rId7" cstate="print"/>
          <a:srcRect l="9127" r="9127"/>
          <a:stretch>
            <a:fillRect/>
          </a:stretch>
        </p:blipFill>
        <p:spPr>
          <a:xfrm>
            <a:off x="924205" y="2192680"/>
            <a:ext cx="1933296" cy="1933296"/>
          </a:xfrm>
          <a:prstGeom prst="ellipse">
            <a:avLst/>
          </a:prstGeom>
          <a:blipFill>
            <a:blip r:embed="rId8" cstate="print"/>
            <a:stretch>
              <a:fillRect/>
            </a:stretch>
          </a:blipFill>
          <a:ln w="76200">
            <a:solidFill>
              <a:srgbClr val="F5D351"/>
            </a:solidFill>
          </a:ln>
          <a:effectLst>
            <a:outerShdw blurRad="50800" dist="38100" dir="2700000" algn="tl" rotWithShape="0">
              <a:prstClr val="black">
                <a:alpha val="40000"/>
              </a:prstClr>
            </a:outerShdw>
          </a:effectLst>
        </p:spPr>
      </p:pic>
      <p:sp>
        <p:nvSpPr>
          <p:cNvPr id="8" name="Oval 32"/>
          <p:cNvSpPr/>
          <p:nvPr/>
        </p:nvSpPr>
        <p:spPr>
          <a:xfrm>
            <a:off x="896259" y="2176350"/>
            <a:ext cx="1982283" cy="1982283"/>
          </a:xfrm>
          <a:prstGeom prst="ellipse">
            <a:avLst/>
          </a:prstGeom>
          <a:blipFill>
            <a:blip r:embed="rId9"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9" presetClass="entr" presetSubtype="0" accel="10000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19"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20"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
                                          </p:val>
                                        </p:tav>
                                        <p:tav tm="100000">
                                          <p:val>
                                            <p:strVal val="#ppt_y"/>
                                          </p:val>
                                        </p:tav>
                                      </p:tavLst>
                                    </p:anim>
                                  </p:childTnLst>
                                </p:cTn>
                              </p:par>
                            </p:childTnLst>
                          </p:cTn>
                        </p:par>
                        <p:par>
                          <p:cTn id="22" fill="hold">
                            <p:stCondLst>
                              <p:cond delay="500"/>
                            </p:stCondLst>
                            <p:childTnLst>
                              <p:par>
                                <p:cTn id="23" presetID="37"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anim calcmode="lin" valueType="num">
                                      <p:cBhvr>
                                        <p:cTn id="26" dur="500" fill="hold"/>
                                        <p:tgtEl>
                                          <p:spTgt spid="8"/>
                                        </p:tgtEl>
                                        <p:attrNameLst>
                                          <p:attrName>ppt_x</p:attrName>
                                        </p:attrNameLst>
                                      </p:cBhvr>
                                      <p:tavLst>
                                        <p:tav tm="0">
                                          <p:val>
                                            <p:strVal val="#ppt_x"/>
                                          </p:val>
                                        </p:tav>
                                        <p:tav tm="100000">
                                          <p:val>
                                            <p:strVal val="#ppt_x"/>
                                          </p:val>
                                        </p:tav>
                                      </p:tavLst>
                                    </p:anim>
                                    <p:anim calcmode="lin" valueType="num">
                                      <p:cBhvr>
                                        <p:cTn id="27" dur="450" decel="100000" fill="hold"/>
                                        <p:tgtEl>
                                          <p:spTgt spid="8"/>
                                        </p:tgtEl>
                                        <p:attrNameLst>
                                          <p:attrName>ppt_y</p:attrName>
                                        </p:attrNameLst>
                                      </p:cBhvr>
                                      <p:tavLst>
                                        <p:tav tm="0">
                                          <p:val>
                                            <p:strVal val="#ppt_y+1"/>
                                          </p:val>
                                        </p:tav>
                                        <p:tav tm="100000">
                                          <p:val>
                                            <p:strVal val="#ppt_y-.03"/>
                                          </p:val>
                                        </p:tav>
                                      </p:tavLst>
                                    </p:anim>
                                    <p:anim calcmode="lin" valueType="num">
                                      <p:cBhvr>
                                        <p:cTn id="28"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A_文本框 14"/>
          <p:cNvSpPr txBox="1"/>
          <p:nvPr>
            <p:custDataLst>
              <p:tags r:id="rId1"/>
            </p:custDataLst>
          </p:nvPr>
        </p:nvSpPr>
        <p:spPr>
          <a:xfrm>
            <a:off x="1855427" y="1215736"/>
            <a:ext cx="5542900" cy="1677382"/>
          </a:xfrm>
          <a:prstGeom prst="rect">
            <a:avLst/>
          </a:prstGeom>
          <a:noFill/>
          <a:effectLst>
            <a:outerShdw blurRad="50800" dist="38100" dir="5400000" algn="t" rotWithShape="0">
              <a:prstClr val="black">
                <a:alpha val="40000"/>
              </a:prstClr>
            </a:outerShdw>
          </a:effectLst>
        </p:spPr>
        <p:txBody>
          <a:bodyPr wrap="square" rtlCol="0">
            <a:spAutoFit/>
          </a:bodyPr>
          <a:lstStyle/>
          <a:p>
            <a:pPr algn="dist"/>
            <a:r>
              <a:rPr lang="zh-CN" altLang="en-US" sz="103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庞门正道标题体" panose="02010600030101010101" pitchFamily="2" charset="-122"/>
                <a:ea typeface="庞门正道标题体" panose="02010600030101010101" pitchFamily="2" charset="-122"/>
              </a:rPr>
              <a:t>节目盛宴</a:t>
            </a:r>
          </a:p>
        </p:txBody>
      </p:sp>
      <p:sp>
        <p:nvSpPr>
          <p:cNvPr id="9" name="PA_文本框 8"/>
          <p:cNvSpPr txBox="1"/>
          <p:nvPr>
            <p:custDataLst>
              <p:tags r:id="rId2"/>
            </p:custDataLst>
          </p:nvPr>
        </p:nvSpPr>
        <p:spPr>
          <a:xfrm>
            <a:off x="2591667" y="2816336"/>
            <a:ext cx="4235162" cy="830997"/>
          </a:xfrm>
          <a:prstGeom prst="rect">
            <a:avLst/>
          </a:prstGeom>
          <a:noFill/>
          <a:ln>
            <a:noFill/>
          </a:ln>
          <a:effectLst>
            <a:outerShdw blurRad="76200" dist="12700" dir="8100000" sy="-23000" kx="800400" algn="br" rotWithShape="0">
              <a:prstClr val="black">
                <a:alpha val="20000"/>
              </a:prstClr>
            </a:outerShdw>
          </a:effectLst>
        </p:spPr>
        <p:txBody>
          <a:bodyPr wrap="square" rtlCol="0">
            <a:spAutoFit/>
          </a:bodyPr>
          <a:lstStyle/>
          <a:p>
            <a:pPr algn="dist"/>
            <a:r>
              <a:rPr lang="zh-CN" altLang="en-US" sz="2400" b="1" dirty="0">
                <a:ln w="10160">
                  <a:no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集团请了很多大明星为大家带来无与伦比的晚会表演</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ppt_y</p:attrName>
                                        </p:attrNameLst>
                                      </p:cBhvr>
                                      <p:tavLst>
                                        <p:tav tm="0">
                                          <p:val>
                                            <p:strVal val="#ppt_y+#ppt_h*1.125000"/>
                                          </p:val>
                                        </p:tav>
                                        <p:tav tm="100000">
                                          <p:val>
                                            <p:strVal val="#ppt_y"/>
                                          </p:val>
                                        </p:tav>
                                      </p:tavLst>
                                    </p:anim>
                                    <p:animEffect transition="in" filter="wipe(up)">
                                      <p:cBhvr>
                                        <p:cTn id="8" dur="500"/>
                                        <p:tgtEl>
                                          <p:spTgt spid="15"/>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A_文本框 14"/>
          <p:cNvSpPr txBox="1"/>
          <p:nvPr>
            <p:custDataLst>
              <p:tags r:id="rId1"/>
            </p:custDataLst>
          </p:nvPr>
        </p:nvSpPr>
        <p:spPr>
          <a:xfrm>
            <a:off x="2400192" y="832912"/>
            <a:ext cx="4302053" cy="854080"/>
          </a:xfrm>
          <a:prstGeom prst="rect">
            <a:avLst/>
          </a:prstGeom>
          <a:noFill/>
          <a:effectLst>
            <a:outerShdw blurRad="50800" dist="38100" dir="5400000" algn="t" rotWithShape="0">
              <a:prstClr val="black">
                <a:alpha val="40000"/>
              </a:prstClr>
            </a:outerShdw>
          </a:effectLst>
        </p:spPr>
        <p:txBody>
          <a:bodyPr wrap="square" rtlCol="0">
            <a:spAutoFit/>
          </a:bodyPr>
          <a:lstStyle/>
          <a:p>
            <a:pPr algn="dist"/>
            <a:r>
              <a:rPr lang="zh-CN" altLang="en-US" sz="495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微软雅黑" panose="020B0503020204020204" pitchFamily="34" charset="-122"/>
                <a:ea typeface="微软雅黑" panose="020B0503020204020204" pitchFamily="34" charset="-122"/>
              </a:rPr>
              <a:t>年会节目表演</a:t>
            </a:r>
          </a:p>
        </p:txBody>
      </p:sp>
      <p:pic>
        <p:nvPicPr>
          <p:cNvPr id="13" name="PA_图片 12"/>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136846" y="1733337"/>
            <a:ext cx="4643438" cy="221456"/>
          </a:xfrm>
          <a:prstGeom prst="rect">
            <a:avLst/>
          </a:prstGeom>
        </p:spPr>
      </p:pic>
      <p:sp>
        <p:nvSpPr>
          <p:cNvPr id="6" name="PA_文本框 5"/>
          <p:cNvSpPr txBox="1"/>
          <p:nvPr>
            <p:custDataLst>
              <p:tags r:id="rId3"/>
            </p:custDataLst>
          </p:nvPr>
        </p:nvSpPr>
        <p:spPr>
          <a:xfrm>
            <a:off x="1349520" y="1954793"/>
            <a:ext cx="6661871" cy="854080"/>
          </a:xfrm>
          <a:prstGeom prst="rect">
            <a:avLst/>
          </a:prstGeom>
          <a:noFill/>
          <a:effectLst>
            <a:outerShdw blurRad="50800" dist="38100" dir="5400000" algn="t" rotWithShape="0">
              <a:prstClr val="black">
                <a:alpha val="40000"/>
              </a:prstClr>
            </a:outerShdw>
          </a:effectLst>
        </p:spPr>
        <p:txBody>
          <a:bodyPr wrap="square" rtlCol="0">
            <a:spAutoFit/>
          </a:bodyPr>
          <a:lstStyle>
            <a:defPPr>
              <a:defRPr lang="zh-CN"/>
            </a:defPPr>
            <a:lvl1pPr algn="dist">
              <a:defRPr sz="6600" b="1">
                <a:blipFill>
                  <a:blip r:embed="rId7"/>
                  <a:stretch>
                    <a:fillRect/>
                  </a:stretch>
                </a:blip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sz="4950" dirty="0">
                <a:ln w="10160">
                  <a:noFill/>
                  <a:prstDash val="solid"/>
                </a:ln>
                <a:solidFill>
                  <a:srgbClr val="FFFFFF"/>
                </a:solidFill>
                <a:effectLst>
                  <a:outerShdw blurRad="38100" dist="22860" dir="5400000" algn="tl" rotWithShape="0">
                    <a:srgbClr val="000000">
                      <a:alpha val="30000"/>
                    </a:srgbClr>
                  </a:outerShdw>
                </a:effectLst>
              </a:rPr>
              <a:t>小品</a:t>
            </a:r>
            <a:r>
              <a:rPr lang="en-US" altLang="zh-CN" sz="4950" dirty="0">
                <a:ln w="10160">
                  <a:noFill/>
                  <a:prstDash val="solid"/>
                </a:ln>
                <a:solidFill>
                  <a:srgbClr val="FFFFFF"/>
                </a:solidFill>
                <a:effectLst>
                  <a:outerShdw blurRad="38100" dist="22860" dir="5400000" algn="tl" rotWithShape="0">
                    <a:srgbClr val="000000">
                      <a:alpha val="30000"/>
                    </a:srgbClr>
                  </a:outerShdw>
                </a:effectLst>
              </a:rPr>
              <a:t>《</a:t>
            </a:r>
            <a:r>
              <a:rPr lang="zh-CN" altLang="en-US" sz="4950" dirty="0">
                <a:ln w="10160">
                  <a:noFill/>
                  <a:prstDash val="solid"/>
                </a:ln>
                <a:solidFill>
                  <a:srgbClr val="FFFFFF"/>
                </a:solidFill>
                <a:effectLst>
                  <a:outerShdw blurRad="38100" dist="22860" dir="5400000" algn="tl" rotWithShape="0">
                    <a:srgbClr val="000000">
                      <a:alpha val="30000"/>
                    </a:srgbClr>
                  </a:outerShdw>
                </a:effectLst>
              </a:rPr>
              <a:t>过年回家啦</a:t>
            </a:r>
            <a:r>
              <a:rPr lang="en-US" altLang="zh-CN" sz="4950" dirty="0">
                <a:ln w="10160">
                  <a:noFill/>
                  <a:prstDash val="solid"/>
                </a:ln>
                <a:solidFill>
                  <a:srgbClr val="FFFFFF"/>
                </a:solidFill>
                <a:effectLst>
                  <a:outerShdw blurRad="38100" dist="22860" dir="5400000" algn="tl" rotWithShape="0">
                    <a:srgbClr val="000000">
                      <a:alpha val="30000"/>
                    </a:srgbClr>
                  </a:outerShdw>
                </a:effectLst>
              </a:rPr>
              <a:t>》</a:t>
            </a:r>
            <a:endParaRPr lang="zh-CN" altLang="en-US" sz="4950" dirty="0">
              <a:ln w="10160">
                <a:noFill/>
                <a:prstDash val="solid"/>
              </a:ln>
              <a:solidFill>
                <a:srgbClr val="FFFFFF"/>
              </a:solidFill>
              <a:effectLst>
                <a:outerShdw blurRad="38100" dist="22860" dir="5400000" algn="tl" rotWithShape="0">
                  <a:srgbClr val="000000">
                    <a:alpha val="30000"/>
                  </a:srgbClr>
                </a:outerShdw>
              </a:effectLst>
            </a:endParaRPr>
          </a:p>
        </p:txBody>
      </p:sp>
      <p:sp>
        <p:nvSpPr>
          <p:cNvPr id="8" name="PA_文本框 7"/>
          <p:cNvSpPr txBox="1"/>
          <p:nvPr>
            <p:custDataLst>
              <p:tags r:id="rId4"/>
            </p:custDataLst>
          </p:nvPr>
        </p:nvSpPr>
        <p:spPr>
          <a:xfrm>
            <a:off x="1349520" y="3344476"/>
            <a:ext cx="6218091" cy="369332"/>
          </a:xfrm>
          <a:prstGeom prst="rect">
            <a:avLst/>
          </a:prstGeom>
          <a:noFill/>
          <a:effectLst>
            <a:outerShdw blurRad="50800" dist="38100" dir="5400000" algn="t" rotWithShape="0">
              <a:prstClr val="black">
                <a:alpha val="40000"/>
              </a:prstClr>
            </a:outerShdw>
          </a:effectLst>
        </p:spPr>
        <p:txBody>
          <a:bodyPr wrap="square" rtlCol="0">
            <a:spAutoFit/>
          </a:bodyPr>
          <a:lstStyle>
            <a:defPPr>
              <a:defRPr lang="zh-CN"/>
            </a:defPPr>
            <a:lvl1pPr algn="just">
              <a:lnSpc>
                <a:spcPct val="120000"/>
              </a:lnSpc>
              <a:defRPr sz="2000" b="0">
                <a:blipFill>
                  <a:blip r:embed="rId7"/>
                  <a:stretch>
                    <a:fillRect/>
                  </a:stretch>
                </a:blipFill>
                <a:effectLst/>
                <a:latin typeface="微软雅黑" panose="020B0503020204020204" pitchFamily="34" charset="-122"/>
                <a:ea typeface="微软雅黑" panose="020B0503020204020204" pitchFamily="34" charset="-122"/>
              </a:defRPr>
            </a:lvl1pPr>
          </a:lstStyle>
          <a:p>
            <a:pPr algn="dist"/>
            <a:r>
              <a:rPr lang="zh-CN" altLang="en-US" sz="1500" dirty="0"/>
              <a:t>表演人员：销售部、营业部、行政部</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ppt_y</p:attrName>
                                        </p:attrNameLst>
                                      </p:cBhvr>
                                      <p:tavLst>
                                        <p:tav tm="0">
                                          <p:val>
                                            <p:strVal val="#ppt_y+#ppt_h*1.125000"/>
                                          </p:val>
                                        </p:tav>
                                        <p:tav tm="100000">
                                          <p:val>
                                            <p:strVal val="#ppt_y"/>
                                          </p:val>
                                        </p:tav>
                                      </p:tavLst>
                                    </p:anim>
                                    <p:animEffect transition="in" filter="wipe(up)">
                                      <p:cBhvr>
                                        <p:cTn id="8" dur="500"/>
                                        <p:tgtEl>
                                          <p:spTgt spid="15"/>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39" presetClass="entr" presetSubtype="0" accel="10000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p:bldP spid="8"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A_文本框 14"/>
          <p:cNvSpPr txBox="1"/>
          <p:nvPr>
            <p:custDataLst>
              <p:tags r:id="rId1"/>
            </p:custDataLst>
          </p:nvPr>
        </p:nvSpPr>
        <p:spPr>
          <a:xfrm>
            <a:off x="2410583" y="754464"/>
            <a:ext cx="4302053" cy="854080"/>
          </a:xfrm>
          <a:prstGeom prst="rect">
            <a:avLst/>
          </a:prstGeom>
          <a:noFill/>
          <a:effectLst>
            <a:outerShdw blurRad="50800" dist="38100" dir="5400000" algn="t" rotWithShape="0">
              <a:prstClr val="black">
                <a:alpha val="40000"/>
              </a:prstClr>
            </a:outerShdw>
          </a:effectLst>
        </p:spPr>
        <p:txBody>
          <a:bodyPr wrap="square" rtlCol="0">
            <a:spAutoFit/>
          </a:bodyPr>
          <a:lstStyle/>
          <a:p>
            <a:pPr algn="dist"/>
            <a:r>
              <a:rPr lang="zh-CN" altLang="en-US" sz="495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微软雅黑" panose="020B0503020204020204" pitchFamily="34" charset="-122"/>
                <a:ea typeface="微软雅黑" panose="020B0503020204020204" pitchFamily="34" charset="-122"/>
              </a:rPr>
              <a:t>年会节目表演</a:t>
            </a:r>
          </a:p>
        </p:txBody>
      </p:sp>
      <p:pic>
        <p:nvPicPr>
          <p:cNvPr id="13" name="PA_图片 12"/>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239890" y="1474734"/>
            <a:ext cx="4643438" cy="221456"/>
          </a:xfrm>
          <a:prstGeom prst="rect">
            <a:avLst/>
          </a:prstGeom>
        </p:spPr>
      </p:pic>
      <p:sp>
        <p:nvSpPr>
          <p:cNvPr id="6" name="PA_文本框 5"/>
          <p:cNvSpPr txBox="1"/>
          <p:nvPr>
            <p:custDataLst>
              <p:tags r:id="rId3"/>
            </p:custDataLst>
          </p:nvPr>
        </p:nvSpPr>
        <p:spPr>
          <a:xfrm>
            <a:off x="1349521" y="1907468"/>
            <a:ext cx="6661871" cy="854080"/>
          </a:xfrm>
          <a:prstGeom prst="rect">
            <a:avLst/>
          </a:prstGeom>
          <a:noFill/>
          <a:effectLst>
            <a:outerShdw blurRad="50800" dist="38100" dir="5400000" algn="t" rotWithShape="0">
              <a:prstClr val="black">
                <a:alpha val="40000"/>
              </a:prstClr>
            </a:outerShdw>
          </a:effectLst>
        </p:spPr>
        <p:txBody>
          <a:bodyPr wrap="square" rtlCol="0">
            <a:spAutoFit/>
          </a:bodyPr>
          <a:lstStyle>
            <a:defPPr>
              <a:defRPr lang="zh-CN"/>
            </a:defPPr>
            <a:lvl1pPr algn="dist">
              <a:defRPr sz="6600" b="1">
                <a:blipFill>
                  <a:blip r:embed="rId7"/>
                  <a:stretch>
                    <a:fillRect/>
                  </a:stretch>
                </a:blip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sz="4950" dirty="0">
                <a:ln w="10160">
                  <a:noFill/>
                  <a:prstDash val="solid"/>
                </a:ln>
                <a:solidFill>
                  <a:srgbClr val="FFFFFF"/>
                </a:solidFill>
                <a:effectLst>
                  <a:outerShdw blurRad="38100" dist="22860" dir="5400000" algn="tl" rotWithShape="0">
                    <a:srgbClr val="000000">
                      <a:alpha val="30000"/>
                    </a:srgbClr>
                  </a:outerShdw>
                </a:effectLst>
              </a:rPr>
              <a:t>歌曲</a:t>
            </a:r>
            <a:r>
              <a:rPr lang="en-US" altLang="zh-CN" sz="4950" dirty="0">
                <a:ln w="10160">
                  <a:noFill/>
                  <a:prstDash val="solid"/>
                </a:ln>
                <a:solidFill>
                  <a:srgbClr val="FFFFFF"/>
                </a:solidFill>
                <a:effectLst>
                  <a:outerShdw blurRad="38100" dist="22860" dir="5400000" algn="tl" rotWithShape="0">
                    <a:srgbClr val="000000">
                      <a:alpha val="30000"/>
                    </a:srgbClr>
                  </a:outerShdw>
                </a:effectLst>
              </a:rPr>
              <a:t>《</a:t>
            </a:r>
            <a:r>
              <a:rPr lang="zh-CN" altLang="en-US" sz="4950" dirty="0">
                <a:ln w="10160">
                  <a:noFill/>
                  <a:prstDash val="solid"/>
                </a:ln>
                <a:solidFill>
                  <a:srgbClr val="FFFFFF"/>
                </a:solidFill>
                <a:effectLst>
                  <a:outerShdw blurRad="38100" dist="22860" dir="5400000" algn="tl" rotWithShape="0">
                    <a:srgbClr val="000000">
                      <a:alpha val="30000"/>
                    </a:srgbClr>
                  </a:outerShdw>
                </a:effectLst>
              </a:rPr>
              <a:t>我想有个家</a:t>
            </a:r>
            <a:r>
              <a:rPr lang="en-US" altLang="zh-CN" sz="4950" dirty="0">
                <a:ln w="10160">
                  <a:noFill/>
                  <a:prstDash val="solid"/>
                </a:ln>
                <a:solidFill>
                  <a:srgbClr val="FFFFFF"/>
                </a:solidFill>
                <a:effectLst>
                  <a:outerShdw blurRad="38100" dist="22860" dir="5400000" algn="tl" rotWithShape="0">
                    <a:srgbClr val="000000">
                      <a:alpha val="30000"/>
                    </a:srgbClr>
                  </a:outerShdw>
                </a:effectLst>
              </a:rPr>
              <a:t>》</a:t>
            </a:r>
            <a:endParaRPr lang="zh-CN" altLang="en-US" sz="4950" dirty="0">
              <a:ln w="10160">
                <a:noFill/>
                <a:prstDash val="solid"/>
              </a:ln>
              <a:solidFill>
                <a:srgbClr val="FFFFFF"/>
              </a:solidFill>
              <a:effectLst>
                <a:outerShdw blurRad="38100" dist="22860" dir="5400000" algn="tl" rotWithShape="0">
                  <a:srgbClr val="000000">
                    <a:alpha val="30000"/>
                  </a:srgbClr>
                </a:outerShdw>
              </a:effectLst>
            </a:endParaRPr>
          </a:p>
        </p:txBody>
      </p:sp>
      <p:sp>
        <p:nvSpPr>
          <p:cNvPr id="8" name="PA_文本框 7"/>
          <p:cNvSpPr txBox="1"/>
          <p:nvPr>
            <p:custDataLst>
              <p:tags r:id="rId4"/>
            </p:custDataLst>
          </p:nvPr>
        </p:nvSpPr>
        <p:spPr>
          <a:xfrm>
            <a:off x="1441309" y="2972827"/>
            <a:ext cx="6218091" cy="369332"/>
          </a:xfrm>
          <a:prstGeom prst="rect">
            <a:avLst/>
          </a:prstGeom>
          <a:noFill/>
          <a:effectLst>
            <a:outerShdw blurRad="50800" dist="38100" dir="5400000" algn="t" rotWithShape="0">
              <a:prstClr val="black">
                <a:alpha val="40000"/>
              </a:prstClr>
            </a:outerShdw>
          </a:effectLst>
        </p:spPr>
        <p:txBody>
          <a:bodyPr wrap="square" rtlCol="0">
            <a:spAutoFit/>
          </a:bodyPr>
          <a:lstStyle>
            <a:defPPr>
              <a:defRPr lang="zh-CN"/>
            </a:defPPr>
            <a:lvl1pPr algn="just">
              <a:lnSpc>
                <a:spcPct val="120000"/>
              </a:lnSpc>
              <a:defRPr sz="2000" b="0">
                <a:blipFill>
                  <a:blip r:embed="rId7"/>
                  <a:stretch>
                    <a:fillRect/>
                  </a:stretch>
                </a:blipFill>
                <a:effectLst/>
                <a:latin typeface="微软雅黑" panose="020B0503020204020204" pitchFamily="34" charset="-122"/>
                <a:ea typeface="微软雅黑" panose="020B0503020204020204" pitchFamily="34" charset="-122"/>
              </a:defRPr>
            </a:lvl1pPr>
          </a:lstStyle>
          <a:p>
            <a:pPr algn="dist"/>
            <a:r>
              <a:rPr lang="zh-CN" altLang="en-US" sz="1500" dirty="0"/>
              <a:t>表演人员：销售部、营业部、行政部</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ppt_y</p:attrName>
                                        </p:attrNameLst>
                                      </p:cBhvr>
                                      <p:tavLst>
                                        <p:tav tm="0">
                                          <p:val>
                                            <p:strVal val="#ppt_y+#ppt_h*1.125000"/>
                                          </p:val>
                                        </p:tav>
                                        <p:tav tm="100000">
                                          <p:val>
                                            <p:strVal val="#ppt_y"/>
                                          </p:val>
                                        </p:tav>
                                      </p:tavLst>
                                    </p:anim>
                                    <p:animEffect transition="in" filter="wipe(up)">
                                      <p:cBhvr>
                                        <p:cTn id="8" dur="500"/>
                                        <p:tgtEl>
                                          <p:spTgt spid="15"/>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39" presetClass="entr" presetSubtype="0" accel="10000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p:bldP spid="8"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A_文本框 14"/>
          <p:cNvSpPr txBox="1"/>
          <p:nvPr>
            <p:custDataLst>
              <p:tags r:id="rId1"/>
            </p:custDataLst>
          </p:nvPr>
        </p:nvSpPr>
        <p:spPr>
          <a:xfrm>
            <a:off x="2400193" y="531789"/>
            <a:ext cx="4302053" cy="854080"/>
          </a:xfrm>
          <a:prstGeom prst="rect">
            <a:avLst/>
          </a:prstGeom>
          <a:noFill/>
          <a:effectLst>
            <a:outerShdw blurRad="50800" dist="38100" dir="5400000" algn="t" rotWithShape="0">
              <a:prstClr val="black">
                <a:alpha val="40000"/>
              </a:prstClr>
            </a:outerShdw>
          </a:effectLst>
        </p:spPr>
        <p:txBody>
          <a:bodyPr wrap="square" rtlCol="0">
            <a:spAutoFit/>
          </a:bodyPr>
          <a:lstStyle/>
          <a:p>
            <a:pPr algn="dist"/>
            <a:r>
              <a:rPr lang="zh-CN" altLang="en-US" sz="495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微软雅黑" panose="020B0503020204020204" pitchFamily="34" charset="-122"/>
                <a:ea typeface="微软雅黑" panose="020B0503020204020204" pitchFamily="34" charset="-122"/>
              </a:rPr>
              <a:t>幸运大抽奖</a:t>
            </a:r>
          </a:p>
        </p:txBody>
      </p:sp>
      <p:pic>
        <p:nvPicPr>
          <p:cNvPr id="13" name="PA_图片 12"/>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2229500" y="1252059"/>
            <a:ext cx="4643438" cy="221456"/>
          </a:xfrm>
          <a:prstGeom prst="rect">
            <a:avLst/>
          </a:prstGeom>
        </p:spPr>
      </p:pic>
      <p:sp>
        <p:nvSpPr>
          <p:cNvPr id="9" name="PA_矩形 8"/>
          <p:cNvSpPr/>
          <p:nvPr>
            <p:custDataLst>
              <p:tags r:id="rId3"/>
            </p:custDataLst>
          </p:nvPr>
        </p:nvSpPr>
        <p:spPr>
          <a:xfrm>
            <a:off x="2668265" y="1401840"/>
            <a:ext cx="3757567" cy="300082"/>
          </a:xfrm>
          <a:prstGeom prst="rect">
            <a:avLst/>
          </a:prstGeom>
        </p:spPr>
        <p:txBody>
          <a:bodyPr wrap="none">
            <a:spAutoFit/>
          </a:bodyPr>
          <a:lstStyle/>
          <a:p>
            <a:r>
              <a:rPr lang="en-US" altLang="zh-CN" sz="1350" dirty="0">
                <a:solidFill>
                  <a:schemeClr val="bg1"/>
                </a:solidFill>
                <a:latin typeface="微软雅黑" panose="020B0503020204020204" pitchFamily="34" charset="-122"/>
                <a:ea typeface="微软雅黑" panose="020B0503020204020204" pitchFamily="34" charset="-122"/>
              </a:rPr>
              <a:t>【</a:t>
            </a:r>
            <a:r>
              <a:rPr lang="zh-CN" altLang="en-US" sz="1350" dirty="0">
                <a:solidFill>
                  <a:schemeClr val="bg1"/>
                </a:solidFill>
                <a:latin typeface="微软雅黑" panose="020B0503020204020204" pitchFamily="34" charset="-122"/>
                <a:ea typeface="微软雅黑" panose="020B0503020204020204" pitchFamily="34" charset="-122"/>
              </a:rPr>
              <a:t>注意</a:t>
            </a:r>
            <a:r>
              <a:rPr lang="en-US" altLang="zh-CN" sz="1350" dirty="0">
                <a:solidFill>
                  <a:schemeClr val="bg1"/>
                </a:solidFill>
                <a:latin typeface="微软雅黑" panose="020B0503020204020204" pitchFamily="34" charset="-122"/>
                <a:ea typeface="微软雅黑" panose="020B0503020204020204" pitchFamily="34" charset="-122"/>
              </a:rPr>
              <a:t>】</a:t>
            </a:r>
            <a:r>
              <a:rPr lang="zh-CN" altLang="en-US" sz="1350" dirty="0">
                <a:solidFill>
                  <a:schemeClr val="bg1"/>
                </a:solidFill>
                <a:latin typeface="微软雅黑" panose="020B0503020204020204" pitchFamily="34" charset="-122"/>
                <a:ea typeface="微软雅黑" panose="020B0503020204020204" pitchFamily="34" charset="-122"/>
              </a:rPr>
              <a:t>（该页抽奖适合微软</a:t>
            </a:r>
            <a:r>
              <a:rPr lang="en-US" altLang="zh-CN" sz="1350" dirty="0">
                <a:solidFill>
                  <a:schemeClr val="bg1"/>
                </a:solidFill>
                <a:latin typeface="微软雅黑" panose="020B0503020204020204" pitchFamily="34" charset="-122"/>
                <a:ea typeface="微软雅黑" panose="020B0503020204020204" pitchFamily="34" charset="-122"/>
              </a:rPr>
              <a:t>office</a:t>
            </a:r>
            <a:r>
              <a:rPr lang="zh-CN" altLang="en-US" sz="1350" dirty="0">
                <a:solidFill>
                  <a:schemeClr val="bg1"/>
                </a:solidFill>
                <a:latin typeface="微软雅黑" panose="020B0503020204020204" pitchFamily="34" charset="-122"/>
                <a:ea typeface="微软雅黑" panose="020B0503020204020204" pitchFamily="34" charset="-122"/>
              </a:rPr>
              <a:t>用户使用）</a:t>
            </a:r>
          </a:p>
        </p:txBody>
      </p:sp>
      <p:grpSp>
        <p:nvGrpSpPr>
          <p:cNvPr id="10" name="PA_组合 9"/>
          <p:cNvGrpSpPr/>
          <p:nvPr>
            <p:custDataLst>
              <p:tags r:id="rId4"/>
            </p:custDataLst>
          </p:nvPr>
        </p:nvGrpSpPr>
        <p:grpSpPr>
          <a:xfrm>
            <a:off x="1642306" y="1746538"/>
            <a:ext cx="2501045" cy="2500172"/>
            <a:chOff x="3248983" y="815248"/>
            <a:chExt cx="5763834" cy="5761822"/>
          </a:xfrm>
        </p:grpSpPr>
        <p:sp>
          <p:nvSpPr>
            <p:cNvPr id="11" name="Freeform 5"/>
            <p:cNvSpPr/>
            <p:nvPr/>
          </p:nvSpPr>
          <p:spPr bwMode="auto">
            <a:xfrm>
              <a:off x="5263022" y="911345"/>
              <a:ext cx="864876" cy="2782812"/>
            </a:xfrm>
            <a:custGeom>
              <a:avLst/>
              <a:gdLst>
                <a:gd name="T0" fmla="*/ 0 w 1699"/>
                <a:gd name="T1" fmla="*/ 306 h 5465"/>
                <a:gd name="T2" fmla="*/ 1699 w 1699"/>
                <a:gd name="T3" fmla="*/ 5465 h 5465"/>
                <a:gd name="T4" fmla="*/ 1697 w 1699"/>
                <a:gd name="T5" fmla="*/ 21 h 5465"/>
                <a:gd name="T6" fmla="*/ 0 w 1699"/>
                <a:gd name="T7" fmla="*/ 306 h 5465"/>
              </a:gdLst>
              <a:ahLst/>
              <a:cxnLst>
                <a:cxn ang="0">
                  <a:pos x="T0" y="T1"/>
                </a:cxn>
                <a:cxn ang="0">
                  <a:pos x="T2" y="T3"/>
                </a:cxn>
                <a:cxn ang="0">
                  <a:pos x="T4" y="T5"/>
                </a:cxn>
                <a:cxn ang="0">
                  <a:pos x="T6" y="T7"/>
                </a:cxn>
              </a:cxnLst>
              <a:rect l="0" t="0" r="r" b="b"/>
              <a:pathLst>
                <a:path w="1699" h="5465">
                  <a:moveTo>
                    <a:pt x="0" y="306"/>
                  </a:moveTo>
                  <a:cubicBezTo>
                    <a:pt x="1699" y="5465"/>
                    <a:pt x="1699" y="5465"/>
                    <a:pt x="1699" y="5465"/>
                  </a:cubicBezTo>
                  <a:cubicBezTo>
                    <a:pt x="1697" y="21"/>
                    <a:pt x="1697" y="21"/>
                    <a:pt x="1697" y="21"/>
                  </a:cubicBezTo>
                  <a:cubicBezTo>
                    <a:pt x="1697" y="21"/>
                    <a:pt x="767" y="0"/>
                    <a:pt x="0" y="306"/>
                  </a:cubicBezTo>
                </a:path>
              </a:pathLst>
            </a:custGeom>
            <a:solidFill>
              <a:srgbClr val="F8B6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 name="Freeform 6"/>
            <p:cNvSpPr/>
            <p:nvPr/>
          </p:nvSpPr>
          <p:spPr bwMode="auto">
            <a:xfrm>
              <a:off x="4504254" y="1059495"/>
              <a:ext cx="1623644" cy="2634662"/>
            </a:xfrm>
            <a:custGeom>
              <a:avLst/>
              <a:gdLst>
                <a:gd name="T0" fmla="*/ 0 w 3189"/>
                <a:gd name="T1" fmla="*/ 760 h 5175"/>
                <a:gd name="T2" fmla="*/ 3189 w 3189"/>
                <a:gd name="T3" fmla="*/ 5175 h 5175"/>
                <a:gd name="T4" fmla="*/ 1485 w 3189"/>
                <a:gd name="T5" fmla="*/ 0 h 5175"/>
                <a:gd name="T6" fmla="*/ 0 w 3189"/>
                <a:gd name="T7" fmla="*/ 760 h 5175"/>
              </a:gdLst>
              <a:ahLst/>
              <a:cxnLst>
                <a:cxn ang="0">
                  <a:pos x="T0" y="T1"/>
                </a:cxn>
                <a:cxn ang="0">
                  <a:pos x="T2" y="T3"/>
                </a:cxn>
                <a:cxn ang="0">
                  <a:pos x="T4" y="T5"/>
                </a:cxn>
                <a:cxn ang="0">
                  <a:pos x="T6" y="T7"/>
                </a:cxn>
              </a:cxnLst>
              <a:rect l="0" t="0" r="r" b="b"/>
              <a:pathLst>
                <a:path w="3189" h="5175">
                  <a:moveTo>
                    <a:pt x="0" y="760"/>
                  </a:moveTo>
                  <a:cubicBezTo>
                    <a:pt x="3189" y="5175"/>
                    <a:pt x="3189" y="5175"/>
                    <a:pt x="3189" y="5175"/>
                  </a:cubicBezTo>
                  <a:cubicBezTo>
                    <a:pt x="1485" y="0"/>
                    <a:pt x="1485" y="0"/>
                    <a:pt x="1485" y="0"/>
                  </a:cubicBezTo>
                  <a:cubicBezTo>
                    <a:pt x="1485" y="0"/>
                    <a:pt x="1026" y="102"/>
                    <a:pt x="0" y="760"/>
                  </a:cubicBezTo>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4" name="Freeform 7"/>
            <p:cNvSpPr/>
            <p:nvPr/>
          </p:nvSpPr>
          <p:spPr bwMode="auto">
            <a:xfrm>
              <a:off x="3901644" y="1445885"/>
              <a:ext cx="2226254" cy="2248272"/>
            </a:xfrm>
            <a:custGeom>
              <a:avLst/>
              <a:gdLst>
                <a:gd name="T0" fmla="*/ 0 w 4371"/>
                <a:gd name="T1" fmla="*/ 1163 h 4415"/>
                <a:gd name="T2" fmla="*/ 4371 w 4371"/>
                <a:gd name="T3" fmla="*/ 4415 h 4415"/>
                <a:gd name="T4" fmla="*/ 1182 w 4371"/>
                <a:gd name="T5" fmla="*/ 0 h 4415"/>
                <a:gd name="T6" fmla="*/ 0 w 4371"/>
                <a:gd name="T7" fmla="*/ 1163 h 4415"/>
              </a:gdLst>
              <a:ahLst/>
              <a:cxnLst>
                <a:cxn ang="0">
                  <a:pos x="T0" y="T1"/>
                </a:cxn>
                <a:cxn ang="0">
                  <a:pos x="T2" y="T3"/>
                </a:cxn>
                <a:cxn ang="0">
                  <a:pos x="T4" y="T5"/>
                </a:cxn>
                <a:cxn ang="0">
                  <a:pos x="T6" y="T7"/>
                </a:cxn>
              </a:cxnLst>
              <a:rect l="0" t="0" r="r" b="b"/>
              <a:pathLst>
                <a:path w="4371" h="4415">
                  <a:moveTo>
                    <a:pt x="0" y="1163"/>
                  </a:moveTo>
                  <a:cubicBezTo>
                    <a:pt x="4371" y="4415"/>
                    <a:pt x="4371" y="4415"/>
                    <a:pt x="4371" y="4415"/>
                  </a:cubicBezTo>
                  <a:cubicBezTo>
                    <a:pt x="1182" y="0"/>
                    <a:pt x="1182" y="0"/>
                    <a:pt x="1182" y="0"/>
                  </a:cubicBezTo>
                  <a:cubicBezTo>
                    <a:pt x="1182" y="0"/>
                    <a:pt x="779" y="226"/>
                    <a:pt x="0" y="1163"/>
                  </a:cubicBezTo>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6" name="Freeform 8"/>
            <p:cNvSpPr/>
            <p:nvPr/>
          </p:nvSpPr>
          <p:spPr bwMode="auto">
            <a:xfrm>
              <a:off x="3495232" y="2034480"/>
              <a:ext cx="2632665" cy="1659677"/>
            </a:xfrm>
            <a:custGeom>
              <a:avLst/>
              <a:gdLst>
                <a:gd name="T0" fmla="*/ 0 w 5169"/>
                <a:gd name="T1" fmla="*/ 1527 h 3261"/>
                <a:gd name="T2" fmla="*/ 5169 w 5169"/>
                <a:gd name="T3" fmla="*/ 3261 h 3261"/>
                <a:gd name="T4" fmla="*/ 798 w 5169"/>
                <a:gd name="T5" fmla="*/ 0 h 3261"/>
                <a:gd name="T6" fmla="*/ 0 w 5169"/>
                <a:gd name="T7" fmla="*/ 1527 h 3261"/>
              </a:gdLst>
              <a:ahLst/>
              <a:cxnLst>
                <a:cxn ang="0">
                  <a:pos x="T0" y="T1"/>
                </a:cxn>
                <a:cxn ang="0">
                  <a:pos x="T2" y="T3"/>
                </a:cxn>
                <a:cxn ang="0">
                  <a:pos x="T4" y="T5"/>
                </a:cxn>
                <a:cxn ang="0">
                  <a:pos x="T6" y="T7"/>
                </a:cxn>
              </a:cxnLst>
              <a:rect l="0" t="0" r="r" b="b"/>
              <a:pathLst>
                <a:path w="5169" h="3261">
                  <a:moveTo>
                    <a:pt x="0" y="1527"/>
                  </a:moveTo>
                  <a:cubicBezTo>
                    <a:pt x="5169" y="3261"/>
                    <a:pt x="5169" y="3261"/>
                    <a:pt x="5169" y="3261"/>
                  </a:cubicBezTo>
                  <a:cubicBezTo>
                    <a:pt x="798" y="0"/>
                    <a:pt x="798" y="0"/>
                    <a:pt x="798" y="0"/>
                  </a:cubicBezTo>
                  <a:cubicBezTo>
                    <a:pt x="798" y="0"/>
                    <a:pt x="463" y="399"/>
                    <a:pt x="0" y="1527"/>
                  </a:cubicBezTo>
                </a:path>
              </a:pathLst>
            </a:custGeom>
            <a:solidFill>
              <a:srgbClr val="E4007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7" name="Freeform 9"/>
            <p:cNvSpPr/>
            <p:nvPr/>
          </p:nvSpPr>
          <p:spPr bwMode="auto">
            <a:xfrm>
              <a:off x="3355090" y="2811265"/>
              <a:ext cx="2772807" cy="882892"/>
            </a:xfrm>
            <a:custGeom>
              <a:avLst/>
              <a:gdLst>
                <a:gd name="T0" fmla="*/ 0 w 5443"/>
                <a:gd name="T1" fmla="*/ 1734 h 1734"/>
                <a:gd name="T2" fmla="*/ 5443 w 5443"/>
                <a:gd name="T3" fmla="*/ 1734 h 1734"/>
                <a:gd name="T4" fmla="*/ 274 w 5443"/>
                <a:gd name="T5" fmla="*/ 0 h 1734"/>
                <a:gd name="T6" fmla="*/ 0 w 5443"/>
                <a:gd name="T7" fmla="*/ 1734 h 1734"/>
              </a:gdLst>
              <a:ahLst/>
              <a:cxnLst>
                <a:cxn ang="0">
                  <a:pos x="T0" y="T1"/>
                </a:cxn>
                <a:cxn ang="0">
                  <a:pos x="T2" y="T3"/>
                </a:cxn>
                <a:cxn ang="0">
                  <a:pos x="T4" y="T5"/>
                </a:cxn>
                <a:cxn ang="0">
                  <a:pos x="T6" y="T7"/>
                </a:cxn>
              </a:cxnLst>
              <a:rect l="0" t="0" r="r" b="b"/>
              <a:pathLst>
                <a:path w="5443" h="1734">
                  <a:moveTo>
                    <a:pt x="0" y="1734"/>
                  </a:moveTo>
                  <a:cubicBezTo>
                    <a:pt x="5443" y="1734"/>
                    <a:pt x="5443" y="1734"/>
                    <a:pt x="5443" y="1734"/>
                  </a:cubicBezTo>
                  <a:cubicBezTo>
                    <a:pt x="274" y="0"/>
                    <a:pt x="274" y="0"/>
                    <a:pt x="274" y="0"/>
                  </a:cubicBezTo>
                  <a:cubicBezTo>
                    <a:pt x="274" y="0"/>
                    <a:pt x="97" y="519"/>
                    <a:pt x="0" y="1734"/>
                  </a:cubicBezTo>
                </a:path>
              </a:pathLst>
            </a:custGeom>
            <a:solidFill>
              <a:srgbClr val="8FC31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8" name="Freeform 10"/>
            <p:cNvSpPr/>
            <p:nvPr/>
          </p:nvSpPr>
          <p:spPr bwMode="auto">
            <a:xfrm>
              <a:off x="3353088" y="3694157"/>
              <a:ext cx="2784819" cy="866876"/>
            </a:xfrm>
            <a:custGeom>
              <a:avLst/>
              <a:gdLst>
                <a:gd name="T0" fmla="*/ 307 w 5465"/>
                <a:gd name="T1" fmla="*/ 1702 h 1702"/>
                <a:gd name="T2" fmla="*/ 5465 w 5465"/>
                <a:gd name="T3" fmla="*/ 0 h 1702"/>
                <a:gd name="T4" fmla="*/ 21 w 5465"/>
                <a:gd name="T5" fmla="*/ 5 h 1702"/>
                <a:gd name="T6" fmla="*/ 307 w 5465"/>
                <a:gd name="T7" fmla="*/ 1702 h 1702"/>
              </a:gdLst>
              <a:ahLst/>
              <a:cxnLst>
                <a:cxn ang="0">
                  <a:pos x="T0" y="T1"/>
                </a:cxn>
                <a:cxn ang="0">
                  <a:pos x="T2" y="T3"/>
                </a:cxn>
                <a:cxn ang="0">
                  <a:pos x="T4" y="T5"/>
                </a:cxn>
                <a:cxn ang="0">
                  <a:pos x="T6" y="T7"/>
                </a:cxn>
              </a:cxnLst>
              <a:rect l="0" t="0" r="r" b="b"/>
              <a:pathLst>
                <a:path w="5465" h="1702">
                  <a:moveTo>
                    <a:pt x="307" y="1702"/>
                  </a:moveTo>
                  <a:cubicBezTo>
                    <a:pt x="5465" y="0"/>
                    <a:pt x="5465" y="0"/>
                    <a:pt x="5465" y="0"/>
                  </a:cubicBezTo>
                  <a:cubicBezTo>
                    <a:pt x="21" y="5"/>
                    <a:pt x="21" y="5"/>
                    <a:pt x="21" y="5"/>
                  </a:cubicBezTo>
                  <a:cubicBezTo>
                    <a:pt x="21" y="5"/>
                    <a:pt x="0" y="935"/>
                    <a:pt x="307" y="1702"/>
                  </a:cubicBezTo>
                </a:path>
              </a:pathLst>
            </a:custGeom>
            <a:solidFill>
              <a:srgbClr val="22AC3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9" name="Freeform 11"/>
            <p:cNvSpPr/>
            <p:nvPr/>
          </p:nvSpPr>
          <p:spPr bwMode="auto">
            <a:xfrm>
              <a:off x="3499236" y="3694157"/>
              <a:ext cx="2628661" cy="1625643"/>
            </a:xfrm>
            <a:custGeom>
              <a:avLst/>
              <a:gdLst>
                <a:gd name="T0" fmla="*/ 745 w 5158"/>
                <a:gd name="T1" fmla="*/ 3192 h 3192"/>
                <a:gd name="T2" fmla="*/ 5158 w 5158"/>
                <a:gd name="T3" fmla="*/ 0 h 3192"/>
                <a:gd name="T4" fmla="*/ 0 w 5158"/>
                <a:gd name="T5" fmla="*/ 1709 h 3192"/>
                <a:gd name="T6" fmla="*/ 745 w 5158"/>
                <a:gd name="T7" fmla="*/ 3192 h 3192"/>
              </a:gdLst>
              <a:ahLst/>
              <a:cxnLst>
                <a:cxn ang="0">
                  <a:pos x="T0" y="T1"/>
                </a:cxn>
                <a:cxn ang="0">
                  <a:pos x="T2" y="T3"/>
                </a:cxn>
                <a:cxn ang="0">
                  <a:pos x="T4" y="T5"/>
                </a:cxn>
                <a:cxn ang="0">
                  <a:pos x="T6" y="T7"/>
                </a:cxn>
              </a:cxnLst>
              <a:rect l="0" t="0" r="r" b="b"/>
              <a:pathLst>
                <a:path w="5158" h="3192">
                  <a:moveTo>
                    <a:pt x="745" y="3192"/>
                  </a:moveTo>
                  <a:cubicBezTo>
                    <a:pt x="5158" y="0"/>
                    <a:pt x="5158" y="0"/>
                    <a:pt x="5158" y="0"/>
                  </a:cubicBezTo>
                  <a:cubicBezTo>
                    <a:pt x="0" y="1709"/>
                    <a:pt x="0" y="1709"/>
                    <a:pt x="0" y="1709"/>
                  </a:cubicBezTo>
                  <a:cubicBezTo>
                    <a:pt x="0" y="1709"/>
                    <a:pt x="87" y="2166"/>
                    <a:pt x="745" y="3192"/>
                  </a:cubicBezTo>
                </a:path>
              </a:pathLst>
            </a:custGeom>
            <a:solidFill>
              <a:srgbClr val="00913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0" name="Freeform 12"/>
            <p:cNvSpPr/>
            <p:nvPr/>
          </p:nvSpPr>
          <p:spPr bwMode="auto">
            <a:xfrm>
              <a:off x="3879621" y="3694157"/>
              <a:ext cx="2248276" cy="2228252"/>
            </a:xfrm>
            <a:custGeom>
              <a:avLst/>
              <a:gdLst>
                <a:gd name="T0" fmla="*/ 1164 w 4413"/>
                <a:gd name="T1" fmla="*/ 4373 h 4373"/>
                <a:gd name="T2" fmla="*/ 4413 w 4413"/>
                <a:gd name="T3" fmla="*/ 0 h 4373"/>
                <a:gd name="T4" fmla="*/ 0 w 4413"/>
                <a:gd name="T5" fmla="*/ 3192 h 4373"/>
                <a:gd name="T6" fmla="*/ 1164 w 4413"/>
                <a:gd name="T7" fmla="*/ 4373 h 4373"/>
              </a:gdLst>
              <a:ahLst/>
              <a:cxnLst>
                <a:cxn ang="0">
                  <a:pos x="T0" y="T1"/>
                </a:cxn>
                <a:cxn ang="0">
                  <a:pos x="T2" y="T3"/>
                </a:cxn>
                <a:cxn ang="0">
                  <a:pos x="T4" y="T5"/>
                </a:cxn>
                <a:cxn ang="0">
                  <a:pos x="T6" y="T7"/>
                </a:cxn>
              </a:cxnLst>
              <a:rect l="0" t="0" r="r" b="b"/>
              <a:pathLst>
                <a:path w="4413" h="4373">
                  <a:moveTo>
                    <a:pt x="1164" y="4373"/>
                  </a:moveTo>
                  <a:cubicBezTo>
                    <a:pt x="4413" y="0"/>
                    <a:pt x="4413" y="0"/>
                    <a:pt x="4413" y="0"/>
                  </a:cubicBezTo>
                  <a:cubicBezTo>
                    <a:pt x="0" y="3192"/>
                    <a:pt x="0" y="3192"/>
                    <a:pt x="0" y="3192"/>
                  </a:cubicBezTo>
                  <a:cubicBezTo>
                    <a:pt x="0" y="3192"/>
                    <a:pt x="226" y="3594"/>
                    <a:pt x="1164" y="4373"/>
                  </a:cubicBezTo>
                </a:path>
              </a:pathLst>
            </a:custGeom>
            <a:solidFill>
              <a:srgbClr val="2EA7E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1" name="Freeform 13"/>
            <p:cNvSpPr/>
            <p:nvPr/>
          </p:nvSpPr>
          <p:spPr bwMode="auto">
            <a:xfrm>
              <a:off x="4468217" y="3694157"/>
              <a:ext cx="1659680" cy="2634662"/>
            </a:xfrm>
            <a:custGeom>
              <a:avLst/>
              <a:gdLst>
                <a:gd name="T0" fmla="*/ 1527 w 3258"/>
                <a:gd name="T1" fmla="*/ 5170 h 5170"/>
                <a:gd name="T2" fmla="*/ 3258 w 3258"/>
                <a:gd name="T3" fmla="*/ 0 h 5170"/>
                <a:gd name="T4" fmla="*/ 0 w 3258"/>
                <a:gd name="T5" fmla="*/ 4373 h 5170"/>
                <a:gd name="T6" fmla="*/ 1527 w 3258"/>
                <a:gd name="T7" fmla="*/ 5170 h 5170"/>
              </a:gdLst>
              <a:ahLst/>
              <a:cxnLst>
                <a:cxn ang="0">
                  <a:pos x="T0" y="T1"/>
                </a:cxn>
                <a:cxn ang="0">
                  <a:pos x="T2" y="T3"/>
                </a:cxn>
                <a:cxn ang="0">
                  <a:pos x="T4" y="T5"/>
                </a:cxn>
                <a:cxn ang="0">
                  <a:pos x="T6" y="T7"/>
                </a:cxn>
              </a:cxnLst>
              <a:rect l="0" t="0" r="r" b="b"/>
              <a:pathLst>
                <a:path w="3258" h="5170">
                  <a:moveTo>
                    <a:pt x="1527" y="5170"/>
                  </a:moveTo>
                  <a:cubicBezTo>
                    <a:pt x="3258" y="0"/>
                    <a:pt x="3258" y="0"/>
                    <a:pt x="3258" y="0"/>
                  </a:cubicBezTo>
                  <a:cubicBezTo>
                    <a:pt x="0" y="4373"/>
                    <a:pt x="0" y="4373"/>
                    <a:pt x="0" y="4373"/>
                  </a:cubicBezTo>
                  <a:cubicBezTo>
                    <a:pt x="0" y="4373"/>
                    <a:pt x="399" y="4708"/>
                    <a:pt x="1527" y="5170"/>
                  </a:cubicBezTo>
                </a:path>
              </a:pathLst>
            </a:custGeom>
            <a:solidFill>
              <a:srgbClr val="036EB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2" name="Freeform 14"/>
            <p:cNvSpPr/>
            <p:nvPr/>
          </p:nvSpPr>
          <p:spPr bwMode="auto">
            <a:xfrm>
              <a:off x="5245004" y="3654117"/>
              <a:ext cx="898910" cy="2812842"/>
            </a:xfrm>
            <a:custGeom>
              <a:avLst/>
              <a:gdLst>
                <a:gd name="T0" fmla="*/ 1734 w 1761"/>
                <a:gd name="T1" fmla="*/ 5522 h 5522"/>
                <a:gd name="T2" fmla="*/ 1761 w 1761"/>
                <a:gd name="T3" fmla="*/ 0 h 5522"/>
                <a:gd name="T4" fmla="*/ 0 w 1761"/>
                <a:gd name="T5" fmla="*/ 5249 h 5522"/>
                <a:gd name="T6" fmla="*/ 1734 w 1761"/>
                <a:gd name="T7" fmla="*/ 5522 h 5522"/>
              </a:gdLst>
              <a:ahLst/>
              <a:cxnLst>
                <a:cxn ang="0">
                  <a:pos x="T0" y="T1"/>
                </a:cxn>
                <a:cxn ang="0">
                  <a:pos x="T2" y="T3"/>
                </a:cxn>
                <a:cxn ang="0">
                  <a:pos x="T4" y="T5"/>
                </a:cxn>
                <a:cxn ang="0">
                  <a:pos x="T6" y="T7"/>
                </a:cxn>
              </a:cxnLst>
              <a:rect l="0" t="0" r="r" b="b"/>
              <a:pathLst>
                <a:path w="1761" h="5522">
                  <a:moveTo>
                    <a:pt x="1734" y="5522"/>
                  </a:moveTo>
                  <a:cubicBezTo>
                    <a:pt x="1761" y="0"/>
                    <a:pt x="1761" y="0"/>
                    <a:pt x="1761" y="0"/>
                  </a:cubicBezTo>
                  <a:cubicBezTo>
                    <a:pt x="0" y="5249"/>
                    <a:pt x="0" y="5249"/>
                    <a:pt x="0" y="5249"/>
                  </a:cubicBezTo>
                  <a:cubicBezTo>
                    <a:pt x="0" y="5249"/>
                    <a:pt x="520" y="5425"/>
                    <a:pt x="1734" y="5522"/>
                  </a:cubicBezTo>
                </a:path>
              </a:pathLst>
            </a:custGeom>
            <a:solidFill>
              <a:srgbClr val="172A8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3" name="Freeform 15"/>
            <p:cNvSpPr/>
            <p:nvPr/>
          </p:nvSpPr>
          <p:spPr bwMode="auto">
            <a:xfrm>
              <a:off x="6133904" y="3694157"/>
              <a:ext cx="868880" cy="2782812"/>
            </a:xfrm>
            <a:custGeom>
              <a:avLst/>
              <a:gdLst>
                <a:gd name="T0" fmla="*/ 1706 w 1706"/>
                <a:gd name="T1" fmla="*/ 5159 h 5465"/>
                <a:gd name="T2" fmla="*/ 0 w 1706"/>
                <a:gd name="T3" fmla="*/ 0 h 5465"/>
                <a:gd name="T4" fmla="*/ 1 w 1706"/>
                <a:gd name="T5" fmla="*/ 5444 h 5465"/>
                <a:gd name="T6" fmla="*/ 1706 w 1706"/>
                <a:gd name="T7" fmla="*/ 5159 h 5465"/>
              </a:gdLst>
              <a:ahLst/>
              <a:cxnLst>
                <a:cxn ang="0">
                  <a:pos x="T0" y="T1"/>
                </a:cxn>
                <a:cxn ang="0">
                  <a:pos x="T2" y="T3"/>
                </a:cxn>
                <a:cxn ang="0">
                  <a:pos x="T4" y="T5"/>
                </a:cxn>
                <a:cxn ang="0">
                  <a:pos x="T6" y="T7"/>
                </a:cxn>
              </a:cxnLst>
              <a:rect l="0" t="0" r="r" b="b"/>
              <a:pathLst>
                <a:path w="1706" h="5465">
                  <a:moveTo>
                    <a:pt x="1706" y="5159"/>
                  </a:moveTo>
                  <a:cubicBezTo>
                    <a:pt x="0" y="0"/>
                    <a:pt x="0" y="0"/>
                    <a:pt x="0" y="0"/>
                  </a:cubicBezTo>
                  <a:cubicBezTo>
                    <a:pt x="1" y="5444"/>
                    <a:pt x="1" y="5444"/>
                    <a:pt x="1" y="5444"/>
                  </a:cubicBezTo>
                  <a:cubicBezTo>
                    <a:pt x="1" y="5444"/>
                    <a:pt x="939" y="5465"/>
                    <a:pt x="1706" y="5159"/>
                  </a:cubicBezTo>
                </a:path>
              </a:pathLst>
            </a:custGeom>
            <a:solidFill>
              <a:srgbClr val="F8B6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4" name="Freeform 16"/>
            <p:cNvSpPr/>
            <p:nvPr/>
          </p:nvSpPr>
          <p:spPr bwMode="auto">
            <a:xfrm>
              <a:off x="6133904" y="3694157"/>
              <a:ext cx="1623644" cy="2626654"/>
            </a:xfrm>
            <a:custGeom>
              <a:avLst/>
              <a:gdLst>
                <a:gd name="T0" fmla="*/ 3189 w 3189"/>
                <a:gd name="T1" fmla="*/ 4415 h 5159"/>
                <a:gd name="T2" fmla="*/ 0 w 3189"/>
                <a:gd name="T3" fmla="*/ 0 h 5159"/>
                <a:gd name="T4" fmla="*/ 1706 w 3189"/>
                <a:gd name="T5" fmla="*/ 5159 h 5159"/>
                <a:gd name="T6" fmla="*/ 3189 w 3189"/>
                <a:gd name="T7" fmla="*/ 4415 h 5159"/>
              </a:gdLst>
              <a:ahLst/>
              <a:cxnLst>
                <a:cxn ang="0">
                  <a:pos x="T0" y="T1"/>
                </a:cxn>
                <a:cxn ang="0">
                  <a:pos x="T2" y="T3"/>
                </a:cxn>
                <a:cxn ang="0">
                  <a:pos x="T4" y="T5"/>
                </a:cxn>
                <a:cxn ang="0">
                  <a:pos x="T6" y="T7"/>
                </a:cxn>
              </a:cxnLst>
              <a:rect l="0" t="0" r="r" b="b"/>
              <a:pathLst>
                <a:path w="3189" h="5159">
                  <a:moveTo>
                    <a:pt x="3189" y="4415"/>
                  </a:moveTo>
                  <a:cubicBezTo>
                    <a:pt x="0" y="0"/>
                    <a:pt x="0" y="0"/>
                    <a:pt x="0" y="0"/>
                  </a:cubicBezTo>
                  <a:cubicBezTo>
                    <a:pt x="1706" y="5159"/>
                    <a:pt x="1706" y="5159"/>
                    <a:pt x="1706" y="5159"/>
                  </a:cubicBezTo>
                  <a:cubicBezTo>
                    <a:pt x="1706" y="5159"/>
                    <a:pt x="2163" y="5072"/>
                    <a:pt x="3189" y="4415"/>
                  </a:cubicBezTo>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5" name="Freeform 17"/>
            <p:cNvSpPr/>
            <p:nvPr/>
          </p:nvSpPr>
          <p:spPr bwMode="auto">
            <a:xfrm>
              <a:off x="6127897" y="3684147"/>
              <a:ext cx="2226254" cy="2248272"/>
            </a:xfrm>
            <a:custGeom>
              <a:avLst/>
              <a:gdLst>
                <a:gd name="T0" fmla="*/ 4371 w 4371"/>
                <a:gd name="T1" fmla="*/ 3252 h 4415"/>
                <a:gd name="T2" fmla="*/ 0 w 4371"/>
                <a:gd name="T3" fmla="*/ 0 h 4415"/>
                <a:gd name="T4" fmla="*/ 3190 w 4371"/>
                <a:gd name="T5" fmla="*/ 4415 h 4415"/>
                <a:gd name="T6" fmla="*/ 4371 w 4371"/>
                <a:gd name="T7" fmla="*/ 3252 h 4415"/>
              </a:gdLst>
              <a:ahLst/>
              <a:cxnLst>
                <a:cxn ang="0">
                  <a:pos x="T0" y="T1"/>
                </a:cxn>
                <a:cxn ang="0">
                  <a:pos x="T2" y="T3"/>
                </a:cxn>
                <a:cxn ang="0">
                  <a:pos x="T4" y="T5"/>
                </a:cxn>
                <a:cxn ang="0">
                  <a:pos x="T6" y="T7"/>
                </a:cxn>
              </a:cxnLst>
              <a:rect l="0" t="0" r="r" b="b"/>
              <a:pathLst>
                <a:path w="4371" h="4415">
                  <a:moveTo>
                    <a:pt x="4371" y="3252"/>
                  </a:moveTo>
                  <a:cubicBezTo>
                    <a:pt x="0" y="0"/>
                    <a:pt x="0" y="0"/>
                    <a:pt x="0" y="0"/>
                  </a:cubicBezTo>
                  <a:cubicBezTo>
                    <a:pt x="3190" y="4415"/>
                    <a:pt x="3190" y="4415"/>
                    <a:pt x="3190" y="4415"/>
                  </a:cubicBezTo>
                  <a:cubicBezTo>
                    <a:pt x="3190" y="4415"/>
                    <a:pt x="3592" y="4189"/>
                    <a:pt x="4371" y="3252"/>
                  </a:cubicBezTo>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6" name="Freeform 18"/>
            <p:cNvSpPr/>
            <p:nvPr/>
          </p:nvSpPr>
          <p:spPr bwMode="auto">
            <a:xfrm>
              <a:off x="6133904" y="3694157"/>
              <a:ext cx="2632664" cy="1659676"/>
            </a:xfrm>
            <a:custGeom>
              <a:avLst/>
              <a:gdLst>
                <a:gd name="T0" fmla="*/ 5168 w 5168"/>
                <a:gd name="T1" fmla="*/ 1734 h 3260"/>
                <a:gd name="T2" fmla="*/ 0 w 5168"/>
                <a:gd name="T3" fmla="*/ 0 h 3260"/>
                <a:gd name="T4" fmla="*/ 4371 w 5168"/>
                <a:gd name="T5" fmla="*/ 3260 h 3260"/>
                <a:gd name="T6" fmla="*/ 5168 w 5168"/>
                <a:gd name="T7" fmla="*/ 1734 h 3260"/>
              </a:gdLst>
              <a:ahLst/>
              <a:cxnLst>
                <a:cxn ang="0">
                  <a:pos x="T0" y="T1"/>
                </a:cxn>
                <a:cxn ang="0">
                  <a:pos x="T2" y="T3"/>
                </a:cxn>
                <a:cxn ang="0">
                  <a:pos x="T4" y="T5"/>
                </a:cxn>
                <a:cxn ang="0">
                  <a:pos x="T6" y="T7"/>
                </a:cxn>
              </a:cxnLst>
              <a:rect l="0" t="0" r="r" b="b"/>
              <a:pathLst>
                <a:path w="5168" h="3260">
                  <a:moveTo>
                    <a:pt x="5168" y="1734"/>
                  </a:moveTo>
                  <a:cubicBezTo>
                    <a:pt x="0" y="0"/>
                    <a:pt x="0" y="0"/>
                    <a:pt x="0" y="0"/>
                  </a:cubicBezTo>
                  <a:cubicBezTo>
                    <a:pt x="4371" y="3260"/>
                    <a:pt x="4371" y="3260"/>
                    <a:pt x="4371" y="3260"/>
                  </a:cubicBezTo>
                  <a:cubicBezTo>
                    <a:pt x="4371" y="3260"/>
                    <a:pt x="4706" y="2861"/>
                    <a:pt x="5168" y="1734"/>
                  </a:cubicBezTo>
                </a:path>
              </a:pathLst>
            </a:custGeom>
            <a:solidFill>
              <a:srgbClr val="E4007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dirty="0"/>
            </a:p>
          </p:txBody>
        </p:sp>
        <p:sp>
          <p:nvSpPr>
            <p:cNvPr id="27" name="Freeform 19"/>
            <p:cNvSpPr/>
            <p:nvPr/>
          </p:nvSpPr>
          <p:spPr bwMode="auto">
            <a:xfrm>
              <a:off x="6133904" y="3694157"/>
              <a:ext cx="2772807" cy="882892"/>
            </a:xfrm>
            <a:custGeom>
              <a:avLst/>
              <a:gdLst>
                <a:gd name="T0" fmla="*/ 5442 w 5442"/>
                <a:gd name="T1" fmla="*/ 0 h 1734"/>
                <a:gd name="T2" fmla="*/ 0 w 5442"/>
                <a:gd name="T3" fmla="*/ 0 h 1734"/>
                <a:gd name="T4" fmla="*/ 5168 w 5442"/>
                <a:gd name="T5" fmla="*/ 1734 h 1734"/>
                <a:gd name="T6" fmla="*/ 5442 w 5442"/>
                <a:gd name="T7" fmla="*/ 0 h 1734"/>
              </a:gdLst>
              <a:ahLst/>
              <a:cxnLst>
                <a:cxn ang="0">
                  <a:pos x="T0" y="T1"/>
                </a:cxn>
                <a:cxn ang="0">
                  <a:pos x="T2" y="T3"/>
                </a:cxn>
                <a:cxn ang="0">
                  <a:pos x="T4" y="T5"/>
                </a:cxn>
                <a:cxn ang="0">
                  <a:pos x="T6" y="T7"/>
                </a:cxn>
              </a:cxnLst>
              <a:rect l="0" t="0" r="r" b="b"/>
              <a:pathLst>
                <a:path w="5442" h="1734">
                  <a:moveTo>
                    <a:pt x="5442" y="0"/>
                  </a:moveTo>
                  <a:cubicBezTo>
                    <a:pt x="0" y="0"/>
                    <a:pt x="0" y="0"/>
                    <a:pt x="0" y="0"/>
                  </a:cubicBezTo>
                  <a:cubicBezTo>
                    <a:pt x="5168" y="1734"/>
                    <a:pt x="5168" y="1734"/>
                    <a:pt x="5168" y="1734"/>
                  </a:cubicBezTo>
                  <a:cubicBezTo>
                    <a:pt x="5168" y="1734"/>
                    <a:pt x="5345" y="1214"/>
                    <a:pt x="5442" y="0"/>
                  </a:cubicBezTo>
                </a:path>
              </a:pathLst>
            </a:custGeom>
            <a:solidFill>
              <a:srgbClr val="8FC31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8" name="Freeform 20"/>
            <p:cNvSpPr/>
            <p:nvPr/>
          </p:nvSpPr>
          <p:spPr bwMode="auto">
            <a:xfrm>
              <a:off x="6133904" y="2823277"/>
              <a:ext cx="2784819" cy="870880"/>
            </a:xfrm>
            <a:custGeom>
              <a:avLst/>
              <a:gdLst>
                <a:gd name="T0" fmla="*/ 5158 w 5465"/>
                <a:gd name="T1" fmla="*/ 0 h 1710"/>
                <a:gd name="T2" fmla="*/ 0 w 5465"/>
                <a:gd name="T3" fmla="*/ 1710 h 1710"/>
                <a:gd name="T4" fmla="*/ 5442 w 5465"/>
                <a:gd name="T5" fmla="*/ 1710 h 1710"/>
                <a:gd name="T6" fmla="*/ 5158 w 5465"/>
                <a:gd name="T7" fmla="*/ 0 h 1710"/>
              </a:gdLst>
              <a:ahLst/>
              <a:cxnLst>
                <a:cxn ang="0">
                  <a:pos x="T0" y="T1"/>
                </a:cxn>
                <a:cxn ang="0">
                  <a:pos x="T2" y="T3"/>
                </a:cxn>
                <a:cxn ang="0">
                  <a:pos x="T4" y="T5"/>
                </a:cxn>
                <a:cxn ang="0">
                  <a:pos x="T6" y="T7"/>
                </a:cxn>
              </a:cxnLst>
              <a:rect l="0" t="0" r="r" b="b"/>
              <a:pathLst>
                <a:path w="5465" h="1710">
                  <a:moveTo>
                    <a:pt x="5158" y="0"/>
                  </a:moveTo>
                  <a:cubicBezTo>
                    <a:pt x="0" y="1710"/>
                    <a:pt x="0" y="1710"/>
                    <a:pt x="0" y="1710"/>
                  </a:cubicBezTo>
                  <a:cubicBezTo>
                    <a:pt x="5442" y="1710"/>
                    <a:pt x="5442" y="1710"/>
                    <a:pt x="5442" y="1710"/>
                  </a:cubicBezTo>
                  <a:cubicBezTo>
                    <a:pt x="5442" y="1710"/>
                    <a:pt x="5465" y="767"/>
                    <a:pt x="5158" y="0"/>
                  </a:cubicBezTo>
                </a:path>
              </a:pathLst>
            </a:custGeom>
            <a:solidFill>
              <a:srgbClr val="22AC3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9" name="Freeform 21"/>
            <p:cNvSpPr/>
            <p:nvPr/>
          </p:nvSpPr>
          <p:spPr bwMode="auto">
            <a:xfrm>
              <a:off x="6133904" y="2068514"/>
              <a:ext cx="2628661" cy="1625643"/>
            </a:xfrm>
            <a:custGeom>
              <a:avLst/>
              <a:gdLst>
                <a:gd name="T0" fmla="*/ 4414 w 5158"/>
                <a:gd name="T1" fmla="*/ 0 h 3192"/>
                <a:gd name="T2" fmla="*/ 0 w 5158"/>
                <a:gd name="T3" fmla="*/ 3192 h 3192"/>
                <a:gd name="T4" fmla="*/ 5158 w 5158"/>
                <a:gd name="T5" fmla="*/ 1482 h 3192"/>
                <a:gd name="T6" fmla="*/ 4414 w 5158"/>
                <a:gd name="T7" fmla="*/ 0 h 3192"/>
              </a:gdLst>
              <a:ahLst/>
              <a:cxnLst>
                <a:cxn ang="0">
                  <a:pos x="T0" y="T1"/>
                </a:cxn>
                <a:cxn ang="0">
                  <a:pos x="T2" y="T3"/>
                </a:cxn>
                <a:cxn ang="0">
                  <a:pos x="T4" y="T5"/>
                </a:cxn>
                <a:cxn ang="0">
                  <a:pos x="T6" y="T7"/>
                </a:cxn>
              </a:cxnLst>
              <a:rect l="0" t="0" r="r" b="b"/>
              <a:pathLst>
                <a:path w="5158" h="3192">
                  <a:moveTo>
                    <a:pt x="4414" y="0"/>
                  </a:moveTo>
                  <a:cubicBezTo>
                    <a:pt x="0" y="3192"/>
                    <a:pt x="0" y="3192"/>
                    <a:pt x="0" y="3192"/>
                  </a:cubicBezTo>
                  <a:cubicBezTo>
                    <a:pt x="5158" y="1482"/>
                    <a:pt x="5158" y="1482"/>
                    <a:pt x="5158" y="1482"/>
                  </a:cubicBezTo>
                  <a:cubicBezTo>
                    <a:pt x="5158" y="1482"/>
                    <a:pt x="5072" y="1026"/>
                    <a:pt x="4414" y="0"/>
                  </a:cubicBezTo>
                </a:path>
              </a:pathLst>
            </a:custGeom>
            <a:solidFill>
              <a:srgbClr val="00913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0" name="Freeform 22"/>
            <p:cNvSpPr/>
            <p:nvPr/>
          </p:nvSpPr>
          <p:spPr bwMode="auto">
            <a:xfrm>
              <a:off x="6133904" y="1465905"/>
              <a:ext cx="2248276" cy="2228252"/>
            </a:xfrm>
            <a:custGeom>
              <a:avLst/>
              <a:gdLst>
                <a:gd name="T0" fmla="*/ 3250 w 4414"/>
                <a:gd name="T1" fmla="*/ 0 h 4373"/>
                <a:gd name="T2" fmla="*/ 0 w 4414"/>
                <a:gd name="T3" fmla="*/ 4373 h 4373"/>
                <a:gd name="T4" fmla="*/ 4414 w 4414"/>
                <a:gd name="T5" fmla="*/ 1181 h 4373"/>
                <a:gd name="T6" fmla="*/ 3250 w 4414"/>
                <a:gd name="T7" fmla="*/ 0 h 4373"/>
              </a:gdLst>
              <a:ahLst/>
              <a:cxnLst>
                <a:cxn ang="0">
                  <a:pos x="T0" y="T1"/>
                </a:cxn>
                <a:cxn ang="0">
                  <a:pos x="T2" y="T3"/>
                </a:cxn>
                <a:cxn ang="0">
                  <a:pos x="T4" y="T5"/>
                </a:cxn>
                <a:cxn ang="0">
                  <a:pos x="T6" y="T7"/>
                </a:cxn>
              </a:cxnLst>
              <a:rect l="0" t="0" r="r" b="b"/>
              <a:pathLst>
                <a:path w="4414" h="4373">
                  <a:moveTo>
                    <a:pt x="3250" y="0"/>
                  </a:moveTo>
                  <a:cubicBezTo>
                    <a:pt x="0" y="4373"/>
                    <a:pt x="0" y="4373"/>
                    <a:pt x="0" y="4373"/>
                  </a:cubicBezTo>
                  <a:cubicBezTo>
                    <a:pt x="4414" y="1181"/>
                    <a:pt x="4414" y="1181"/>
                    <a:pt x="4414" y="1181"/>
                  </a:cubicBezTo>
                  <a:cubicBezTo>
                    <a:pt x="4414" y="1181"/>
                    <a:pt x="4187" y="779"/>
                    <a:pt x="3250" y="0"/>
                  </a:cubicBezTo>
                </a:path>
              </a:pathLst>
            </a:custGeom>
            <a:solidFill>
              <a:srgbClr val="2EA7E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1" name="Freeform 23"/>
            <p:cNvSpPr/>
            <p:nvPr/>
          </p:nvSpPr>
          <p:spPr bwMode="auto">
            <a:xfrm>
              <a:off x="6133904" y="1061497"/>
              <a:ext cx="1659680" cy="2632660"/>
            </a:xfrm>
            <a:custGeom>
              <a:avLst/>
              <a:gdLst>
                <a:gd name="T0" fmla="*/ 1732 w 3259"/>
                <a:gd name="T1" fmla="*/ 0 h 5170"/>
                <a:gd name="T2" fmla="*/ 0 w 3259"/>
                <a:gd name="T3" fmla="*/ 5170 h 5170"/>
                <a:gd name="T4" fmla="*/ 3259 w 3259"/>
                <a:gd name="T5" fmla="*/ 797 h 5170"/>
                <a:gd name="T6" fmla="*/ 1732 w 3259"/>
                <a:gd name="T7" fmla="*/ 0 h 5170"/>
              </a:gdLst>
              <a:ahLst/>
              <a:cxnLst>
                <a:cxn ang="0">
                  <a:pos x="T0" y="T1"/>
                </a:cxn>
                <a:cxn ang="0">
                  <a:pos x="T2" y="T3"/>
                </a:cxn>
                <a:cxn ang="0">
                  <a:pos x="T4" y="T5"/>
                </a:cxn>
                <a:cxn ang="0">
                  <a:pos x="T6" y="T7"/>
                </a:cxn>
              </a:cxnLst>
              <a:rect l="0" t="0" r="r" b="b"/>
              <a:pathLst>
                <a:path w="3259" h="5170">
                  <a:moveTo>
                    <a:pt x="1732" y="0"/>
                  </a:moveTo>
                  <a:cubicBezTo>
                    <a:pt x="0" y="5170"/>
                    <a:pt x="0" y="5170"/>
                    <a:pt x="0" y="5170"/>
                  </a:cubicBezTo>
                  <a:cubicBezTo>
                    <a:pt x="3259" y="797"/>
                    <a:pt x="3259" y="797"/>
                    <a:pt x="3259" y="797"/>
                  </a:cubicBezTo>
                  <a:cubicBezTo>
                    <a:pt x="3259" y="797"/>
                    <a:pt x="2859" y="462"/>
                    <a:pt x="1732" y="0"/>
                  </a:cubicBezTo>
                </a:path>
              </a:pathLst>
            </a:custGeom>
            <a:solidFill>
              <a:srgbClr val="036EB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2" name="Freeform 24"/>
            <p:cNvSpPr/>
            <p:nvPr/>
          </p:nvSpPr>
          <p:spPr bwMode="auto">
            <a:xfrm>
              <a:off x="6127897" y="937371"/>
              <a:ext cx="884896" cy="2772802"/>
            </a:xfrm>
            <a:custGeom>
              <a:avLst/>
              <a:gdLst>
                <a:gd name="T0" fmla="*/ 0 w 1735"/>
                <a:gd name="T1" fmla="*/ 0 h 5443"/>
                <a:gd name="T2" fmla="*/ 3 w 1735"/>
                <a:gd name="T3" fmla="*/ 5443 h 5443"/>
                <a:gd name="T4" fmla="*/ 1735 w 1735"/>
                <a:gd name="T5" fmla="*/ 273 h 5443"/>
                <a:gd name="T6" fmla="*/ 0 w 1735"/>
                <a:gd name="T7" fmla="*/ 0 h 5443"/>
              </a:gdLst>
              <a:ahLst/>
              <a:cxnLst>
                <a:cxn ang="0">
                  <a:pos x="T0" y="T1"/>
                </a:cxn>
                <a:cxn ang="0">
                  <a:pos x="T2" y="T3"/>
                </a:cxn>
                <a:cxn ang="0">
                  <a:pos x="T4" y="T5"/>
                </a:cxn>
                <a:cxn ang="0">
                  <a:pos x="T6" y="T7"/>
                </a:cxn>
              </a:cxnLst>
              <a:rect l="0" t="0" r="r" b="b"/>
              <a:pathLst>
                <a:path w="1735" h="5443">
                  <a:moveTo>
                    <a:pt x="0" y="0"/>
                  </a:moveTo>
                  <a:cubicBezTo>
                    <a:pt x="3" y="5443"/>
                    <a:pt x="3" y="5443"/>
                    <a:pt x="3" y="5443"/>
                  </a:cubicBezTo>
                  <a:cubicBezTo>
                    <a:pt x="1735" y="273"/>
                    <a:pt x="1735" y="273"/>
                    <a:pt x="1735" y="273"/>
                  </a:cubicBezTo>
                  <a:cubicBezTo>
                    <a:pt x="1735" y="273"/>
                    <a:pt x="1215" y="97"/>
                    <a:pt x="0" y="0"/>
                  </a:cubicBezTo>
                </a:path>
              </a:pathLst>
            </a:custGeom>
            <a:solidFill>
              <a:srgbClr val="172A8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3" name="Freeform 27"/>
            <p:cNvSpPr>
              <a:spLocks noEditPoints="1"/>
            </p:cNvSpPr>
            <p:nvPr/>
          </p:nvSpPr>
          <p:spPr bwMode="auto">
            <a:xfrm>
              <a:off x="3248983" y="815248"/>
              <a:ext cx="5763834" cy="5761822"/>
            </a:xfrm>
            <a:custGeom>
              <a:avLst/>
              <a:gdLst>
                <a:gd name="T0" fmla="*/ 5656 w 11312"/>
                <a:gd name="T1" fmla="*/ 11311 h 11311"/>
                <a:gd name="T2" fmla="*/ 0 w 11312"/>
                <a:gd name="T3" fmla="*/ 5656 h 11311"/>
                <a:gd name="T4" fmla="*/ 5656 w 11312"/>
                <a:gd name="T5" fmla="*/ 0 h 11311"/>
                <a:gd name="T6" fmla="*/ 11312 w 11312"/>
                <a:gd name="T7" fmla="*/ 5656 h 11311"/>
                <a:gd name="T8" fmla="*/ 5656 w 11312"/>
                <a:gd name="T9" fmla="*/ 11311 h 11311"/>
                <a:gd name="T10" fmla="*/ 5656 w 11312"/>
                <a:gd name="T11" fmla="*/ 527 h 11311"/>
                <a:gd name="T12" fmla="*/ 527 w 11312"/>
                <a:gd name="T13" fmla="*/ 5656 h 11311"/>
                <a:gd name="T14" fmla="*/ 5656 w 11312"/>
                <a:gd name="T15" fmla="*/ 10784 h 11311"/>
                <a:gd name="T16" fmla="*/ 10785 w 11312"/>
                <a:gd name="T17" fmla="*/ 5656 h 11311"/>
                <a:gd name="T18" fmla="*/ 5656 w 11312"/>
                <a:gd name="T19" fmla="*/ 527 h 1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12" h="11311">
                  <a:moveTo>
                    <a:pt x="5656" y="11311"/>
                  </a:moveTo>
                  <a:cubicBezTo>
                    <a:pt x="2538" y="11311"/>
                    <a:pt x="0" y="8774"/>
                    <a:pt x="0" y="5656"/>
                  </a:cubicBezTo>
                  <a:cubicBezTo>
                    <a:pt x="0" y="2537"/>
                    <a:pt x="2538" y="0"/>
                    <a:pt x="5656" y="0"/>
                  </a:cubicBezTo>
                  <a:cubicBezTo>
                    <a:pt x="8775" y="0"/>
                    <a:pt x="11312" y="2537"/>
                    <a:pt x="11312" y="5656"/>
                  </a:cubicBezTo>
                  <a:cubicBezTo>
                    <a:pt x="11312" y="8774"/>
                    <a:pt x="8775" y="11311"/>
                    <a:pt x="5656" y="11311"/>
                  </a:cubicBezTo>
                  <a:moveTo>
                    <a:pt x="5656" y="527"/>
                  </a:moveTo>
                  <a:cubicBezTo>
                    <a:pt x="2828" y="527"/>
                    <a:pt x="527" y="2827"/>
                    <a:pt x="527" y="5656"/>
                  </a:cubicBezTo>
                  <a:cubicBezTo>
                    <a:pt x="527" y="8484"/>
                    <a:pt x="2828" y="10784"/>
                    <a:pt x="5656" y="10784"/>
                  </a:cubicBezTo>
                  <a:cubicBezTo>
                    <a:pt x="8484" y="10784"/>
                    <a:pt x="10785" y="8484"/>
                    <a:pt x="10785" y="5656"/>
                  </a:cubicBezTo>
                  <a:cubicBezTo>
                    <a:pt x="10785" y="2827"/>
                    <a:pt x="8484" y="527"/>
                    <a:pt x="5656" y="527"/>
                  </a:cubicBezTo>
                </a:path>
              </a:pathLst>
            </a:custGeom>
            <a:solidFill>
              <a:srgbClr val="DDA40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4" name="Freeform 28"/>
            <p:cNvSpPr>
              <a:spLocks noEditPoints="1"/>
            </p:cNvSpPr>
            <p:nvPr/>
          </p:nvSpPr>
          <p:spPr bwMode="auto">
            <a:xfrm>
              <a:off x="3491228" y="1059495"/>
              <a:ext cx="5277343" cy="5275330"/>
            </a:xfrm>
            <a:custGeom>
              <a:avLst/>
              <a:gdLst>
                <a:gd name="T0" fmla="*/ 5178 w 10357"/>
                <a:gd name="T1" fmla="*/ 10357 h 10357"/>
                <a:gd name="T2" fmla="*/ 0 w 10357"/>
                <a:gd name="T3" fmla="*/ 5179 h 10357"/>
                <a:gd name="T4" fmla="*/ 5178 w 10357"/>
                <a:gd name="T5" fmla="*/ 0 h 10357"/>
                <a:gd name="T6" fmla="*/ 10357 w 10357"/>
                <a:gd name="T7" fmla="*/ 5179 h 10357"/>
                <a:gd name="T8" fmla="*/ 5178 w 10357"/>
                <a:gd name="T9" fmla="*/ 10357 h 10357"/>
                <a:gd name="T10" fmla="*/ 5178 w 10357"/>
                <a:gd name="T11" fmla="*/ 106 h 10357"/>
                <a:gd name="T12" fmla="*/ 105 w 10357"/>
                <a:gd name="T13" fmla="*/ 5179 h 10357"/>
                <a:gd name="T14" fmla="*/ 5178 w 10357"/>
                <a:gd name="T15" fmla="*/ 10251 h 10357"/>
                <a:gd name="T16" fmla="*/ 10251 w 10357"/>
                <a:gd name="T17" fmla="*/ 5179 h 10357"/>
                <a:gd name="T18" fmla="*/ 5178 w 10357"/>
                <a:gd name="T19" fmla="*/ 106 h 10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57" h="10357">
                  <a:moveTo>
                    <a:pt x="5178" y="10357"/>
                  </a:moveTo>
                  <a:cubicBezTo>
                    <a:pt x="2323" y="10357"/>
                    <a:pt x="0" y="8034"/>
                    <a:pt x="0" y="5179"/>
                  </a:cubicBezTo>
                  <a:cubicBezTo>
                    <a:pt x="0" y="2323"/>
                    <a:pt x="2323" y="0"/>
                    <a:pt x="5178" y="0"/>
                  </a:cubicBezTo>
                  <a:cubicBezTo>
                    <a:pt x="8034" y="0"/>
                    <a:pt x="10357" y="2323"/>
                    <a:pt x="10357" y="5179"/>
                  </a:cubicBezTo>
                  <a:cubicBezTo>
                    <a:pt x="10357" y="8034"/>
                    <a:pt x="8034" y="10357"/>
                    <a:pt x="5178" y="10357"/>
                  </a:cubicBezTo>
                  <a:moveTo>
                    <a:pt x="5178" y="106"/>
                  </a:moveTo>
                  <a:cubicBezTo>
                    <a:pt x="2381" y="106"/>
                    <a:pt x="105" y="2381"/>
                    <a:pt x="105" y="5179"/>
                  </a:cubicBezTo>
                  <a:cubicBezTo>
                    <a:pt x="105" y="7976"/>
                    <a:pt x="2381" y="10251"/>
                    <a:pt x="5178" y="10251"/>
                  </a:cubicBezTo>
                  <a:cubicBezTo>
                    <a:pt x="7975" y="10251"/>
                    <a:pt x="10251" y="7976"/>
                    <a:pt x="10251" y="5179"/>
                  </a:cubicBezTo>
                  <a:cubicBezTo>
                    <a:pt x="10251" y="2381"/>
                    <a:pt x="7975" y="106"/>
                    <a:pt x="5178" y="10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6" name="Freeform 31"/>
            <p:cNvSpPr/>
            <p:nvPr/>
          </p:nvSpPr>
          <p:spPr bwMode="auto">
            <a:xfrm>
              <a:off x="4328075" y="1884328"/>
              <a:ext cx="224227" cy="222225"/>
            </a:xfrm>
            <a:custGeom>
              <a:avLst/>
              <a:gdLst>
                <a:gd name="T0" fmla="*/ 15 w 112"/>
                <a:gd name="T1" fmla="*/ 111 h 111"/>
                <a:gd name="T2" fmla="*/ 0 w 112"/>
                <a:gd name="T3" fmla="*/ 97 h 111"/>
                <a:gd name="T4" fmla="*/ 98 w 112"/>
                <a:gd name="T5" fmla="*/ 0 h 111"/>
                <a:gd name="T6" fmla="*/ 112 w 112"/>
                <a:gd name="T7" fmla="*/ 14 h 111"/>
                <a:gd name="T8" fmla="*/ 15 w 112"/>
                <a:gd name="T9" fmla="*/ 111 h 111"/>
              </a:gdLst>
              <a:ahLst/>
              <a:cxnLst>
                <a:cxn ang="0">
                  <a:pos x="T0" y="T1"/>
                </a:cxn>
                <a:cxn ang="0">
                  <a:pos x="T2" y="T3"/>
                </a:cxn>
                <a:cxn ang="0">
                  <a:pos x="T4" y="T5"/>
                </a:cxn>
                <a:cxn ang="0">
                  <a:pos x="T6" y="T7"/>
                </a:cxn>
                <a:cxn ang="0">
                  <a:pos x="T8" y="T9"/>
                </a:cxn>
              </a:cxnLst>
              <a:rect l="0" t="0" r="r" b="b"/>
              <a:pathLst>
                <a:path w="112" h="111">
                  <a:moveTo>
                    <a:pt x="15" y="111"/>
                  </a:moveTo>
                  <a:lnTo>
                    <a:pt x="0" y="97"/>
                  </a:lnTo>
                  <a:lnTo>
                    <a:pt x="98" y="0"/>
                  </a:lnTo>
                  <a:lnTo>
                    <a:pt x="112" y="14"/>
                  </a:lnTo>
                  <a:lnTo>
                    <a:pt x="15" y="1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7" name="Freeform 32"/>
            <p:cNvSpPr/>
            <p:nvPr/>
          </p:nvSpPr>
          <p:spPr bwMode="auto">
            <a:xfrm>
              <a:off x="4540290" y="2084531"/>
              <a:ext cx="320324" cy="324328"/>
            </a:xfrm>
            <a:custGeom>
              <a:avLst/>
              <a:gdLst>
                <a:gd name="T0" fmla="*/ 213 w 627"/>
                <a:gd name="T1" fmla="*/ 230 h 634"/>
                <a:gd name="T2" fmla="*/ 203 w 627"/>
                <a:gd name="T3" fmla="*/ 305 h 634"/>
                <a:gd name="T4" fmla="*/ 145 w 627"/>
                <a:gd name="T5" fmla="*/ 353 h 634"/>
                <a:gd name="T6" fmla="*/ 100 w 627"/>
                <a:gd name="T7" fmla="*/ 342 h 634"/>
                <a:gd name="T8" fmla="*/ 237 w 627"/>
                <a:gd name="T9" fmla="*/ 315 h 634"/>
                <a:gd name="T10" fmla="*/ 227 w 627"/>
                <a:gd name="T11" fmla="*/ 254 h 634"/>
                <a:gd name="T12" fmla="*/ 193 w 627"/>
                <a:gd name="T13" fmla="*/ 107 h 634"/>
                <a:gd name="T14" fmla="*/ 249 w 627"/>
                <a:gd name="T15" fmla="*/ 95 h 634"/>
                <a:gd name="T16" fmla="*/ 358 w 627"/>
                <a:gd name="T17" fmla="*/ 0 h 634"/>
                <a:gd name="T18" fmla="*/ 343 w 627"/>
                <a:gd name="T19" fmla="*/ 101 h 634"/>
                <a:gd name="T20" fmla="*/ 373 w 627"/>
                <a:gd name="T21" fmla="*/ 142 h 634"/>
                <a:gd name="T22" fmla="*/ 291 w 627"/>
                <a:gd name="T23" fmla="*/ 152 h 634"/>
                <a:gd name="T24" fmla="*/ 295 w 627"/>
                <a:gd name="T25" fmla="*/ 234 h 634"/>
                <a:gd name="T26" fmla="*/ 291 w 627"/>
                <a:gd name="T27" fmla="*/ 261 h 634"/>
                <a:gd name="T28" fmla="*/ 460 w 627"/>
                <a:gd name="T29" fmla="*/ 174 h 634"/>
                <a:gd name="T30" fmla="*/ 358 w 627"/>
                <a:gd name="T31" fmla="*/ 327 h 634"/>
                <a:gd name="T32" fmla="*/ 571 w 627"/>
                <a:gd name="T33" fmla="*/ 200 h 634"/>
                <a:gd name="T34" fmla="*/ 506 w 627"/>
                <a:gd name="T35" fmla="*/ 319 h 634"/>
                <a:gd name="T36" fmla="*/ 620 w 627"/>
                <a:gd name="T37" fmla="*/ 290 h 634"/>
                <a:gd name="T38" fmla="*/ 601 w 627"/>
                <a:gd name="T39" fmla="*/ 411 h 634"/>
                <a:gd name="T40" fmla="*/ 559 w 627"/>
                <a:gd name="T41" fmla="*/ 539 h 634"/>
                <a:gd name="T42" fmla="*/ 533 w 627"/>
                <a:gd name="T43" fmla="*/ 466 h 634"/>
                <a:gd name="T44" fmla="*/ 494 w 627"/>
                <a:gd name="T45" fmla="*/ 416 h 634"/>
                <a:gd name="T46" fmla="*/ 451 w 627"/>
                <a:gd name="T47" fmla="*/ 520 h 634"/>
                <a:gd name="T48" fmla="*/ 444 w 627"/>
                <a:gd name="T49" fmla="*/ 595 h 634"/>
                <a:gd name="T50" fmla="*/ 371 w 627"/>
                <a:gd name="T51" fmla="*/ 539 h 634"/>
                <a:gd name="T52" fmla="*/ 233 w 627"/>
                <a:gd name="T53" fmla="*/ 592 h 634"/>
                <a:gd name="T54" fmla="*/ 423 w 627"/>
                <a:gd name="T55" fmla="*/ 348 h 634"/>
                <a:gd name="T56" fmla="*/ 139 w 627"/>
                <a:gd name="T57" fmla="*/ 545 h 634"/>
                <a:gd name="T58" fmla="*/ 278 w 627"/>
                <a:gd name="T59" fmla="*/ 356 h 634"/>
                <a:gd name="T60" fmla="*/ 117 w 627"/>
                <a:gd name="T61" fmla="*/ 445 h 634"/>
                <a:gd name="T62" fmla="*/ 42 w 627"/>
                <a:gd name="T63" fmla="*/ 469 h 634"/>
                <a:gd name="T64" fmla="*/ 78 w 627"/>
                <a:gd name="T65" fmla="*/ 242 h 634"/>
                <a:gd name="T66" fmla="*/ 170 w 627"/>
                <a:gd name="T67" fmla="*/ 187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7" h="634">
                  <a:moveTo>
                    <a:pt x="170" y="187"/>
                  </a:moveTo>
                  <a:cubicBezTo>
                    <a:pt x="213" y="230"/>
                    <a:pt x="213" y="230"/>
                    <a:pt x="213" y="230"/>
                  </a:cubicBezTo>
                  <a:cubicBezTo>
                    <a:pt x="160" y="283"/>
                    <a:pt x="160" y="283"/>
                    <a:pt x="160" y="283"/>
                  </a:cubicBezTo>
                  <a:cubicBezTo>
                    <a:pt x="187" y="296"/>
                    <a:pt x="201" y="304"/>
                    <a:pt x="203" y="305"/>
                  </a:cubicBezTo>
                  <a:cubicBezTo>
                    <a:pt x="188" y="329"/>
                    <a:pt x="174" y="348"/>
                    <a:pt x="162" y="363"/>
                  </a:cubicBezTo>
                  <a:cubicBezTo>
                    <a:pt x="160" y="364"/>
                    <a:pt x="155" y="361"/>
                    <a:pt x="145" y="353"/>
                  </a:cubicBezTo>
                  <a:cubicBezTo>
                    <a:pt x="131" y="344"/>
                    <a:pt x="120" y="336"/>
                    <a:pt x="112" y="330"/>
                  </a:cubicBezTo>
                  <a:cubicBezTo>
                    <a:pt x="100" y="342"/>
                    <a:pt x="100" y="342"/>
                    <a:pt x="100" y="342"/>
                  </a:cubicBezTo>
                  <a:cubicBezTo>
                    <a:pt x="105" y="365"/>
                    <a:pt x="110" y="396"/>
                    <a:pt x="115" y="436"/>
                  </a:cubicBezTo>
                  <a:cubicBezTo>
                    <a:pt x="237" y="315"/>
                    <a:pt x="237" y="315"/>
                    <a:pt x="237" y="315"/>
                  </a:cubicBezTo>
                  <a:cubicBezTo>
                    <a:pt x="201" y="279"/>
                    <a:pt x="201" y="279"/>
                    <a:pt x="201" y="279"/>
                  </a:cubicBezTo>
                  <a:cubicBezTo>
                    <a:pt x="227" y="254"/>
                    <a:pt x="227" y="254"/>
                    <a:pt x="227" y="254"/>
                  </a:cubicBezTo>
                  <a:cubicBezTo>
                    <a:pt x="215" y="208"/>
                    <a:pt x="197" y="164"/>
                    <a:pt x="172" y="121"/>
                  </a:cubicBezTo>
                  <a:cubicBezTo>
                    <a:pt x="178" y="117"/>
                    <a:pt x="185" y="113"/>
                    <a:pt x="193" y="107"/>
                  </a:cubicBezTo>
                  <a:cubicBezTo>
                    <a:pt x="228" y="83"/>
                    <a:pt x="244" y="74"/>
                    <a:pt x="242" y="78"/>
                  </a:cubicBezTo>
                  <a:cubicBezTo>
                    <a:pt x="247" y="80"/>
                    <a:pt x="249" y="86"/>
                    <a:pt x="249" y="95"/>
                  </a:cubicBezTo>
                  <a:cubicBezTo>
                    <a:pt x="251" y="100"/>
                    <a:pt x="252" y="103"/>
                    <a:pt x="252" y="106"/>
                  </a:cubicBezTo>
                  <a:cubicBezTo>
                    <a:pt x="358" y="0"/>
                    <a:pt x="358" y="0"/>
                    <a:pt x="358" y="0"/>
                  </a:cubicBezTo>
                  <a:cubicBezTo>
                    <a:pt x="401" y="43"/>
                    <a:pt x="401" y="43"/>
                    <a:pt x="401" y="43"/>
                  </a:cubicBezTo>
                  <a:cubicBezTo>
                    <a:pt x="343" y="101"/>
                    <a:pt x="343" y="101"/>
                    <a:pt x="343" y="101"/>
                  </a:cubicBezTo>
                  <a:cubicBezTo>
                    <a:pt x="363" y="105"/>
                    <a:pt x="378" y="111"/>
                    <a:pt x="389" y="119"/>
                  </a:cubicBezTo>
                  <a:cubicBezTo>
                    <a:pt x="390" y="121"/>
                    <a:pt x="385" y="128"/>
                    <a:pt x="373" y="142"/>
                  </a:cubicBezTo>
                  <a:cubicBezTo>
                    <a:pt x="362" y="157"/>
                    <a:pt x="353" y="170"/>
                    <a:pt x="346" y="179"/>
                  </a:cubicBezTo>
                  <a:cubicBezTo>
                    <a:pt x="335" y="172"/>
                    <a:pt x="316" y="163"/>
                    <a:pt x="291" y="152"/>
                  </a:cubicBezTo>
                  <a:cubicBezTo>
                    <a:pt x="274" y="169"/>
                    <a:pt x="274" y="169"/>
                    <a:pt x="274" y="169"/>
                  </a:cubicBezTo>
                  <a:cubicBezTo>
                    <a:pt x="282" y="190"/>
                    <a:pt x="289" y="212"/>
                    <a:pt x="295" y="234"/>
                  </a:cubicBezTo>
                  <a:cubicBezTo>
                    <a:pt x="288" y="236"/>
                    <a:pt x="281" y="239"/>
                    <a:pt x="273" y="242"/>
                  </a:cubicBezTo>
                  <a:cubicBezTo>
                    <a:pt x="291" y="261"/>
                    <a:pt x="291" y="261"/>
                    <a:pt x="291" y="261"/>
                  </a:cubicBezTo>
                  <a:cubicBezTo>
                    <a:pt x="419" y="133"/>
                    <a:pt x="419" y="133"/>
                    <a:pt x="419" y="133"/>
                  </a:cubicBezTo>
                  <a:cubicBezTo>
                    <a:pt x="460" y="174"/>
                    <a:pt x="460" y="174"/>
                    <a:pt x="460" y="174"/>
                  </a:cubicBezTo>
                  <a:cubicBezTo>
                    <a:pt x="332" y="302"/>
                    <a:pt x="332" y="302"/>
                    <a:pt x="332" y="302"/>
                  </a:cubicBezTo>
                  <a:cubicBezTo>
                    <a:pt x="358" y="327"/>
                    <a:pt x="358" y="327"/>
                    <a:pt x="358" y="327"/>
                  </a:cubicBezTo>
                  <a:cubicBezTo>
                    <a:pt x="528" y="157"/>
                    <a:pt x="528" y="157"/>
                    <a:pt x="528" y="157"/>
                  </a:cubicBezTo>
                  <a:cubicBezTo>
                    <a:pt x="571" y="200"/>
                    <a:pt x="571" y="200"/>
                    <a:pt x="571" y="200"/>
                  </a:cubicBezTo>
                  <a:cubicBezTo>
                    <a:pt x="479" y="292"/>
                    <a:pt x="479" y="292"/>
                    <a:pt x="479" y="292"/>
                  </a:cubicBezTo>
                  <a:cubicBezTo>
                    <a:pt x="506" y="319"/>
                    <a:pt x="506" y="319"/>
                    <a:pt x="506" y="319"/>
                  </a:cubicBezTo>
                  <a:cubicBezTo>
                    <a:pt x="578" y="248"/>
                    <a:pt x="578" y="248"/>
                    <a:pt x="578" y="248"/>
                  </a:cubicBezTo>
                  <a:cubicBezTo>
                    <a:pt x="620" y="290"/>
                    <a:pt x="620" y="290"/>
                    <a:pt x="620" y="290"/>
                  </a:cubicBezTo>
                  <a:cubicBezTo>
                    <a:pt x="550" y="360"/>
                    <a:pt x="550" y="360"/>
                    <a:pt x="550" y="360"/>
                  </a:cubicBezTo>
                  <a:cubicBezTo>
                    <a:pt x="601" y="411"/>
                    <a:pt x="601" y="411"/>
                    <a:pt x="601" y="411"/>
                  </a:cubicBezTo>
                  <a:cubicBezTo>
                    <a:pt x="621" y="428"/>
                    <a:pt x="627" y="445"/>
                    <a:pt x="620" y="461"/>
                  </a:cubicBezTo>
                  <a:cubicBezTo>
                    <a:pt x="616" y="474"/>
                    <a:pt x="595" y="500"/>
                    <a:pt x="559" y="539"/>
                  </a:cubicBezTo>
                  <a:cubicBezTo>
                    <a:pt x="542" y="527"/>
                    <a:pt x="522" y="515"/>
                    <a:pt x="499" y="503"/>
                  </a:cubicBezTo>
                  <a:cubicBezTo>
                    <a:pt x="521" y="484"/>
                    <a:pt x="532" y="471"/>
                    <a:pt x="533" y="466"/>
                  </a:cubicBezTo>
                  <a:cubicBezTo>
                    <a:pt x="536" y="461"/>
                    <a:pt x="531" y="453"/>
                    <a:pt x="520" y="442"/>
                  </a:cubicBezTo>
                  <a:cubicBezTo>
                    <a:pt x="494" y="416"/>
                    <a:pt x="494" y="416"/>
                    <a:pt x="494" y="416"/>
                  </a:cubicBezTo>
                  <a:cubicBezTo>
                    <a:pt x="398" y="512"/>
                    <a:pt x="398" y="512"/>
                    <a:pt x="398" y="512"/>
                  </a:cubicBezTo>
                  <a:cubicBezTo>
                    <a:pt x="410" y="514"/>
                    <a:pt x="427" y="517"/>
                    <a:pt x="451" y="520"/>
                  </a:cubicBezTo>
                  <a:cubicBezTo>
                    <a:pt x="459" y="524"/>
                    <a:pt x="465" y="525"/>
                    <a:pt x="470" y="525"/>
                  </a:cubicBezTo>
                  <a:cubicBezTo>
                    <a:pt x="444" y="595"/>
                    <a:pt x="444" y="595"/>
                    <a:pt x="444" y="595"/>
                  </a:cubicBezTo>
                  <a:cubicBezTo>
                    <a:pt x="411" y="589"/>
                    <a:pt x="383" y="585"/>
                    <a:pt x="359" y="581"/>
                  </a:cubicBezTo>
                  <a:cubicBezTo>
                    <a:pt x="371" y="539"/>
                    <a:pt x="371" y="539"/>
                    <a:pt x="371" y="539"/>
                  </a:cubicBezTo>
                  <a:cubicBezTo>
                    <a:pt x="275" y="634"/>
                    <a:pt x="275" y="634"/>
                    <a:pt x="275" y="634"/>
                  </a:cubicBezTo>
                  <a:cubicBezTo>
                    <a:pt x="233" y="592"/>
                    <a:pt x="233" y="592"/>
                    <a:pt x="233" y="592"/>
                  </a:cubicBezTo>
                  <a:cubicBezTo>
                    <a:pt x="450" y="375"/>
                    <a:pt x="450" y="375"/>
                    <a:pt x="450" y="375"/>
                  </a:cubicBezTo>
                  <a:cubicBezTo>
                    <a:pt x="423" y="348"/>
                    <a:pt x="423" y="348"/>
                    <a:pt x="423" y="348"/>
                  </a:cubicBezTo>
                  <a:cubicBezTo>
                    <a:pt x="182" y="588"/>
                    <a:pt x="182" y="588"/>
                    <a:pt x="182" y="588"/>
                  </a:cubicBezTo>
                  <a:cubicBezTo>
                    <a:pt x="139" y="545"/>
                    <a:pt x="139" y="545"/>
                    <a:pt x="139" y="545"/>
                  </a:cubicBezTo>
                  <a:cubicBezTo>
                    <a:pt x="303" y="382"/>
                    <a:pt x="303" y="382"/>
                    <a:pt x="303" y="382"/>
                  </a:cubicBezTo>
                  <a:cubicBezTo>
                    <a:pt x="278" y="356"/>
                    <a:pt x="278" y="356"/>
                    <a:pt x="278" y="356"/>
                  </a:cubicBezTo>
                  <a:cubicBezTo>
                    <a:pt x="153" y="481"/>
                    <a:pt x="153" y="481"/>
                    <a:pt x="153" y="481"/>
                  </a:cubicBezTo>
                  <a:cubicBezTo>
                    <a:pt x="117" y="445"/>
                    <a:pt x="117" y="445"/>
                    <a:pt x="117" y="445"/>
                  </a:cubicBezTo>
                  <a:cubicBezTo>
                    <a:pt x="106" y="447"/>
                    <a:pt x="86" y="453"/>
                    <a:pt x="59" y="462"/>
                  </a:cubicBezTo>
                  <a:cubicBezTo>
                    <a:pt x="42" y="469"/>
                    <a:pt x="42" y="469"/>
                    <a:pt x="42" y="469"/>
                  </a:cubicBezTo>
                  <a:cubicBezTo>
                    <a:pt x="39" y="408"/>
                    <a:pt x="25" y="350"/>
                    <a:pt x="0" y="293"/>
                  </a:cubicBezTo>
                  <a:cubicBezTo>
                    <a:pt x="49" y="255"/>
                    <a:pt x="75" y="238"/>
                    <a:pt x="78" y="242"/>
                  </a:cubicBezTo>
                  <a:cubicBezTo>
                    <a:pt x="82" y="245"/>
                    <a:pt x="83" y="256"/>
                    <a:pt x="83" y="274"/>
                  </a:cubicBezTo>
                  <a:lnTo>
                    <a:pt x="170" y="18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8" name="Freeform 33"/>
            <p:cNvSpPr>
              <a:spLocks noEditPoints="1"/>
            </p:cNvSpPr>
            <p:nvPr/>
          </p:nvSpPr>
          <p:spPr bwMode="auto">
            <a:xfrm>
              <a:off x="4818572" y="2366816"/>
              <a:ext cx="346351" cy="346350"/>
            </a:xfrm>
            <a:custGeom>
              <a:avLst/>
              <a:gdLst>
                <a:gd name="T0" fmla="*/ 36 w 680"/>
                <a:gd name="T1" fmla="*/ 283 h 679"/>
                <a:gd name="T2" fmla="*/ 117 w 680"/>
                <a:gd name="T3" fmla="*/ 328 h 679"/>
                <a:gd name="T4" fmla="*/ 87 w 680"/>
                <a:gd name="T5" fmla="*/ 392 h 679"/>
                <a:gd name="T6" fmla="*/ 17 w 680"/>
                <a:gd name="T7" fmla="*/ 360 h 679"/>
                <a:gd name="T8" fmla="*/ 0 w 680"/>
                <a:gd name="T9" fmla="*/ 353 h 679"/>
                <a:gd name="T10" fmla="*/ 36 w 680"/>
                <a:gd name="T11" fmla="*/ 283 h 679"/>
                <a:gd name="T12" fmla="*/ 350 w 680"/>
                <a:gd name="T13" fmla="*/ 4 h 679"/>
                <a:gd name="T14" fmla="*/ 358 w 680"/>
                <a:gd name="T15" fmla="*/ 2 h 679"/>
                <a:gd name="T16" fmla="*/ 430 w 680"/>
                <a:gd name="T17" fmla="*/ 173 h 679"/>
                <a:gd name="T18" fmla="*/ 378 w 680"/>
                <a:gd name="T19" fmla="*/ 336 h 679"/>
                <a:gd name="T20" fmla="*/ 382 w 680"/>
                <a:gd name="T21" fmla="*/ 340 h 679"/>
                <a:gd name="T22" fmla="*/ 542 w 680"/>
                <a:gd name="T23" fmla="*/ 180 h 679"/>
                <a:gd name="T24" fmla="*/ 586 w 680"/>
                <a:gd name="T25" fmla="*/ 224 h 679"/>
                <a:gd name="T26" fmla="*/ 431 w 680"/>
                <a:gd name="T27" fmla="*/ 379 h 679"/>
                <a:gd name="T28" fmla="*/ 653 w 680"/>
                <a:gd name="T29" fmla="*/ 277 h 679"/>
                <a:gd name="T30" fmla="*/ 654 w 680"/>
                <a:gd name="T31" fmla="*/ 286 h 679"/>
                <a:gd name="T32" fmla="*/ 680 w 680"/>
                <a:gd name="T33" fmla="*/ 369 h 679"/>
                <a:gd name="T34" fmla="*/ 436 w 680"/>
                <a:gd name="T35" fmla="*/ 449 h 679"/>
                <a:gd name="T36" fmla="*/ 366 w 680"/>
                <a:gd name="T37" fmla="*/ 679 h 679"/>
                <a:gd name="T38" fmla="*/ 279 w 680"/>
                <a:gd name="T39" fmla="*/ 671 h 679"/>
                <a:gd name="T40" fmla="*/ 359 w 680"/>
                <a:gd name="T41" fmla="*/ 451 h 679"/>
                <a:gd name="T42" fmla="*/ 216 w 680"/>
                <a:gd name="T43" fmla="*/ 594 h 679"/>
                <a:gd name="T44" fmla="*/ 172 w 680"/>
                <a:gd name="T45" fmla="*/ 549 h 679"/>
                <a:gd name="T46" fmla="*/ 318 w 680"/>
                <a:gd name="T47" fmla="*/ 403 h 679"/>
                <a:gd name="T48" fmla="*/ 300 w 680"/>
                <a:gd name="T49" fmla="*/ 384 h 679"/>
                <a:gd name="T50" fmla="*/ 339 w 680"/>
                <a:gd name="T51" fmla="*/ 345 h 679"/>
                <a:gd name="T52" fmla="*/ 291 w 680"/>
                <a:gd name="T53" fmla="*/ 345 h 679"/>
                <a:gd name="T54" fmla="*/ 337 w 680"/>
                <a:gd name="T55" fmla="*/ 265 h 679"/>
                <a:gd name="T56" fmla="*/ 279 w 680"/>
                <a:gd name="T57" fmla="*/ 261 h 679"/>
                <a:gd name="T58" fmla="*/ 286 w 680"/>
                <a:gd name="T59" fmla="*/ 190 h 679"/>
                <a:gd name="T60" fmla="*/ 344 w 680"/>
                <a:gd name="T61" fmla="*/ 193 h 679"/>
                <a:gd name="T62" fmla="*/ 355 w 680"/>
                <a:gd name="T63" fmla="*/ 193 h 679"/>
                <a:gd name="T64" fmla="*/ 329 w 680"/>
                <a:gd name="T65" fmla="*/ 110 h 679"/>
                <a:gd name="T66" fmla="*/ 256 w 680"/>
                <a:gd name="T67" fmla="*/ 183 h 679"/>
                <a:gd name="T68" fmla="*/ 264 w 680"/>
                <a:gd name="T69" fmla="*/ 287 h 679"/>
                <a:gd name="T70" fmla="*/ 218 w 680"/>
                <a:gd name="T71" fmla="*/ 299 h 679"/>
                <a:gd name="T72" fmla="*/ 298 w 680"/>
                <a:gd name="T73" fmla="*/ 379 h 679"/>
                <a:gd name="T74" fmla="*/ 243 w 680"/>
                <a:gd name="T75" fmla="*/ 433 h 679"/>
                <a:gd name="T76" fmla="*/ 196 w 680"/>
                <a:gd name="T77" fmla="*/ 386 h 679"/>
                <a:gd name="T78" fmla="*/ 184 w 680"/>
                <a:gd name="T79" fmla="*/ 490 h 679"/>
                <a:gd name="T80" fmla="*/ 179 w 680"/>
                <a:gd name="T81" fmla="*/ 498 h 679"/>
                <a:gd name="T82" fmla="*/ 95 w 680"/>
                <a:gd name="T83" fmla="*/ 479 h 679"/>
                <a:gd name="T84" fmla="*/ 145 w 680"/>
                <a:gd name="T85" fmla="*/ 331 h 679"/>
                <a:gd name="T86" fmla="*/ 37 w 680"/>
                <a:gd name="T87" fmla="*/ 223 h 679"/>
                <a:gd name="T88" fmla="*/ 87 w 680"/>
                <a:gd name="T89" fmla="*/ 174 h 679"/>
                <a:gd name="T90" fmla="*/ 99 w 680"/>
                <a:gd name="T91" fmla="*/ 169 h 679"/>
                <a:gd name="T92" fmla="*/ 106 w 680"/>
                <a:gd name="T93" fmla="*/ 176 h 679"/>
                <a:gd name="T94" fmla="*/ 128 w 680"/>
                <a:gd name="T95" fmla="*/ 208 h 679"/>
                <a:gd name="T96" fmla="*/ 198 w 680"/>
                <a:gd name="T97" fmla="*/ 278 h 679"/>
                <a:gd name="T98" fmla="*/ 158 w 680"/>
                <a:gd name="T99" fmla="*/ 109 h 679"/>
                <a:gd name="T100" fmla="*/ 157 w 680"/>
                <a:gd name="T101" fmla="*/ 104 h 679"/>
                <a:gd name="T102" fmla="*/ 153 w 680"/>
                <a:gd name="T103" fmla="*/ 91 h 679"/>
                <a:gd name="T104" fmla="*/ 227 w 680"/>
                <a:gd name="T105" fmla="*/ 48 h 679"/>
                <a:gd name="T106" fmla="*/ 235 w 680"/>
                <a:gd name="T107" fmla="*/ 53 h 679"/>
                <a:gd name="T108" fmla="*/ 239 w 680"/>
                <a:gd name="T109" fmla="*/ 94 h 679"/>
                <a:gd name="T110" fmla="*/ 240 w 680"/>
                <a:gd name="T111" fmla="*/ 113 h 679"/>
                <a:gd name="T112" fmla="*/ 350 w 680"/>
                <a:gd name="T113" fmla="*/ 4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0" h="679">
                  <a:moveTo>
                    <a:pt x="36" y="283"/>
                  </a:moveTo>
                  <a:cubicBezTo>
                    <a:pt x="117" y="328"/>
                    <a:pt x="117" y="328"/>
                    <a:pt x="117" y="328"/>
                  </a:cubicBezTo>
                  <a:cubicBezTo>
                    <a:pt x="87" y="392"/>
                    <a:pt x="87" y="392"/>
                    <a:pt x="87" y="392"/>
                  </a:cubicBezTo>
                  <a:cubicBezTo>
                    <a:pt x="65" y="380"/>
                    <a:pt x="42" y="369"/>
                    <a:pt x="17" y="360"/>
                  </a:cubicBezTo>
                  <a:cubicBezTo>
                    <a:pt x="6" y="356"/>
                    <a:pt x="1" y="354"/>
                    <a:pt x="0" y="353"/>
                  </a:cubicBezTo>
                  <a:lnTo>
                    <a:pt x="36" y="283"/>
                  </a:lnTo>
                  <a:close/>
                  <a:moveTo>
                    <a:pt x="350" y="4"/>
                  </a:moveTo>
                  <a:cubicBezTo>
                    <a:pt x="353" y="0"/>
                    <a:pt x="356" y="0"/>
                    <a:pt x="358" y="2"/>
                  </a:cubicBezTo>
                  <a:cubicBezTo>
                    <a:pt x="408" y="64"/>
                    <a:pt x="432" y="121"/>
                    <a:pt x="430" y="173"/>
                  </a:cubicBezTo>
                  <a:cubicBezTo>
                    <a:pt x="431" y="220"/>
                    <a:pt x="413" y="274"/>
                    <a:pt x="378" y="336"/>
                  </a:cubicBezTo>
                  <a:cubicBezTo>
                    <a:pt x="382" y="340"/>
                    <a:pt x="382" y="340"/>
                    <a:pt x="382" y="340"/>
                  </a:cubicBezTo>
                  <a:cubicBezTo>
                    <a:pt x="542" y="180"/>
                    <a:pt x="542" y="180"/>
                    <a:pt x="542" y="180"/>
                  </a:cubicBezTo>
                  <a:cubicBezTo>
                    <a:pt x="586" y="224"/>
                    <a:pt x="586" y="224"/>
                    <a:pt x="586" y="224"/>
                  </a:cubicBezTo>
                  <a:cubicBezTo>
                    <a:pt x="431" y="379"/>
                    <a:pt x="431" y="379"/>
                    <a:pt x="431" y="379"/>
                  </a:cubicBezTo>
                  <a:cubicBezTo>
                    <a:pt x="501" y="391"/>
                    <a:pt x="575" y="357"/>
                    <a:pt x="653" y="277"/>
                  </a:cubicBezTo>
                  <a:cubicBezTo>
                    <a:pt x="654" y="286"/>
                    <a:pt x="654" y="286"/>
                    <a:pt x="654" y="286"/>
                  </a:cubicBezTo>
                  <a:cubicBezTo>
                    <a:pt x="660" y="316"/>
                    <a:pt x="669" y="344"/>
                    <a:pt x="680" y="369"/>
                  </a:cubicBezTo>
                  <a:cubicBezTo>
                    <a:pt x="594" y="431"/>
                    <a:pt x="512" y="457"/>
                    <a:pt x="436" y="449"/>
                  </a:cubicBezTo>
                  <a:cubicBezTo>
                    <a:pt x="454" y="515"/>
                    <a:pt x="431" y="592"/>
                    <a:pt x="366" y="679"/>
                  </a:cubicBezTo>
                  <a:cubicBezTo>
                    <a:pt x="341" y="668"/>
                    <a:pt x="312" y="665"/>
                    <a:pt x="279" y="671"/>
                  </a:cubicBezTo>
                  <a:cubicBezTo>
                    <a:pt x="353" y="581"/>
                    <a:pt x="380" y="508"/>
                    <a:pt x="359" y="451"/>
                  </a:cubicBezTo>
                  <a:cubicBezTo>
                    <a:pt x="216" y="594"/>
                    <a:pt x="216" y="594"/>
                    <a:pt x="216" y="594"/>
                  </a:cubicBezTo>
                  <a:cubicBezTo>
                    <a:pt x="172" y="549"/>
                    <a:pt x="172" y="549"/>
                    <a:pt x="172" y="549"/>
                  </a:cubicBezTo>
                  <a:cubicBezTo>
                    <a:pt x="318" y="403"/>
                    <a:pt x="318" y="403"/>
                    <a:pt x="318" y="403"/>
                  </a:cubicBezTo>
                  <a:cubicBezTo>
                    <a:pt x="300" y="384"/>
                    <a:pt x="300" y="384"/>
                    <a:pt x="300" y="384"/>
                  </a:cubicBezTo>
                  <a:cubicBezTo>
                    <a:pt x="339" y="345"/>
                    <a:pt x="339" y="345"/>
                    <a:pt x="339" y="345"/>
                  </a:cubicBezTo>
                  <a:cubicBezTo>
                    <a:pt x="324" y="342"/>
                    <a:pt x="308" y="342"/>
                    <a:pt x="291" y="345"/>
                  </a:cubicBezTo>
                  <a:cubicBezTo>
                    <a:pt x="309" y="320"/>
                    <a:pt x="325" y="293"/>
                    <a:pt x="337" y="265"/>
                  </a:cubicBezTo>
                  <a:cubicBezTo>
                    <a:pt x="332" y="259"/>
                    <a:pt x="312" y="258"/>
                    <a:pt x="279" y="261"/>
                  </a:cubicBezTo>
                  <a:cubicBezTo>
                    <a:pt x="286" y="190"/>
                    <a:pt x="286" y="190"/>
                    <a:pt x="286" y="190"/>
                  </a:cubicBezTo>
                  <a:cubicBezTo>
                    <a:pt x="298" y="190"/>
                    <a:pt x="317" y="191"/>
                    <a:pt x="344" y="193"/>
                  </a:cubicBezTo>
                  <a:cubicBezTo>
                    <a:pt x="326" y="191"/>
                    <a:pt x="329" y="191"/>
                    <a:pt x="355" y="193"/>
                  </a:cubicBezTo>
                  <a:cubicBezTo>
                    <a:pt x="356" y="163"/>
                    <a:pt x="347" y="135"/>
                    <a:pt x="329" y="110"/>
                  </a:cubicBezTo>
                  <a:cubicBezTo>
                    <a:pt x="256" y="183"/>
                    <a:pt x="256" y="183"/>
                    <a:pt x="256" y="183"/>
                  </a:cubicBezTo>
                  <a:cubicBezTo>
                    <a:pt x="262" y="217"/>
                    <a:pt x="265" y="252"/>
                    <a:pt x="264" y="287"/>
                  </a:cubicBezTo>
                  <a:cubicBezTo>
                    <a:pt x="246" y="291"/>
                    <a:pt x="230" y="295"/>
                    <a:pt x="218" y="299"/>
                  </a:cubicBezTo>
                  <a:cubicBezTo>
                    <a:pt x="298" y="379"/>
                    <a:pt x="298" y="379"/>
                    <a:pt x="298" y="379"/>
                  </a:cubicBezTo>
                  <a:cubicBezTo>
                    <a:pt x="243" y="433"/>
                    <a:pt x="243" y="433"/>
                    <a:pt x="243" y="433"/>
                  </a:cubicBezTo>
                  <a:cubicBezTo>
                    <a:pt x="196" y="386"/>
                    <a:pt x="196" y="386"/>
                    <a:pt x="196" y="386"/>
                  </a:cubicBezTo>
                  <a:cubicBezTo>
                    <a:pt x="190" y="439"/>
                    <a:pt x="186" y="474"/>
                    <a:pt x="184" y="490"/>
                  </a:cubicBezTo>
                  <a:cubicBezTo>
                    <a:pt x="185" y="495"/>
                    <a:pt x="183" y="498"/>
                    <a:pt x="179" y="498"/>
                  </a:cubicBezTo>
                  <a:cubicBezTo>
                    <a:pt x="161" y="495"/>
                    <a:pt x="134" y="488"/>
                    <a:pt x="95" y="479"/>
                  </a:cubicBezTo>
                  <a:cubicBezTo>
                    <a:pt x="121" y="433"/>
                    <a:pt x="138" y="383"/>
                    <a:pt x="145" y="331"/>
                  </a:cubicBezTo>
                  <a:cubicBezTo>
                    <a:pt x="37" y="223"/>
                    <a:pt x="37" y="223"/>
                    <a:pt x="37" y="223"/>
                  </a:cubicBezTo>
                  <a:cubicBezTo>
                    <a:pt x="67" y="194"/>
                    <a:pt x="83" y="177"/>
                    <a:pt x="87" y="174"/>
                  </a:cubicBezTo>
                  <a:cubicBezTo>
                    <a:pt x="93" y="168"/>
                    <a:pt x="96" y="167"/>
                    <a:pt x="99" y="169"/>
                  </a:cubicBezTo>
                  <a:cubicBezTo>
                    <a:pt x="101" y="169"/>
                    <a:pt x="103" y="171"/>
                    <a:pt x="106" y="176"/>
                  </a:cubicBezTo>
                  <a:cubicBezTo>
                    <a:pt x="111" y="188"/>
                    <a:pt x="119" y="199"/>
                    <a:pt x="128" y="208"/>
                  </a:cubicBezTo>
                  <a:cubicBezTo>
                    <a:pt x="198" y="278"/>
                    <a:pt x="198" y="278"/>
                    <a:pt x="198" y="278"/>
                  </a:cubicBezTo>
                  <a:cubicBezTo>
                    <a:pt x="199" y="225"/>
                    <a:pt x="186" y="169"/>
                    <a:pt x="158" y="109"/>
                  </a:cubicBezTo>
                  <a:cubicBezTo>
                    <a:pt x="157" y="108"/>
                    <a:pt x="157" y="107"/>
                    <a:pt x="157" y="104"/>
                  </a:cubicBezTo>
                  <a:cubicBezTo>
                    <a:pt x="152" y="97"/>
                    <a:pt x="151" y="93"/>
                    <a:pt x="153" y="91"/>
                  </a:cubicBezTo>
                  <a:cubicBezTo>
                    <a:pt x="171" y="78"/>
                    <a:pt x="195" y="64"/>
                    <a:pt x="227" y="48"/>
                  </a:cubicBezTo>
                  <a:cubicBezTo>
                    <a:pt x="231" y="48"/>
                    <a:pt x="234" y="50"/>
                    <a:pt x="235" y="53"/>
                  </a:cubicBezTo>
                  <a:cubicBezTo>
                    <a:pt x="235" y="62"/>
                    <a:pt x="236" y="76"/>
                    <a:pt x="239" y="94"/>
                  </a:cubicBezTo>
                  <a:cubicBezTo>
                    <a:pt x="240" y="102"/>
                    <a:pt x="240" y="108"/>
                    <a:pt x="240" y="113"/>
                  </a:cubicBezTo>
                  <a:lnTo>
                    <a:pt x="350"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9" name="Freeform 34"/>
            <p:cNvSpPr>
              <a:spLocks noEditPoints="1"/>
            </p:cNvSpPr>
            <p:nvPr/>
          </p:nvSpPr>
          <p:spPr bwMode="auto">
            <a:xfrm>
              <a:off x="3693433" y="3205663"/>
              <a:ext cx="244247" cy="232235"/>
            </a:xfrm>
            <a:custGeom>
              <a:avLst/>
              <a:gdLst>
                <a:gd name="T0" fmla="*/ 0 w 477"/>
                <a:gd name="T1" fmla="*/ 323 h 458"/>
                <a:gd name="T2" fmla="*/ 12 w 477"/>
                <a:gd name="T3" fmla="*/ 264 h 458"/>
                <a:gd name="T4" fmla="*/ 62 w 477"/>
                <a:gd name="T5" fmla="*/ 274 h 458"/>
                <a:gd name="T6" fmla="*/ 116 w 477"/>
                <a:gd name="T7" fmla="*/ 242 h 458"/>
                <a:gd name="T8" fmla="*/ 172 w 477"/>
                <a:gd name="T9" fmla="*/ 164 h 458"/>
                <a:gd name="T10" fmla="*/ 119 w 477"/>
                <a:gd name="T11" fmla="*/ 227 h 458"/>
                <a:gd name="T12" fmla="*/ 83 w 477"/>
                <a:gd name="T13" fmla="*/ 150 h 458"/>
                <a:gd name="T14" fmla="*/ 41 w 477"/>
                <a:gd name="T15" fmla="*/ 94 h 458"/>
                <a:gd name="T16" fmla="*/ 61 w 477"/>
                <a:gd name="T17" fmla="*/ 79 h 458"/>
                <a:gd name="T18" fmla="*/ 94 w 477"/>
                <a:gd name="T19" fmla="*/ 87 h 458"/>
                <a:gd name="T20" fmla="*/ 156 w 477"/>
                <a:gd name="T21" fmla="*/ 21 h 458"/>
                <a:gd name="T22" fmla="*/ 183 w 477"/>
                <a:gd name="T23" fmla="*/ 102 h 458"/>
                <a:gd name="T24" fmla="*/ 252 w 477"/>
                <a:gd name="T25" fmla="*/ 9 h 458"/>
                <a:gd name="T26" fmla="*/ 279 w 477"/>
                <a:gd name="T27" fmla="*/ 72 h 458"/>
                <a:gd name="T28" fmla="*/ 338 w 477"/>
                <a:gd name="T29" fmla="*/ 32 h 458"/>
                <a:gd name="T30" fmla="*/ 446 w 477"/>
                <a:gd name="T31" fmla="*/ 102 h 458"/>
                <a:gd name="T32" fmla="*/ 466 w 477"/>
                <a:gd name="T33" fmla="*/ 203 h 458"/>
                <a:gd name="T34" fmla="*/ 413 w 477"/>
                <a:gd name="T35" fmla="*/ 169 h 458"/>
                <a:gd name="T36" fmla="*/ 318 w 477"/>
                <a:gd name="T37" fmla="*/ 142 h 458"/>
                <a:gd name="T38" fmla="*/ 353 w 477"/>
                <a:gd name="T39" fmla="*/ 191 h 458"/>
                <a:gd name="T40" fmla="*/ 393 w 477"/>
                <a:gd name="T41" fmla="*/ 246 h 458"/>
                <a:gd name="T42" fmla="*/ 304 w 477"/>
                <a:gd name="T43" fmla="*/ 222 h 458"/>
                <a:gd name="T44" fmla="*/ 270 w 477"/>
                <a:gd name="T45" fmla="*/ 270 h 458"/>
                <a:gd name="T46" fmla="*/ 439 w 477"/>
                <a:gd name="T47" fmla="*/ 342 h 458"/>
                <a:gd name="T48" fmla="*/ 288 w 477"/>
                <a:gd name="T49" fmla="*/ 374 h 458"/>
                <a:gd name="T50" fmla="*/ 309 w 477"/>
                <a:gd name="T51" fmla="*/ 438 h 458"/>
                <a:gd name="T52" fmla="*/ 298 w 477"/>
                <a:gd name="T53" fmla="*/ 447 h 458"/>
                <a:gd name="T54" fmla="*/ 240 w 477"/>
                <a:gd name="T55" fmla="*/ 448 h 458"/>
                <a:gd name="T56" fmla="*/ 149 w 477"/>
                <a:gd name="T57" fmla="*/ 349 h 458"/>
                <a:gd name="T58" fmla="*/ 204 w 477"/>
                <a:gd name="T59" fmla="*/ 402 h 458"/>
                <a:gd name="T60" fmla="*/ 25 w 477"/>
                <a:gd name="T61" fmla="*/ 398 h 458"/>
                <a:gd name="T62" fmla="*/ 44 w 477"/>
                <a:gd name="T63" fmla="*/ 344 h 458"/>
                <a:gd name="T64" fmla="*/ 96 w 477"/>
                <a:gd name="T65" fmla="*/ 340 h 458"/>
                <a:gd name="T66" fmla="*/ 268 w 477"/>
                <a:gd name="T67" fmla="*/ 133 h 458"/>
                <a:gd name="T68" fmla="*/ 206 w 477"/>
                <a:gd name="T69" fmla="*/ 266 h 458"/>
                <a:gd name="T70" fmla="*/ 159 w 477"/>
                <a:gd name="T71" fmla="*/ 292 h 458"/>
                <a:gd name="T72" fmla="*/ 219 w 477"/>
                <a:gd name="T73" fmla="*/ 266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7" h="458">
                  <a:moveTo>
                    <a:pt x="96" y="340"/>
                  </a:moveTo>
                  <a:cubicBezTo>
                    <a:pt x="0" y="323"/>
                    <a:pt x="0" y="323"/>
                    <a:pt x="0" y="323"/>
                  </a:cubicBezTo>
                  <a:cubicBezTo>
                    <a:pt x="5" y="296"/>
                    <a:pt x="8" y="280"/>
                    <a:pt x="8" y="276"/>
                  </a:cubicBezTo>
                  <a:cubicBezTo>
                    <a:pt x="9" y="270"/>
                    <a:pt x="11" y="266"/>
                    <a:pt x="12" y="264"/>
                  </a:cubicBezTo>
                  <a:cubicBezTo>
                    <a:pt x="14" y="261"/>
                    <a:pt x="19" y="262"/>
                    <a:pt x="26" y="264"/>
                  </a:cubicBezTo>
                  <a:cubicBezTo>
                    <a:pt x="38" y="269"/>
                    <a:pt x="50" y="272"/>
                    <a:pt x="62" y="274"/>
                  </a:cubicBezTo>
                  <a:cubicBezTo>
                    <a:pt x="109" y="283"/>
                    <a:pt x="109" y="283"/>
                    <a:pt x="109" y="283"/>
                  </a:cubicBezTo>
                  <a:cubicBezTo>
                    <a:pt x="116" y="242"/>
                    <a:pt x="116" y="242"/>
                    <a:pt x="116" y="242"/>
                  </a:cubicBezTo>
                  <a:cubicBezTo>
                    <a:pt x="157" y="249"/>
                    <a:pt x="157" y="249"/>
                    <a:pt x="157" y="249"/>
                  </a:cubicBezTo>
                  <a:cubicBezTo>
                    <a:pt x="172" y="164"/>
                    <a:pt x="172" y="164"/>
                    <a:pt x="172" y="164"/>
                  </a:cubicBezTo>
                  <a:cubicBezTo>
                    <a:pt x="131" y="156"/>
                    <a:pt x="131" y="156"/>
                    <a:pt x="131" y="156"/>
                  </a:cubicBezTo>
                  <a:cubicBezTo>
                    <a:pt x="119" y="227"/>
                    <a:pt x="119" y="227"/>
                    <a:pt x="119" y="227"/>
                  </a:cubicBezTo>
                  <a:cubicBezTo>
                    <a:pt x="70" y="218"/>
                    <a:pt x="70" y="218"/>
                    <a:pt x="70" y="218"/>
                  </a:cubicBezTo>
                  <a:cubicBezTo>
                    <a:pt x="83" y="150"/>
                    <a:pt x="83" y="150"/>
                    <a:pt x="83" y="150"/>
                  </a:cubicBezTo>
                  <a:cubicBezTo>
                    <a:pt x="33" y="141"/>
                    <a:pt x="33" y="141"/>
                    <a:pt x="33" y="141"/>
                  </a:cubicBezTo>
                  <a:cubicBezTo>
                    <a:pt x="37" y="116"/>
                    <a:pt x="40" y="100"/>
                    <a:pt x="41" y="94"/>
                  </a:cubicBezTo>
                  <a:cubicBezTo>
                    <a:pt x="42" y="87"/>
                    <a:pt x="44" y="82"/>
                    <a:pt x="45" y="80"/>
                  </a:cubicBezTo>
                  <a:cubicBezTo>
                    <a:pt x="47" y="76"/>
                    <a:pt x="53" y="76"/>
                    <a:pt x="61" y="79"/>
                  </a:cubicBezTo>
                  <a:cubicBezTo>
                    <a:pt x="69" y="81"/>
                    <a:pt x="77" y="84"/>
                    <a:pt x="85" y="85"/>
                  </a:cubicBezTo>
                  <a:cubicBezTo>
                    <a:pt x="94" y="87"/>
                    <a:pt x="94" y="87"/>
                    <a:pt x="94" y="87"/>
                  </a:cubicBezTo>
                  <a:cubicBezTo>
                    <a:pt x="107" y="12"/>
                    <a:pt x="107" y="12"/>
                    <a:pt x="107" y="12"/>
                  </a:cubicBezTo>
                  <a:cubicBezTo>
                    <a:pt x="156" y="21"/>
                    <a:pt x="156" y="21"/>
                    <a:pt x="156" y="21"/>
                  </a:cubicBezTo>
                  <a:cubicBezTo>
                    <a:pt x="142" y="95"/>
                    <a:pt x="142" y="95"/>
                    <a:pt x="142" y="95"/>
                  </a:cubicBezTo>
                  <a:cubicBezTo>
                    <a:pt x="183" y="102"/>
                    <a:pt x="183" y="102"/>
                    <a:pt x="183" y="102"/>
                  </a:cubicBezTo>
                  <a:cubicBezTo>
                    <a:pt x="202" y="0"/>
                    <a:pt x="202" y="0"/>
                    <a:pt x="202" y="0"/>
                  </a:cubicBezTo>
                  <a:cubicBezTo>
                    <a:pt x="252" y="9"/>
                    <a:pt x="252" y="9"/>
                    <a:pt x="252" y="9"/>
                  </a:cubicBezTo>
                  <a:cubicBezTo>
                    <a:pt x="242" y="65"/>
                    <a:pt x="242" y="65"/>
                    <a:pt x="242" y="65"/>
                  </a:cubicBezTo>
                  <a:cubicBezTo>
                    <a:pt x="279" y="72"/>
                    <a:pt x="279" y="72"/>
                    <a:pt x="279" y="72"/>
                  </a:cubicBezTo>
                  <a:cubicBezTo>
                    <a:pt x="287" y="23"/>
                    <a:pt x="287" y="23"/>
                    <a:pt x="287" y="23"/>
                  </a:cubicBezTo>
                  <a:cubicBezTo>
                    <a:pt x="338" y="32"/>
                    <a:pt x="338" y="32"/>
                    <a:pt x="338" y="32"/>
                  </a:cubicBezTo>
                  <a:cubicBezTo>
                    <a:pt x="329" y="81"/>
                    <a:pt x="329" y="81"/>
                    <a:pt x="329" y="81"/>
                  </a:cubicBezTo>
                  <a:cubicBezTo>
                    <a:pt x="446" y="102"/>
                    <a:pt x="446" y="102"/>
                    <a:pt x="446" y="102"/>
                  </a:cubicBezTo>
                  <a:cubicBezTo>
                    <a:pt x="462" y="105"/>
                    <a:pt x="471" y="113"/>
                    <a:pt x="474" y="128"/>
                  </a:cubicBezTo>
                  <a:cubicBezTo>
                    <a:pt x="477" y="141"/>
                    <a:pt x="474" y="166"/>
                    <a:pt x="466" y="203"/>
                  </a:cubicBezTo>
                  <a:cubicBezTo>
                    <a:pt x="439" y="205"/>
                    <a:pt x="419" y="207"/>
                    <a:pt x="407" y="212"/>
                  </a:cubicBezTo>
                  <a:cubicBezTo>
                    <a:pt x="413" y="187"/>
                    <a:pt x="415" y="173"/>
                    <a:pt x="413" y="169"/>
                  </a:cubicBezTo>
                  <a:cubicBezTo>
                    <a:pt x="413" y="162"/>
                    <a:pt x="408" y="158"/>
                    <a:pt x="400" y="157"/>
                  </a:cubicBezTo>
                  <a:cubicBezTo>
                    <a:pt x="318" y="142"/>
                    <a:pt x="318" y="142"/>
                    <a:pt x="318" y="142"/>
                  </a:cubicBezTo>
                  <a:cubicBezTo>
                    <a:pt x="307" y="203"/>
                    <a:pt x="307" y="203"/>
                    <a:pt x="307" y="203"/>
                  </a:cubicBezTo>
                  <a:cubicBezTo>
                    <a:pt x="316" y="201"/>
                    <a:pt x="332" y="197"/>
                    <a:pt x="353" y="191"/>
                  </a:cubicBezTo>
                  <a:cubicBezTo>
                    <a:pt x="366" y="186"/>
                    <a:pt x="372" y="184"/>
                    <a:pt x="374" y="185"/>
                  </a:cubicBezTo>
                  <a:cubicBezTo>
                    <a:pt x="393" y="246"/>
                    <a:pt x="393" y="246"/>
                    <a:pt x="393" y="246"/>
                  </a:cubicBezTo>
                  <a:cubicBezTo>
                    <a:pt x="364" y="254"/>
                    <a:pt x="340" y="262"/>
                    <a:pt x="322" y="267"/>
                  </a:cubicBezTo>
                  <a:cubicBezTo>
                    <a:pt x="304" y="222"/>
                    <a:pt x="304" y="222"/>
                    <a:pt x="304" y="222"/>
                  </a:cubicBezTo>
                  <a:cubicBezTo>
                    <a:pt x="294" y="274"/>
                    <a:pt x="294" y="274"/>
                    <a:pt x="294" y="274"/>
                  </a:cubicBezTo>
                  <a:cubicBezTo>
                    <a:pt x="270" y="270"/>
                    <a:pt x="270" y="270"/>
                    <a:pt x="270" y="270"/>
                  </a:cubicBezTo>
                  <a:cubicBezTo>
                    <a:pt x="280" y="313"/>
                    <a:pt x="280" y="313"/>
                    <a:pt x="280" y="313"/>
                  </a:cubicBezTo>
                  <a:cubicBezTo>
                    <a:pt x="439" y="342"/>
                    <a:pt x="439" y="342"/>
                    <a:pt x="439" y="342"/>
                  </a:cubicBezTo>
                  <a:cubicBezTo>
                    <a:pt x="429" y="400"/>
                    <a:pt x="429" y="400"/>
                    <a:pt x="429" y="400"/>
                  </a:cubicBezTo>
                  <a:cubicBezTo>
                    <a:pt x="288" y="374"/>
                    <a:pt x="288" y="374"/>
                    <a:pt x="288" y="374"/>
                  </a:cubicBezTo>
                  <a:cubicBezTo>
                    <a:pt x="290" y="381"/>
                    <a:pt x="294" y="391"/>
                    <a:pt x="298" y="405"/>
                  </a:cubicBezTo>
                  <a:cubicBezTo>
                    <a:pt x="303" y="420"/>
                    <a:pt x="307" y="431"/>
                    <a:pt x="309" y="438"/>
                  </a:cubicBezTo>
                  <a:cubicBezTo>
                    <a:pt x="310" y="440"/>
                    <a:pt x="309" y="443"/>
                    <a:pt x="306" y="445"/>
                  </a:cubicBezTo>
                  <a:cubicBezTo>
                    <a:pt x="297" y="447"/>
                    <a:pt x="294" y="448"/>
                    <a:pt x="298" y="447"/>
                  </a:cubicBezTo>
                  <a:cubicBezTo>
                    <a:pt x="271" y="452"/>
                    <a:pt x="252" y="456"/>
                    <a:pt x="240" y="458"/>
                  </a:cubicBezTo>
                  <a:cubicBezTo>
                    <a:pt x="240" y="448"/>
                    <a:pt x="240" y="448"/>
                    <a:pt x="240" y="448"/>
                  </a:cubicBezTo>
                  <a:cubicBezTo>
                    <a:pt x="240" y="419"/>
                    <a:pt x="238" y="391"/>
                    <a:pt x="232" y="364"/>
                  </a:cubicBezTo>
                  <a:cubicBezTo>
                    <a:pt x="149" y="349"/>
                    <a:pt x="149" y="349"/>
                    <a:pt x="149" y="349"/>
                  </a:cubicBezTo>
                  <a:cubicBezTo>
                    <a:pt x="144" y="377"/>
                    <a:pt x="144" y="377"/>
                    <a:pt x="144" y="377"/>
                  </a:cubicBezTo>
                  <a:cubicBezTo>
                    <a:pt x="165" y="385"/>
                    <a:pt x="186" y="393"/>
                    <a:pt x="204" y="402"/>
                  </a:cubicBezTo>
                  <a:cubicBezTo>
                    <a:pt x="192" y="421"/>
                    <a:pt x="184" y="436"/>
                    <a:pt x="179" y="447"/>
                  </a:cubicBezTo>
                  <a:cubicBezTo>
                    <a:pt x="133" y="424"/>
                    <a:pt x="82" y="408"/>
                    <a:pt x="25" y="398"/>
                  </a:cubicBezTo>
                  <a:cubicBezTo>
                    <a:pt x="29" y="387"/>
                    <a:pt x="29" y="387"/>
                    <a:pt x="29" y="387"/>
                  </a:cubicBezTo>
                  <a:cubicBezTo>
                    <a:pt x="36" y="369"/>
                    <a:pt x="41" y="355"/>
                    <a:pt x="44" y="344"/>
                  </a:cubicBezTo>
                  <a:cubicBezTo>
                    <a:pt x="60" y="348"/>
                    <a:pt x="76" y="354"/>
                    <a:pt x="93" y="360"/>
                  </a:cubicBezTo>
                  <a:lnTo>
                    <a:pt x="96" y="340"/>
                  </a:lnTo>
                  <a:close/>
                  <a:moveTo>
                    <a:pt x="244" y="267"/>
                  </a:moveTo>
                  <a:cubicBezTo>
                    <a:pt x="268" y="133"/>
                    <a:pt x="268" y="133"/>
                    <a:pt x="268" y="133"/>
                  </a:cubicBezTo>
                  <a:cubicBezTo>
                    <a:pt x="231" y="126"/>
                    <a:pt x="231" y="126"/>
                    <a:pt x="231" y="126"/>
                  </a:cubicBezTo>
                  <a:cubicBezTo>
                    <a:pt x="206" y="266"/>
                    <a:pt x="206" y="266"/>
                    <a:pt x="206" y="266"/>
                  </a:cubicBezTo>
                  <a:cubicBezTo>
                    <a:pt x="165" y="258"/>
                    <a:pt x="165" y="258"/>
                    <a:pt x="165" y="258"/>
                  </a:cubicBezTo>
                  <a:cubicBezTo>
                    <a:pt x="159" y="292"/>
                    <a:pt x="159" y="292"/>
                    <a:pt x="159" y="292"/>
                  </a:cubicBezTo>
                  <a:cubicBezTo>
                    <a:pt x="226" y="304"/>
                    <a:pt x="226" y="304"/>
                    <a:pt x="226" y="304"/>
                  </a:cubicBezTo>
                  <a:cubicBezTo>
                    <a:pt x="219" y="266"/>
                    <a:pt x="219" y="266"/>
                    <a:pt x="219" y="266"/>
                  </a:cubicBezTo>
                  <a:lnTo>
                    <a:pt x="244" y="26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0" name="Freeform 35"/>
            <p:cNvSpPr>
              <a:spLocks noEditPoints="1"/>
            </p:cNvSpPr>
            <p:nvPr/>
          </p:nvSpPr>
          <p:spPr bwMode="auto">
            <a:xfrm>
              <a:off x="3987731" y="3255714"/>
              <a:ext cx="240243" cy="246249"/>
            </a:xfrm>
            <a:custGeom>
              <a:avLst/>
              <a:gdLst>
                <a:gd name="T0" fmla="*/ 160 w 470"/>
                <a:gd name="T1" fmla="*/ 411 h 484"/>
                <a:gd name="T2" fmla="*/ 0 w 470"/>
                <a:gd name="T3" fmla="*/ 382 h 484"/>
                <a:gd name="T4" fmla="*/ 35 w 470"/>
                <a:gd name="T5" fmla="*/ 185 h 484"/>
                <a:gd name="T6" fmla="*/ 195 w 470"/>
                <a:gd name="T7" fmla="*/ 214 h 484"/>
                <a:gd name="T8" fmla="*/ 180 w 470"/>
                <a:gd name="T9" fmla="*/ 295 h 484"/>
                <a:gd name="T10" fmla="*/ 219 w 470"/>
                <a:gd name="T11" fmla="*/ 302 h 484"/>
                <a:gd name="T12" fmla="*/ 235 w 470"/>
                <a:gd name="T13" fmla="*/ 213 h 484"/>
                <a:gd name="T14" fmla="*/ 238 w 470"/>
                <a:gd name="T15" fmla="*/ 210 h 484"/>
                <a:gd name="T16" fmla="*/ 291 w 470"/>
                <a:gd name="T17" fmla="*/ 221 h 484"/>
                <a:gd name="T18" fmla="*/ 400 w 470"/>
                <a:gd name="T19" fmla="*/ 245 h 484"/>
                <a:gd name="T20" fmla="*/ 426 w 470"/>
                <a:gd name="T21" fmla="*/ 336 h 484"/>
                <a:gd name="T22" fmla="*/ 424 w 470"/>
                <a:gd name="T23" fmla="*/ 347 h 484"/>
                <a:gd name="T24" fmla="*/ 369 w 470"/>
                <a:gd name="T25" fmla="*/ 356 h 484"/>
                <a:gd name="T26" fmla="*/ 360 w 470"/>
                <a:gd name="T27" fmla="*/ 297 h 484"/>
                <a:gd name="T28" fmla="*/ 327 w 470"/>
                <a:gd name="T29" fmla="*/ 287 h 484"/>
                <a:gd name="T30" fmla="*/ 277 w 470"/>
                <a:gd name="T31" fmla="*/ 278 h 484"/>
                <a:gd name="T32" fmla="*/ 270 w 470"/>
                <a:gd name="T33" fmla="*/ 317 h 484"/>
                <a:gd name="T34" fmla="*/ 416 w 470"/>
                <a:gd name="T35" fmla="*/ 443 h 484"/>
                <a:gd name="T36" fmla="*/ 375 w 470"/>
                <a:gd name="T37" fmla="*/ 484 h 484"/>
                <a:gd name="T38" fmla="*/ 260 w 470"/>
                <a:gd name="T39" fmla="*/ 377 h 484"/>
                <a:gd name="T40" fmla="*/ 246 w 470"/>
                <a:gd name="T41" fmla="*/ 451 h 484"/>
                <a:gd name="T42" fmla="*/ 194 w 470"/>
                <a:gd name="T43" fmla="*/ 442 h 484"/>
                <a:gd name="T44" fmla="*/ 209 w 470"/>
                <a:gd name="T45" fmla="*/ 362 h 484"/>
                <a:gd name="T46" fmla="*/ 170 w 470"/>
                <a:gd name="T47" fmla="*/ 355 h 484"/>
                <a:gd name="T48" fmla="*/ 160 w 470"/>
                <a:gd name="T49" fmla="*/ 411 h 484"/>
                <a:gd name="T50" fmla="*/ 45 w 470"/>
                <a:gd name="T51" fmla="*/ 68 h 484"/>
                <a:gd name="T52" fmla="*/ 55 w 470"/>
                <a:gd name="T53" fmla="*/ 18 h 484"/>
                <a:gd name="T54" fmla="*/ 64 w 470"/>
                <a:gd name="T55" fmla="*/ 1 h 484"/>
                <a:gd name="T56" fmla="*/ 72 w 470"/>
                <a:gd name="T57" fmla="*/ 2 h 484"/>
                <a:gd name="T58" fmla="*/ 115 w 470"/>
                <a:gd name="T59" fmla="*/ 17 h 484"/>
                <a:gd name="T60" fmla="*/ 420 w 470"/>
                <a:gd name="T61" fmla="*/ 72 h 484"/>
                <a:gd name="T62" fmla="*/ 465 w 470"/>
                <a:gd name="T63" fmla="*/ 97 h 484"/>
                <a:gd name="T64" fmla="*/ 458 w 470"/>
                <a:gd name="T65" fmla="*/ 177 h 484"/>
                <a:gd name="T66" fmla="*/ 398 w 470"/>
                <a:gd name="T67" fmla="*/ 185 h 484"/>
                <a:gd name="T68" fmla="*/ 401 w 470"/>
                <a:gd name="T69" fmla="*/ 143 h 484"/>
                <a:gd name="T70" fmla="*/ 381 w 470"/>
                <a:gd name="T71" fmla="*/ 128 h 484"/>
                <a:gd name="T72" fmla="*/ 45 w 470"/>
                <a:gd name="T73" fmla="*/ 68 h 484"/>
                <a:gd name="T74" fmla="*/ 118 w 470"/>
                <a:gd name="T75" fmla="*/ 342 h 484"/>
                <a:gd name="T76" fmla="*/ 132 w 470"/>
                <a:gd name="T77" fmla="*/ 268 h 484"/>
                <a:gd name="T78" fmla="*/ 76 w 470"/>
                <a:gd name="T79" fmla="*/ 258 h 484"/>
                <a:gd name="T80" fmla="*/ 62 w 470"/>
                <a:gd name="T81" fmla="*/ 332 h 484"/>
                <a:gd name="T82" fmla="*/ 118 w 470"/>
                <a:gd name="T83" fmla="*/ 342 h 484"/>
                <a:gd name="T84" fmla="*/ 79 w 470"/>
                <a:gd name="T85" fmla="*/ 162 h 484"/>
                <a:gd name="T86" fmla="*/ 96 w 470"/>
                <a:gd name="T87" fmla="*/ 100 h 484"/>
                <a:gd name="T88" fmla="*/ 106 w 470"/>
                <a:gd name="T89" fmla="*/ 102 h 484"/>
                <a:gd name="T90" fmla="*/ 142 w 470"/>
                <a:gd name="T91" fmla="*/ 114 h 484"/>
                <a:gd name="T92" fmla="*/ 359 w 470"/>
                <a:gd name="T93" fmla="*/ 153 h 484"/>
                <a:gd name="T94" fmla="*/ 349 w 470"/>
                <a:gd name="T95" fmla="*/ 211 h 484"/>
                <a:gd name="T96" fmla="*/ 79 w 470"/>
                <a:gd name="T97" fmla="*/ 16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0" h="484">
                  <a:moveTo>
                    <a:pt x="160" y="411"/>
                  </a:moveTo>
                  <a:cubicBezTo>
                    <a:pt x="0" y="382"/>
                    <a:pt x="0" y="382"/>
                    <a:pt x="0" y="382"/>
                  </a:cubicBezTo>
                  <a:cubicBezTo>
                    <a:pt x="35" y="185"/>
                    <a:pt x="35" y="185"/>
                    <a:pt x="35" y="185"/>
                  </a:cubicBezTo>
                  <a:cubicBezTo>
                    <a:pt x="195" y="214"/>
                    <a:pt x="195" y="214"/>
                    <a:pt x="195" y="214"/>
                  </a:cubicBezTo>
                  <a:cubicBezTo>
                    <a:pt x="180" y="295"/>
                    <a:pt x="180" y="295"/>
                    <a:pt x="180" y="295"/>
                  </a:cubicBezTo>
                  <a:cubicBezTo>
                    <a:pt x="219" y="302"/>
                    <a:pt x="219" y="302"/>
                    <a:pt x="219" y="302"/>
                  </a:cubicBezTo>
                  <a:cubicBezTo>
                    <a:pt x="235" y="213"/>
                    <a:pt x="235" y="213"/>
                    <a:pt x="235" y="213"/>
                  </a:cubicBezTo>
                  <a:cubicBezTo>
                    <a:pt x="236" y="211"/>
                    <a:pt x="237" y="210"/>
                    <a:pt x="238" y="210"/>
                  </a:cubicBezTo>
                  <a:cubicBezTo>
                    <a:pt x="250" y="212"/>
                    <a:pt x="268" y="216"/>
                    <a:pt x="291" y="221"/>
                  </a:cubicBezTo>
                  <a:cubicBezTo>
                    <a:pt x="339" y="231"/>
                    <a:pt x="376" y="239"/>
                    <a:pt x="400" y="245"/>
                  </a:cubicBezTo>
                  <a:cubicBezTo>
                    <a:pt x="432" y="247"/>
                    <a:pt x="440" y="277"/>
                    <a:pt x="426" y="336"/>
                  </a:cubicBezTo>
                  <a:cubicBezTo>
                    <a:pt x="425" y="341"/>
                    <a:pt x="425" y="344"/>
                    <a:pt x="424" y="347"/>
                  </a:cubicBezTo>
                  <a:cubicBezTo>
                    <a:pt x="402" y="347"/>
                    <a:pt x="384" y="350"/>
                    <a:pt x="369" y="356"/>
                  </a:cubicBezTo>
                  <a:cubicBezTo>
                    <a:pt x="381" y="317"/>
                    <a:pt x="378" y="298"/>
                    <a:pt x="360" y="297"/>
                  </a:cubicBezTo>
                  <a:cubicBezTo>
                    <a:pt x="350" y="294"/>
                    <a:pt x="340" y="291"/>
                    <a:pt x="327" y="287"/>
                  </a:cubicBezTo>
                  <a:cubicBezTo>
                    <a:pt x="315" y="285"/>
                    <a:pt x="298" y="282"/>
                    <a:pt x="277" y="278"/>
                  </a:cubicBezTo>
                  <a:cubicBezTo>
                    <a:pt x="270" y="317"/>
                    <a:pt x="270" y="317"/>
                    <a:pt x="270" y="317"/>
                  </a:cubicBezTo>
                  <a:cubicBezTo>
                    <a:pt x="330" y="336"/>
                    <a:pt x="378" y="378"/>
                    <a:pt x="416" y="443"/>
                  </a:cubicBezTo>
                  <a:cubicBezTo>
                    <a:pt x="402" y="451"/>
                    <a:pt x="388" y="464"/>
                    <a:pt x="375" y="484"/>
                  </a:cubicBezTo>
                  <a:cubicBezTo>
                    <a:pt x="346" y="429"/>
                    <a:pt x="308" y="393"/>
                    <a:pt x="260" y="377"/>
                  </a:cubicBezTo>
                  <a:cubicBezTo>
                    <a:pt x="246" y="451"/>
                    <a:pt x="246" y="451"/>
                    <a:pt x="246" y="451"/>
                  </a:cubicBezTo>
                  <a:cubicBezTo>
                    <a:pt x="194" y="442"/>
                    <a:pt x="194" y="442"/>
                    <a:pt x="194" y="442"/>
                  </a:cubicBezTo>
                  <a:cubicBezTo>
                    <a:pt x="209" y="362"/>
                    <a:pt x="209" y="362"/>
                    <a:pt x="209" y="362"/>
                  </a:cubicBezTo>
                  <a:cubicBezTo>
                    <a:pt x="170" y="355"/>
                    <a:pt x="170" y="355"/>
                    <a:pt x="170" y="355"/>
                  </a:cubicBezTo>
                  <a:lnTo>
                    <a:pt x="160" y="411"/>
                  </a:lnTo>
                  <a:close/>
                  <a:moveTo>
                    <a:pt x="45" y="68"/>
                  </a:moveTo>
                  <a:cubicBezTo>
                    <a:pt x="49" y="42"/>
                    <a:pt x="53" y="25"/>
                    <a:pt x="55" y="18"/>
                  </a:cubicBezTo>
                  <a:cubicBezTo>
                    <a:pt x="59" y="8"/>
                    <a:pt x="61" y="3"/>
                    <a:pt x="64" y="1"/>
                  </a:cubicBezTo>
                  <a:cubicBezTo>
                    <a:pt x="66" y="0"/>
                    <a:pt x="68" y="0"/>
                    <a:pt x="72" y="2"/>
                  </a:cubicBezTo>
                  <a:cubicBezTo>
                    <a:pt x="83" y="9"/>
                    <a:pt x="98" y="14"/>
                    <a:pt x="115" y="17"/>
                  </a:cubicBezTo>
                  <a:cubicBezTo>
                    <a:pt x="420" y="72"/>
                    <a:pt x="420" y="72"/>
                    <a:pt x="420" y="72"/>
                  </a:cubicBezTo>
                  <a:cubicBezTo>
                    <a:pt x="446" y="75"/>
                    <a:pt x="461" y="84"/>
                    <a:pt x="465" y="97"/>
                  </a:cubicBezTo>
                  <a:cubicBezTo>
                    <a:pt x="470" y="110"/>
                    <a:pt x="468" y="136"/>
                    <a:pt x="458" y="177"/>
                  </a:cubicBezTo>
                  <a:cubicBezTo>
                    <a:pt x="439" y="176"/>
                    <a:pt x="419" y="178"/>
                    <a:pt x="398" y="185"/>
                  </a:cubicBezTo>
                  <a:cubicBezTo>
                    <a:pt x="403" y="163"/>
                    <a:pt x="404" y="149"/>
                    <a:pt x="401" y="143"/>
                  </a:cubicBezTo>
                  <a:cubicBezTo>
                    <a:pt x="400" y="135"/>
                    <a:pt x="393" y="130"/>
                    <a:pt x="381" y="128"/>
                  </a:cubicBezTo>
                  <a:lnTo>
                    <a:pt x="45" y="68"/>
                  </a:lnTo>
                  <a:close/>
                  <a:moveTo>
                    <a:pt x="118" y="342"/>
                  </a:moveTo>
                  <a:cubicBezTo>
                    <a:pt x="132" y="268"/>
                    <a:pt x="132" y="268"/>
                    <a:pt x="132" y="268"/>
                  </a:cubicBezTo>
                  <a:cubicBezTo>
                    <a:pt x="76" y="258"/>
                    <a:pt x="76" y="258"/>
                    <a:pt x="76" y="258"/>
                  </a:cubicBezTo>
                  <a:cubicBezTo>
                    <a:pt x="62" y="332"/>
                    <a:pt x="62" y="332"/>
                    <a:pt x="62" y="332"/>
                  </a:cubicBezTo>
                  <a:lnTo>
                    <a:pt x="118" y="342"/>
                  </a:lnTo>
                  <a:close/>
                  <a:moveTo>
                    <a:pt x="79" y="162"/>
                  </a:moveTo>
                  <a:cubicBezTo>
                    <a:pt x="84" y="121"/>
                    <a:pt x="90" y="100"/>
                    <a:pt x="96" y="100"/>
                  </a:cubicBezTo>
                  <a:cubicBezTo>
                    <a:pt x="98" y="99"/>
                    <a:pt x="101" y="100"/>
                    <a:pt x="106" y="102"/>
                  </a:cubicBezTo>
                  <a:cubicBezTo>
                    <a:pt x="117" y="108"/>
                    <a:pt x="129" y="112"/>
                    <a:pt x="142" y="114"/>
                  </a:cubicBezTo>
                  <a:cubicBezTo>
                    <a:pt x="359" y="153"/>
                    <a:pt x="359" y="153"/>
                    <a:pt x="359" y="153"/>
                  </a:cubicBezTo>
                  <a:cubicBezTo>
                    <a:pt x="349" y="211"/>
                    <a:pt x="349" y="211"/>
                    <a:pt x="349" y="211"/>
                  </a:cubicBezTo>
                  <a:lnTo>
                    <a:pt x="79" y="16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1" name="Freeform 36"/>
            <p:cNvSpPr>
              <a:spLocks noEditPoints="1"/>
            </p:cNvSpPr>
            <p:nvPr/>
          </p:nvSpPr>
          <p:spPr bwMode="auto">
            <a:xfrm>
              <a:off x="4278025" y="3315775"/>
              <a:ext cx="222225" cy="228231"/>
            </a:xfrm>
            <a:custGeom>
              <a:avLst/>
              <a:gdLst>
                <a:gd name="T0" fmla="*/ 172 w 434"/>
                <a:gd name="T1" fmla="*/ 81 h 451"/>
                <a:gd name="T2" fmla="*/ 145 w 434"/>
                <a:gd name="T3" fmla="*/ 105 h 451"/>
                <a:gd name="T4" fmla="*/ 135 w 434"/>
                <a:gd name="T5" fmla="*/ 195 h 451"/>
                <a:gd name="T6" fmla="*/ 147 w 434"/>
                <a:gd name="T7" fmla="*/ 203 h 451"/>
                <a:gd name="T8" fmla="*/ 154 w 434"/>
                <a:gd name="T9" fmla="*/ 206 h 451"/>
                <a:gd name="T10" fmla="*/ 191 w 434"/>
                <a:gd name="T11" fmla="*/ 0 h 451"/>
                <a:gd name="T12" fmla="*/ 239 w 434"/>
                <a:gd name="T13" fmla="*/ 8 h 451"/>
                <a:gd name="T14" fmla="*/ 219 w 434"/>
                <a:gd name="T15" fmla="*/ 118 h 451"/>
                <a:gd name="T16" fmla="*/ 301 w 434"/>
                <a:gd name="T17" fmla="*/ 4 h 451"/>
                <a:gd name="T18" fmla="*/ 356 w 434"/>
                <a:gd name="T19" fmla="*/ 50 h 451"/>
                <a:gd name="T20" fmla="*/ 205 w 434"/>
                <a:gd name="T21" fmla="*/ 190 h 451"/>
                <a:gd name="T22" fmla="*/ 195 w 434"/>
                <a:gd name="T23" fmla="*/ 242 h 451"/>
                <a:gd name="T24" fmla="*/ 252 w 434"/>
                <a:gd name="T25" fmla="*/ 323 h 451"/>
                <a:gd name="T26" fmla="*/ 208 w 434"/>
                <a:gd name="T27" fmla="*/ 204 h 451"/>
                <a:gd name="T28" fmla="*/ 250 w 434"/>
                <a:gd name="T29" fmla="*/ 181 h 451"/>
                <a:gd name="T30" fmla="*/ 308 w 434"/>
                <a:gd name="T31" fmla="*/ 341 h 451"/>
                <a:gd name="T32" fmla="*/ 302 w 434"/>
                <a:gd name="T33" fmla="*/ 344 h 451"/>
                <a:gd name="T34" fmla="*/ 268 w 434"/>
                <a:gd name="T35" fmla="*/ 360 h 451"/>
                <a:gd name="T36" fmla="*/ 292 w 434"/>
                <a:gd name="T37" fmla="*/ 418 h 451"/>
                <a:gd name="T38" fmla="*/ 238 w 434"/>
                <a:gd name="T39" fmla="*/ 451 h 451"/>
                <a:gd name="T40" fmla="*/ 182 w 434"/>
                <a:gd name="T41" fmla="*/ 316 h 451"/>
                <a:gd name="T42" fmla="*/ 163 w 434"/>
                <a:gd name="T43" fmla="*/ 424 h 451"/>
                <a:gd name="T44" fmla="*/ 114 w 434"/>
                <a:gd name="T45" fmla="*/ 415 h 451"/>
                <a:gd name="T46" fmla="*/ 140 w 434"/>
                <a:gd name="T47" fmla="*/ 274 h 451"/>
                <a:gd name="T48" fmla="*/ 126 w 434"/>
                <a:gd name="T49" fmla="*/ 266 h 451"/>
                <a:gd name="T50" fmla="*/ 120 w 434"/>
                <a:gd name="T51" fmla="*/ 299 h 451"/>
                <a:gd name="T52" fmla="*/ 116 w 434"/>
                <a:gd name="T53" fmla="*/ 322 h 451"/>
                <a:gd name="T54" fmla="*/ 114 w 434"/>
                <a:gd name="T55" fmla="*/ 344 h 451"/>
                <a:gd name="T56" fmla="*/ 87 w 434"/>
                <a:gd name="T57" fmla="*/ 343 h 451"/>
                <a:gd name="T58" fmla="*/ 62 w 434"/>
                <a:gd name="T59" fmla="*/ 343 h 451"/>
                <a:gd name="T60" fmla="*/ 61 w 434"/>
                <a:gd name="T61" fmla="*/ 296 h 451"/>
                <a:gd name="T62" fmla="*/ 51 w 434"/>
                <a:gd name="T63" fmla="*/ 279 h 451"/>
                <a:gd name="T64" fmla="*/ 48 w 434"/>
                <a:gd name="T65" fmla="*/ 275 h 451"/>
                <a:gd name="T66" fmla="*/ 0 w 434"/>
                <a:gd name="T67" fmla="*/ 232 h 451"/>
                <a:gd name="T68" fmla="*/ 19 w 434"/>
                <a:gd name="T69" fmla="*/ 187 h 451"/>
                <a:gd name="T70" fmla="*/ 32 w 434"/>
                <a:gd name="T71" fmla="*/ 161 h 451"/>
                <a:gd name="T72" fmla="*/ 38 w 434"/>
                <a:gd name="T73" fmla="*/ 168 h 451"/>
                <a:gd name="T74" fmla="*/ 82 w 434"/>
                <a:gd name="T75" fmla="*/ 231 h 451"/>
                <a:gd name="T76" fmla="*/ 89 w 434"/>
                <a:gd name="T77" fmla="*/ 181 h 451"/>
                <a:gd name="T78" fmla="*/ 96 w 434"/>
                <a:gd name="T79" fmla="*/ 142 h 451"/>
                <a:gd name="T80" fmla="*/ 87 w 434"/>
                <a:gd name="T81" fmla="*/ 150 h 451"/>
                <a:gd name="T82" fmla="*/ 67 w 434"/>
                <a:gd name="T83" fmla="*/ 167 h 451"/>
                <a:gd name="T84" fmla="*/ 41 w 434"/>
                <a:gd name="T85" fmla="*/ 119 h 451"/>
                <a:gd name="T86" fmla="*/ 143 w 434"/>
                <a:gd name="T87" fmla="*/ 33 h 451"/>
                <a:gd name="T88" fmla="*/ 172 w 434"/>
                <a:gd name="T89" fmla="*/ 81 h 451"/>
                <a:gd name="T90" fmla="*/ 313 w 434"/>
                <a:gd name="T91" fmla="*/ 142 h 451"/>
                <a:gd name="T92" fmla="*/ 367 w 434"/>
                <a:gd name="T93" fmla="*/ 376 h 451"/>
                <a:gd name="T94" fmla="*/ 356 w 434"/>
                <a:gd name="T95" fmla="*/ 380 h 451"/>
                <a:gd name="T96" fmla="*/ 315 w 434"/>
                <a:gd name="T97" fmla="*/ 400 h 451"/>
                <a:gd name="T98" fmla="*/ 266 w 434"/>
                <a:gd name="T99" fmla="*/ 178 h 451"/>
                <a:gd name="T100" fmla="*/ 313 w 434"/>
                <a:gd name="T101" fmla="*/ 142 h 451"/>
                <a:gd name="T102" fmla="*/ 373 w 434"/>
                <a:gd name="T103" fmla="*/ 86 h 451"/>
                <a:gd name="T104" fmla="*/ 427 w 434"/>
                <a:gd name="T105" fmla="*/ 243 h 451"/>
                <a:gd name="T106" fmla="*/ 426 w 434"/>
                <a:gd name="T107" fmla="*/ 406 h 451"/>
                <a:gd name="T108" fmla="*/ 382 w 434"/>
                <a:gd name="T109" fmla="*/ 419 h 451"/>
                <a:gd name="T110" fmla="*/ 372 w 434"/>
                <a:gd name="T111" fmla="*/ 423 h 451"/>
                <a:gd name="T112" fmla="*/ 373 w 434"/>
                <a:gd name="T113" fmla="*/ 404 h 451"/>
                <a:gd name="T114" fmla="*/ 379 w 434"/>
                <a:gd name="T115" fmla="*/ 273 h 451"/>
                <a:gd name="T116" fmla="*/ 321 w 434"/>
                <a:gd name="T117" fmla="*/ 127 h 451"/>
                <a:gd name="T118" fmla="*/ 353 w 434"/>
                <a:gd name="T119" fmla="*/ 101 h 451"/>
                <a:gd name="T120" fmla="*/ 371 w 434"/>
                <a:gd name="T121" fmla="*/ 86 h 451"/>
                <a:gd name="T122" fmla="*/ 373 w 434"/>
                <a:gd name="T123" fmla="*/ 86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4" h="451">
                  <a:moveTo>
                    <a:pt x="172" y="81"/>
                  </a:moveTo>
                  <a:cubicBezTo>
                    <a:pt x="165" y="86"/>
                    <a:pt x="156" y="94"/>
                    <a:pt x="145" y="105"/>
                  </a:cubicBezTo>
                  <a:cubicBezTo>
                    <a:pt x="141" y="134"/>
                    <a:pt x="138" y="165"/>
                    <a:pt x="135" y="195"/>
                  </a:cubicBezTo>
                  <a:cubicBezTo>
                    <a:pt x="138" y="197"/>
                    <a:pt x="142" y="199"/>
                    <a:pt x="147" y="203"/>
                  </a:cubicBezTo>
                  <a:cubicBezTo>
                    <a:pt x="150" y="205"/>
                    <a:pt x="153" y="206"/>
                    <a:pt x="154" y="206"/>
                  </a:cubicBezTo>
                  <a:cubicBezTo>
                    <a:pt x="191" y="0"/>
                    <a:pt x="191" y="0"/>
                    <a:pt x="191" y="0"/>
                  </a:cubicBezTo>
                  <a:cubicBezTo>
                    <a:pt x="239" y="8"/>
                    <a:pt x="239" y="8"/>
                    <a:pt x="239" y="8"/>
                  </a:cubicBezTo>
                  <a:cubicBezTo>
                    <a:pt x="219" y="118"/>
                    <a:pt x="219" y="118"/>
                    <a:pt x="219" y="118"/>
                  </a:cubicBezTo>
                  <a:cubicBezTo>
                    <a:pt x="255" y="95"/>
                    <a:pt x="283" y="57"/>
                    <a:pt x="301" y="4"/>
                  </a:cubicBezTo>
                  <a:cubicBezTo>
                    <a:pt x="317" y="21"/>
                    <a:pt x="336" y="37"/>
                    <a:pt x="356" y="50"/>
                  </a:cubicBezTo>
                  <a:cubicBezTo>
                    <a:pt x="312" y="123"/>
                    <a:pt x="262" y="170"/>
                    <a:pt x="205" y="190"/>
                  </a:cubicBezTo>
                  <a:cubicBezTo>
                    <a:pt x="195" y="242"/>
                    <a:pt x="195" y="242"/>
                    <a:pt x="195" y="242"/>
                  </a:cubicBezTo>
                  <a:cubicBezTo>
                    <a:pt x="224" y="275"/>
                    <a:pt x="243" y="302"/>
                    <a:pt x="252" y="323"/>
                  </a:cubicBezTo>
                  <a:cubicBezTo>
                    <a:pt x="239" y="280"/>
                    <a:pt x="224" y="240"/>
                    <a:pt x="208" y="204"/>
                  </a:cubicBezTo>
                  <a:cubicBezTo>
                    <a:pt x="219" y="197"/>
                    <a:pt x="233" y="189"/>
                    <a:pt x="250" y="181"/>
                  </a:cubicBezTo>
                  <a:cubicBezTo>
                    <a:pt x="275" y="234"/>
                    <a:pt x="295" y="287"/>
                    <a:pt x="308" y="341"/>
                  </a:cubicBezTo>
                  <a:cubicBezTo>
                    <a:pt x="302" y="344"/>
                    <a:pt x="300" y="345"/>
                    <a:pt x="302" y="344"/>
                  </a:cubicBezTo>
                  <a:cubicBezTo>
                    <a:pt x="289" y="349"/>
                    <a:pt x="278" y="355"/>
                    <a:pt x="268" y="360"/>
                  </a:cubicBezTo>
                  <a:cubicBezTo>
                    <a:pt x="277" y="379"/>
                    <a:pt x="286" y="398"/>
                    <a:pt x="292" y="418"/>
                  </a:cubicBezTo>
                  <a:cubicBezTo>
                    <a:pt x="274" y="427"/>
                    <a:pt x="256" y="438"/>
                    <a:pt x="238" y="451"/>
                  </a:cubicBezTo>
                  <a:cubicBezTo>
                    <a:pt x="228" y="394"/>
                    <a:pt x="209" y="349"/>
                    <a:pt x="182" y="316"/>
                  </a:cubicBezTo>
                  <a:cubicBezTo>
                    <a:pt x="163" y="424"/>
                    <a:pt x="163" y="424"/>
                    <a:pt x="163" y="424"/>
                  </a:cubicBezTo>
                  <a:cubicBezTo>
                    <a:pt x="114" y="415"/>
                    <a:pt x="114" y="415"/>
                    <a:pt x="114" y="415"/>
                  </a:cubicBezTo>
                  <a:cubicBezTo>
                    <a:pt x="140" y="274"/>
                    <a:pt x="140" y="274"/>
                    <a:pt x="140" y="274"/>
                  </a:cubicBezTo>
                  <a:cubicBezTo>
                    <a:pt x="126" y="266"/>
                    <a:pt x="126" y="266"/>
                    <a:pt x="126" y="266"/>
                  </a:cubicBezTo>
                  <a:cubicBezTo>
                    <a:pt x="120" y="299"/>
                    <a:pt x="120" y="299"/>
                    <a:pt x="120" y="299"/>
                  </a:cubicBezTo>
                  <a:cubicBezTo>
                    <a:pt x="119" y="304"/>
                    <a:pt x="118" y="312"/>
                    <a:pt x="116" y="322"/>
                  </a:cubicBezTo>
                  <a:cubicBezTo>
                    <a:pt x="115" y="332"/>
                    <a:pt x="115" y="339"/>
                    <a:pt x="114" y="344"/>
                  </a:cubicBezTo>
                  <a:cubicBezTo>
                    <a:pt x="108" y="343"/>
                    <a:pt x="99" y="343"/>
                    <a:pt x="87" y="343"/>
                  </a:cubicBezTo>
                  <a:cubicBezTo>
                    <a:pt x="77" y="344"/>
                    <a:pt x="68" y="344"/>
                    <a:pt x="62" y="343"/>
                  </a:cubicBezTo>
                  <a:cubicBezTo>
                    <a:pt x="66" y="324"/>
                    <a:pt x="65" y="309"/>
                    <a:pt x="61" y="296"/>
                  </a:cubicBezTo>
                  <a:cubicBezTo>
                    <a:pt x="59" y="292"/>
                    <a:pt x="56" y="287"/>
                    <a:pt x="51" y="279"/>
                  </a:cubicBezTo>
                  <a:cubicBezTo>
                    <a:pt x="50" y="278"/>
                    <a:pt x="49" y="276"/>
                    <a:pt x="48" y="275"/>
                  </a:cubicBezTo>
                  <a:cubicBezTo>
                    <a:pt x="35" y="257"/>
                    <a:pt x="19" y="243"/>
                    <a:pt x="0" y="232"/>
                  </a:cubicBezTo>
                  <a:cubicBezTo>
                    <a:pt x="4" y="222"/>
                    <a:pt x="10" y="208"/>
                    <a:pt x="19" y="187"/>
                  </a:cubicBezTo>
                  <a:cubicBezTo>
                    <a:pt x="28" y="168"/>
                    <a:pt x="32" y="160"/>
                    <a:pt x="32" y="161"/>
                  </a:cubicBezTo>
                  <a:cubicBezTo>
                    <a:pt x="38" y="168"/>
                    <a:pt x="38" y="168"/>
                    <a:pt x="38" y="168"/>
                  </a:cubicBezTo>
                  <a:cubicBezTo>
                    <a:pt x="50" y="188"/>
                    <a:pt x="64" y="209"/>
                    <a:pt x="82" y="231"/>
                  </a:cubicBezTo>
                  <a:cubicBezTo>
                    <a:pt x="85" y="218"/>
                    <a:pt x="87" y="201"/>
                    <a:pt x="89" y="181"/>
                  </a:cubicBezTo>
                  <a:cubicBezTo>
                    <a:pt x="92" y="164"/>
                    <a:pt x="95" y="151"/>
                    <a:pt x="96" y="142"/>
                  </a:cubicBezTo>
                  <a:cubicBezTo>
                    <a:pt x="95" y="144"/>
                    <a:pt x="92" y="147"/>
                    <a:pt x="87" y="150"/>
                  </a:cubicBezTo>
                  <a:cubicBezTo>
                    <a:pt x="83" y="152"/>
                    <a:pt x="76" y="157"/>
                    <a:pt x="67" y="167"/>
                  </a:cubicBezTo>
                  <a:cubicBezTo>
                    <a:pt x="58" y="150"/>
                    <a:pt x="50" y="134"/>
                    <a:pt x="41" y="119"/>
                  </a:cubicBezTo>
                  <a:cubicBezTo>
                    <a:pt x="78" y="85"/>
                    <a:pt x="112" y="57"/>
                    <a:pt x="143" y="33"/>
                  </a:cubicBezTo>
                  <a:lnTo>
                    <a:pt x="172" y="81"/>
                  </a:lnTo>
                  <a:close/>
                  <a:moveTo>
                    <a:pt x="313" y="142"/>
                  </a:moveTo>
                  <a:cubicBezTo>
                    <a:pt x="350" y="201"/>
                    <a:pt x="368" y="279"/>
                    <a:pt x="367" y="376"/>
                  </a:cubicBezTo>
                  <a:cubicBezTo>
                    <a:pt x="364" y="377"/>
                    <a:pt x="361" y="378"/>
                    <a:pt x="356" y="380"/>
                  </a:cubicBezTo>
                  <a:cubicBezTo>
                    <a:pt x="346" y="383"/>
                    <a:pt x="332" y="390"/>
                    <a:pt x="315" y="400"/>
                  </a:cubicBezTo>
                  <a:cubicBezTo>
                    <a:pt x="323" y="301"/>
                    <a:pt x="307" y="228"/>
                    <a:pt x="266" y="178"/>
                  </a:cubicBezTo>
                  <a:cubicBezTo>
                    <a:pt x="281" y="165"/>
                    <a:pt x="297" y="153"/>
                    <a:pt x="313" y="142"/>
                  </a:cubicBezTo>
                  <a:moveTo>
                    <a:pt x="373" y="86"/>
                  </a:moveTo>
                  <a:cubicBezTo>
                    <a:pt x="401" y="141"/>
                    <a:pt x="419" y="193"/>
                    <a:pt x="427" y="243"/>
                  </a:cubicBezTo>
                  <a:cubicBezTo>
                    <a:pt x="434" y="289"/>
                    <a:pt x="434" y="344"/>
                    <a:pt x="426" y="406"/>
                  </a:cubicBezTo>
                  <a:cubicBezTo>
                    <a:pt x="416" y="407"/>
                    <a:pt x="401" y="411"/>
                    <a:pt x="382" y="419"/>
                  </a:cubicBezTo>
                  <a:cubicBezTo>
                    <a:pt x="378" y="421"/>
                    <a:pt x="375" y="422"/>
                    <a:pt x="372" y="423"/>
                  </a:cubicBezTo>
                  <a:cubicBezTo>
                    <a:pt x="372" y="419"/>
                    <a:pt x="373" y="413"/>
                    <a:pt x="373" y="404"/>
                  </a:cubicBezTo>
                  <a:cubicBezTo>
                    <a:pt x="382" y="347"/>
                    <a:pt x="384" y="303"/>
                    <a:pt x="379" y="273"/>
                  </a:cubicBezTo>
                  <a:cubicBezTo>
                    <a:pt x="373" y="221"/>
                    <a:pt x="354" y="172"/>
                    <a:pt x="321" y="127"/>
                  </a:cubicBezTo>
                  <a:cubicBezTo>
                    <a:pt x="329" y="122"/>
                    <a:pt x="339" y="113"/>
                    <a:pt x="353" y="101"/>
                  </a:cubicBezTo>
                  <a:cubicBezTo>
                    <a:pt x="361" y="94"/>
                    <a:pt x="367" y="89"/>
                    <a:pt x="371" y="86"/>
                  </a:cubicBezTo>
                  <a:lnTo>
                    <a:pt x="373" y="8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2" name="Freeform 37"/>
            <p:cNvSpPr>
              <a:spLocks noEditPoints="1"/>
            </p:cNvSpPr>
            <p:nvPr/>
          </p:nvSpPr>
          <p:spPr bwMode="auto">
            <a:xfrm>
              <a:off x="4570321" y="3367827"/>
              <a:ext cx="234237" cy="224227"/>
            </a:xfrm>
            <a:custGeom>
              <a:avLst/>
              <a:gdLst>
                <a:gd name="T0" fmla="*/ 217 w 459"/>
                <a:gd name="T1" fmla="*/ 341 h 440"/>
                <a:gd name="T2" fmla="*/ 0 w 459"/>
                <a:gd name="T3" fmla="*/ 289 h 440"/>
                <a:gd name="T4" fmla="*/ 5 w 459"/>
                <a:gd name="T5" fmla="*/ 263 h 440"/>
                <a:gd name="T6" fmla="*/ 12 w 459"/>
                <a:gd name="T7" fmla="*/ 231 h 440"/>
                <a:gd name="T8" fmla="*/ 20 w 459"/>
                <a:gd name="T9" fmla="*/ 223 h 440"/>
                <a:gd name="T10" fmla="*/ 66 w 459"/>
                <a:gd name="T11" fmla="*/ 241 h 440"/>
                <a:gd name="T12" fmla="*/ 109 w 459"/>
                <a:gd name="T13" fmla="*/ 0 h 440"/>
                <a:gd name="T14" fmla="*/ 165 w 459"/>
                <a:gd name="T15" fmla="*/ 10 h 440"/>
                <a:gd name="T16" fmla="*/ 121 w 459"/>
                <a:gd name="T17" fmla="*/ 257 h 440"/>
                <a:gd name="T18" fmla="*/ 171 w 459"/>
                <a:gd name="T19" fmla="*/ 268 h 440"/>
                <a:gd name="T20" fmla="*/ 213 w 459"/>
                <a:gd name="T21" fmla="*/ 30 h 440"/>
                <a:gd name="T22" fmla="*/ 285 w 459"/>
                <a:gd name="T23" fmla="*/ 46 h 440"/>
                <a:gd name="T24" fmla="*/ 394 w 459"/>
                <a:gd name="T25" fmla="*/ 72 h 440"/>
                <a:gd name="T26" fmla="*/ 449 w 459"/>
                <a:gd name="T27" fmla="*/ 106 h 440"/>
                <a:gd name="T28" fmla="*/ 455 w 459"/>
                <a:gd name="T29" fmla="*/ 201 h 440"/>
                <a:gd name="T30" fmla="*/ 439 w 459"/>
                <a:gd name="T31" fmla="*/ 204 h 440"/>
                <a:gd name="T32" fmla="*/ 385 w 459"/>
                <a:gd name="T33" fmla="*/ 214 h 440"/>
                <a:gd name="T34" fmla="*/ 392 w 459"/>
                <a:gd name="T35" fmla="*/ 154 h 440"/>
                <a:gd name="T36" fmla="*/ 361 w 459"/>
                <a:gd name="T37" fmla="*/ 135 h 440"/>
                <a:gd name="T38" fmla="*/ 259 w 459"/>
                <a:gd name="T39" fmla="*/ 109 h 440"/>
                <a:gd name="T40" fmla="*/ 217 w 459"/>
                <a:gd name="T41" fmla="*/ 341 h 440"/>
                <a:gd name="T42" fmla="*/ 245 w 459"/>
                <a:gd name="T43" fmla="*/ 430 h 440"/>
                <a:gd name="T44" fmla="*/ 295 w 459"/>
                <a:gd name="T45" fmla="*/ 154 h 440"/>
                <a:gd name="T46" fmla="*/ 348 w 459"/>
                <a:gd name="T47" fmla="*/ 163 h 440"/>
                <a:gd name="T48" fmla="*/ 299 w 459"/>
                <a:gd name="T49" fmla="*/ 440 h 440"/>
                <a:gd name="T50" fmla="*/ 245 w 459"/>
                <a:gd name="T51" fmla="*/ 43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9" h="440">
                  <a:moveTo>
                    <a:pt x="217" y="341"/>
                  </a:moveTo>
                  <a:cubicBezTo>
                    <a:pt x="146" y="323"/>
                    <a:pt x="74" y="306"/>
                    <a:pt x="0" y="289"/>
                  </a:cubicBezTo>
                  <a:cubicBezTo>
                    <a:pt x="1" y="284"/>
                    <a:pt x="3" y="275"/>
                    <a:pt x="5" y="263"/>
                  </a:cubicBezTo>
                  <a:cubicBezTo>
                    <a:pt x="9" y="248"/>
                    <a:pt x="11" y="238"/>
                    <a:pt x="12" y="231"/>
                  </a:cubicBezTo>
                  <a:cubicBezTo>
                    <a:pt x="15" y="224"/>
                    <a:pt x="17" y="222"/>
                    <a:pt x="20" y="223"/>
                  </a:cubicBezTo>
                  <a:cubicBezTo>
                    <a:pt x="33" y="231"/>
                    <a:pt x="49" y="237"/>
                    <a:pt x="66" y="241"/>
                  </a:cubicBezTo>
                  <a:cubicBezTo>
                    <a:pt x="109" y="0"/>
                    <a:pt x="109" y="0"/>
                    <a:pt x="109" y="0"/>
                  </a:cubicBezTo>
                  <a:cubicBezTo>
                    <a:pt x="165" y="10"/>
                    <a:pt x="165" y="10"/>
                    <a:pt x="165" y="10"/>
                  </a:cubicBezTo>
                  <a:cubicBezTo>
                    <a:pt x="121" y="257"/>
                    <a:pt x="121" y="257"/>
                    <a:pt x="121" y="257"/>
                  </a:cubicBezTo>
                  <a:cubicBezTo>
                    <a:pt x="171" y="268"/>
                    <a:pt x="171" y="268"/>
                    <a:pt x="171" y="268"/>
                  </a:cubicBezTo>
                  <a:cubicBezTo>
                    <a:pt x="213" y="30"/>
                    <a:pt x="213" y="30"/>
                    <a:pt x="213" y="30"/>
                  </a:cubicBezTo>
                  <a:cubicBezTo>
                    <a:pt x="229" y="34"/>
                    <a:pt x="253" y="39"/>
                    <a:pt x="285" y="46"/>
                  </a:cubicBezTo>
                  <a:cubicBezTo>
                    <a:pt x="334" y="57"/>
                    <a:pt x="370" y="65"/>
                    <a:pt x="394" y="72"/>
                  </a:cubicBezTo>
                  <a:cubicBezTo>
                    <a:pt x="423" y="78"/>
                    <a:pt x="441" y="90"/>
                    <a:pt x="449" y="106"/>
                  </a:cubicBezTo>
                  <a:cubicBezTo>
                    <a:pt x="457" y="119"/>
                    <a:pt x="459" y="151"/>
                    <a:pt x="455" y="201"/>
                  </a:cubicBezTo>
                  <a:cubicBezTo>
                    <a:pt x="439" y="204"/>
                    <a:pt x="439" y="204"/>
                    <a:pt x="439" y="204"/>
                  </a:cubicBezTo>
                  <a:cubicBezTo>
                    <a:pt x="413" y="207"/>
                    <a:pt x="395" y="211"/>
                    <a:pt x="385" y="214"/>
                  </a:cubicBezTo>
                  <a:cubicBezTo>
                    <a:pt x="393" y="181"/>
                    <a:pt x="395" y="161"/>
                    <a:pt x="392" y="154"/>
                  </a:cubicBezTo>
                  <a:cubicBezTo>
                    <a:pt x="390" y="146"/>
                    <a:pt x="380" y="139"/>
                    <a:pt x="361" y="135"/>
                  </a:cubicBezTo>
                  <a:cubicBezTo>
                    <a:pt x="328" y="125"/>
                    <a:pt x="294" y="116"/>
                    <a:pt x="259" y="109"/>
                  </a:cubicBezTo>
                  <a:lnTo>
                    <a:pt x="217" y="341"/>
                  </a:lnTo>
                  <a:close/>
                  <a:moveTo>
                    <a:pt x="245" y="430"/>
                  </a:moveTo>
                  <a:cubicBezTo>
                    <a:pt x="295" y="154"/>
                    <a:pt x="295" y="154"/>
                    <a:pt x="295" y="154"/>
                  </a:cubicBezTo>
                  <a:cubicBezTo>
                    <a:pt x="348" y="163"/>
                    <a:pt x="348" y="163"/>
                    <a:pt x="348" y="163"/>
                  </a:cubicBezTo>
                  <a:cubicBezTo>
                    <a:pt x="299" y="440"/>
                    <a:pt x="299" y="440"/>
                    <a:pt x="299" y="440"/>
                  </a:cubicBezTo>
                  <a:lnTo>
                    <a:pt x="245" y="4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3" name="Freeform 38"/>
            <p:cNvSpPr>
              <a:spLocks noEditPoints="1"/>
            </p:cNvSpPr>
            <p:nvPr/>
          </p:nvSpPr>
          <p:spPr bwMode="auto">
            <a:xfrm>
              <a:off x="4864619" y="3413874"/>
              <a:ext cx="242245" cy="236239"/>
            </a:xfrm>
            <a:custGeom>
              <a:avLst/>
              <a:gdLst>
                <a:gd name="T0" fmla="*/ 102 w 478"/>
                <a:gd name="T1" fmla="*/ 5 h 464"/>
                <a:gd name="T2" fmla="*/ 107 w 478"/>
                <a:gd name="T3" fmla="*/ 0 h 464"/>
                <a:gd name="T4" fmla="*/ 229 w 478"/>
                <a:gd name="T5" fmla="*/ 78 h 464"/>
                <a:gd name="T6" fmla="*/ 269 w 478"/>
                <a:gd name="T7" fmla="*/ 206 h 464"/>
                <a:gd name="T8" fmla="*/ 273 w 478"/>
                <a:gd name="T9" fmla="*/ 206 h 464"/>
                <a:gd name="T10" fmla="*/ 304 w 478"/>
                <a:gd name="T11" fmla="*/ 32 h 464"/>
                <a:gd name="T12" fmla="*/ 353 w 478"/>
                <a:gd name="T13" fmla="*/ 40 h 464"/>
                <a:gd name="T14" fmla="*/ 322 w 478"/>
                <a:gd name="T15" fmla="*/ 209 h 464"/>
                <a:gd name="T16" fmla="*/ 419 w 478"/>
                <a:gd name="T17" fmla="*/ 44 h 464"/>
                <a:gd name="T18" fmla="*/ 424 w 478"/>
                <a:gd name="T19" fmla="*/ 49 h 464"/>
                <a:gd name="T20" fmla="*/ 478 w 478"/>
                <a:gd name="T21" fmla="*/ 91 h 464"/>
                <a:gd name="T22" fmla="*/ 357 w 478"/>
                <a:gd name="T23" fmla="*/ 252 h 464"/>
                <a:gd name="T24" fmla="*/ 415 w 478"/>
                <a:gd name="T25" fmla="*/ 431 h 464"/>
                <a:gd name="T26" fmla="*/ 355 w 478"/>
                <a:gd name="T27" fmla="*/ 464 h 464"/>
                <a:gd name="T28" fmla="*/ 308 w 478"/>
                <a:gd name="T29" fmla="*/ 287 h 464"/>
                <a:gd name="T30" fmla="*/ 280 w 478"/>
                <a:gd name="T31" fmla="*/ 443 h 464"/>
                <a:gd name="T32" fmla="*/ 232 w 478"/>
                <a:gd name="T33" fmla="*/ 435 h 464"/>
                <a:gd name="T34" fmla="*/ 261 w 478"/>
                <a:gd name="T35" fmla="*/ 275 h 464"/>
                <a:gd name="T36" fmla="*/ 240 w 478"/>
                <a:gd name="T37" fmla="*/ 271 h 464"/>
                <a:gd name="T38" fmla="*/ 248 w 478"/>
                <a:gd name="T39" fmla="*/ 229 h 464"/>
                <a:gd name="T40" fmla="*/ 217 w 478"/>
                <a:gd name="T41" fmla="*/ 250 h 464"/>
                <a:gd name="T42" fmla="*/ 211 w 478"/>
                <a:gd name="T43" fmla="*/ 178 h 464"/>
                <a:gd name="T44" fmla="*/ 172 w 478"/>
                <a:gd name="T45" fmla="*/ 202 h 464"/>
                <a:gd name="T46" fmla="*/ 145 w 478"/>
                <a:gd name="T47" fmla="*/ 153 h 464"/>
                <a:gd name="T48" fmla="*/ 183 w 478"/>
                <a:gd name="T49" fmla="*/ 129 h 464"/>
                <a:gd name="T50" fmla="*/ 190 w 478"/>
                <a:gd name="T51" fmla="*/ 124 h 464"/>
                <a:gd name="T52" fmla="*/ 136 w 478"/>
                <a:gd name="T53" fmla="*/ 82 h 464"/>
                <a:gd name="T54" fmla="*/ 122 w 478"/>
                <a:gd name="T55" fmla="*/ 162 h 464"/>
                <a:gd name="T56" fmla="*/ 174 w 478"/>
                <a:gd name="T57" fmla="*/ 225 h 464"/>
                <a:gd name="T58" fmla="*/ 150 w 478"/>
                <a:gd name="T59" fmla="*/ 253 h 464"/>
                <a:gd name="T60" fmla="*/ 237 w 478"/>
                <a:gd name="T61" fmla="*/ 269 h 464"/>
                <a:gd name="T62" fmla="*/ 226 w 478"/>
                <a:gd name="T63" fmla="*/ 328 h 464"/>
                <a:gd name="T64" fmla="*/ 174 w 478"/>
                <a:gd name="T65" fmla="*/ 319 h 464"/>
                <a:gd name="T66" fmla="*/ 213 w 478"/>
                <a:gd name="T67" fmla="*/ 391 h 464"/>
                <a:gd name="T68" fmla="*/ 214 w 478"/>
                <a:gd name="T69" fmla="*/ 399 h 464"/>
                <a:gd name="T70" fmla="*/ 152 w 478"/>
                <a:gd name="T71" fmla="*/ 424 h 464"/>
                <a:gd name="T72" fmla="*/ 117 w 478"/>
                <a:gd name="T73" fmla="*/ 307 h 464"/>
                <a:gd name="T74" fmla="*/ 0 w 478"/>
                <a:gd name="T75" fmla="*/ 286 h 464"/>
                <a:gd name="T76" fmla="*/ 10 w 478"/>
                <a:gd name="T77" fmla="*/ 232 h 464"/>
                <a:gd name="T78" fmla="*/ 15 w 478"/>
                <a:gd name="T79" fmla="*/ 223 h 464"/>
                <a:gd name="T80" fmla="*/ 22 w 478"/>
                <a:gd name="T81" fmla="*/ 225 h 464"/>
                <a:gd name="T82" fmla="*/ 51 w 478"/>
                <a:gd name="T83" fmla="*/ 236 h 464"/>
                <a:gd name="T84" fmla="*/ 127 w 478"/>
                <a:gd name="T85" fmla="*/ 249 h 464"/>
                <a:gd name="T86" fmla="*/ 27 w 478"/>
                <a:gd name="T87" fmla="*/ 158 h 464"/>
                <a:gd name="T88" fmla="*/ 23 w 478"/>
                <a:gd name="T89" fmla="*/ 156 h 464"/>
                <a:gd name="T90" fmla="*/ 15 w 478"/>
                <a:gd name="T91" fmla="*/ 148 h 464"/>
                <a:gd name="T92" fmla="*/ 43 w 478"/>
                <a:gd name="T93" fmla="*/ 88 h 464"/>
                <a:gd name="T94" fmla="*/ 51 w 478"/>
                <a:gd name="T95" fmla="*/ 88 h 464"/>
                <a:gd name="T96" fmla="*/ 71 w 478"/>
                <a:gd name="T97" fmla="*/ 113 h 464"/>
                <a:gd name="T98" fmla="*/ 81 w 478"/>
                <a:gd name="T99" fmla="*/ 124 h 464"/>
                <a:gd name="T100" fmla="*/ 102 w 478"/>
                <a:gd name="T101" fmla="*/ 5 h 464"/>
                <a:gd name="T102" fmla="*/ 26 w 478"/>
                <a:gd name="T103" fmla="*/ 325 h 464"/>
                <a:gd name="T104" fmla="*/ 98 w 478"/>
                <a:gd name="T105" fmla="*/ 317 h 464"/>
                <a:gd name="T106" fmla="*/ 107 w 478"/>
                <a:gd name="T107" fmla="*/ 372 h 464"/>
                <a:gd name="T108" fmla="*/ 48 w 478"/>
                <a:gd name="T109" fmla="*/ 383 h 464"/>
                <a:gd name="T110" fmla="*/ 34 w 478"/>
                <a:gd name="T111" fmla="*/ 386 h 464"/>
                <a:gd name="T112" fmla="*/ 26 w 478"/>
                <a:gd name="T113" fmla="*/ 32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8" h="464">
                  <a:moveTo>
                    <a:pt x="102" y="5"/>
                  </a:moveTo>
                  <a:cubicBezTo>
                    <a:pt x="103" y="1"/>
                    <a:pt x="104" y="0"/>
                    <a:pt x="107" y="0"/>
                  </a:cubicBezTo>
                  <a:cubicBezTo>
                    <a:pt x="166" y="17"/>
                    <a:pt x="207" y="43"/>
                    <a:pt x="229" y="78"/>
                  </a:cubicBezTo>
                  <a:cubicBezTo>
                    <a:pt x="251" y="107"/>
                    <a:pt x="264" y="150"/>
                    <a:pt x="269" y="206"/>
                  </a:cubicBezTo>
                  <a:cubicBezTo>
                    <a:pt x="273" y="206"/>
                    <a:pt x="273" y="206"/>
                    <a:pt x="273" y="206"/>
                  </a:cubicBezTo>
                  <a:cubicBezTo>
                    <a:pt x="304" y="32"/>
                    <a:pt x="304" y="32"/>
                    <a:pt x="304" y="32"/>
                  </a:cubicBezTo>
                  <a:cubicBezTo>
                    <a:pt x="353" y="40"/>
                    <a:pt x="353" y="40"/>
                    <a:pt x="353" y="40"/>
                  </a:cubicBezTo>
                  <a:cubicBezTo>
                    <a:pt x="322" y="209"/>
                    <a:pt x="322" y="209"/>
                    <a:pt x="322" y="209"/>
                  </a:cubicBezTo>
                  <a:cubicBezTo>
                    <a:pt x="373" y="185"/>
                    <a:pt x="405" y="130"/>
                    <a:pt x="419" y="44"/>
                  </a:cubicBezTo>
                  <a:cubicBezTo>
                    <a:pt x="424" y="49"/>
                    <a:pt x="424" y="49"/>
                    <a:pt x="424" y="49"/>
                  </a:cubicBezTo>
                  <a:cubicBezTo>
                    <a:pt x="441" y="66"/>
                    <a:pt x="459" y="80"/>
                    <a:pt x="478" y="91"/>
                  </a:cubicBezTo>
                  <a:cubicBezTo>
                    <a:pt x="450" y="170"/>
                    <a:pt x="409" y="223"/>
                    <a:pt x="357" y="252"/>
                  </a:cubicBezTo>
                  <a:cubicBezTo>
                    <a:pt x="398" y="286"/>
                    <a:pt x="417" y="346"/>
                    <a:pt x="415" y="431"/>
                  </a:cubicBezTo>
                  <a:cubicBezTo>
                    <a:pt x="394" y="435"/>
                    <a:pt x="374" y="446"/>
                    <a:pt x="355" y="464"/>
                  </a:cubicBezTo>
                  <a:cubicBezTo>
                    <a:pt x="363" y="374"/>
                    <a:pt x="347" y="315"/>
                    <a:pt x="308" y="287"/>
                  </a:cubicBezTo>
                  <a:cubicBezTo>
                    <a:pt x="280" y="443"/>
                    <a:pt x="280" y="443"/>
                    <a:pt x="280" y="443"/>
                  </a:cubicBezTo>
                  <a:cubicBezTo>
                    <a:pt x="232" y="435"/>
                    <a:pt x="232" y="435"/>
                    <a:pt x="232" y="435"/>
                  </a:cubicBezTo>
                  <a:cubicBezTo>
                    <a:pt x="261" y="275"/>
                    <a:pt x="261" y="275"/>
                    <a:pt x="261" y="275"/>
                  </a:cubicBezTo>
                  <a:cubicBezTo>
                    <a:pt x="240" y="271"/>
                    <a:pt x="240" y="271"/>
                    <a:pt x="240" y="271"/>
                  </a:cubicBezTo>
                  <a:cubicBezTo>
                    <a:pt x="248" y="229"/>
                    <a:pt x="248" y="229"/>
                    <a:pt x="248" y="229"/>
                  </a:cubicBezTo>
                  <a:cubicBezTo>
                    <a:pt x="237" y="233"/>
                    <a:pt x="227" y="240"/>
                    <a:pt x="217" y="250"/>
                  </a:cubicBezTo>
                  <a:cubicBezTo>
                    <a:pt x="218" y="226"/>
                    <a:pt x="216" y="202"/>
                    <a:pt x="211" y="178"/>
                  </a:cubicBezTo>
                  <a:cubicBezTo>
                    <a:pt x="205" y="177"/>
                    <a:pt x="192" y="185"/>
                    <a:pt x="172" y="202"/>
                  </a:cubicBezTo>
                  <a:cubicBezTo>
                    <a:pt x="145" y="153"/>
                    <a:pt x="145" y="153"/>
                    <a:pt x="145" y="153"/>
                  </a:cubicBezTo>
                  <a:cubicBezTo>
                    <a:pt x="152" y="148"/>
                    <a:pt x="165" y="140"/>
                    <a:pt x="183" y="129"/>
                  </a:cubicBezTo>
                  <a:cubicBezTo>
                    <a:pt x="171" y="135"/>
                    <a:pt x="173" y="134"/>
                    <a:pt x="190" y="124"/>
                  </a:cubicBezTo>
                  <a:cubicBezTo>
                    <a:pt x="177" y="104"/>
                    <a:pt x="159" y="90"/>
                    <a:pt x="136" y="82"/>
                  </a:cubicBezTo>
                  <a:cubicBezTo>
                    <a:pt x="122" y="162"/>
                    <a:pt x="122" y="162"/>
                    <a:pt x="122" y="162"/>
                  </a:cubicBezTo>
                  <a:cubicBezTo>
                    <a:pt x="142" y="181"/>
                    <a:pt x="159" y="202"/>
                    <a:pt x="174" y="225"/>
                  </a:cubicBezTo>
                  <a:cubicBezTo>
                    <a:pt x="164" y="236"/>
                    <a:pt x="156" y="245"/>
                    <a:pt x="150" y="253"/>
                  </a:cubicBezTo>
                  <a:cubicBezTo>
                    <a:pt x="237" y="269"/>
                    <a:pt x="237" y="269"/>
                    <a:pt x="237" y="269"/>
                  </a:cubicBezTo>
                  <a:cubicBezTo>
                    <a:pt x="226" y="328"/>
                    <a:pt x="226" y="328"/>
                    <a:pt x="226" y="328"/>
                  </a:cubicBezTo>
                  <a:cubicBezTo>
                    <a:pt x="174" y="319"/>
                    <a:pt x="174" y="319"/>
                    <a:pt x="174" y="319"/>
                  </a:cubicBezTo>
                  <a:cubicBezTo>
                    <a:pt x="195" y="356"/>
                    <a:pt x="207" y="380"/>
                    <a:pt x="213" y="391"/>
                  </a:cubicBezTo>
                  <a:cubicBezTo>
                    <a:pt x="216" y="394"/>
                    <a:pt x="217" y="397"/>
                    <a:pt x="214" y="399"/>
                  </a:cubicBezTo>
                  <a:cubicBezTo>
                    <a:pt x="201" y="404"/>
                    <a:pt x="181" y="413"/>
                    <a:pt x="152" y="424"/>
                  </a:cubicBezTo>
                  <a:cubicBezTo>
                    <a:pt x="148" y="383"/>
                    <a:pt x="136" y="343"/>
                    <a:pt x="117" y="307"/>
                  </a:cubicBezTo>
                  <a:cubicBezTo>
                    <a:pt x="0" y="286"/>
                    <a:pt x="0" y="286"/>
                    <a:pt x="0" y="286"/>
                  </a:cubicBezTo>
                  <a:cubicBezTo>
                    <a:pt x="6" y="254"/>
                    <a:pt x="9" y="236"/>
                    <a:pt x="10" y="232"/>
                  </a:cubicBezTo>
                  <a:cubicBezTo>
                    <a:pt x="11" y="226"/>
                    <a:pt x="13" y="223"/>
                    <a:pt x="15" y="223"/>
                  </a:cubicBezTo>
                  <a:cubicBezTo>
                    <a:pt x="17" y="222"/>
                    <a:pt x="19" y="223"/>
                    <a:pt x="22" y="225"/>
                  </a:cubicBezTo>
                  <a:cubicBezTo>
                    <a:pt x="32" y="230"/>
                    <a:pt x="41" y="234"/>
                    <a:pt x="51" y="236"/>
                  </a:cubicBezTo>
                  <a:cubicBezTo>
                    <a:pt x="127" y="249"/>
                    <a:pt x="127" y="249"/>
                    <a:pt x="127" y="249"/>
                  </a:cubicBezTo>
                  <a:cubicBezTo>
                    <a:pt x="104" y="214"/>
                    <a:pt x="71" y="184"/>
                    <a:pt x="27" y="158"/>
                  </a:cubicBezTo>
                  <a:cubicBezTo>
                    <a:pt x="26" y="158"/>
                    <a:pt x="24" y="157"/>
                    <a:pt x="23" y="156"/>
                  </a:cubicBezTo>
                  <a:cubicBezTo>
                    <a:pt x="17" y="153"/>
                    <a:pt x="15" y="151"/>
                    <a:pt x="15" y="148"/>
                  </a:cubicBezTo>
                  <a:cubicBezTo>
                    <a:pt x="20" y="133"/>
                    <a:pt x="30" y="113"/>
                    <a:pt x="43" y="88"/>
                  </a:cubicBezTo>
                  <a:cubicBezTo>
                    <a:pt x="46" y="86"/>
                    <a:pt x="49" y="86"/>
                    <a:pt x="51" y="88"/>
                  </a:cubicBezTo>
                  <a:cubicBezTo>
                    <a:pt x="55" y="94"/>
                    <a:pt x="62" y="102"/>
                    <a:pt x="71" y="113"/>
                  </a:cubicBezTo>
                  <a:cubicBezTo>
                    <a:pt x="76" y="117"/>
                    <a:pt x="79" y="121"/>
                    <a:pt x="81" y="124"/>
                  </a:cubicBezTo>
                  <a:lnTo>
                    <a:pt x="102" y="5"/>
                  </a:lnTo>
                  <a:close/>
                  <a:moveTo>
                    <a:pt x="26" y="325"/>
                  </a:moveTo>
                  <a:cubicBezTo>
                    <a:pt x="98" y="317"/>
                    <a:pt x="98" y="317"/>
                    <a:pt x="98" y="317"/>
                  </a:cubicBezTo>
                  <a:cubicBezTo>
                    <a:pt x="107" y="372"/>
                    <a:pt x="107" y="372"/>
                    <a:pt x="107" y="372"/>
                  </a:cubicBezTo>
                  <a:cubicBezTo>
                    <a:pt x="88" y="374"/>
                    <a:pt x="68" y="377"/>
                    <a:pt x="48" y="383"/>
                  </a:cubicBezTo>
                  <a:cubicBezTo>
                    <a:pt x="40" y="385"/>
                    <a:pt x="35" y="386"/>
                    <a:pt x="34" y="386"/>
                  </a:cubicBezTo>
                  <a:lnTo>
                    <a:pt x="26" y="3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4" name="Freeform 39"/>
            <p:cNvSpPr>
              <a:spLocks noEditPoints="1"/>
            </p:cNvSpPr>
            <p:nvPr/>
          </p:nvSpPr>
          <p:spPr bwMode="auto">
            <a:xfrm>
              <a:off x="3923666" y="4641114"/>
              <a:ext cx="254257" cy="254257"/>
            </a:xfrm>
            <a:custGeom>
              <a:avLst/>
              <a:gdLst>
                <a:gd name="T0" fmla="*/ 114 w 500"/>
                <a:gd name="T1" fmla="*/ 455 h 500"/>
                <a:gd name="T2" fmla="*/ 88 w 500"/>
                <a:gd name="T3" fmla="*/ 401 h 500"/>
                <a:gd name="T4" fmla="*/ 134 w 500"/>
                <a:gd name="T5" fmla="*/ 379 h 500"/>
                <a:gd name="T6" fmla="*/ 156 w 500"/>
                <a:gd name="T7" fmla="*/ 320 h 500"/>
                <a:gd name="T8" fmla="*/ 153 w 500"/>
                <a:gd name="T9" fmla="*/ 224 h 500"/>
                <a:gd name="T10" fmla="*/ 149 w 500"/>
                <a:gd name="T11" fmla="*/ 307 h 500"/>
                <a:gd name="T12" fmla="*/ 73 w 500"/>
                <a:gd name="T13" fmla="*/ 268 h 500"/>
                <a:gd name="T14" fmla="*/ 6 w 500"/>
                <a:gd name="T15" fmla="*/ 249 h 500"/>
                <a:gd name="T16" fmla="*/ 13 w 500"/>
                <a:gd name="T17" fmla="*/ 225 h 500"/>
                <a:gd name="T18" fmla="*/ 44 w 500"/>
                <a:gd name="T19" fmla="*/ 211 h 500"/>
                <a:gd name="T20" fmla="*/ 52 w 500"/>
                <a:gd name="T21" fmla="*/ 121 h 500"/>
                <a:gd name="T22" fmla="*/ 124 w 500"/>
                <a:gd name="T23" fmla="*/ 169 h 500"/>
                <a:gd name="T24" fmla="*/ 121 w 500"/>
                <a:gd name="T25" fmla="*/ 53 h 500"/>
                <a:gd name="T26" fmla="*/ 181 w 500"/>
                <a:gd name="T27" fmla="*/ 86 h 500"/>
                <a:gd name="T28" fmla="*/ 203 w 500"/>
                <a:gd name="T29" fmla="*/ 19 h 500"/>
                <a:gd name="T30" fmla="*/ 331 w 500"/>
                <a:gd name="T31" fmla="*/ 7 h 500"/>
                <a:gd name="T32" fmla="*/ 409 w 500"/>
                <a:gd name="T33" fmla="*/ 75 h 500"/>
                <a:gd name="T34" fmla="*/ 346 w 500"/>
                <a:gd name="T35" fmla="*/ 81 h 500"/>
                <a:gd name="T36" fmla="*/ 255 w 500"/>
                <a:gd name="T37" fmla="*/ 118 h 500"/>
                <a:gd name="T38" fmla="*/ 312 w 500"/>
                <a:gd name="T39" fmla="*/ 134 h 500"/>
                <a:gd name="T40" fmla="*/ 378 w 500"/>
                <a:gd name="T41" fmla="*/ 154 h 500"/>
                <a:gd name="T42" fmla="*/ 292 w 500"/>
                <a:gd name="T43" fmla="*/ 190 h 500"/>
                <a:gd name="T44" fmla="*/ 295 w 500"/>
                <a:gd name="T45" fmla="*/ 248 h 500"/>
                <a:gd name="T46" fmla="*/ 473 w 500"/>
                <a:gd name="T47" fmla="*/ 201 h 500"/>
                <a:gd name="T48" fmla="*/ 373 w 500"/>
                <a:gd name="T49" fmla="*/ 320 h 500"/>
                <a:gd name="T50" fmla="*/ 429 w 500"/>
                <a:gd name="T51" fmla="*/ 357 h 500"/>
                <a:gd name="T52" fmla="*/ 426 w 500"/>
                <a:gd name="T53" fmla="*/ 371 h 500"/>
                <a:gd name="T54" fmla="*/ 381 w 500"/>
                <a:gd name="T55" fmla="*/ 407 h 500"/>
                <a:gd name="T56" fmla="*/ 248 w 500"/>
                <a:gd name="T57" fmla="*/ 385 h 500"/>
                <a:gd name="T58" fmla="*/ 324 w 500"/>
                <a:gd name="T59" fmla="*/ 392 h 500"/>
                <a:gd name="T60" fmla="*/ 180 w 500"/>
                <a:gd name="T61" fmla="*/ 500 h 500"/>
                <a:gd name="T62" fmla="*/ 162 w 500"/>
                <a:gd name="T63" fmla="*/ 445 h 500"/>
                <a:gd name="T64" fmla="*/ 201 w 500"/>
                <a:gd name="T65" fmla="*/ 410 h 500"/>
                <a:gd name="T66" fmla="*/ 210 w 500"/>
                <a:gd name="T67" fmla="*/ 141 h 500"/>
                <a:gd name="T68" fmla="*/ 242 w 500"/>
                <a:gd name="T69" fmla="*/ 284 h 500"/>
                <a:gd name="T70" fmla="*/ 221 w 500"/>
                <a:gd name="T71" fmla="*/ 333 h 500"/>
                <a:gd name="T72" fmla="*/ 253 w 500"/>
                <a:gd name="T73" fmla="*/ 27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0" h="500">
                  <a:moveTo>
                    <a:pt x="201" y="410"/>
                  </a:moveTo>
                  <a:cubicBezTo>
                    <a:pt x="114" y="455"/>
                    <a:pt x="114" y="455"/>
                    <a:pt x="114" y="455"/>
                  </a:cubicBezTo>
                  <a:cubicBezTo>
                    <a:pt x="101" y="431"/>
                    <a:pt x="94" y="417"/>
                    <a:pt x="92" y="413"/>
                  </a:cubicBezTo>
                  <a:cubicBezTo>
                    <a:pt x="89" y="408"/>
                    <a:pt x="88" y="404"/>
                    <a:pt x="88" y="401"/>
                  </a:cubicBezTo>
                  <a:cubicBezTo>
                    <a:pt x="88" y="398"/>
                    <a:pt x="91" y="395"/>
                    <a:pt x="98" y="393"/>
                  </a:cubicBezTo>
                  <a:cubicBezTo>
                    <a:pt x="111" y="389"/>
                    <a:pt x="122" y="385"/>
                    <a:pt x="134" y="379"/>
                  </a:cubicBezTo>
                  <a:cubicBezTo>
                    <a:pt x="175" y="357"/>
                    <a:pt x="175" y="357"/>
                    <a:pt x="175" y="357"/>
                  </a:cubicBezTo>
                  <a:cubicBezTo>
                    <a:pt x="156" y="320"/>
                    <a:pt x="156" y="320"/>
                    <a:pt x="156" y="320"/>
                  </a:cubicBezTo>
                  <a:cubicBezTo>
                    <a:pt x="193" y="301"/>
                    <a:pt x="193" y="301"/>
                    <a:pt x="193" y="301"/>
                  </a:cubicBezTo>
                  <a:cubicBezTo>
                    <a:pt x="153" y="224"/>
                    <a:pt x="153" y="224"/>
                    <a:pt x="153" y="224"/>
                  </a:cubicBezTo>
                  <a:cubicBezTo>
                    <a:pt x="116" y="243"/>
                    <a:pt x="116" y="243"/>
                    <a:pt x="116" y="243"/>
                  </a:cubicBezTo>
                  <a:cubicBezTo>
                    <a:pt x="149" y="307"/>
                    <a:pt x="149" y="307"/>
                    <a:pt x="149" y="307"/>
                  </a:cubicBezTo>
                  <a:cubicBezTo>
                    <a:pt x="106" y="330"/>
                    <a:pt x="106" y="330"/>
                    <a:pt x="106" y="330"/>
                  </a:cubicBezTo>
                  <a:cubicBezTo>
                    <a:pt x="73" y="268"/>
                    <a:pt x="73" y="268"/>
                    <a:pt x="73" y="268"/>
                  </a:cubicBezTo>
                  <a:cubicBezTo>
                    <a:pt x="28" y="291"/>
                    <a:pt x="28" y="291"/>
                    <a:pt x="28" y="291"/>
                  </a:cubicBezTo>
                  <a:cubicBezTo>
                    <a:pt x="17" y="269"/>
                    <a:pt x="9" y="255"/>
                    <a:pt x="6" y="249"/>
                  </a:cubicBezTo>
                  <a:cubicBezTo>
                    <a:pt x="3" y="243"/>
                    <a:pt x="1" y="238"/>
                    <a:pt x="1" y="235"/>
                  </a:cubicBezTo>
                  <a:cubicBezTo>
                    <a:pt x="0" y="231"/>
                    <a:pt x="4" y="228"/>
                    <a:pt x="13" y="225"/>
                  </a:cubicBezTo>
                  <a:cubicBezTo>
                    <a:pt x="21" y="222"/>
                    <a:pt x="29" y="219"/>
                    <a:pt x="35" y="215"/>
                  </a:cubicBezTo>
                  <a:cubicBezTo>
                    <a:pt x="44" y="211"/>
                    <a:pt x="44" y="211"/>
                    <a:pt x="44" y="211"/>
                  </a:cubicBezTo>
                  <a:cubicBezTo>
                    <a:pt x="9" y="144"/>
                    <a:pt x="9" y="144"/>
                    <a:pt x="9" y="144"/>
                  </a:cubicBezTo>
                  <a:cubicBezTo>
                    <a:pt x="52" y="121"/>
                    <a:pt x="52" y="121"/>
                    <a:pt x="52" y="121"/>
                  </a:cubicBezTo>
                  <a:cubicBezTo>
                    <a:pt x="87" y="188"/>
                    <a:pt x="87" y="188"/>
                    <a:pt x="87" y="188"/>
                  </a:cubicBezTo>
                  <a:cubicBezTo>
                    <a:pt x="124" y="169"/>
                    <a:pt x="124" y="169"/>
                    <a:pt x="124" y="169"/>
                  </a:cubicBezTo>
                  <a:cubicBezTo>
                    <a:pt x="76" y="77"/>
                    <a:pt x="76" y="77"/>
                    <a:pt x="76" y="77"/>
                  </a:cubicBezTo>
                  <a:cubicBezTo>
                    <a:pt x="121" y="53"/>
                    <a:pt x="121" y="53"/>
                    <a:pt x="121" y="53"/>
                  </a:cubicBezTo>
                  <a:cubicBezTo>
                    <a:pt x="147" y="104"/>
                    <a:pt x="147" y="104"/>
                    <a:pt x="147" y="104"/>
                  </a:cubicBezTo>
                  <a:cubicBezTo>
                    <a:pt x="181" y="86"/>
                    <a:pt x="181" y="86"/>
                    <a:pt x="181" y="86"/>
                  </a:cubicBezTo>
                  <a:cubicBezTo>
                    <a:pt x="158" y="43"/>
                    <a:pt x="158" y="43"/>
                    <a:pt x="158" y="43"/>
                  </a:cubicBezTo>
                  <a:cubicBezTo>
                    <a:pt x="203" y="19"/>
                    <a:pt x="203" y="19"/>
                    <a:pt x="203" y="19"/>
                  </a:cubicBezTo>
                  <a:cubicBezTo>
                    <a:pt x="226" y="62"/>
                    <a:pt x="226" y="62"/>
                    <a:pt x="226" y="62"/>
                  </a:cubicBezTo>
                  <a:cubicBezTo>
                    <a:pt x="331" y="7"/>
                    <a:pt x="331" y="7"/>
                    <a:pt x="331" y="7"/>
                  </a:cubicBezTo>
                  <a:cubicBezTo>
                    <a:pt x="346" y="0"/>
                    <a:pt x="358" y="1"/>
                    <a:pt x="369" y="11"/>
                  </a:cubicBezTo>
                  <a:cubicBezTo>
                    <a:pt x="380" y="20"/>
                    <a:pt x="393" y="41"/>
                    <a:pt x="409" y="75"/>
                  </a:cubicBezTo>
                  <a:cubicBezTo>
                    <a:pt x="389" y="93"/>
                    <a:pt x="375" y="107"/>
                    <a:pt x="368" y="118"/>
                  </a:cubicBezTo>
                  <a:cubicBezTo>
                    <a:pt x="357" y="95"/>
                    <a:pt x="350" y="83"/>
                    <a:pt x="346" y="81"/>
                  </a:cubicBezTo>
                  <a:cubicBezTo>
                    <a:pt x="342" y="76"/>
                    <a:pt x="336" y="75"/>
                    <a:pt x="328" y="79"/>
                  </a:cubicBezTo>
                  <a:cubicBezTo>
                    <a:pt x="255" y="118"/>
                    <a:pt x="255" y="118"/>
                    <a:pt x="255" y="118"/>
                  </a:cubicBezTo>
                  <a:cubicBezTo>
                    <a:pt x="284" y="173"/>
                    <a:pt x="284" y="173"/>
                    <a:pt x="284" y="173"/>
                  </a:cubicBezTo>
                  <a:cubicBezTo>
                    <a:pt x="290" y="165"/>
                    <a:pt x="299" y="153"/>
                    <a:pt x="312" y="134"/>
                  </a:cubicBezTo>
                  <a:cubicBezTo>
                    <a:pt x="320" y="124"/>
                    <a:pt x="324" y="118"/>
                    <a:pt x="325" y="117"/>
                  </a:cubicBezTo>
                  <a:cubicBezTo>
                    <a:pt x="378" y="154"/>
                    <a:pt x="378" y="154"/>
                    <a:pt x="378" y="154"/>
                  </a:cubicBezTo>
                  <a:cubicBezTo>
                    <a:pt x="360" y="179"/>
                    <a:pt x="345" y="199"/>
                    <a:pt x="335" y="214"/>
                  </a:cubicBezTo>
                  <a:cubicBezTo>
                    <a:pt x="292" y="190"/>
                    <a:pt x="292" y="190"/>
                    <a:pt x="292" y="190"/>
                  </a:cubicBezTo>
                  <a:cubicBezTo>
                    <a:pt x="317" y="236"/>
                    <a:pt x="317" y="236"/>
                    <a:pt x="317" y="236"/>
                  </a:cubicBezTo>
                  <a:cubicBezTo>
                    <a:pt x="295" y="248"/>
                    <a:pt x="295" y="248"/>
                    <a:pt x="295" y="248"/>
                  </a:cubicBezTo>
                  <a:cubicBezTo>
                    <a:pt x="329" y="277"/>
                    <a:pt x="329" y="277"/>
                    <a:pt x="329" y="277"/>
                  </a:cubicBezTo>
                  <a:cubicBezTo>
                    <a:pt x="473" y="201"/>
                    <a:pt x="473" y="201"/>
                    <a:pt x="473" y="201"/>
                  </a:cubicBezTo>
                  <a:cubicBezTo>
                    <a:pt x="500" y="253"/>
                    <a:pt x="500" y="253"/>
                    <a:pt x="500" y="253"/>
                  </a:cubicBezTo>
                  <a:cubicBezTo>
                    <a:pt x="373" y="320"/>
                    <a:pt x="373" y="320"/>
                    <a:pt x="373" y="320"/>
                  </a:cubicBezTo>
                  <a:cubicBezTo>
                    <a:pt x="379" y="324"/>
                    <a:pt x="388" y="330"/>
                    <a:pt x="400" y="338"/>
                  </a:cubicBezTo>
                  <a:cubicBezTo>
                    <a:pt x="413" y="347"/>
                    <a:pt x="422" y="353"/>
                    <a:pt x="429" y="357"/>
                  </a:cubicBezTo>
                  <a:cubicBezTo>
                    <a:pt x="431" y="358"/>
                    <a:pt x="432" y="361"/>
                    <a:pt x="430" y="364"/>
                  </a:cubicBezTo>
                  <a:cubicBezTo>
                    <a:pt x="424" y="372"/>
                    <a:pt x="423" y="374"/>
                    <a:pt x="426" y="371"/>
                  </a:cubicBezTo>
                  <a:cubicBezTo>
                    <a:pt x="408" y="392"/>
                    <a:pt x="395" y="406"/>
                    <a:pt x="387" y="415"/>
                  </a:cubicBezTo>
                  <a:cubicBezTo>
                    <a:pt x="381" y="407"/>
                    <a:pt x="381" y="407"/>
                    <a:pt x="381" y="407"/>
                  </a:cubicBezTo>
                  <a:cubicBezTo>
                    <a:pt x="363" y="384"/>
                    <a:pt x="344" y="364"/>
                    <a:pt x="323" y="346"/>
                  </a:cubicBezTo>
                  <a:cubicBezTo>
                    <a:pt x="248" y="385"/>
                    <a:pt x="248" y="385"/>
                    <a:pt x="248" y="385"/>
                  </a:cubicBezTo>
                  <a:cubicBezTo>
                    <a:pt x="261" y="410"/>
                    <a:pt x="261" y="410"/>
                    <a:pt x="261" y="410"/>
                  </a:cubicBezTo>
                  <a:cubicBezTo>
                    <a:pt x="283" y="403"/>
                    <a:pt x="304" y="397"/>
                    <a:pt x="324" y="392"/>
                  </a:cubicBezTo>
                  <a:cubicBezTo>
                    <a:pt x="326" y="416"/>
                    <a:pt x="328" y="433"/>
                    <a:pt x="331" y="444"/>
                  </a:cubicBezTo>
                  <a:cubicBezTo>
                    <a:pt x="282" y="454"/>
                    <a:pt x="231" y="473"/>
                    <a:pt x="180" y="500"/>
                  </a:cubicBezTo>
                  <a:cubicBezTo>
                    <a:pt x="176" y="489"/>
                    <a:pt x="176" y="489"/>
                    <a:pt x="176" y="489"/>
                  </a:cubicBezTo>
                  <a:cubicBezTo>
                    <a:pt x="171" y="470"/>
                    <a:pt x="166" y="456"/>
                    <a:pt x="162" y="445"/>
                  </a:cubicBezTo>
                  <a:cubicBezTo>
                    <a:pt x="177" y="439"/>
                    <a:pt x="193" y="433"/>
                    <a:pt x="210" y="428"/>
                  </a:cubicBezTo>
                  <a:lnTo>
                    <a:pt x="201" y="410"/>
                  </a:lnTo>
                  <a:close/>
                  <a:moveTo>
                    <a:pt x="272" y="262"/>
                  </a:moveTo>
                  <a:cubicBezTo>
                    <a:pt x="210" y="141"/>
                    <a:pt x="210" y="141"/>
                    <a:pt x="210" y="141"/>
                  </a:cubicBezTo>
                  <a:cubicBezTo>
                    <a:pt x="176" y="159"/>
                    <a:pt x="176" y="159"/>
                    <a:pt x="176" y="159"/>
                  </a:cubicBezTo>
                  <a:cubicBezTo>
                    <a:pt x="242" y="284"/>
                    <a:pt x="242" y="284"/>
                    <a:pt x="242" y="284"/>
                  </a:cubicBezTo>
                  <a:cubicBezTo>
                    <a:pt x="205" y="303"/>
                    <a:pt x="205" y="303"/>
                    <a:pt x="205" y="303"/>
                  </a:cubicBezTo>
                  <a:cubicBezTo>
                    <a:pt x="221" y="333"/>
                    <a:pt x="221" y="333"/>
                    <a:pt x="221" y="333"/>
                  </a:cubicBezTo>
                  <a:cubicBezTo>
                    <a:pt x="281" y="302"/>
                    <a:pt x="281" y="302"/>
                    <a:pt x="281" y="302"/>
                  </a:cubicBezTo>
                  <a:cubicBezTo>
                    <a:pt x="253" y="276"/>
                    <a:pt x="253" y="276"/>
                    <a:pt x="253" y="276"/>
                  </a:cubicBezTo>
                  <a:lnTo>
                    <a:pt x="272" y="26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5" name="Freeform 40"/>
            <p:cNvSpPr>
              <a:spLocks noEditPoints="1"/>
            </p:cNvSpPr>
            <p:nvPr/>
          </p:nvSpPr>
          <p:spPr bwMode="auto">
            <a:xfrm>
              <a:off x="4169915" y="4492964"/>
              <a:ext cx="280284" cy="264267"/>
            </a:xfrm>
            <a:custGeom>
              <a:avLst/>
              <a:gdLst>
                <a:gd name="T0" fmla="*/ 26 w 550"/>
                <a:gd name="T1" fmla="*/ 242 h 518"/>
                <a:gd name="T2" fmla="*/ 4 w 550"/>
                <a:gd name="T3" fmla="*/ 196 h 518"/>
                <a:gd name="T4" fmla="*/ 1 w 550"/>
                <a:gd name="T5" fmla="*/ 177 h 518"/>
                <a:gd name="T6" fmla="*/ 7 w 550"/>
                <a:gd name="T7" fmla="*/ 173 h 518"/>
                <a:gd name="T8" fmla="*/ 51 w 550"/>
                <a:gd name="T9" fmla="*/ 159 h 518"/>
                <a:gd name="T10" fmla="*/ 325 w 550"/>
                <a:gd name="T11" fmla="*/ 16 h 518"/>
                <a:gd name="T12" fmla="*/ 377 w 550"/>
                <a:gd name="T13" fmla="*/ 8 h 518"/>
                <a:gd name="T14" fmla="*/ 420 w 550"/>
                <a:gd name="T15" fmla="*/ 75 h 518"/>
                <a:gd name="T16" fmla="*/ 377 w 550"/>
                <a:gd name="T17" fmla="*/ 118 h 518"/>
                <a:gd name="T18" fmla="*/ 354 w 550"/>
                <a:gd name="T19" fmla="*/ 83 h 518"/>
                <a:gd name="T20" fmla="*/ 329 w 550"/>
                <a:gd name="T21" fmla="*/ 84 h 518"/>
                <a:gd name="T22" fmla="*/ 26 w 550"/>
                <a:gd name="T23" fmla="*/ 242 h 518"/>
                <a:gd name="T24" fmla="*/ 112 w 550"/>
                <a:gd name="T25" fmla="*/ 295 h 518"/>
                <a:gd name="T26" fmla="*/ 87 w 550"/>
                <a:gd name="T27" fmla="*/ 236 h 518"/>
                <a:gd name="T28" fmla="*/ 95 w 550"/>
                <a:gd name="T29" fmla="*/ 231 h 518"/>
                <a:gd name="T30" fmla="*/ 131 w 550"/>
                <a:gd name="T31" fmla="*/ 219 h 518"/>
                <a:gd name="T32" fmla="*/ 327 w 550"/>
                <a:gd name="T33" fmla="*/ 117 h 518"/>
                <a:gd name="T34" fmla="*/ 354 w 550"/>
                <a:gd name="T35" fmla="*/ 169 h 518"/>
                <a:gd name="T36" fmla="*/ 112 w 550"/>
                <a:gd name="T37" fmla="*/ 295 h 518"/>
                <a:gd name="T38" fmla="*/ 327 w 550"/>
                <a:gd name="T39" fmla="*/ 443 h 518"/>
                <a:gd name="T40" fmla="*/ 183 w 550"/>
                <a:gd name="T41" fmla="*/ 518 h 518"/>
                <a:gd name="T42" fmla="*/ 91 w 550"/>
                <a:gd name="T43" fmla="*/ 341 h 518"/>
                <a:gd name="T44" fmla="*/ 234 w 550"/>
                <a:gd name="T45" fmla="*/ 265 h 518"/>
                <a:gd name="T46" fmla="*/ 273 w 550"/>
                <a:gd name="T47" fmla="*/ 339 h 518"/>
                <a:gd name="T48" fmla="*/ 308 w 550"/>
                <a:gd name="T49" fmla="*/ 321 h 518"/>
                <a:gd name="T50" fmla="*/ 266 w 550"/>
                <a:gd name="T51" fmla="*/ 240 h 518"/>
                <a:gd name="T52" fmla="*/ 266 w 550"/>
                <a:gd name="T53" fmla="*/ 236 h 518"/>
                <a:gd name="T54" fmla="*/ 315 w 550"/>
                <a:gd name="T55" fmla="*/ 213 h 518"/>
                <a:gd name="T56" fmla="*/ 416 w 550"/>
                <a:gd name="T57" fmla="*/ 164 h 518"/>
                <a:gd name="T58" fmla="*/ 492 w 550"/>
                <a:gd name="T59" fmla="*/ 220 h 518"/>
                <a:gd name="T60" fmla="*/ 497 w 550"/>
                <a:gd name="T61" fmla="*/ 230 h 518"/>
                <a:gd name="T62" fmla="*/ 459 w 550"/>
                <a:gd name="T63" fmla="*/ 272 h 518"/>
                <a:gd name="T64" fmla="*/ 416 w 550"/>
                <a:gd name="T65" fmla="*/ 230 h 518"/>
                <a:gd name="T66" fmla="*/ 384 w 550"/>
                <a:gd name="T67" fmla="*/ 242 h 518"/>
                <a:gd name="T68" fmla="*/ 339 w 550"/>
                <a:gd name="T69" fmla="*/ 266 h 518"/>
                <a:gd name="T70" fmla="*/ 357 w 550"/>
                <a:gd name="T71" fmla="*/ 301 h 518"/>
                <a:gd name="T72" fmla="*/ 550 w 550"/>
                <a:gd name="T73" fmla="*/ 311 h 518"/>
                <a:gd name="T74" fmla="*/ 542 w 550"/>
                <a:gd name="T75" fmla="*/ 369 h 518"/>
                <a:gd name="T76" fmla="*/ 385 w 550"/>
                <a:gd name="T77" fmla="*/ 355 h 518"/>
                <a:gd name="T78" fmla="*/ 420 w 550"/>
                <a:gd name="T79" fmla="*/ 422 h 518"/>
                <a:gd name="T80" fmla="*/ 373 w 550"/>
                <a:gd name="T81" fmla="*/ 446 h 518"/>
                <a:gd name="T82" fmla="*/ 336 w 550"/>
                <a:gd name="T83" fmla="*/ 374 h 518"/>
                <a:gd name="T84" fmla="*/ 301 w 550"/>
                <a:gd name="T85" fmla="*/ 392 h 518"/>
                <a:gd name="T86" fmla="*/ 327 w 550"/>
                <a:gd name="T87" fmla="*/ 443 h 518"/>
                <a:gd name="T88" fmla="*/ 252 w 550"/>
                <a:gd name="T89" fmla="*/ 414 h 518"/>
                <a:gd name="T90" fmla="*/ 217 w 550"/>
                <a:gd name="T91" fmla="*/ 347 h 518"/>
                <a:gd name="T92" fmla="*/ 167 w 550"/>
                <a:gd name="T93" fmla="*/ 373 h 518"/>
                <a:gd name="T94" fmla="*/ 202 w 550"/>
                <a:gd name="T95" fmla="*/ 440 h 518"/>
                <a:gd name="T96" fmla="*/ 252 w 550"/>
                <a:gd name="T97" fmla="*/ 414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0" h="518">
                  <a:moveTo>
                    <a:pt x="26" y="242"/>
                  </a:moveTo>
                  <a:cubicBezTo>
                    <a:pt x="14" y="219"/>
                    <a:pt x="7" y="203"/>
                    <a:pt x="4" y="196"/>
                  </a:cubicBezTo>
                  <a:cubicBezTo>
                    <a:pt x="1" y="187"/>
                    <a:pt x="0" y="180"/>
                    <a:pt x="1" y="177"/>
                  </a:cubicBezTo>
                  <a:cubicBezTo>
                    <a:pt x="1" y="175"/>
                    <a:pt x="3" y="174"/>
                    <a:pt x="7" y="173"/>
                  </a:cubicBezTo>
                  <a:cubicBezTo>
                    <a:pt x="21" y="172"/>
                    <a:pt x="35" y="167"/>
                    <a:pt x="51" y="159"/>
                  </a:cubicBezTo>
                  <a:cubicBezTo>
                    <a:pt x="325" y="16"/>
                    <a:pt x="325" y="16"/>
                    <a:pt x="325" y="16"/>
                  </a:cubicBezTo>
                  <a:cubicBezTo>
                    <a:pt x="348" y="2"/>
                    <a:pt x="365" y="0"/>
                    <a:pt x="377" y="8"/>
                  </a:cubicBezTo>
                  <a:cubicBezTo>
                    <a:pt x="388" y="14"/>
                    <a:pt x="403" y="37"/>
                    <a:pt x="420" y="75"/>
                  </a:cubicBezTo>
                  <a:cubicBezTo>
                    <a:pt x="404" y="86"/>
                    <a:pt x="390" y="100"/>
                    <a:pt x="377" y="118"/>
                  </a:cubicBezTo>
                  <a:cubicBezTo>
                    <a:pt x="367" y="98"/>
                    <a:pt x="360" y="86"/>
                    <a:pt x="354" y="83"/>
                  </a:cubicBezTo>
                  <a:cubicBezTo>
                    <a:pt x="349" y="78"/>
                    <a:pt x="340" y="78"/>
                    <a:pt x="329" y="84"/>
                  </a:cubicBezTo>
                  <a:lnTo>
                    <a:pt x="26" y="242"/>
                  </a:lnTo>
                  <a:close/>
                  <a:moveTo>
                    <a:pt x="112" y="295"/>
                  </a:moveTo>
                  <a:cubicBezTo>
                    <a:pt x="90" y="260"/>
                    <a:pt x="82" y="240"/>
                    <a:pt x="87" y="236"/>
                  </a:cubicBezTo>
                  <a:cubicBezTo>
                    <a:pt x="88" y="234"/>
                    <a:pt x="90" y="233"/>
                    <a:pt x="95" y="231"/>
                  </a:cubicBezTo>
                  <a:cubicBezTo>
                    <a:pt x="108" y="229"/>
                    <a:pt x="120" y="225"/>
                    <a:pt x="131" y="219"/>
                  </a:cubicBezTo>
                  <a:cubicBezTo>
                    <a:pt x="327" y="117"/>
                    <a:pt x="327" y="117"/>
                    <a:pt x="327" y="117"/>
                  </a:cubicBezTo>
                  <a:cubicBezTo>
                    <a:pt x="354" y="169"/>
                    <a:pt x="354" y="169"/>
                    <a:pt x="354" y="169"/>
                  </a:cubicBezTo>
                  <a:lnTo>
                    <a:pt x="112" y="295"/>
                  </a:lnTo>
                  <a:close/>
                  <a:moveTo>
                    <a:pt x="327" y="443"/>
                  </a:moveTo>
                  <a:cubicBezTo>
                    <a:pt x="183" y="518"/>
                    <a:pt x="183" y="518"/>
                    <a:pt x="183" y="518"/>
                  </a:cubicBezTo>
                  <a:cubicBezTo>
                    <a:pt x="91" y="341"/>
                    <a:pt x="91" y="341"/>
                    <a:pt x="91" y="341"/>
                  </a:cubicBezTo>
                  <a:cubicBezTo>
                    <a:pt x="234" y="265"/>
                    <a:pt x="234" y="265"/>
                    <a:pt x="234" y="265"/>
                  </a:cubicBezTo>
                  <a:cubicBezTo>
                    <a:pt x="273" y="339"/>
                    <a:pt x="273" y="339"/>
                    <a:pt x="273" y="339"/>
                  </a:cubicBezTo>
                  <a:cubicBezTo>
                    <a:pt x="308" y="321"/>
                    <a:pt x="308" y="321"/>
                    <a:pt x="308" y="321"/>
                  </a:cubicBezTo>
                  <a:cubicBezTo>
                    <a:pt x="266" y="240"/>
                    <a:pt x="266" y="240"/>
                    <a:pt x="266" y="240"/>
                  </a:cubicBezTo>
                  <a:cubicBezTo>
                    <a:pt x="265" y="238"/>
                    <a:pt x="265" y="237"/>
                    <a:pt x="266" y="236"/>
                  </a:cubicBezTo>
                  <a:cubicBezTo>
                    <a:pt x="277" y="230"/>
                    <a:pt x="294" y="222"/>
                    <a:pt x="315" y="213"/>
                  </a:cubicBezTo>
                  <a:cubicBezTo>
                    <a:pt x="359" y="191"/>
                    <a:pt x="393" y="175"/>
                    <a:pt x="416" y="164"/>
                  </a:cubicBezTo>
                  <a:cubicBezTo>
                    <a:pt x="442" y="146"/>
                    <a:pt x="467" y="165"/>
                    <a:pt x="492" y="220"/>
                  </a:cubicBezTo>
                  <a:cubicBezTo>
                    <a:pt x="494" y="225"/>
                    <a:pt x="496" y="228"/>
                    <a:pt x="497" y="230"/>
                  </a:cubicBezTo>
                  <a:cubicBezTo>
                    <a:pt x="480" y="244"/>
                    <a:pt x="467" y="257"/>
                    <a:pt x="459" y="272"/>
                  </a:cubicBezTo>
                  <a:cubicBezTo>
                    <a:pt x="445" y="234"/>
                    <a:pt x="430" y="220"/>
                    <a:pt x="416" y="230"/>
                  </a:cubicBezTo>
                  <a:cubicBezTo>
                    <a:pt x="406" y="234"/>
                    <a:pt x="396" y="238"/>
                    <a:pt x="384" y="242"/>
                  </a:cubicBezTo>
                  <a:cubicBezTo>
                    <a:pt x="373" y="248"/>
                    <a:pt x="358" y="256"/>
                    <a:pt x="339" y="266"/>
                  </a:cubicBezTo>
                  <a:cubicBezTo>
                    <a:pt x="357" y="301"/>
                    <a:pt x="357" y="301"/>
                    <a:pt x="357" y="301"/>
                  </a:cubicBezTo>
                  <a:cubicBezTo>
                    <a:pt x="416" y="279"/>
                    <a:pt x="480" y="283"/>
                    <a:pt x="550" y="311"/>
                  </a:cubicBezTo>
                  <a:cubicBezTo>
                    <a:pt x="543" y="326"/>
                    <a:pt x="541" y="345"/>
                    <a:pt x="542" y="369"/>
                  </a:cubicBezTo>
                  <a:cubicBezTo>
                    <a:pt x="486" y="343"/>
                    <a:pt x="433" y="338"/>
                    <a:pt x="385" y="355"/>
                  </a:cubicBezTo>
                  <a:cubicBezTo>
                    <a:pt x="420" y="422"/>
                    <a:pt x="420" y="422"/>
                    <a:pt x="420" y="422"/>
                  </a:cubicBezTo>
                  <a:cubicBezTo>
                    <a:pt x="373" y="446"/>
                    <a:pt x="373" y="446"/>
                    <a:pt x="373" y="446"/>
                  </a:cubicBezTo>
                  <a:cubicBezTo>
                    <a:pt x="336" y="374"/>
                    <a:pt x="336" y="374"/>
                    <a:pt x="336" y="374"/>
                  </a:cubicBezTo>
                  <a:cubicBezTo>
                    <a:pt x="301" y="392"/>
                    <a:pt x="301" y="392"/>
                    <a:pt x="301" y="392"/>
                  </a:cubicBezTo>
                  <a:lnTo>
                    <a:pt x="327" y="443"/>
                  </a:lnTo>
                  <a:close/>
                  <a:moveTo>
                    <a:pt x="252" y="414"/>
                  </a:moveTo>
                  <a:cubicBezTo>
                    <a:pt x="217" y="347"/>
                    <a:pt x="217" y="347"/>
                    <a:pt x="217" y="347"/>
                  </a:cubicBezTo>
                  <a:cubicBezTo>
                    <a:pt x="167" y="373"/>
                    <a:pt x="167" y="373"/>
                    <a:pt x="167" y="373"/>
                  </a:cubicBezTo>
                  <a:cubicBezTo>
                    <a:pt x="202" y="440"/>
                    <a:pt x="202" y="440"/>
                    <a:pt x="202" y="440"/>
                  </a:cubicBezTo>
                  <a:lnTo>
                    <a:pt x="252" y="4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6" name="Freeform 41"/>
            <p:cNvSpPr>
              <a:spLocks noEditPoints="1"/>
            </p:cNvSpPr>
            <p:nvPr/>
          </p:nvSpPr>
          <p:spPr bwMode="auto">
            <a:xfrm>
              <a:off x="4464213" y="4380851"/>
              <a:ext cx="244247" cy="222225"/>
            </a:xfrm>
            <a:custGeom>
              <a:avLst/>
              <a:gdLst>
                <a:gd name="T0" fmla="*/ 81 w 481"/>
                <a:gd name="T1" fmla="*/ 139 h 440"/>
                <a:gd name="T2" fmla="*/ 74 w 481"/>
                <a:gd name="T3" fmla="*/ 175 h 440"/>
                <a:gd name="T4" fmla="*/ 121 w 481"/>
                <a:gd name="T5" fmla="*/ 253 h 440"/>
                <a:gd name="T6" fmla="*/ 135 w 481"/>
                <a:gd name="T7" fmla="*/ 252 h 440"/>
                <a:gd name="T8" fmla="*/ 143 w 481"/>
                <a:gd name="T9" fmla="*/ 250 h 440"/>
                <a:gd name="T10" fmla="*/ 46 w 481"/>
                <a:gd name="T11" fmla="*/ 64 h 440"/>
                <a:gd name="T12" fmla="*/ 89 w 481"/>
                <a:gd name="T13" fmla="*/ 41 h 440"/>
                <a:gd name="T14" fmla="*/ 141 w 481"/>
                <a:gd name="T15" fmla="*/ 140 h 440"/>
                <a:gd name="T16" fmla="*/ 136 w 481"/>
                <a:gd name="T17" fmla="*/ 0 h 440"/>
                <a:gd name="T18" fmla="*/ 208 w 481"/>
                <a:gd name="T19" fmla="*/ 3 h 440"/>
                <a:gd name="T20" fmla="*/ 173 w 481"/>
                <a:gd name="T21" fmla="*/ 206 h 440"/>
                <a:gd name="T22" fmla="*/ 198 w 481"/>
                <a:gd name="T23" fmla="*/ 253 h 440"/>
                <a:gd name="T24" fmla="*/ 292 w 481"/>
                <a:gd name="T25" fmla="*/ 283 h 440"/>
                <a:gd name="T26" fmla="*/ 185 w 481"/>
                <a:gd name="T27" fmla="*/ 215 h 440"/>
                <a:gd name="T28" fmla="*/ 204 w 481"/>
                <a:gd name="T29" fmla="*/ 171 h 440"/>
                <a:gd name="T30" fmla="*/ 347 w 481"/>
                <a:gd name="T31" fmla="*/ 262 h 440"/>
                <a:gd name="T32" fmla="*/ 344 w 481"/>
                <a:gd name="T33" fmla="*/ 268 h 440"/>
                <a:gd name="T34" fmla="*/ 328 w 481"/>
                <a:gd name="T35" fmla="*/ 302 h 440"/>
                <a:gd name="T36" fmla="*/ 382 w 481"/>
                <a:gd name="T37" fmla="*/ 333 h 440"/>
                <a:gd name="T38" fmla="*/ 360 w 481"/>
                <a:gd name="T39" fmla="*/ 392 h 440"/>
                <a:gd name="T40" fmla="*/ 233 w 481"/>
                <a:gd name="T41" fmla="*/ 320 h 440"/>
                <a:gd name="T42" fmla="*/ 283 w 481"/>
                <a:gd name="T43" fmla="*/ 417 h 440"/>
                <a:gd name="T44" fmla="*/ 240 w 481"/>
                <a:gd name="T45" fmla="*/ 440 h 440"/>
                <a:gd name="T46" fmla="*/ 174 w 481"/>
                <a:gd name="T47" fmla="*/ 312 h 440"/>
                <a:gd name="T48" fmla="*/ 158 w 481"/>
                <a:gd name="T49" fmla="*/ 314 h 440"/>
                <a:gd name="T50" fmla="*/ 173 w 481"/>
                <a:gd name="T51" fmla="*/ 345 h 440"/>
                <a:gd name="T52" fmla="*/ 184 w 481"/>
                <a:gd name="T53" fmla="*/ 365 h 440"/>
                <a:gd name="T54" fmla="*/ 196 w 481"/>
                <a:gd name="T55" fmla="*/ 384 h 440"/>
                <a:gd name="T56" fmla="*/ 174 w 481"/>
                <a:gd name="T57" fmla="*/ 399 h 440"/>
                <a:gd name="T58" fmla="*/ 154 w 481"/>
                <a:gd name="T59" fmla="*/ 414 h 440"/>
                <a:gd name="T60" fmla="*/ 125 w 481"/>
                <a:gd name="T61" fmla="*/ 378 h 440"/>
                <a:gd name="T62" fmla="*/ 106 w 481"/>
                <a:gd name="T63" fmla="*/ 371 h 440"/>
                <a:gd name="T64" fmla="*/ 101 w 481"/>
                <a:gd name="T65" fmla="*/ 369 h 440"/>
                <a:gd name="T66" fmla="*/ 37 w 481"/>
                <a:gd name="T67" fmla="*/ 365 h 440"/>
                <a:gd name="T68" fmla="*/ 25 w 481"/>
                <a:gd name="T69" fmla="*/ 318 h 440"/>
                <a:gd name="T70" fmla="*/ 19 w 481"/>
                <a:gd name="T71" fmla="*/ 289 h 440"/>
                <a:gd name="T72" fmla="*/ 28 w 481"/>
                <a:gd name="T73" fmla="*/ 291 h 440"/>
                <a:gd name="T74" fmla="*/ 102 w 481"/>
                <a:gd name="T75" fmla="*/ 314 h 440"/>
                <a:gd name="T76" fmla="*/ 77 w 481"/>
                <a:gd name="T77" fmla="*/ 269 h 440"/>
                <a:gd name="T78" fmla="*/ 58 w 481"/>
                <a:gd name="T79" fmla="*/ 234 h 440"/>
                <a:gd name="T80" fmla="*/ 56 w 481"/>
                <a:gd name="T81" fmla="*/ 246 h 440"/>
                <a:gd name="T82" fmla="*/ 51 w 481"/>
                <a:gd name="T83" fmla="*/ 272 h 440"/>
                <a:gd name="T84" fmla="*/ 0 w 481"/>
                <a:gd name="T85" fmla="*/ 250 h 440"/>
                <a:gd name="T86" fmla="*/ 28 w 481"/>
                <a:gd name="T87" fmla="*/ 120 h 440"/>
                <a:gd name="T88" fmla="*/ 81 w 481"/>
                <a:gd name="T89" fmla="*/ 139 h 440"/>
                <a:gd name="T90" fmla="*/ 230 w 481"/>
                <a:gd name="T91" fmla="*/ 102 h 440"/>
                <a:gd name="T92" fmla="*/ 416 w 481"/>
                <a:gd name="T93" fmla="*/ 254 h 440"/>
                <a:gd name="T94" fmla="*/ 410 w 481"/>
                <a:gd name="T95" fmla="*/ 263 h 440"/>
                <a:gd name="T96" fmla="*/ 389 w 481"/>
                <a:gd name="T97" fmla="*/ 304 h 440"/>
                <a:gd name="T98" fmla="*/ 215 w 481"/>
                <a:gd name="T99" fmla="*/ 159 h 440"/>
                <a:gd name="T100" fmla="*/ 230 w 481"/>
                <a:gd name="T101" fmla="*/ 102 h 440"/>
                <a:gd name="T102" fmla="*/ 243 w 481"/>
                <a:gd name="T103" fmla="*/ 21 h 440"/>
                <a:gd name="T104" fmla="*/ 382 w 481"/>
                <a:gd name="T105" fmla="*/ 112 h 440"/>
                <a:gd name="T106" fmla="*/ 481 w 481"/>
                <a:gd name="T107" fmla="*/ 241 h 440"/>
                <a:gd name="T108" fmla="*/ 454 w 481"/>
                <a:gd name="T109" fmla="*/ 279 h 440"/>
                <a:gd name="T110" fmla="*/ 448 w 481"/>
                <a:gd name="T111" fmla="*/ 288 h 440"/>
                <a:gd name="T112" fmla="*/ 438 w 481"/>
                <a:gd name="T113" fmla="*/ 272 h 440"/>
                <a:gd name="T114" fmla="*/ 363 w 481"/>
                <a:gd name="T115" fmla="*/ 165 h 440"/>
                <a:gd name="T116" fmla="*/ 227 w 481"/>
                <a:gd name="T117" fmla="*/ 85 h 440"/>
                <a:gd name="T118" fmla="*/ 236 w 481"/>
                <a:gd name="T119" fmla="*/ 46 h 440"/>
                <a:gd name="T120" fmla="*/ 241 w 481"/>
                <a:gd name="T121" fmla="*/ 22 h 440"/>
                <a:gd name="T122" fmla="*/ 243 w 481"/>
                <a:gd name="T123" fmla="*/ 21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1" h="440">
                  <a:moveTo>
                    <a:pt x="81" y="139"/>
                  </a:moveTo>
                  <a:cubicBezTo>
                    <a:pt x="78" y="148"/>
                    <a:pt x="76" y="160"/>
                    <a:pt x="74" y="175"/>
                  </a:cubicBezTo>
                  <a:cubicBezTo>
                    <a:pt x="89" y="201"/>
                    <a:pt x="105" y="227"/>
                    <a:pt x="121" y="253"/>
                  </a:cubicBezTo>
                  <a:cubicBezTo>
                    <a:pt x="125" y="252"/>
                    <a:pt x="130" y="252"/>
                    <a:pt x="135" y="252"/>
                  </a:cubicBezTo>
                  <a:cubicBezTo>
                    <a:pt x="139" y="251"/>
                    <a:pt x="142" y="250"/>
                    <a:pt x="143" y="250"/>
                  </a:cubicBezTo>
                  <a:cubicBezTo>
                    <a:pt x="46" y="64"/>
                    <a:pt x="46" y="64"/>
                    <a:pt x="46" y="64"/>
                  </a:cubicBezTo>
                  <a:cubicBezTo>
                    <a:pt x="89" y="41"/>
                    <a:pt x="89" y="41"/>
                    <a:pt x="89" y="41"/>
                  </a:cubicBezTo>
                  <a:cubicBezTo>
                    <a:pt x="141" y="140"/>
                    <a:pt x="141" y="140"/>
                    <a:pt x="141" y="140"/>
                  </a:cubicBezTo>
                  <a:cubicBezTo>
                    <a:pt x="155" y="100"/>
                    <a:pt x="154" y="53"/>
                    <a:pt x="136" y="0"/>
                  </a:cubicBezTo>
                  <a:cubicBezTo>
                    <a:pt x="159" y="4"/>
                    <a:pt x="183" y="5"/>
                    <a:pt x="208" y="3"/>
                  </a:cubicBezTo>
                  <a:cubicBezTo>
                    <a:pt x="218" y="87"/>
                    <a:pt x="206" y="155"/>
                    <a:pt x="173" y="206"/>
                  </a:cubicBezTo>
                  <a:cubicBezTo>
                    <a:pt x="198" y="253"/>
                    <a:pt x="198" y="253"/>
                    <a:pt x="198" y="253"/>
                  </a:cubicBezTo>
                  <a:cubicBezTo>
                    <a:pt x="241" y="262"/>
                    <a:pt x="272" y="272"/>
                    <a:pt x="292" y="283"/>
                  </a:cubicBezTo>
                  <a:cubicBezTo>
                    <a:pt x="256" y="256"/>
                    <a:pt x="220" y="234"/>
                    <a:pt x="185" y="215"/>
                  </a:cubicBezTo>
                  <a:cubicBezTo>
                    <a:pt x="189" y="203"/>
                    <a:pt x="196" y="188"/>
                    <a:pt x="204" y="171"/>
                  </a:cubicBezTo>
                  <a:cubicBezTo>
                    <a:pt x="256" y="198"/>
                    <a:pt x="304" y="228"/>
                    <a:pt x="347" y="262"/>
                  </a:cubicBezTo>
                  <a:cubicBezTo>
                    <a:pt x="345" y="268"/>
                    <a:pt x="344" y="270"/>
                    <a:pt x="344" y="268"/>
                  </a:cubicBezTo>
                  <a:cubicBezTo>
                    <a:pt x="338" y="280"/>
                    <a:pt x="332" y="291"/>
                    <a:pt x="328" y="302"/>
                  </a:cubicBezTo>
                  <a:cubicBezTo>
                    <a:pt x="347" y="311"/>
                    <a:pt x="365" y="321"/>
                    <a:pt x="382" y="333"/>
                  </a:cubicBezTo>
                  <a:cubicBezTo>
                    <a:pt x="373" y="351"/>
                    <a:pt x="366" y="370"/>
                    <a:pt x="360" y="392"/>
                  </a:cubicBezTo>
                  <a:cubicBezTo>
                    <a:pt x="317" y="353"/>
                    <a:pt x="275" y="329"/>
                    <a:pt x="233" y="320"/>
                  </a:cubicBezTo>
                  <a:cubicBezTo>
                    <a:pt x="283" y="417"/>
                    <a:pt x="283" y="417"/>
                    <a:pt x="283" y="417"/>
                  </a:cubicBezTo>
                  <a:cubicBezTo>
                    <a:pt x="240" y="440"/>
                    <a:pt x="240" y="440"/>
                    <a:pt x="240" y="440"/>
                  </a:cubicBezTo>
                  <a:cubicBezTo>
                    <a:pt x="174" y="312"/>
                    <a:pt x="174" y="312"/>
                    <a:pt x="174" y="312"/>
                  </a:cubicBezTo>
                  <a:cubicBezTo>
                    <a:pt x="158" y="314"/>
                    <a:pt x="158" y="314"/>
                    <a:pt x="158" y="314"/>
                  </a:cubicBezTo>
                  <a:cubicBezTo>
                    <a:pt x="173" y="345"/>
                    <a:pt x="173" y="345"/>
                    <a:pt x="173" y="345"/>
                  </a:cubicBezTo>
                  <a:cubicBezTo>
                    <a:pt x="176" y="349"/>
                    <a:pt x="179" y="356"/>
                    <a:pt x="184" y="365"/>
                  </a:cubicBezTo>
                  <a:cubicBezTo>
                    <a:pt x="190" y="373"/>
                    <a:pt x="194" y="379"/>
                    <a:pt x="196" y="384"/>
                  </a:cubicBezTo>
                  <a:cubicBezTo>
                    <a:pt x="190" y="387"/>
                    <a:pt x="183" y="392"/>
                    <a:pt x="174" y="399"/>
                  </a:cubicBezTo>
                  <a:cubicBezTo>
                    <a:pt x="167" y="406"/>
                    <a:pt x="160" y="411"/>
                    <a:pt x="154" y="414"/>
                  </a:cubicBezTo>
                  <a:cubicBezTo>
                    <a:pt x="146" y="397"/>
                    <a:pt x="136" y="385"/>
                    <a:pt x="125" y="378"/>
                  </a:cubicBezTo>
                  <a:cubicBezTo>
                    <a:pt x="121" y="376"/>
                    <a:pt x="115" y="374"/>
                    <a:pt x="106" y="371"/>
                  </a:cubicBezTo>
                  <a:cubicBezTo>
                    <a:pt x="105" y="371"/>
                    <a:pt x="103" y="370"/>
                    <a:pt x="101" y="369"/>
                  </a:cubicBezTo>
                  <a:cubicBezTo>
                    <a:pt x="81" y="363"/>
                    <a:pt x="60" y="361"/>
                    <a:pt x="37" y="365"/>
                  </a:cubicBezTo>
                  <a:cubicBezTo>
                    <a:pt x="35" y="355"/>
                    <a:pt x="31" y="339"/>
                    <a:pt x="25" y="318"/>
                  </a:cubicBezTo>
                  <a:cubicBezTo>
                    <a:pt x="20" y="297"/>
                    <a:pt x="18" y="288"/>
                    <a:pt x="19" y="289"/>
                  </a:cubicBezTo>
                  <a:cubicBezTo>
                    <a:pt x="28" y="291"/>
                    <a:pt x="28" y="291"/>
                    <a:pt x="28" y="291"/>
                  </a:cubicBezTo>
                  <a:cubicBezTo>
                    <a:pt x="50" y="299"/>
                    <a:pt x="74" y="307"/>
                    <a:pt x="102" y="314"/>
                  </a:cubicBezTo>
                  <a:cubicBezTo>
                    <a:pt x="96" y="302"/>
                    <a:pt x="87" y="287"/>
                    <a:pt x="77" y="269"/>
                  </a:cubicBezTo>
                  <a:cubicBezTo>
                    <a:pt x="69" y="254"/>
                    <a:pt x="62" y="242"/>
                    <a:pt x="58" y="234"/>
                  </a:cubicBezTo>
                  <a:cubicBezTo>
                    <a:pt x="58" y="237"/>
                    <a:pt x="58" y="241"/>
                    <a:pt x="56" y="246"/>
                  </a:cubicBezTo>
                  <a:cubicBezTo>
                    <a:pt x="54" y="250"/>
                    <a:pt x="52" y="259"/>
                    <a:pt x="51" y="272"/>
                  </a:cubicBezTo>
                  <a:cubicBezTo>
                    <a:pt x="34" y="264"/>
                    <a:pt x="17" y="257"/>
                    <a:pt x="0" y="250"/>
                  </a:cubicBezTo>
                  <a:cubicBezTo>
                    <a:pt x="9" y="201"/>
                    <a:pt x="18" y="158"/>
                    <a:pt x="28" y="120"/>
                  </a:cubicBezTo>
                  <a:lnTo>
                    <a:pt x="81" y="139"/>
                  </a:lnTo>
                  <a:close/>
                  <a:moveTo>
                    <a:pt x="230" y="102"/>
                  </a:moveTo>
                  <a:cubicBezTo>
                    <a:pt x="295" y="126"/>
                    <a:pt x="357" y="177"/>
                    <a:pt x="416" y="254"/>
                  </a:cubicBezTo>
                  <a:cubicBezTo>
                    <a:pt x="414" y="256"/>
                    <a:pt x="412" y="260"/>
                    <a:pt x="410" y="263"/>
                  </a:cubicBezTo>
                  <a:cubicBezTo>
                    <a:pt x="403" y="273"/>
                    <a:pt x="396" y="286"/>
                    <a:pt x="389" y="304"/>
                  </a:cubicBezTo>
                  <a:cubicBezTo>
                    <a:pt x="335" y="222"/>
                    <a:pt x="278" y="173"/>
                    <a:pt x="215" y="159"/>
                  </a:cubicBezTo>
                  <a:cubicBezTo>
                    <a:pt x="219" y="140"/>
                    <a:pt x="224" y="121"/>
                    <a:pt x="230" y="102"/>
                  </a:cubicBezTo>
                  <a:moveTo>
                    <a:pt x="243" y="21"/>
                  </a:moveTo>
                  <a:cubicBezTo>
                    <a:pt x="299" y="47"/>
                    <a:pt x="345" y="77"/>
                    <a:pt x="382" y="112"/>
                  </a:cubicBezTo>
                  <a:cubicBezTo>
                    <a:pt x="416" y="144"/>
                    <a:pt x="449" y="187"/>
                    <a:pt x="481" y="241"/>
                  </a:cubicBezTo>
                  <a:cubicBezTo>
                    <a:pt x="473" y="248"/>
                    <a:pt x="464" y="261"/>
                    <a:pt x="454" y="279"/>
                  </a:cubicBezTo>
                  <a:cubicBezTo>
                    <a:pt x="452" y="283"/>
                    <a:pt x="450" y="286"/>
                    <a:pt x="448" y="288"/>
                  </a:cubicBezTo>
                  <a:cubicBezTo>
                    <a:pt x="447" y="285"/>
                    <a:pt x="443" y="280"/>
                    <a:pt x="438" y="272"/>
                  </a:cubicBezTo>
                  <a:cubicBezTo>
                    <a:pt x="410" y="222"/>
                    <a:pt x="385" y="186"/>
                    <a:pt x="363" y="165"/>
                  </a:cubicBezTo>
                  <a:cubicBezTo>
                    <a:pt x="326" y="127"/>
                    <a:pt x="281" y="100"/>
                    <a:pt x="227" y="85"/>
                  </a:cubicBezTo>
                  <a:cubicBezTo>
                    <a:pt x="230" y="76"/>
                    <a:pt x="233" y="63"/>
                    <a:pt x="236" y="46"/>
                  </a:cubicBezTo>
                  <a:cubicBezTo>
                    <a:pt x="238" y="35"/>
                    <a:pt x="239" y="27"/>
                    <a:pt x="241" y="22"/>
                  </a:cubicBezTo>
                  <a:lnTo>
                    <a:pt x="243"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7" name="Freeform 42"/>
            <p:cNvSpPr>
              <a:spLocks noEditPoints="1"/>
            </p:cNvSpPr>
            <p:nvPr/>
          </p:nvSpPr>
          <p:spPr bwMode="auto">
            <a:xfrm>
              <a:off x="4718471" y="4234703"/>
              <a:ext cx="212215" cy="218220"/>
            </a:xfrm>
            <a:custGeom>
              <a:avLst/>
              <a:gdLst>
                <a:gd name="T0" fmla="*/ 293 w 419"/>
                <a:gd name="T1" fmla="*/ 336 h 428"/>
                <a:gd name="T2" fmla="*/ 90 w 419"/>
                <a:gd name="T3" fmla="*/ 428 h 428"/>
                <a:gd name="T4" fmla="*/ 78 w 419"/>
                <a:gd name="T5" fmla="*/ 404 h 428"/>
                <a:gd name="T6" fmla="*/ 65 w 419"/>
                <a:gd name="T7" fmla="*/ 375 h 428"/>
                <a:gd name="T8" fmla="*/ 65 w 419"/>
                <a:gd name="T9" fmla="*/ 364 h 428"/>
                <a:gd name="T10" fmla="*/ 113 w 419"/>
                <a:gd name="T11" fmla="*/ 350 h 428"/>
                <a:gd name="T12" fmla="*/ 0 w 419"/>
                <a:gd name="T13" fmla="*/ 132 h 428"/>
                <a:gd name="T14" fmla="*/ 50 w 419"/>
                <a:gd name="T15" fmla="*/ 106 h 428"/>
                <a:gd name="T16" fmla="*/ 166 w 419"/>
                <a:gd name="T17" fmla="*/ 329 h 428"/>
                <a:gd name="T18" fmla="*/ 212 w 419"/>
                <a:gd name="T19" fmla="*/ 307 h 428"/>
                <a:gd name="T20" fmla="*/ 100 w 419"/>
                <a:gd name="T21" fmla="*/ 93 h 428"/>
                <a:gd name="T22" fmla="*/ 167 w 419"/>
                <a:gd name="T23" fmla="*/ 62 h 428"/>
                <a:gd name="T24" fmla="*/ 268 w 419"/>
                <a:gd name="T25" fmla="*/ 15 h 428"/>
                <a:gd name="T26" fmla="*/ 333 w 419"/>
                <a:gd name="T27" fmla="*/ 9 h 428"/>
                <a:gd name="T28" fmla="*/ 396 w 419"/>
                <a:gd name="T29" fmla="*/ 81 h 428"/>
                <a:gd name="T30" fmla="*/ 385 w 419"/>
                <a:gd name="T31" fmla="*/ 93 h 428"/>
                <a:gd name="T32" fmla="*/ 349 w 419"/>
                <a:gd name="T33" fmla="*/ 133 h 428"/>
                <a:gd name="T34" fmla="*/ 318 w 419"/>
                <a:gd name="T35" fmla="*/ 81 h 428"/>
                <a:gd name="T36" fmla="*/ 281 w 419"/>
                <a:gd name="T37" fmla="*/ 85 h 428"/>
                <a:gd name="T38" fmla="*/ 184 w 419"/>
                <a:gd name="T39" fmla="*/ 127 h 428"/>
                <a:gd name="T40" fmla="*/ 293 w 419"/>
                <a:gd name="T41" fmla="*/ 336 h 428"/>
                <a:gd name="T42" fmla="*/ 370 w 419"/>
                <a:gd name="T43" fmla="*/ 390 h 428"/>
                <a:gd name="T44" fmla="*/ 240 w 419"/>
                <a:gd name="T45" fmla="*/ 141 h 428"/>
                <a:gd name="T46" fmla="*/ 289 w 419"/>
                <a:gd name="T47" fmla="*/ 115 h 428"/>
                <a:gd name="T48" fmla="*/ 419 w 419"/>
                <a:gd name="T49" fmla="*/ 365 h 428"/>
                <a:gd name="T50" fmla="*/ 370 w 419"/>
                <a:gd name="T51" fmla="*/ 39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9" h="428">
                  <a:moveTo>
                    <a:pt x="293" y="336"/>
                  </a:moveTo>
                  <a:cubicBezTo>
                    <a:pt x="226" y="366"/>
                    <a:pt x="159" y="396"/>
                    <a:pt x="90" y="428"/>
                  </a:cubicBezTo>
                  <a:cubicBezTo>
                    <a:pt x="88" y="423"/>
                    <a:pt x="84" y="416"/>
                    <a:pt x="78" y="404"/>
                  </a:cubicBezTo>
                  <a:cubicBezTo>
                    <a:pt x="72" y="390"/>
                    <a:pt x="67" y="381"/>
                    <a:pt x="65" y="375"/>
                  </a:cubicBezTo>
                  <a:cubicBezTo>
                    <a:pt x="62" y="368"/>
                    <a:pt x="62" y="364"/>
                    <a:pt x="65" y="364"/>
                  </a:cubicBezTo>
                  <a:cubicBezTo>
                    <a:pt x="81" y="362"/>
                    <a:pt x="97" y="357"/>
                    <a:pt x="113" y="350"/>
                  </a:cubicBezTo>
                  <a:cubicBezTo>
                    <a:pt x="0" y="132"/>
                    <a:pt x="0" y="132"/>
                    <a:pt x="0" y="132"/>
                  </a:cubicBezTo>
                  <a:cubicBezTo>
                    <a:pt x="50" y="106"/>
                    <a:pt x="50" y="106"/>
                    <a:pt x="50" y="106"/>
                  </a:cubicBezTo>
                  <a:cubicBezTo>
                    <a:pt x="166" y="329"/>
                    <a:pt x="166" y="329"/>
                    <a:pt x="166" y="329"/>
                  </a:cubicBezTo>
                  <a:cubicBezTo>
                    <a:pt x="212" y="307"/>
                    <a:pt x="212" y="307"/>
                    <a:pt x="212" y="307"/>
                  </a:cubicBezTo>
                  <a:cubicBezTo>
                    <a:pt x="100" y="93"/>
                    <a:pt x="100" y="93"/>
                    <a:pt x="100" y="93"/>
                  </a:cubicBezTo>
                  <a:cubicBezTo>
                    <a:pt x="115" y="86"/>
                    <a:pt x="137" y="76"/>
                    <a:pt x="167" y="62"/>
                  </a:cubicBezTo>
                  <a:cubicBezTo>
                    <a:pt x="212" y="40"/>
                    <a:pt x="246" y="24"/>
                    <a:pt x="268" y="15"/>
                  </a:cubicBezTo>
                  <a:cubicBezTo>
                    <a:pt x="296" y="2"/>
                    <a:pt x="317" y="0"/>
                    <a:pt x="333" y="9"/>
                  </a:cubicBezTo>
                  <a:cubicBezTo>
                    <a:pt x="347" y="14"/>
                    <a:pt x="368" y="38"/>
                    <a:pt x="396" y="81"/>
                  </a:cubicBezTo>
                  <a:cubicBezTo>
                    <a:pt x="385" y="93"/>
                    <a:pt x="385" y="93"/>
                    <a:pt x="385" y="93"/>
                  </a:cubicBezTo>
                  <a:cubicBezTo>
                    <a:pt x="366" y="111"/>
                    <a:pt x="354" y="124"/>
                    <a:pt x="349" y="133"/>
                  </a:cubicBezTo>
                  <a:cubicBezTo>
                    <a:pt x="334" y="102"/>
                    <a:pt x="324" y="85"/>
                    <a:pt x="318" y="81"/>
                  </a:cubicBezTo>
                  <a:cubicBezTo>
                    <a:pt x="311" y="76"/>
                    <a:pt x="299" y="78"/>
                    <a:pt x="281" y="85"/>
                  </a:cubicBezTo>
                  <a:cubicBezTo>
                    <a:pt x="250" y="98"/>
                    <a:pt x="217" y="111"/>
                    <a:pt x="184" y="127"/>
                  </a:cubicBezTo>
                  <a:lnTo>
                    <a:pt x="293" y="336"/>
                  </a:lnTo>
                  <a:close/>
                  <a:moveTo>
                    <a:pt x="370" y="390"/>
                  </a:moveTo>
                  <a:cubicBezTo>
                    <a:pt x="240" y="141"/>
                    <a:pt x="240" y="141"/>
                    <a:pt x="240" y="141"/>
                  </a:cubicBezTo>
                  <a:cubicBezTo>
                    <a:pt x="289" y="115"/>
                    <a:pt x="289" y="115"/>
                    <a:pt x="289" y="115"/>
                  </a:cubicBezTo>
                  <a:cubicBezTo>
                    <a:pt x="419" y="365"/>
                    <a:pt x="419" y="365"/>
                    <a:pt x="419" y="365"/>
                  </a:cubicBezTo>
                  <a:lnTo>
                    <a:pt x="370" y="39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8" name="Freeform 43"/>
            <p:cNvSpPr>
              <a:spLocks noEditPoints="1"/>
            </p:cNvSpPr>
            <p:nvPr/>
          </p:nvSpPr>
          <p:spPr bwMode="auto">
            <a:xfrm>
              <a:off x="4976732" y="4080547"/>
              <a:ext cx="258261" cy="258261"/>
            </a:xfrm>
            <a:custGeom>
              <a:avLst/>
              <a:gdLst>
                <a:gd name="T0" fmla="*/ 2 w 510"/>
                <a:gd name="T1" fmla="*/ 163 h 506"/>
                <a:gd name="T2" fmla="*/ 3 w 510"/>
                <a:gd name="T3" fmla="*/ 156 h 506"/>
                <a:gd name="T4" fmla="*/ 147 w 510"/>
                <a:gd name="T5" fmla="*/ 143 h 506"/>
                <a:gd name="T6" fmla="*/ 257 w 510"/>
                <a:gd name="T7" fmla="*/ 219 h 506"/>
                <a:gd name="T8" fmla="*/ 260 w 510"/>
                <a:gd name="T9" fmla="*/ 217 h 506"/>
                <a:gd name="T10" fmla="*/ 178 w 510"/>
                <a:gd name="T11" fmla="*/ 60 h 506"/>
                <a:gd name="T12" fmla="*/ 222 w 510"/>
                <a:gd name="T13" fmla="*/ 37 h 506"/>
                <a:gd name="T14" fmla="*/ 301 w 510"/>
                <a:gd name="T15" fmla="*/ 190 h 506"/>
                <a:gd name="T16" fmla="*/ 277 w 510"/>
                <a:gd name="T17" fmla="*/ 0 h 506"/>
                <a:gd name="T18" fmla="*/ 283 w 510"/>
                <a:gd name="T19" fmla="*/ 1 h 506"/>
                <a:gd name="T20" fmla="*/ 352 w 510"/>
                <a:gd name="T21" fmla="*/ 1 h 506"/>
                <a:gd name="T22" fmla="*/ 355 w 510"/>
                <a:gd name="T23" fmla="*/ 202 h 506"/>
                <a:gd name="T24" fmla="*/ 510 w 510"/>
                <a:gd name="T25" fmla="*/ 308 h 506"/>
                <a:gd name="T26" fmla="*/ 483 w 510"/>
                <a:gd name="T27" fmla="*/ 371 h 506"/>
                <a:gd name="T28" fmla="*/ 338 w 510"/>
                <a:gd name="T29" fmla="*/ 260 h 506"/>
                <a:gd name="T30" fmla="*/ 411 w 510"/>
                <a:gd name="T31" fmla="*/ 400 h 506"/>
                <a:gd name="T32" fmla="*/ 368 w 510"/>
                <a:gd name="T33" fmla="*/ 423 h 506"/>
                <a:gd name="T34" fmla="*/ 293 w 510"/>
                <a:gd name="T35" fmla="*/ 279 h 506"/>
                <a:gd name="T36" fmla="*/ 274 w 510"/>
                <a:gd name="T37" fmla="*/ 289 h 506"/>
                <a:gd name="T38" fmla="*/ 254 w 510"/>
                <a:gd name="T39" fmla="*/ 250 h 506"/>
                <a:gd name="T40" fmla="*/ 243 w 510"/>
                <a:gd name="T41" fmla="*/ 286 h 506"/>
                <a:gd name="T42" fmla="*/ 194 w 510"/>
                <a:gd name="T43" fmla="*/ 233 h 506"/>
                <a:gd name="T44" fmla="*/ 178 w 510"/>
                <a:gd name="T45" fmla="*/ 275 h 506"/>
                <a:gd name="T46" fmla="*/ 126 w 510"/>
                <a:gd name="T47" fmla="*/ 254 h 506"/>
                <a:gd name="T48" fmla="*/ 142 w 510"/>
                <a:gd name="T49" fmla="*/ 211 h 506"/>
                <a:gd name="T50" fmla="*/ 144 w 510"/>
                <a:gd name="T51" fmla="*/ 203 h 506"/>
                <a:gd name="T52" fmla="*/ 76 w 510"/>
                <a:gd name="T53" fmla="*/ 203 h 506"/>
                <a:gd name="T54" fmla="*/ 114 w 510"/>
                <a:gd name="T55" fmla="*/ 275 h 506"/>
                <a:gd name="T56" fmla="*/ 193 w 510"/>
                <a:gd name="T57" fmla="*/ 293 h 506"/>
                <a:gd name="T58" fmla="*/ 191 w 510"/>
                <a:gd name="T59" fmla="*/ 330 h 506"/>
                <a:gd name="T60" fmla="*/ 270 w 510"/>
                <a:gd name="T61" fmla="*/ 289 h 506"/>
                <a:gd name="T62" fmla="*/ 298 w 510"/>
                <a:gd name="T63" fmla="*/ 342 h 506"/>
                <a:gd name="T64" fmla="*/ 251 w 510"/>
                <a:gd name="T65" fmla="*/ 367 h 506"/>
                <a:gd name="T66" fmla="*/ 326 w 510"/>
                <a:gd name="T67" fmla="*/ 400 h 506"/>
                <a:gd name="T68" fmla="*/ 331 w 510"/>
                <a:gd name="T69" fmla="*/ 406 h 506"/>
                <a:gd name="T70" fmla="*/ 298 w 510"/>
                <a:gd name="T71" fmla="*/ 464 h 506"/>
                <a:gd name="T72" fmla="*/ 198 w 510"/>
                <a:gd name="T73" fmla="*/ 392 h 506"/>
                <a:gd name="T74" fmla="*/ 93 w 510"/>
                <a:gd name="T75" fmla="*/ 447 h 506"/>
                <a:gd name="T76" fmla="*/ 68 w 510"/>
                <a:gd name="T77" fmla="*/ 399 h 506"/>
                <a:gd name="T78" fmla="*/ 67 w 510"/>
                <a:gd name="T79" fmla="*/ 389 h 506"/>
                <a:gd name="T80" fmla="*/ 73 w 510"/>
                <a:gd name="T81" fmla="*/ 385 h 506"/>
                <a:gd name="T82" fmla="*/ 103 w 510"/>
                <a:gd name="T83" fmla="*/ 376 h 506"/>
                <a:gd name="T84" fmla="*/ 171 w 510"/>
                <a:gd name="T85" fmla="*/ 340 h 506"/>
                <a:gd name="T86" fmla="*/ 36 w 510"/>
                <a:gd name="T87" fmla="*/ 330 h 506"/>
                <a:gd name="T88" fmla="*/ 32 w 510"/>
                <a:gd name="T89" fmla="*/ 330 h 506"/>
                <a:gd name="T90" fmla="*/ 21 w 510"/>
                <a:gd name="T91" fmla="*/ 329 h 506"/>
                <a:gd name="T92" fmla="*/ 6 w 510"/>
                <a:gd name="T93" fmla="*/ 265 h 506"/>
                <a:gd name="T94" fmla="*/ 12 w 510"/>
                <a:gd name="T95" fmla="*/ 260 h 506"/>
                <a:gd name="T96" fmla="*/ 43 w 510"/>
                <a:gd name="T97" fmla="*/ 267 h 506"/>
                <a:gd name="T98" fmla="*/ 58 w 510"/>
                <a:gd name="T99" fmla="*/ 270 h 506"/>
                <a:gd name="T100" fmla="*/ 2 w 510"/>
                <a:gd name="T101" fmla="*/ 163 h 506"/>
                <a:gd name="T102" fmla="*/ 137 w 510"/>
                <a:gd name="T103" fmla="*/ 463 h 506"/>
                <a:gd name="T104" fmla="*/ 190 w 510"/>
                <a:gd name="T105" fmla="*/ 412 h 506"/>
                <a:gd name="T106" fmla="*/ 231 w 510"/>
                <a:gd name="T107" fmla="*/ 450 h 506"/>
                <a:gd name="T108" fmla="*/ 190 w 510"/>
                <a:gd name="T109" fmla="*/ 495 h 506"/>
                <a:gd name="T110" fmla="*/ 181 w 510"/>
                <a:gd name="T111" fmla="*/ 506 h 506"/>
                <a:gd name="T112" fmla="*/ 137 w 510"/>
                <a:gd name="T113" fmla="*/ 463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0" h="506">
                  <a:moveTo>
                    <a:pt x="2" y="163"/>
                  </a:moveTo>
                  <a:cubicBezTo>
                    <a:pt x="0" y="159"/>
                    <a:pt x="0" y="157"/>
                    <a:pt x="3" y="156"/>
                  </a:cubicBezTo>
                  <a:cubicBezTo>
                    <a:pt x="60" y="133"/>
                    <a:pt x="108" y="129"/>
                    <a:pt x="147" y="143"/>
                  </a:cubicBezTo>
                  <a:cubicBezTo>
                    <a:pt x="182" y="153"/>
                    <a:pt x="219" y="178"/>
                    <a:pt x="257" y="219"/>
                  </a:cubicBezTo>
                  <a:cubicBezTo>
                    <a:pt x="260" y="217"/>
                    <a:pt x="260" y="217"/>
                    <a:pt x="260" y="217"/>
                  </a:cubicBezTo>
                  <a:cubicBezTo>
                    <a:pt x="178" y="60"/>
                    <a:pt x="178" y="60"/>
                    <a:pt x="178" y="60"/>
                  </a:cubicBezTo>
                  <a:cubicBezTo>
                    <a:pt x="222" y="37"/>
                    <a:pt x="222" y="37"/>
                    <a:pt x="222" y="37"/>
                  </a:cubicBezTo>
                  <a:cubicBezTo>
                    <a:pt x="301" y="190"/>
                    <a:pt x="301" y="190"/>
                    <a:pt x="301" y="190"/>
                  </a:cubicBezTo>
                  <a:cubicBezTo>
                    <a:pt x="326" y="140"/>
                    <a:pt x="318" y="77"/>
                    <a:pt x="277" y="0"/>
                  </a:cubicBezTo>
                  <a:cubicBezTo>
                    <a:pt x="283" y="1"/>
                    <a:pt x="283" y="1"/>
                    <a:pt x="283" y="1"/>
                  </a:cubicBezTo>
                  <a:cubicBezTo>
                    <a:pt x="308" y="4"/>
                    <a:pt x="331" y="4"/>
                    <a:pt x="352" y="1"/>
                  </a:cubicBezTo>
                  <a:cubicBezTo>
                    <a:pt x="377" y="80"/>
                    <a:pt x="378" y="147"/>
                    <a:pt x="355" y="202"/>
                  </a:cubicBezTo>
                  <a:cubicBezTo>
                    <a:pt x="408" y="204"/>
                    <a:pt x="460" y="239"/>
                    <a:pt x="510" y="308"/>
                  </a:cubicBezTo>
                  <a:cubicBezTo>
                    <a:pt x="496" y="324"/>
                    <a:pt x="487" y="345"/>
                    <a:pt x="483" y="371"/>
                  </a:cubicBezTo>
                  <a:cubicBezTo>
                    <a:pt x="434" y="295"/>
                    <a:pt x="385" y="258"/>
                    <a:pt x="338" y="260"/>
                  </a:cubicBezTo>
                  <a:cubicBezTo>
                    <a:pt x="411" y="400"/>
                    <a:pt x="411" y="400"/>
                    <a:pt x="411" y="400"/>
                  </a:cubicBezTo>
                  <a:cubicBezTo>
                    <a:pt x="368" y="423"/>
                    <a:pt x="368" y="423"/>
                    <a:pt x="368" y="423"/>
                  </a:cubicBezTo>
                  <a:cubicBezTo>
                    <a:pt x="293" y="279"/>
                    <a:pt x="293" y="279"/>
                    <a:pt x="293" y="279"/>
                  </a:cubicBezTo>
                  <a:cubicBezTo>
                    <a:pt x="274" y="289"/>
                    <a:pt x="274" y="289"/>
                    <a:pt x="274" y="289"/>
                  </a:cubicBezTo>
                  <a:cubicBezTo>
                    <a:pt x="254" y="250"/>
                    <a:pt x="254" y="250"/>
                    <a:pt x="254" y="250"/>
                  </a:cubicBezTo>
                  <a:cubicBezTo>
                    <a:pt x="248" y="261"/>
                    <a:pt x="244" y="272"/>
                    <a:pt x="243" y="286"/>
                  </a:cubicBezTo>
                  <a:cubicBezTo>
                    <a:pt x="229" y="267"/>
                    <a:pt x="212" y="249"/>
                    <a:pt x="194" y="233"/>
                  </a:cubicBezTo>
                  <a:cubicBezTo>
                    <a:pt x="188" y="236"/>
                    <a:pt x="183" y="250"/>
                    <a:pt x="178" y="275"/>
                  </a:cubicBezTo>
                  <a:cubicBezTo>
                    <a:pt x="126" y="254"/>
                    <a:pt x="126" y="254"/>
                    <a:pt x="126" y="254"/>
                  </a:cubicBezTo>
                  <a:cubicBezTo>
                    <a:pt x="129" y="245"/>
                    <a:pt x="134" y="231"/>
                    <a:pt x="142" y="211"/>
                  </a:cubicBezTo>
                  <a:cubicBezTo>
                    <a:pt x="136" y="224"/>
                    <a:pt x="137" y="221"/>
                    <a:pt x="144" y="203"/>
                  </a:cubicBezTo>
                  <a:cubicBezTo>
                    <a:pt x="122" y="195"/>
                    <a:pt x="99" y="195"/>
                    <a:pt x="76" y="203"/>
                  </a:cubicBezTo>
                  <a:cubicBezTo>
                    <a:pt x="114" y="275"/>
                    <a:pt x="114" y="275"/>
                    <a:pt x="114" y="275"/>
                  </a:cubicBezTo>
                  <a:cubicBezTo>
                    <a:pt x="141" y="278"/>
                    <a:pt x="167" y="284"/>
                    <a:pt x="193" y="293"/>
                  </a:cubicBezTo>
                  <a:cubicBezTo>
                    <a:pt x="192" y="307"/>
                    <a:pt x="192" y="320"/>
                    <a:pt x="191" y="330"/>
                  </a:cubicBezTo>
                  <a:cubicBezTo>
                    <a:pt x="270" y="289"/>
                    <a:pt x="270" y="289"/>
                    <a:pt x="270" y="289"/>
                  </a:cubicBezTo>
                  <a:cubicBezTo>
                    <a:pt x="298" y="342"/>
                    <a:pt x="298" y="342"/>
                    <a:pt x="298" y="342"/>
                  </a:cubicBezTo>
                  <a:cubicBezTo>
                    <a:pt x="251" y="367"/>
                    <a:pt x="251" y="367"/>
                    <a:pt x="251" y="367"/>
                  </a:cubicBezTo>
                  <a:cubicBezTo>
                    <a:pt x="290" y="384"/>
                    <a:pt x="315" y="395"/>
                    <a:pt x="326" y="400"/>
                  </a:cubicBezTo>
                  <a:cubicBezTo>
                    <a:pt x="331" y="401"/>
                    <a:pt x="332" y="403"/>
                    <a:pt x="331" y="406"/>
                  </a:cubicBezTo>
                  <a:cubicBezTo>
                    <a:pt x="325" y="418"/>
                    <a:pt x="314" y="437"/>
                    <a:pt x="298" y="464"/>
                  </a:cubicBezTo>
                  <a:cubicBezTo>
                    <a:pt x="269" y="434"/>
                    <a:pt x="236" y="410"/>
                    <a:pt x="198" y="392"/>
                  </a:cubicBezTo>
                  <a:cubicBezTo>
                    <a:pt x="93" y="447"/>
                    <a:pt x="93" y="447"/>
                    <a:pt x="93" y="447"/>
                  </a:cubicBezTo>
                  <a:cubicBezTo>
                    <a:pt x="78" y="418"/>
                    <a:pt x="70" y="402"/>
                    <a:pt x="68" y="399"/>
                  </a:cubicBezTo>
                  <a:cubicBezTo>
                    <a:pt x="65" y="393"/>
                    <a:pt x="65" y="390"/>
                    <a:pt x="67" y="389"/>
                  </a:cubicBezTo>
                  <a:cubicBezTo>
                    <a:pt x="67" y="387"/>
                    <a:pt x="70" y="386"/>
                    <a:pt x="73" y="385"/>
                  </a:cubicBezTo>
                  <a:cubicBezTo>
                    <a:pt x="84" y="384"/>
                    <a:pt x="94" y="381"/>
                    <a:pt x="103" y="376"/>
                  </a:cubicBezTo>
                  <a:cubicBezTo>
                    <a:pt x="171" y="340"/>
                    <a:pt x="171" y="340"/>
                    <a:pt x="171" y="340"/>
                  </a:cubicBezTo>
                  <a:cubicBezTo>
                    <a:pt x="132" y="327"/>
                    <a:pt x="87" y="324"/>
                    <a:pt x="36" y="330"/>
                  </a:cubicBezTo>
                  <a:cubicBezTo>
                    <a:pt x="35" y="331"/>
                    <a:pt x="34" y="331"/>
                    <a:pt x="32" y="330"/>
                  </a:cubicBezTo>
                  <a:cubicBezTo>
                    <a:pt x="26" y="332"/>
                    <a:pt x="22" y="332"/>
                    <a:pt x="21" y="329"/>
                  </a:cubicBezTo>
                  <a:cubicBezTo>
                    <a:pt x="16" y="314"/>
                    <a:pt x="11" y="292"/>
                    <a:pt x="6" y="265"/>
                  </a:cubicBezTo>
                  <a:cubicBezTo>
                    <a:pt x="7" y="261"/>
                    <a:pt x="9" y="260"/>
                    <a:pt x="12" y="260"/>
                  </a:cubicBezTo>
                  <a:cubicBezTo>
                    <a:pt x="19" y="262"/>
                    <a:pt x="29" y="264"/>
                    <a:pt x="43" y="267"/>
                  </a:cubicBezTo>
                  <a:cubicBezTo>
                    <a:pt x="50" y="268"/>
                    <a:pt x="54" y="269"/>
                    <a:pt x="58" y="270"/>
                  </a:cubicBezTo>
                  <a:lnTo>
                    <a:pt x="2" y="163"/>
                  </a:lnTo>
                  <a:close/>
                  <a:moveTo>
                    <a:pt x="137" y="463"/>
                  </a:moveTo>
                  <a:cubicBezTo>
                    <a:pt x="190" y="412"/>
                    <a:pt x="190" y="412"/>
                    <a:pt x="190" y="412"/>
                  </a:cubicBezTo>
                  <a:cubicBezTo>
                    <a:pt x="231" y="450"/>
                    <a:pt x="231" y="450"/>
                    <a:pt x="231" y="450"/>
                  </a:cubicBezTo>
                  <a:cubicBezTo>
                    <a:pt x="216" y="463"/>
                    <a:pt x="203" y="478"/>
                    <a:pt x="190" y="495"/>
                  </a:cubicBezTo>
                  <a:cubicBezTo>
                    <a:pt x="185" y="501"/>
                    <a:pt x="182" y="505"/>
                    <a:pt x="181" y="506"/>
                  </a:cubicBezTo>
                  <a:lnTo>
                    <a:pt x="137" y="46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9" name="Freeform 44"/>
            <p:cNvSpPr>
              <a:spLocks noEditPoints="1"/>
            </p:cNvSpPr>
            <p:nvPr/>
          </p:nvSpPr>
          <p:spPr bwMode="auto">
            <a:xfrm>
              <a:off x="4890645" y="5640123"/>
              <a:ext cx="240243" cy="262265"/>
            </a:xfrm>
            <a:custGeom>
              <a:avLst/>
              <a:gdLst>
                <a:gd name="T0" fmla="*/ 259 w 474"/>
                <a:gd name="T1" fmla="*/ 514 h 515"/>
                <a:gd name="T2" fmla="*/ 207 w 474"/>
                <a:gd name="T3" fmla="*/ 483 h 515"/>
                <a:gd name="T4" fmla="*/ 234 w 474"/>
                <a:gd name="T5" fmla="*/ 439 h 515"/>
                <a:gd name="T6" fmla="*/ 221 w 474"/>
                <a:gd name="T7" fmla="*/ 378 h 515"/>
                <a:gd name="T8" fmla="*/ 165 w 474"/>
                <a:gd name="T9" fmla="*/ 299 h 515"/>
                <a:gd name="T10" fmla="*/ 207 w 474"/>
                <a:gd name="T11" fmla="*/ 370 h 515"/>
                <a:gd name="T12" fmla="*/ 122 w 474"/>
                <a:gd name="T13" fmla="*/ 379 h 515"/>
                <a:gd name="T14" fmla="*/ 56 w 474"/>
                <a:gd name="T15" fmla="*/ 401 h 515"/>
                <a:gd name="T16" fmla="*/ 48 w 474"/>
                <a:gd name="T17" fmla="*/ 377 h 515"/>
                <a:gd name="T18" fmla="*/ 66 w 474"/>
                <a:gd name="T19" fmla="*/ 348 h 515"/>
                <a:gd name="T20" fmla="*/ 24 w 474"/>
                <a:gd name="T21" fmla="*/ 268 h 515"/>
                <a:gd name="T22" fmla="*/ 111 w 474"/>
                <a:gd name="T23" fmla="*/ 269 h 515"/>
                <a:gd name="T24" fmla="*/ 45 w 474"/>
                <a:gd name="T25" fmla="*/ 174 h 515"/>
                <a:gd name="T26" fmla="*/ 112 w 474"/>
                <a:gd name="T27" fmla="*/ 168 h 515"/>
                <a:gd name="T28" fmla="*/ 94 w 474"/>
                <a:gd name="T29" fmla="*/ 100 h 515"/>
                <a:gd name="T30" fmla="*/ 195 w 474"/>
                <a:gd name="T31" fmla="*/ 20 h 515"/>
                <a:gd name="T32" fmla="*/ 298 w 474"/>
                <a:gd name="T33" fmla="*/ 34 h 515"/>
                <a:gd name="T34" fmla="*/ 248 w 474"/>
                <a:gd name="T35" fmla="*/ 73 h 515"/>
                <a:gd name="T36" fmla="*/ 192 w 474"/>
                <a:gd name="T37" fmla="*/ 154 h 515"/>
                <a:gd name="T38" fmla="*/ 249 w 474"/>
                <a:gd name="T39" fmla="*/ 137 h 515"/>
                <a:gd name="T40" fmla="*/ 314 w 474"/>
                <a:gd name="T41" fmla="*/ 117 h 515"/>
                <a:gd name="T42" fmla="*/ 263 w 474"/>
                <a:gd name="T43" fmla="*/ 194 h 515"/>
                <a:gd name="T44" fmla="*/ 297 w 474"/>
                <a:gd name="T45" fmla="*/ 241 h 515"/>
                <a:gd name="T46" fmla="*/ 420 w 474"/>
                <a:gd name="T47" fmla="*/ 105 h 515"/>
                <a:gd name="T48" fmla="*/ 402 w 474"/>
                <a:gd name="T49" fmla="*/ 258 h 515"/>
                <a:gd name="T50" fmla="*/ 468 w 474"/>
                <a:gd name="T51" fmla="*/ 259 h 515"/>
                <a:gd name="T52" fmla="*/ 474 w 474"/>
                <a:gd name="T53" fmla="*/ 273 h 515"/>
                <a:gd name="T54" fmla="*/ 456 w 474"/>
                <a:gd name="T55" fmla="*/ 327 h 515"/>
                <a:gd name="T56" fmla="*/ 333 w 474"/>
                <a:gd name="T57" fmla="*/ 382 h 515"/>
                <a:gd name="T58" fmla="*/ 400 w 474"/>
                <a:gd name="T59" fmla="*/ 346 h 515"/>
                <a:gd name="T60" fmla="*/ 339 w 474"/>
                <a:gd name="T61" fmla="*/ 515 h 515"/>
                <a:gd name="T62" fmla="*/ 294 w 474"/>
                <a:gd name="T63" fmla="*/ 479 h 515"/>
                <a:gd name="T64" fmla="*/ 307 w 474"/>
                <a:gd name="T65" fmla="*/ 428 h 515"/>
                <a:gd name="T66" fmla="*/ 167 w 474"/>
                <a:gd name="T67" fmla="*/ 199 h 515"/>
                <a:gd name="T68" fmla="*/ 272 w 474"/>
                <a:gd name="T69" fmla="*/ 301 h 515"/>
                <a:gd name="T70" fmla="*/ 282 w 474"/>
                <a:gd name="T71" fmla="*/ 354 h 515"/>
                <a:gd name="T72" fmla="*/ 277 w 474"/>
                <a:gd name="T73" fmla="*/ 288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4" h="515">
                  <a:moveTo>
                    <a:pt x="307" y="428"/>
                  </a:moveTo>
                  <a:cubicBezTo>
                    <a:pt x="259" y="514"/>
                    <a:pt x="259" y="514"/>
                    <a:pt x="259" y="514"/>
                  </a:cubicBezTo>
                  <a:cubicBezTo>
                    <a:pt x="235" y="500"/>
                    <a:pt x="221" y="493"/>
                    <a:pt x="218" y="491"/>
                  </a:cubicBezTo>
                  <a:cubicBezTo>
                    <a:pt x="212" y="488"/>
                    <a:pt x="209" y="485"/>
                    <a:pt x="207" y="483"/>
                  </a:cubicBezTo>
                  <a:cubicBezTo>
                    <a:pt x="206" y="480"/>
                    <a:pt x="207" y="476"/>
                    <a:pt x="212" y="470"/>
                  </a:cubicBezTo>
                  <a:cubicBezTo>
                    <a:pt x="221" y="461"/>
                    <a:pt x="228" y="450"/>
                    <a:pt x="234" y="439"/>
                  </a:cubicBezTo>
                  <a:cubicBezTo>
                    <a:pt x="257" y="398"/>
                    <a:pt x="257" y="398"/>
                    <a:pt x="257" y="398"/>
                  </a:cubicBezTo>
                  <a:cubicBezTo>
                    <a:pt x="221" y="378"/>
                    <a:pt x="221" y="378"/>
                    <a:pt x="221" y="378"/>
                  </a:cubicBezTo>
                  <a:cubicBezTo>
                    <a:pt x="241" y="342"/>
                    <a:pt x="241" y="342"/>
                    <a:pt x="241" y="342"/>
                  </a:cubicBezTo>
                  <a:cubicBezTo>
                    <a:pt x="165" y="299"/>
                    <a:pt x="165" y="299"/>
                    <a:pt x="165" y="299"/>
                  </a:cubicBezTo>
                  <a:cubicBezTo>
                    <a:pt x="145" y="335"/>
                    <a:pt x="145" y="335"/>
                    <a:pt x="145" y="335"/>
                  </a:cubicBezTo>
                  <a:cubicBezTo>
                    <a:pt x="207" y="370"/>
                    <a:pt x="207" y="370"/>
                    <a:pt x="207" y="370"/>
                  </a:cubicBezTo>
                  <a:cubicBezTo>
                    <a:pt x="183" y="413"/>
                    <a:pt x="183" y="413"/>
                    <a:pt x="183" y="413"/>
                  </a:cubicBezTo>
                  <a:cubicBezTo>
                    <a:pt x="122" y="379"/>
                    <a:pt x="122" y="379"/>
                    <a:pt x="122" y="379"/>
                  </a:cubicBezTo>
                  <a:cubicBezTo>
                    <a:pt x="98" y="424"/>
                    <a:pt x="98" y="424"/>
                    <a:pt x="98" y="424"/>
                  </a:cubicBezTo>
                  <a:cubicBezTo>
                    <a:pt x="76" y="412"/>
                    <a:pt x="62" y="404"/>
                    <a:pt x="56" y="401"/>
                  </a:cubicBezTo>
                  <a:cubicBezTo>
                    <a:pt x="50" y="397"/>
                    <a:pt x="46" y="394"/>
                    <a:pt x="44" y="392"/>
                  </a:cubicBezTo>
                  <a:cubicBezTo>
                    <a:pt x="41" y="389"/>
                    <a:pt x="43" y="384"/>
                    <a:pt x="48" y="377"/>
                  </a:cubicBezTo>
                  <a:cubicBezTo>
                    <a:pt x="54" y="370"/>
                    <a:pt x="58" y="363"/>
                    <a:pt x="62" y="356"/>
                  </a:cubicBezTo>
                  <a:cubicBezTo>
                    <a:pt x="66" y="348"/>
                    <a:pt x="66" y="348"/>
                    <a:pt x="66" y="348"/>
                  </a:cubicBezTo>
                  <a:cubicBezTo>
                    <a:pt x="0" y="311"/>
                    <a:pt x="0" y="311"/>
                    <a:pt x="0" y="311"/>
                  </a:cubicBezTo>
                  <a:cubicBezTo>
                    <a:pt x="24" y="268"/>
                    <a:pt x="24" y="268"/>
                    <a:pt x="24" y="268"/>
                  </a:cubicBezTo>
                  <a:cubicBezTo>
                    <a:pt x="90" y="305"/>
                    <a:pt x="90" y="305"/>
                    <a:pt x="90" y="305"/>
                  </a:cubicBezTo>
                  <a:cubicBezTo>
                    <a:pt x="111" y="269"/>
                    <a:pt x="111" y="269"/>
                    <a:pt x="111" y="269"/>
                  </a:cubicBezTo>
                  <a:cubicBezTo>
                    <a:pt x="20" y="218"/>
                    <a:pt x="20" y="218"/>
                    <a:pt x="20" y="218"/>
                  </a:cubicBezTo>
                  <a:cubicBezTo>
                    <a:pt x="45" y="174"/>
                    <a:pt x="45" y="174"/>
                    <a:pt x="45" y="174"/>
                  </a:cubicBezTo>
                  <a:cubicBezTo>
                    <a:pt x="94" y="201"/>
                    <a:pt x="94" y="201"/>
                    <a:pt x="94" y="201"/>
                  </a:cubicBezTo>
                  <a:cubicBezTo>
                    <a:pt x="112" y="168"/>
                    <a:pt x="112" y="168"/>
                    <a:pt x="112" y="168"/>
                  </a:cubicBezTo>
                  <a:cubicBezTo>
                    <a:pt x="70" y="145"/>
                    <a:pt x="70" y="145"/>
                    <a:pt x="70" y="145"/>
                  </a:cubicBezTo>
                  <a:cubicBezTo>
                    <a:pt x="94" y="100"/>
                    <a:pt x="94" y="100"/>
                    <a:pt x="94" y="100"/>
                  </a:cubicBezTo>
                  <a:cubicBezTo>
                    <a:pt x="137" y="124"/>
                    <a:pt x="137" y="124"/>
                    <a:pt x="137" y="124"/>
                  </a:cubicBezTo>
                  <a:cubicBezTo>
                    <a:pt x="195" y="20"/>
                    <a:pt x="195" y="20"/>
                    <a:pt x="195" y="20"/>
                  </a:cubicBezTo>
                  <a:cubicBezTo>
                    <a:pt x="203" y="6"/>
                    <a:pt x="214" y="0"/>
                    <a:pt x="229" y="2"/>
                  </a:cubicBezTo>
                  <a:cubicBezTo>
                    <a:pt x="242" y="4"/>
                    <a:pt x="265" y="15"/>
                    <a:pt x="298" y="34"/>
                  </a:cubicBezTo>
                  <a:cubicBezTo>
                    <a:pt x="290" y="60"/>
                    <a:pt x="286" y="80"/>
                    <a:pt x="286" y="93"/>
                  </a:cubicBezTo>
                  <a:cubicBezTo>
                    <a:pt x="265" y="79"/>
                    <a:pt x="252" y="73"/>
                    <a:pt x="248" y="73"/>
                  </a:cubicBezTo>
                  <a:cubicBezTo>
                    <a:pt x="242" y="71"/>
                    <a:pt x="236" y="74"/>
                    <a:pt x="232" y="82"/>
                  </a:cubicBezTo>
                  <a:cubicBezTo>
                    <a:pt x="192" y="154"/>
                    <a:pt x="192" y="154"/>
                    <a:pt x="192" y="154"/>
                  </a:cubicBezTo>
                  <a:cubicBezTo>
                    <a:pt x="246" y="185"/>
                    <a:pt x="246" y="185"/>
                    <a:pt x="246" y="185"/>
                  </a:cubicBezTo>
                  <a:cubicBezTo>
                    <a:pt x="247" y="175"/>
                    <a:pt x="248" y="159"/>
                    <a:pt x="249" y="137"/>
                  </a:cubicBezTo>
                  <a:cubicBezTo>
                    <a:pt x="249" y="124"/>
                    <a:pt x="249" y="117"/>
                    <a:pt x="250" y="116"/>
                  </a:cubicBezTo>
                  <a:cubicBezTo>
                    <a:pt x="314" y="117"/>
                    <a:pt x="314" y="117"/>
                    <a:pt x="314" y="117"/>
                  </a:cubicBezTo>
                  <a:cubicBezTo>
                    <a:pt x="313" y="148"/>
                    <a:pt x="312" y="172"/>
                    <a:pt x="312" y="191"/>
                  </a:cubicBezTo>
                  <a:cubicBezTo>
                    <a:pt x="263" y="194"/>
                    <a:pt x="263" y="194"/>
                    <a:pt x="263" y="194"/>
                  </a:cubicBezTo>
                  <a:cubicBezTo>
                    <a:pt x="309" y="220"/>
                    <a:pt x="309" y="220"/>
                    <a:pt x="309" y="220"/>
                  </a:cubicBezTo>
                  <a:cubicBezTo>
                    <a:pt x="297" y="241"/>
                    <a:pt x="297" y="241"/>
                    <a:pt x="297" y="241"/>
                  </a:cubicBezTo>
                  <a:cubicBezTo>
                    <a:pt x="341" y="246"/>
                    <a:pt x="341" y="246"/>
                    <a:pt x="341" y="246"/>
                  </a:cubicBezTo>
                  <a:cubicBezTo>
                    <a:pt x="420" y="105"/>
                    <a:pt x="420" y="105"/>
                    <a:pt x="420" y="105"/>
                  </a:cubicBezTo>
                  <a:cubicBezTo>
                    <a:pt x="471" y="133"/>
                    <a:pt x="471" y="133"/>
                    <a:pt x="471" y="133"/>
                  </a:cubicBezTo>
                  <a:cubicBezTo>
                    <a:pt x="402" y="258"/>
                    <a:pt x="402" y="258"/>
                    <a:pt x="402" y="258"/>
                  </a:cubicBezTo>
                  <a:cubicBezTo>
                    <a:pt x="409" y="258"/>
                    <a:pt x="420" y="258"/>
                    <a:pt x="434" y="259"/>
                  </a:cubicBezTo>
                  <a:cubicBezTo>
                    <a:pt x="449" y="259"/>
                    <a:pt x="461" y="259"/>
                    <a:pt x="468" y="259"/>
                  </a:cubicBezTo>
                  <a:cubicBezTo>
                    <a:pt x="471" y="259"/>
                    <a:pt x="473" y="261"/>
                    <a:pt x="474" y="264"/>
                  </a:cubicBezTo>
                  <a:cubicBezTo>
                    <a:pt x="473" y="274"/>
                    <a:pt x="473" y="277"/>
                    <a:pt x="474" y="273"/>
                  </a:cubicBezTo>
                  <a:cubicBezTo>
                    <a:pt x="470" y="299"/>
                    <a:pt x="467" y="319"/>
                    <a:pt x="465" y="331"/>
                  </a:cubicBezTo>
                  <a:cubicBezTo>
                    <a:pt x="456" y="327"/>
                    <a:pt x="456" y="327"/>
                    <a:pt x="456" y="327"/>
                  </a:cubicBezTo>
                  <a:cubicBezTo>
                    <a:pt x="428" y="318"/>
                    <a:pt x="401" y="311"/>
                    <a:pt x="374" y="308"/>
                  </a:cubicBezTo>
                  <a:cubicBezTo>
                    <a:pt x="333" y="382"/>
                    <a:pt x="333" y="382"/>
                    <a:pt x="333" y="382"/>
                  </a:cubicBezTo>
                  <a:cubicBezTo>
                    <a:pt x="357" y="396"/>
                    <a:pt x="357" y="396"/>
                    <a:pt x="357" y="396"/>
                  </a:cubicBezTo>
                  <a:cubicBezTo>
                    <a:pt x="372" y="378"/>
                    <a:pt x="386" y="361"/>
                    <a:pt x="400" y="346"/>
                  </a:cubicBezTo>
                  <a:cubicBezTo>
                    <a:pt x="415" y="364"/>
                    <a:pt x="426" y="377"/>
                    <a:pt x="435" y="385"/>
                  </a:cubicBezTo>
                  <a:cubicBezTo>
                    <a:pt x="399" y="421"/>
                    <a:pt x="367" y="464"/>
                    <a:pt x="339" y="515"/>
                  </a:cubicBezTo>
                  <a:cubicBezTo>
                    <a:pt x="330" y="508"/>
                    <a:pt x="330" y="508"/>
                    <a:pt x="330" y="508"/>
                  </a:cubicBezTo>
                  <a:cubicBezTo>
                    <a:pt x="315" y="495"/>
                    <a:pt x="303" y="486"/>
                    <a:pt x="294" y="479"/>
                  </a:cubicBezTo>
                  <a:cubicBezTo>
                    <a:pt x="303" y="465"/>
                    <a:pt x="313" y="452"/>
                    <a:pt x="325" y="438"/>
                  </a:cubicBezTo>
                  <a:lnTo>
                    <a:pt x="307" y="428"/>
                  </a:lnTo>
                  <a:close/>
                  <a:moveTo>
                    <a:pt x="286" y="265"/>
                  </a:moveTo>
                  <a:cubicBezTo>
                    <a:pt x="167" y="199"/>
                    <a:pt x="167" y="199"/>
                    <a:pt x="167" y="199"/>
                  </a:cubicBezTo>
                  <a:cubicBezTo>
                    <a:pt x="148" y="232"/>
                    <a:pt x="148" y="232"/>
                    <a:pt x="148" y="232"/>
                  </a:cubicBezTo>
                  <a:cubicBezTo>
                    <a:pt x="272" y="301"/>
                    <a:pt x="272" y="301"/>
                    <a:pt x="272" y="301"/>
                  </a:cubicBezTo>
                  <a:cubicBezTo>
                    <a:pt x="252" y="337"/>
                    <a:pt x="252" y="337"/>
                    <a:pt x="252" y="337"/>
                  </a:cubicBezTo>
                  <a:cubicBezTo>
                    <a:pt x="282" y="354"/>
                    <a:pt x="282" y="354"/>
                    <a:pt x="282" y="354"/>
                  </a:cubicBezTo>
                  <a:cubicBezTo>
                    <a:pt x="315" y="294"/>
                    <a:pt x="315" y="294"/>
                    <a:pt x="315" y="294"/>
                  </a:cubicBezTo>
                  <a:cubicBezTo>
                    <a:pt x="277" y="288"/>
                    <a:pt x="277" y="288"/>
                    <a:pt x="277" y="288"/>
                  </a:cubicBezTo>
                  <a:lnTo>
                    <a:pt x="286" y="2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0" name="Freeform 45"/>
            <p:cNvSpPr>
              <a:spLocks noEditPoints="1"/>
            </p:cNvSpPr>
            <p:nvPr/>
          </p:nvSpPr>
          <p:spPr bwMode="auto">
            <a:xfrm>
              <a:off x="5020777" y="5377858"/>
              <a:ext cx="284288" cy="270273"/>
            </a:xfrm>
            <a:custGeom>
              <a:avLst/>
              <a:gdLst>
                <a:gd name="T0" fmla="*/ 57 w 558"/>
                <a:gd name="T1" fmla="*/ 389 h 533"/>
                <a:gd name="T2" fmla="*/ 14 w 558"/>
                <a:gd name="T3" fmla="*/ 363 h 533"/>
                <a:gd name="T4" fmla="*/ 0 w 558"/>
                <a:gd name="T5" fmla="*/ 348 h 533"/>
                <a:gd name="T6" fmla="*/ 4 w 558"/>
                <a:gd name="T7" fmla="*/ 342 h 533"/>
                <a:gd name="T8" fmla="*/ 32 w 558"/>
                <a:gd name="T9" fmla="*/ 306 h 533"/>
                <a:gd name="T10" fmla="*/ 183 w 558"/>
                <a:gd name="T11" fmla="*/ 36 h 533"/>
                <a:gd name="T12" fmla="*/ 222 w 558"/>
                <a:gd name="T13" fmla="*/ 1 h 533"/>
                <a:gd name="T14" fmla="*/ 295 w 558"/>
                <a:gd name="T15" fmla="*/ 33 h 533"/>
                <a:gd name="T16" fmla="*/ 283 w 558"/>
                <a:gd name="T17" fmla="*/ 93 h 533"/>
                <a:gd name="T18" fmla="*/ 244 w 558"/>
                <a:gd name="T19" fmla="*/ 76 h 533"/>
                <a:gd name="T20" fmla="*/ 224 w 558"/>
                <a:gd name="T21" fmla="*/ 91 h 533"/>
                <a:gd name="T22" fmla="*/ 57 w 558"/>
                <a:gd name="T23" fmla="*/ 389 h 533"/>
                <a:gd name="T24" fmla="*/ 158 w 558"/>
                <a:gd name="T25" fmla="*/ 387 h 533"/>
                <a:gd name="T26" fmla="*/ 105 w 558"/>
                <a:gd name="T27" fmla="*/ 351 h 533"/>
                <a:gd name="T28" fmla="*/ 109 w 558"/>
                <a:gd name="T29" fmla="*/ 342 h 533"/>
                <a:gd name="T30" fmla="*/ 133 w 558"/>
                <a:gd name="T31" fmla="*/ 312 h 533"/>
                <a:gd name="T32" fmla="*/ 240 w 558"/>
                <a:gd name="T33" fmla="*/ 119 h 533"/>
                <a:gd name="T34" fmla="*/ 291 w 558"/>
                <a:gd name="T35" fmla="*/ 148 h 533"/>
                <a:gd name="T36" fmla="*/ 158 w 558"/>
                <a:gd name="T37" fmla="*/ 387 h 533"/>
                <a:gd name="T38" fmla="*/ 419 w 558"/>
                <a:gd name="T39" fmla="*/ 392 h 533"/>
                <a:gd name="T40" fmla="*/ 340 w 558"/>
                <a:gd name="T41" fmla="*/ 533 h 533"/>
                <a:gd name="T42" fmla="*/ 165 w 558"/>
                <a:gd name="T43" fmla="*/ 436 h 533"/>
                <a:gd name="T44" fmla="*/ 244 w 558"/>
                <a:gd name="T45" fmla="*/ 294 h 533"/>
                <a:gd name="T46" fmla="*/ 317 w 558"/>
                <a:gd name="T47" fmla="*/ 335 h 533"/>
                <a:gd name="T48" fmla="*/ 336 w 558"/>
                <a:gd name="T49" fmla="*/ 300 h 533"/>
                <a:gd name="T50" fmla="*/ 257 w 558"/>
                <a:gd name="T51" fmla="*/ 256 h 533"/>
                <a:gd name="T52" fmla="*/ 254 w 558"/>
                <a:gd name="T53" fmla="*/ 253 h 533"/>
                <a:gd name="T54" fmla="*/ 283 w 558"/>
                <a:gd name="T55" fmla="*/ 206 h 533"/>
                <a:gd name="T56" fmla="*/ 340 w 558"/>
                <a:gd name="T57" fmla="*/ 110 h 533"/>
                <a:gd name="T58" fmla="*/ 435 w 558"/>
                <a:gd name="T59" fmla="*/ 115 h 533"/>
                <a:gd name="T60" fmla="*/ 444 w 558"/>
                <a:gd name="T61" fmla="*/ 121 h 533"/>
                <a:gd name="T62" fmla="*/ 435 w 558"/>
                <a:gd name="T63" fmla="*/ 176 h 533"/>
                <a:gd name="T64" fmla="*/ 377 w 558"/>
                <a:gd name="T65" fmla="*/ 165 h 533"/>
                <a:gd name="T66" fmla="*/ 357 w 558"/>
                <a:gd name="T67" fmla="*/ 193 h 533"/>
                <a:gd name="T68" fmla="*/ 332 w 558"/>
                <a:gd name="T69" fmla="*/ 237 h 533"/>
                <a:gd name="T70" fmla="*/ 367 w 558"/>
                <a:gd name="T71" fmla="*/ 257 h 533"/>
                <a:gd name="T72" fmla="*/ 533 w 558"/>
                <a:gd name="T73" fmla="*/ 159 h 533"/>
                <a:gd name="T74" fmla="*/ 558 w 558"/>
                <a:gd name="T75" fmla="*/ 212 h 533"/>
                <a:gd name="T76" fmla="*/ 419 w 558"/>
                <a:gd name="T77" fmla="*/ 286 h 533"/>
                <a:gd name="T78" fmla="*/ 485 w 558"/>
                <a:gd name="T79" fmla="*/ 323 h 533"/>
                <a:gd name="T80" fmla="*/ 460 w 558"/>
                <a:gd name="T81" fmla="*/ 369 h 533"/>
                <a:gd name="T82" fmla="*/ 389 w 558"/>
                <a:gd name="T83" fmla="*/ 330 h 533"/>
                <a:gd name="T84" fmla="*/ 369 w 558"/>
                <a:gd name="T85" fmla="*/ 364 h 533"/>
                <a:gd name="T86" fmla="*/ 419 w 558"/>
                <a:gd name="T87" fmla="*/ 392 h 533"/>
                <a:gd name="T88" fmla="*/ 340 w 558"/>
                <a:gd name="T89" fmla="*/ 408 h 533"/>
                <a:gd name="T90" fmla="*/ 274 w 558"/>
                <a:gd name="T91" fmla="*/ 372 h 533"/>
                <a:gd name="T92" fmla="*/ 247 w 558"/>
                <a:gd name="T93" fmla="*/ 421 h 533"/>
                <a:gd name="T94" fmla="*/ 313 w 558"/>
                <a:gd name="T95" fmla="*/ 458 h 533"/>
                <a:gd name="T96" fmla="*/ 340 w 558"/>
                <a:gd name="T97" fmla="*/ 40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8" h="533">
                  <a:moveTo>
                    <a:pt x="57" y="389"/>
                  </a:moveTo>
                  <a:cubicBezTo>
                    <a:pt x="34" y="376"/>
                    <a:pt x="20" y="367"/>
                    <a:pt x="14" y="363"/>
                  </a:cubicBezTo>
                  <a:cubicBezTo>
                    <a:pt x="6" y="356"/>
                    <a:pt x="1" y="352"/>
                    <a:pt x="0" y="348"/>
                  </a:cubicBezTo>
                  <a:cubicBezTo>
                    <a:pt x="0" y="347"/>
                    <a:pt x="1" y="345"/>
                    <a:pt x="4" y="342"/>
                  </a:cubicBezTo>
                  <a:cubicBezTo>
                    <a:pt x="14" y="333"/>
                    <a:pt x="24" y="321"/>
                    <a:pt x="32" y="306"/>
                  </a:cubicBezTo>
                  <a:cubicBezTo>
                    <a:pt x="183" y="36"/>
                    <a:pt x="183" y="36"/>
                    <a:pt x="183" y="36"/>
                  </a:cubicBezTo>
                  <a:cubicBezTo>
                    <a:pt x="195" y="12"/>
                    <a:pt x="208" y="0"/>
                    <a:pt x="222" y="1"/>
                  </a:cubicBezTo>
                  <a:cubicBezTo>
                    <a:pt x="235" y="0"/>
                    <a:pt x="260" y="11"/>
                    <a:pt x="295" y="33"/>
                  </a:cubicBezTo>
                  <a:cubicBezTo>
                    <a:pt x="288" y="51"/>
                    <a:pt x="284" y="71"/>
                    <a:pt x="283" y="93"/>
                  </a:cubicBezTo>
                  <a:cubicBezTo>
                    <a:pt x="263" y="81"/>
                    <a:pt x="251" y="76"/>
                    <a:pt x="244" y="76"/>
                  </a:cubicBezTo>
                  <a:cubicBezTo>
                    <a:pt x="237" y="75"/>
                    <a:pt x="230" y="80"/>
                    <a:pt x="224" y="91"/>
                  </a:cubicBezTo>
                  <a:lnTo>
                    <a:pt x="57" y="389"/>
                  </a:lnTo>
                  <a:close/>
                  <a:moveTo>
                    <a:pt x="158" y="387"/>
                  </a:moveTo>
                  <a:cubicBezTo>
                    <a:pt x="121" y="369"/>
                    <a:pt x="103" y="357"/>
                    <a:pt x="105" y="351"/>
                  </a:cubicBezTo>
                  <a:cubicBezTo>
                    <a:pt x="104" y="349"/>
                    <a:pt x="106" y="346"/>
                    <a:pt x="109" y="342"/>
                  </a:cubicBezTo>
                  <a:cubicBezTo>
                    <a:pt x="119" y="333"/>
                    <a:pt x="127" y="323"/>
                    <a:pt x="133" y="312"/>
                  </a:cubicBezTo>
                  <a:cubicBezTo>
                    <a:pt x="240" y="119"/>
                    <a:pt x="240" y="119"/>
                    <a:pt x="240" y="119"/>
                  </a:cubicBezTo>
                  <a:cubicBezTo>
                    <a:pt x="291" y="148"/>
                    <a:pt x="291" y="148"/>
                    <a:pt x="291" y="148"/>
                  </a:cubicBezTo>
                  <a:lnTo>
                    <a:pt x="158" y="387"/>
                  </a:lnTo>
                  <a:close/>
                  <a:moveTo>
                    <a:pt x="419" y="392"/>
                  </a:moveTo>
                  <a:cubicBezTo>
                    <a:pt x="340" y="533"/>
                    <a:pt x="340" y="533"/>
                    <a:pt x="340" y="533"/>
                  </a:cubicBezTo>
                  <a:cubicBezTo>
                    <a:pt x="165" y="436"/>
                    <a:pt x="165" y="436"/>
                    <a:pt x="165" y="436"/>
                  </a:cubicBezTo>
                  <a:cubicBezTo>
                    <a:pt x="244" y="294"/>
                    <a:pt x="244" y="294"/>
                    <a:pt x="244" y="294"/>
                  </a:cubicBezTo>
                  <a:cubicBezTo>
                    <a:pt x="317" y="335"/>
                    <a:pt x="317" y="335"/>
                    <a:pt x="317" y="335"/>
                  </a:cubicBezTo>
                  <a:cubicBezTo>
                    <a:pt x="336" y="300"/>
                    <a:pt x="336" y="300"/>
                    <a:pt x="336" y="300"/>
                  </a:cubicBezTo>
                  <a:cubicBezTo>
                    <a:pt x="257" y="256"/>
                    <a:pt x="257" y="256"/>
                    <a:pt x="257" y="256"/>
                  </a:cubicBezTo>
                  <a:cubicBezTo>
                    <a:pt x="255" y="255"/>
                    <a:pt x="254" y="254"/>
                    <a:pt x="254" y="253"/>
                  </a:cubicBezTo>
                  <a:cubicBezTo>
                    <a:pt x="261" y="242"/>
                    <a:pt x="270" y="226"/>
                    <a:pt x="283" y="206"/>
                  </a:cubicBezTo>
                  <a:cubicBezTo>
                    <a:pt x="308" y="163"/>
                    <a:pt x="327" y="132"/>
                    <a:pt x="340" y="110"/>
                  </a:cubicBezTo>
                  <a:cubicBezTo>
                    <a:pt x="352" y="81"/>
                    <a:pt x="384" y="83"/>
                    <a:pt x="435" y="115"/>
                  </a:cubicBezTo>
                  <a:cubicBezTo>
                    <a:pt x="439" y="118"/>
                    <a:pt x="442" y="120"/>
                    <a:pt x="444" y="121"/>
                  </a:cubicBezTo>
                  <a:cubicBezTo>
                    <a:pt x="437" y="141"/>
                    <a:pt x="434" y="160"/>
                    <a:pt x="435" y="176"/>
                  </a:cubicBezTo>
                  <a:cubicBezTo>
                    <a:pt x="403" y="152"/>
                    <a:pt x="383" y="148"/>
                    <a:pt x="377" y="165"/>
                  </a:cubicBezTo>
                  <a:cubicBezTo>
                    <a:pt x="371" y="173"/>
                    <a:pt x="364" y="183"/>
                    <a:pt x="357" y="193"/>
                  </a:cubicBezTo>
                  <a:cubicBezTo>
                    <a:pt x="351" y="204"/>
                    <a:pt x="342" y="219"/>
                    <a:pt x="332" y="237"/>
                  </a:cubicBezTo>
                  <a:cubicBezTo>
                    <a:pt x="367" y="257"/>
                    <a:pt x="367" y="257"/>
                    <a:pt x="367" y="257"/>
                  </a:cubicBezTo>
                  <a:cubicBezTo>
                    <a:pt x="403" y="207"/>
                    <a:pt x="459" y="174"/>
                    <a:pt x="533" y="159"/>
                  </a:cubicBezTo>
                  <a:cubicBezTo>
                    <a:pt x="536" y="175"/>
                    <a:pt x="544" y="193"/>
                    <a:pt x="558" y="212"/>
                  </a:cubicBezTo>
                  <a:cubicBezTo>
                    <a:pt x="497" y="221"/>
                    <a:pt x="450" y="246"/>
                    <a:pt x="419" y="286"/>
                  </a:cubicBezTo>
                  <a:cubicBezTo>
                    <a:pt x="485" y="323"/>
                    <a:pt x="485" y="323"/>
                    <a:pt x="485" y="323"/>
                  </a:cubicBezTo>
                  <a:cubicBezTo>
                    <a:pt x="460" y="369"/>
                    <a:pt x="460" y="369"/>
                    <a:pt x="460" y="369"/>
                  </a:cubicBezTo>
                  <a:cubicBezTo>
                    <a:pt x="389" y="330"/>
                    <a:pt x="389" y="330"/>
                    <a:pt x="389" y="330"/>
                  </a:cubicBezTo>
                  <a:cubicBezTo>
                    <a:pt x="369" y="364"/>
                    <a:pt x="369" y="364"/>
                    <a:pt x="369" y="364"/>
                  </a:cubicBezTo>
                  <a:lnTo>
                    <a:pt x="419" y="392"/>
                  </a:lnTo>
                  <a:close/>
                  <a:moveTo>
                    <a:pt x="340" y="408"/>
                  </a:moveTo>
                  <a:cubicBezTo>
                    <a:pt x="274" y="372"/>
                    <a:pt x="274" y="372"/>
                    <a:pt x="274" y="372"/>
                  </a:cubicBezTo>
                  <a:cubicBezTo>
                    <a:pt x="247" y="421"/>
                    <a:pt x="247" y="421"/>
                    <a:pt x="247" y="421"/>
                  </a:cubicBezTo>
                  <a:cubicBezTo>
                    <a:pt x="313" y="458"/>
                    <a:pt x="313" y="458"/>
                    <a:pt x="313" y="458"/>
                  </a:cubicBezTo>
                  <a:lnTo>
                    <a:pt x="340" y="40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1" name="Freeform 46"/>
            <p:cNvSpPr>
              <a:spLocks noEditPoints="1"/>
            </p:cNvSpPr>
            <p:nvPr/>
          </p:nvSpPr>
          <p:spPr bwMode="auto">
            <a:xfrm>
              <a:off x="5192951" y="5161640"/>
              <a:ext cx="234237" cy="208210"/>
            </a:xfrm>
            <a:custGeom>
              <a:avLst/>
              <a:gdLst>
                <a:gd name="T0" fmla="*/ 71 w 461"/>
                <a:gd name="T1" fmla="*/ 197 h 409"/>
                <a:gd name="T2" fmla="*/ 85 w 461"/>
                <a:gd name="T3" fmla="*/ 230 h 409"/>
                <a:gd name="T4" fmla="*/ 166 w 461"/>
                <a:gd name="T5" fmla="*/ 269 h 409"/>
                <a:gd name="T6" fmla="*/ 178 w 461"/>
                <a:gd name="T7" fmla="*/ 261 h 409"/>
                <a:gd name="T8" fmla="*/ 183 w 461"/>
                <a:gd name="T9" fmla="*/ 255 h 409"/>
                <a:gd name="T10" fmla="*/ 0 w 461"/>
                <a:gd name="T11" fmla="*/ 153 h 409"/>
                <a:gd name="T12" fmla="*/ 24 w 461"/>
                <a:gd name="T13" fmla="*/ 110 h 409"/>
                <a:gd name="T14" fmla="*/ 121 w 461"/>
                <a:gd name="T15" fmla="*/ 164 h 409"/>
                <a:gd name="T16" fmla="*/ 40 w 461"/>
                <a:gd name="T17" fmla="*/ 50 h 409"/>
                <a:gd name="T18" fmla="*/ 102 w 461"/>
                <a:gd name="T19" fmla="*/ 13 h 409"/>
                <a:gd name="T20" fmla="*/ 185 w 461"/>
                <a:gd name="T21" fmla="*/ 202 h 409"/>
                <a:gd name="T22" fmla="*/ 231 w 461"/>
                <a:gd name="T23" fmla="*/ 228 h 409"/>
                <a:gd name="T24" fmla="*/ 326 w 461"/>
                <a:gd name="T25" fmla="*/ 201 h 409"/>
                <a:gd name="T26" fmla="*/ 199 w 461"/>
                <a:gd name="T27" fmla="*/ 203 h 409"/>
                <a:gd name="T28" fmla="*/ 191 w 461"/>
                <a:gd name="T29" fmla="*/ 156 h 409"/>
                <a:gd name="T30" fmla="*/ 361 w 461"/>
                <a:gd name="T31" fmla="*/ 153 h 409"/>
                <a:gd name="T32" fmla="*/ 361 w 461"/>
                <a:gd name="T33" fmla="*/ 160 h 409"/>
                <a:gd name="T34" fmla="*/ 366 w 461"/>
                <a:gd name="T35" fmla="*/ 197 h 409"/>
                <a:gd name="T36" fmla="*/ 429 w 461"/>
                <a:gd name="T37" fmla="*/ 193 h 409"/>
                <a:gd name="T38" fmla="*/ 442 w 461"/>
                <a:gd name="T39" fmla="*/ 255 h 409"/>
                <a:gd name="T40" fmla="*/ 297 w 461"/>
                <a:gd name="T41" fmla="*/ 264 h 409"/>
                <a:gd name="T42" fmla="*/ 392 w 461"/>
                <a:gd name="T43" fmla="*/ 318 h 409"/>
                <a:gd name="T44" fmla="*/ 369 w 461"/>
                <a:gd name="T45" fmla="*/ 360 h 409"/>
                <a:gd name="T46" fmla="*/ 243 w 461"/>
                <a:gd name="T47" fmla="*/ 291 h 409"/>
                <a:gd name="T48" fmla="*/ 231 w 461"/>
                <a:gd name="T49" fmla="*/ 301 h 409"/>
                <a:gd name="T50" fmla="*/ 261 w 461"/>
                <a:gd name="T51" fmla="*/ 318 h 409"/>
                <a:gd name="T52" fmla="*/ 280 w 461"/>
                <a:gd name="T53" fmla="*/ 329 h 409"/>
                <a:gd name="T54" fmla="*/ 301 w 461"/>
                <a:gd name="T55" fmla="*/ 338 h 409"/>
                <a:gd name="T56" fmla="*/ 292 w 461"/>
                <a:gd name="T57" fmla="*/ 363 h 409"/>
                <a:gd name="T58" fmla="*/ 283 w 461"/>
                <a:gd name="T59" fmla="*/ 386 h 409"/>
                <a:gd name="T60" fmla="*/ 239 w 461"/>
                <a:gd name="T61" fmla="*/ 372 h 409"/>
                <a:gd name="T62" fmla="*/ 219 w 461"/>
                <a:gd name="T63" fmla="*/ 377 h 409"/>
                <a:gd name="T64" fmla="*/ 214 w 461"/>
                <a:gd name="T65" fmla="*/ 378 h 409"/>
                <a:gd name="T66" fmla="*/ 158 w 461"/>
                <a:gd name="T67" fmla="*/ 409 h 409"/>
                <a:gd name="T68" fmla="*/ 122 w 461"/>
                <a:gd name="T69" fmla="*/ 376 h 409"/>
                <a:gd name="T70" fmla="*/ 101 w 461"/>
                <a:gd name="T71" fmla="*/ 356 h 409"/>
                <a:gd name="T72" fmla="*/ 109 w 461"/>
                <a:gd name="T73" fmla="*/ 352 h 409"/>
                <a:gd name="T74" fmla="*/ 184 w 461"/>
                <a:gd name="T75" fmla="*/ 331 h 409"/>
                <a:gd name="T76" fmla="*/ 139 w 461"/>
                <a:gd name="T77" fmla="*/ 308 h 409"/>
                <a:gd name="T78" fmla="*/ 104 w 461"/>
                <a:gd name="T79" fmla="*/ 289 h 409"/>
                <a:gd name="T80" fmla="*/ 108 w 461"/>
                <a:gd name="T81" fmla="*/ 300 h 409"/>
                <a:gd name="T82" fmla="*/ 118 w 461"/>
                <a:gd name="T83" fmla="*/ 325 h 409"/>
                <a:gd name="T84" fmla="*/ 64 w 461"/>
                <a:gd name="T85" fmla="*/ 333 h 409"/>
                <a:gd name="T86" fmla="*/ 16 w 461"/>
                <a:gd name="T87" fmla="*/ 209 h 409"/>
                <a:gd name="T88" fmla="*/ 71 w 461"/>
                <a:gd name="T89" fmla="*/ 197 h 409"/>
                <a:gd name="T90" fmla="*/ 141 w 461"/>
                <a:gd name="T91" fmla="*/ 9 h 409"/>
                <a:gd name="T92" fmla="*/ 307 w 461"/>
                <a:gd name="T93" fmla="*/ 9 h 409"/>
                <a:gd name="T94" fmla="*/ 461 w 461"/>
                <a:gd name="T95" fmla="*/ 62 h 409"/>
                <a:gd name="T96" fmla="*/ 459 w 461"/>
                <a:gd name="T97" fmla="*/ 109 h 409"/>
                <a:gd name="T98" fmla="*/ 460 w 461"/>
                <a:gd name="T99" fmla="*/ 120 h 409"/>
                <a:gd name="T100" fmla="*/ 442 w 461"/>
                <a:gd name="T101" fmla="*/ 112 h 409"/>
                <a:gd name="T102" fmla="*/ 320 w 461"/>
                <a:gd name="T103" fmla="*/ 64 h 409"/>
                <a:gd name="T104" fmla="*/ 163 w 461"/>
                <a:gd name="T105" fmla="*/ 71 h 409"/>
                <a:gd name="T106" fmla="*/ 149 w 461"/>
                <a:gd name="T107" fmla="*/ 33 h 409"/>
                <a:gd name="T108" fmla="*/ 140 w 461"/>
                <a:gd name="T109" fmla="*/ 11 h 409"/>
                <a:gd name="T110" fmla="*/ 141 w 461"/>
                <a:gd name="T111" fmla="*/ 9 h 409"/>
                <a:gd name="T112" fmla="*/ 175 w 461"/>
                <a:gd name="T113" fmla="*/ 84 h 409"/>
                <a:gd name="T114" fmla="*/ 414 w 461"/>
                <a:gd name="T115" fmla="*/ 109 h 409"/>
                <a:gd name="T116" fmla="*/ 414 w 461"/>
                <a:gd name="T117" fmla="*/ 120 h 409"/>
                <a:gd name="T118" fmla="*/ 419 w 461"/>
                <a:gd name="T119" fmla="*/ 166 h 409"/>
                <a:gd name="T120" fmla="*/ 193 w 461"/>
                <a:gd name="T121" fmla="*/ 140 h 409"/>
                <a:gd name="T122" fmla="*/ 175 w 461"/>
                <a:gd name="T123" fmla="*/ 84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1" h="409">
                  <a:moveTo>
                    <a:pt x="71" y="197"/>
                  </a:moveTo>
                  <a:cubicBezTo>
                    <a:pt x="73" y="205"/>
                    <a:pt x="78" y="216"/>
                    <a:pt x="85" y="230"/>
                  </a:cubicBezTo>
                  <a:cubicBezTo>
                    <a:pt x="111" y="244"/>
                    <a:pt x="139" y="257"/>
                    <a:pt x="166" y="269"/>
                  </a:cubicBezTo>
                  <a:cubicBezTo>
                    <a:pt x="169" y="267"/>
                    <a:pt x="173" y="264"/>
                    <a:pt x="178" y="261"/>
                  </a:cubicBezTo>
                  <a:cubicBezTo>
                    <a:pt x="181" y="258"/>
                    <a:pt x="182" y="256"/>
                    <a:pt x="183" y="255"/>
                  </a:cubicBezTo>
                  <a:cubicBezTo>
                    <a:pt x="0" y="153"/>
                    <a:pt x="0" y="153"/>
                    <a:pt x="0" y="153"/>
                  </a:cubicBezTo>
                  <a:cubicBezTo>
                    <a:pt x="24" y="110"/>
                    <a:pt x="24" y="110"/>
                    <a:pt x="24" y="110"/>
                  </a:cubicBezTo>
                  <a:cubicBezTo>
                    <a:pt x="121" y="164"/>
                    <a:pt x="121" y="164"/>
                    <a:pt x="121" y="164"/>
                  </a:cubicBezTo>
                  <a:cubicBezTo>
                    <a:pt x="111" y="123"/>
                    <a:pt x="84" y="85"/>
                    <a:pt x="40" y="50"/>
                  </a:cubicBezTo>
                  <a:cubicBezTo>
                    <a:pt x="62" y="40"/>
                    <a:pt x="82" y="28"/>
                    <a:pt x="102" y="13"/>
                  </a:cubicBezTo>
                  <a:cubicBezTo>
                    <a:pt x="156" y="78"/>
                    <a:pt x="184" y="141"/>
                    <a:pt x="185" y="202"/>
                  </a:cubicBezTo>
                  <a:cubicBezTo>
                    <a:pt x="231" y="228"/>
                    <a:pt x="231" y="228"/>
                    <a:pt x="231" y="228"/>
                  </a:cubicBezTo>
                  <a:cubicBezTo>
                    <a:pt x="272" y="211"/>
                    <a:pt x="303" y="202"/>
                    <a:pt x="326" y="201"/>
                  </a:cubicBezTo>
                  <a:cubicBezTo>
                    <a:pt x="281" y="199"/>
                    <a:pt x="239" y="199"/>
                    <a:pt x="199" y="203"/>
                  </a:cubicBezTo>
                  <a:cubicBezTo>
                    <a:pt x="196" y="190"/>
                    <a:pt x="194" y="174"/>
                    <a:pt x="191" y="156"/>
                  </a:cubicBezTo>
                  <a:cubicBezTo>
                    <a:pt x="249" y="149"/>
                    <a:pt x="306" y="148"/>
                    <a:pt x="361" y="153"/>
                  </a:cubicBezTo>
                  <a:cubicBezTo>
                    <a:pt x="362" y="159"/>
                    <a:pt x="362" y="162"/>
                    <a:pt x="361" y="160"/>
                  </a:cubicBezTo>
                  <a:cubicBezTo>
                    <a:pt x="363" y="173"/>
                    <a:pt x="364" y="186"/>
                    <a:pt x="366" y="197"/>
                  </a:cubicBezTo>
                  <a:cubicBezTo>
                    <a:pt x="387" y="194"/>
                    <a:pt x="408" y="193"/>
                    <a:pt x="429" y="193"/>
                  </a:cubicBezTo>
                  <a:cubicBezTo>
                    <a:pt x="431" y="213"/>
                    <a:pt x="436" y="234"/>
                    <a:pt x="442" y="255"/>
                  </a:cubicBezTo>
                  <a:cubicBezTo>
                    <a:pt x="386" y="246"/>
                    <a:pt x="337" y="249"/>
                    <a:pt x="297" y="264"/>
                  </a:cubicBezTo>
                  <a:cubicBezTo>
                    <a:pt x="392" y="318"/>
                    <a:pt x="392" y="318"/>
                    <a:pt x="392" y="318"/>
                  </a:cubicBezTo>
                  <a:cubicBezTo>
                    <a:pt x="369" y="360"/>
                    <a:pt x="369" y="360"/>
                    <a:pt x="369" y="360"/>
                  </a:cubicBezTo>
                  <a:cubicBezTo>
                    <a:pt x="243" y="291"/>
                    <a:pt x="243" y="291"/>
                    <a:pt x="243" y="291"/>
                  </a:cubicBezTo>
                  <a:cubicBezTo>
                    <a:pt x="231" y="301"/>
                    <a:pt x="231" y="301"/>
                    <a:pt x="231" y="301"/>
                  </a:cubicBezTo>
                  <a:cubicBezTo>
                    <a:pt x="261" y="318"/>
                    <a:pt x="261" y="318"/>
                    <a:pt x="261" y="318"/>
                  </a:cubicBezTo>
                  <a:cubicBezTo>
                    <a:pt x="265" y="320"/>
                    <a:pt x="272" y="324"/>
                    <a:pt x="280" y="329"/>
                  </a:cubicBezTo>
                  <a:cubicBezTo>
                    <a:pt x="290" y="332"/>
                    <a:pt x="297" y="336"/>
                    <a:pt x="301" y="338"/>
                  </a:cubicBezTo>
                  <a:cubicBezTo>
                    <a:pt x="298" y="343"/>
                    <a:pt x="295" y="352"/>
                    <a:pt x="292" y="363"/>
                  </a:cubicBezTo>
                  <a:cubicBezTo>
                    <a:pt x="289" y="373"/>
                    <a:pt x="286" y="381"/>
                    <a:pt x="283" y="386"/>
                  </a:cubicBezTo>
                  <a:cubicBezTo>
                    <a:pt x="266" y="377"/>
                    <a:pt x="252" y="372"/>
                    <a:pt x="239" y="372"/>
                  </a:cubicBezTo>
                  <a:cubicBezTo>
                    <a:pt x="234" y="373"/>
                    <a:pt x="228" y="374"/>
                    <a:pt x="219" y="377"/>
                  </a:cubicBezTo>
                  <a:cubicBezTo>
                    <a:pt x="217" y="377"/>
                    <a:pt x="216" y="377"/>
                    <a:pt x="214" y="378"/>
                  </a:cubicBezTo>
                  <a:cubicBezTo>
                    <a:pt x="193" y="384"/>
                    <a:pt x="175" y="394"/>
                    <a:pt x="158" y="409"/>
                  </a:cubicBezTo>
                  <a:cubicBezTo>
                    <a:pt x="150" y="402"/>
                    <a:pt x="138" y="391"/>
                    <a:pt x="122" y="376"/>
                  </a:cubicBezTo>
                  <a:cubicBezTo>
                    <a:pt x="107" y="362"/>
                    <a:pt x="100" y="355"/>
                    <a:pt x="101" y="356"/>
                  </a:cubicBezTo>
                  <a:cubicBezTo>
                    <a:pt x="109" y="352"/>
                    <a:pt x="109" y="352"/>
                    <a:pt x="109" y="352"/>
                  </a:cubicBezTo>
                  <a:cubicBezTo>
                    <a:pt x="132" y="348"/>
                    <a:pt x="157" y="341"/>
                    <a:pt x="184" y="331"/>
                  </a:cubicBezTo>
                  <a:cubicBezTo>
                    <a:pt x="172" y="324"/>
                    <a:pt x="157" y="317"/>
                    <a:pt x="139" y="308"/>
                  </a:cubicBezTo>
                  <a:cubicBezTo>
                    <a:pt x="123" y="299"/>
                    <a:pt x="112" y="293"/>
                    <a:pt x="104" y="289"/>
                  </a:cubicBezTo>
                  <a:cubicBezTo>
                    <a:pt x="106" y="291"/>
                    <a:pt x="107" y="295"/>
                    <a:pt x="108" y="300"/>
                  </a:cubicBezTo>
                  <a:cubicBezTo>
                    <a:pt x="109" y="304"/>
                    <a:pt x="112" y="313"/>
                    <a:pt x="118" y="325"/>
                  </a:cubicBezTo>
                  <a:cubicBezTo>
                    <a:pt x="100" y="327"/>
                    <a:pt x="81" y="330"/>
                    <a:pt x="64" y="333"/>
                  </a:cubicBezTo>
                  <a:cubicBezTo>
                    <a:pt x="45" y="288"/>
                    <a:pt x="29" y="247"/>
                    <a:pt x="16" y="209"/>
                  </a:cubicBezTo>
                  <a:lnTo>
                    <a:pt x="71" y="197"/>
                  </a:lnTo>
                  <a:close/>
                  <a:moveTo>
                    <a:pt x="141" y="9"/>
                  </a:moveTo>
                  <a:cubicBezTo>
                    <a:pt x="202" y="0"/>
                    <a:pt x="258" y="0"/>
                    <a:pt x="307" y="9"/>
                  </a:cubicBezTo>
                  <a:cubicBezTo>
                    <a:pt x="353" y="17"/>
                    <a:pt x="405" y="35"/>
                    <a:pt x="461" y="62"/>
                  </a:cubicBezTo>
                  <a:cubicBezTo>
                    <a:pt x="458" y="72"/>
                    <a:pt x="458" y="88"/>
                    <a:pt x="459" y="109"/>
                  </a:cubicBezTo>
                  <a:cubicBezTo>
                    <a:pt x="460" y="113"/>
                    <a:pt x="460" y="117"/>
                    <a:pt x="460" y="120"/>
                  </a:cubicBezTo>
                  <a:cubicBezTo>
                    <a:pt x="456" y="118"/>
                    <a:pt x="450" y="115"/>
                    <a:pt x="442" y="112"/>
                  </a:cubicBezTo>
                  <a:cubicBezTo>
                    <a:pt x="391" y="85"/>
                    <a:pt x="350" y="69"/>
                    <a:pt x="320" y="64"/>
                  </a:cubicBezTo>
                  <a:cubicBezTo>
                    <a:pt x="269" y="52"/>
                    <a:pt x="216" y="54"/>
                    <a:pt x="163" y="71"/>
                  </a:cubicBezTo>
                  <a:cubicBezTo>
                    <a:pt x="160" y="62"/>
                    <a:pt x="156" y="50"/>
                    <a:pt x="149" y="33"/>
                  </a:cubicBezTo>
                  <a:cubicBezTo>
                    <a:pt x="145" y="23"/>
                    <a:pt x="141" y="16"/>
                    <a:pt x="140" y="11"/>
                  </a:cubicBezTo>
                  <a:lnTo>
                    <a:pt x="141" y="9"/>
                  </a:lnTo>
                  <a:close/>
                  <a:moveTo>
                    <a:pt x="175" y="84"/>
                  </a:moveTo>
                  <a:cubicBezTo>
                    <a:pt x="243" y="68"/>
                    <a:pt x="322" y="77"/>
                    <a:pt x="414" y="109"/>
                  </a:cubicBezTo>
                  <a:cubicBezTo>
                    <a:pt x="413" y="112"/>
                    <a:pt x="414" y="115"/>
                    <a:pt x="414" y="120"/>
                  </a:cubicBezTo>
                  <a:cubicBezTo>
                    <a:pt x="413" y="131"/>
                    <a:pt x="415" y="147"/>
                    <a:pt x="419" y="166"/>
                  </a:cubicBezTo>
                  <a:cubicBezTo>
                    <a:pt x="329" y="126"/>
                    <a:pt x="253" y="117"/>
                    <a:pt x="193" y="140"/>
                  </a:cubicBezTo>
                  <a:cubicBezTo>
                    <a:pt x="186" y="121"/>
                    <a:pt x="180" y="103"/>
                    <a:pt x="175" y="8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2" name="Freeform 47"/>
            <p:cNvSpPr>
              <a:spLocks noEditPoints="1"/>
            </p:cNvSpPr>
            <p:nvPr/>
          </p:nvSpPr>
          <p:spPr bwMode="auto">
            <a:xfrm>
              <a:off x="5325085" y="4873348"/>
              <a:ext cx="242245" cy="248251"/>
            </a:xfrm>
            <a:custGeom>
              <a:avLst/>
              <a:gdLst>
                <a:gd name="T0" fmla="*/ 357 w 478"/>
                <a:gd name="T1" fmla="*/ 298 h 486"/>
                <a:gd name="T2" fmla="*/ 238 w 478"/>
                <a:gd name="T3" fmla="*/ 486 h 486"/>
                <a:gd name="T4" fmla="*/ 215 w 478"/>
                <a:gd name="T5" fmla="*/ 474 h 486"/>
                <a:gd name="T6" fmla="*/ 187 w 478"/>
                <a:gd name="T7" fmla="*/ 456 h 486"/>
                <a:gd name="T8" fmla="*/ 182 w 478"/>
                <a:gd name="T9" fmla="*/ 447 h 486"/>
                <a:gd name="T10" fmla="*/ 214 w 478"/>
                <a:gd name="T11" fmla="*/ 408 h 486"/>
                <a:gd name="T12" fmla="*/ 0 w 478"/>
                <a:gd name="T13" fmla="*/ 289 h 486"/>
                <a:gd name="T14" fmla="*/ 27 w 478"/>
                <a:gd name="T15" fmla="*/ 240 h 486"/>
                <a:gd name="T16" fmla="*/ 247 w 478"/>
                <a:gd name="T17" fmla="*/ 362 h 486"/>
                <a:gd name="T18" fmla="*/ 273 w 478"/>
                <a:gd name="T19" fmla="*/ 318 h 486"/>
                <a:gd name="T20" fmla="*/ 62 w 478"/>
                <a:gd name="T21" fmla="*/ 201 h 486"/>
                <a:gd name="T22" fmla="*/ 101 w 478"/>
                <a:gd name="T23" fmla="*/ 138 h 486"/>
                <a:gd name="T24" fmla="*/ 160 w 478"/>
                <a:gd name="T25" fmla="*/ 44 h 486"/>
                <a:gd name="T26" fmla="*/ 211 w 478"/>
                <a:gd name="T27" fmla="*/ 3 h 486"/>
                <a:gd name="T28" fmla="*/ 303 w 478"/>
                <a:gd name="T29" fmla="*/ 28 h 486"/>
                <a:gd name="T30" fmla="*/ 300 w 478"/>
                <a:gd name="T31" fmla="*/ 44 h 486"/>
                <a:gd name="T32" fmla="*/ 292 w 478"/>
                <a:gd name="T33" fmla="*/ 98 h 486"/>
                <a:gd name="T34" fmla="*/ 238 w 478"/>
                <a:gd name="T35" fmla="*/ 72 h 486"/>
                <a:gd name="T36" fmla="*/ 209 w 478"/>
                <a:gd name="T37" fmla="*/ 95 h 486"/>
                <a:gd name="T38" fmla="*/ 151 w 478"/>
                <a:gd name="T39" fmla="*/ 184 h 486"/>
                <a:gd name="T40" fmla="*/ 357 w 478"/>
                <a:gd name="T41" fmla="*/ 298 h 486"/>
                <a:gd name="T42" fmla="*/ 451 w 478"/>
                <a:gd name="T43" fmla="*/ 301 h 486"/>
                <a:gd name="T44" fmla="*/ 205 w 478"/>
                <a:gd name="T45" fmla="*/ 164 h 486"/>
                <a:gd name="T46" fmla="*/ 232 w 478"/>
                <a:gd name="T47" fmla="*/ 116 h 486"/>
                <a:gd name="T48" fmla="*/ 478 w 478"/>
                <a:gd name="T49" fmla="*/ 253 h 486"/>
                <a:gd name="T50" fmla="*/ 451 w 478"/>
                <a:gd name="T51" fmla="*/ 30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8" h="486">
                  <a:moveTo>
                    <a:pt x="357" y="298"/>
                  </a:moveTo>
                  <a:cubicBezTo>
                    <a:pt x="318" y="360"/>
                    <a:pt x="278" y="422"/>
                    <a:pt x="238" y="486"/>
                  </a:cubicBezTo>
                  <a:cubicBezTo>
                    <a:pt x="233" y="484"/>
                    <a:pt x="225" y="480"/>
                    <a:pt x="215" y="474"/>
                  </a:cubicBezTo>
                  <a:cubicBezTo>
                    <a:pt x="202" y="465"/>
                    <a:pt x="193" y="459"/>
                    <a:pt x="187" y="456"/>
                  </a:cubicBezTo>
                  <a:cubicBezTo>
                    <a:pt x="181" y="452"/>
                    <a:pt x="180" y="448"/>
                    <a:pt x="182" y="447"/>
                  </a:cubicBezTo>
                  <a:cubicBezTo>
                    <a:pt x="194" y="436"/>
                    <a:pt x="204" y="423"/>
                    <a:pt x="214" y="408"/>
                  </a:cubicBezTo>
                  <a:cubicBezTo>
                    <a:pt x="0" y="289"/>
                    <a:pt x="0" y="289"/>
                    <a:pt x="0" y="289"/>
                  </a:cubicBezTo>
                  <a:cubicBezTo>
                    <a:pt x="27" y="240"/>
                    <a:pt x="27" y="240"/>
                    <a:pt x="27" y="240"/>
                  </a:cubicBezTo>
                  <a:cubicBezTo>
                    <a:pt x="247" y="362"/>
                    <a:pt x="247" y="362"/>
                    <a:pt x="247" y="362"/>
                  </a:cubicBezTo>
                  <a:cubicBezTo>
                    <a:pt x="273" y="318"/>
                    <a:pt x="273" y="318"/>
                    <a:pt x="273" y="318"/>
                  </a:cubicBezTo>
                  <a:cubicBezTo>
                    <a:pt x="62" y="201"/>
                    <a:pt x="62" y="201"/>
                    <a:pt x="62" y="201"/>
                  </a:cubicBezTo>
                  <a:cubicBezTo>
                    <a:pt x="71" y="187"/>
                    <a:pt x="84" y="166"/>
                    <a:pt x="101" y="138"/>
                  </a:cubicBezTo>
                  <a:cubicBezTo>
                    <a:pt x="127" y="95"/>
                    <a:pt x="146" y="63"/>
                    <a:pt x="160" y="44"/>
                  </a:cubicBezTo>
                  <a:cubicBezTo>
                    <a:pt x="176" y="18"/>
                    <a:pt x="193" y="4"/>
                    <a:pt x="211" y="3"/>
                  </a:cubicBezTo>
                  <a:cubicBezTo>
                    <a:pt x="226" y="0"/>
                    <a:pt x="256" y="8"/>
                    <a:pt x="303" y="28"/>
                  </a:cubicBezTo>
                  <a:cubicBezTo>
                    <a:pt x="300" y="44"/>
                    <a:pt x="300" y="44"/>
                    <a:pt x="300" y="44"/>
                  </a:cubicBezTo>
                  <a:cubicBezTo>
                    <a:pt x="295" y="70"/>
                    <a:pt x="292" y="88"/>
                    <a:pt x="292" y="98"/>
                  </a:cubicBezTo>
                  <a:cubicBezTo>
                    <a:pt x="263" y="80"/>
                    <a:pt x="245" y="72"/>
                    <a:pt x="238" y="72"/>
                  </a:cubicBezTo>
                  <a:cubicBezTo>
                    <a:pt x="229" y="71"/>
                    <a:pt x="220" y="79"/>
                    <a:pt x="209" y="95"/>
                  </a:cubicBezTo>
                  <a:cubicBezTo>
                    <a:pt x="190" y="123"/>
                    <a:pt x="170" y="152"/>
                    <a:pt x="151" y="184"/>
                  </a:cubicBezTo>
                  <a:lnTo>
                    <a:pt x="357" y="298"/>
                  </a:lnTo>
                  <a:close/>
                  <a:moveTo>
                    <a:pt x="451" y="301"/>
                  </a:moveTo>
                  <a:cubicBezTo>
                    <a:pt x="205" y="164"/>
                    <a:pt x="205" y="164"/>
                    <a:pt x="205" y="164"/>
                  </a:cubicBezTo>
                  <a:cubicBezTo>
                    <a:pt x="232" y="116"/>
                    <a:pt x="232" y="116"/>
                    <a:pt x="232" y="116"/>
                  </a:cubicBezTo>
                  <a:cubicBezTo>
                    <a:pt x="478" y="253"/>
                    <a:pt x="478" y="253"/>
                    <a:pt x="478" y="253"/>
                  </a:cubicBezTo>
                  <a:lnTo>
                    <a:pt x="451" y="30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3" name="Freeform 48"/>
            <p:cNvSpPr>
              <a:spLocks noEditPoints="1"/>
            </p:cNvSpPr>
            <p:nvPr/>
          </p:nvSpPr>
          <p:spPr bwMode="auto">
            <a:xfrm>
              <a:off x="5463225" y="4595067"/>
              <a:ext cx="264268" cy="262265"/>
            </a:xfrm>
            <a:custGeom>
              <a:avLst/>
              <a:gdLst>
                <a:gd name="T0" fmla="*/ 4 w 521"/>
                <a:gd name="T1" fmla="*/ 327 h 515"/>
                <a:gd name="T2" fmla="*/ 1 w 521"/>
                <a:gd name="T3" fmla="*/ 321 h 515"/>
                <a:gd name="T4" fmla="*/ 114 w 521"/>
                <a:gd name="T5" fmla="*/ 230 h 515"/>
                <a:gd name="T6" fmla="*/ 248 w 521"/>
                <a:gd name="T7" fmla="*/ 234 h 515"/>
                <a:gd name="T8" fmla="*/ 250 w 521"/>
                <a:gd name="T9" fmla="*/ 230 h 515"/>
                <a:gd name="T10" fmla="*/ 95 w 521"/>
                <a:gd name="T11" fmla="*/ 144 h 515"/>
                <a:gd name="T12" fmla="*/ 119 w 521"/>
                <a:gd name="T13" fmla="*/ 101 h 515"/>
                <a:gd name="T14" fmla="*/ 269 w 521"/>
                <a:gd name="T15" fmla="*/ 185 h 515"/>
                <a:gd name="T16" fmla="*/ 144 w 521"/>
                <a:gd name="T17" fmla="*/ 40 h 515"/>
                <a:gd name="T18" fmla="*/ 150 w 521"/>
                <a:gd name="T19" fmla="*/ 37 h 515"/>
                <a:gd name="T20" fmla="*/ 208 w 521"/>
                <a:gd name="T21" fmla="*/ 0 h 515"/>
                <a:gd name="T22" fmla="*/ 320 w 521"/>
                <a:gd name="T23" fmla="*/ 166 h 515"/>
                <a:gd name="T24" fmla="*/ 509 w 521"/>
                <a:gd name="T25" fmla="*/ 169 h 515"/>
                <a:gd name="T26" fmla="*/ 521 w 521"/>
                <a:gd name="T27" fmla="*/ 237 h 515"/>
                <a:gd name="T28" fmla="*/ 338 w 521"/>
                <a:gd name="T29" fmla="*/ 223 h 515"/>
                <a:gd name="T30" fmla="*/ 477 w 521"/>
                <a:gd name="T31" fmla="*/ 301 h 515"/>
                <a:gd name="T32" fmla="*/ 453 w 521"/>
                <a:gd name="T33" fmla="*/ 343 h 515"/>
                <a:gd name="T34" fmla="*/ 311 w 521"/>
                <a:gd name="T35" fmla="*/ 264 h 515"/>
                <a:gd name="T36" fmla="*/ 301 w 521"/>
                <a:gd name="T37" fmla="*/ 283 h 515"/>
                <a:gd name="T38" fmla="*/ 263 w 521"/>
                <a:gd name="T39" fmla="*/ 261 h 515"/>
                <a:gd name="T40" fmla="*/ 273 w 521"/>
                <a:gd name="T41" fmla="*/ 297 h 515"/>
                <a:gd name="T42" fmla="*/ 203 w 521"/>
                <a:gd name="T43" fmla="*/ 280 h 515"/>
                <a:gd name="T44" fmla="*/ 213 w 521"/>
                <a:gd name="T45" fmla="*/ 324 h 515"/>
                <a:gd name="T46" fmla="*/ 157 w 521"/>
                <a:gd name="T47" fmla="*/ 334 h 515"/>
                <a:gd name="T48" fmla="*/ 148 w 521"/>
                <a:gd name="T49" fmla="*/ 290 h 515"/>
                <a:gd name="T50" fmla="*/ 145 w 521"/>
                <a:gd name="T51" fmla="*/ 282 h 515"/>
                <a:gd name="T52" fmla="*/ 88 w 521"/>
                <a:gd name="T53" fmla="*/ 320 h 515"/>
                <a:gd name="T54" fmla="*/ 159 w 521"/>
                <a:gd name="T55" fmla="*/ 359 h 515"/>
                <a:gd name="T56" fmla="*/ 235 w 521"/>
                <a:gd name="T57" fmla="*/ 330 h 515"/>
                <a:gd name="T58" fmla="*/ 254 w 521"/>
                <a:gd name="T59" fmla="*/ 362 h 515"/>
                <a:gd name="T60" fmla="*/ 297 w 521"/>
                <a:gd name="T61" fmla="*/ 285 h 515"/>
                <a:gd name="T62" fmla="*/ 350 w 521"/>
                <a:gd name="T63" fmla="*/ 314 h 515"/>
                <a:gd name="T64" fmla="*/ 324 w 521"/>
                <a:gd name="T65" fmla="*/ 360 h 515"/>
                <a:gd name="T66" fmla="*/ 405 w 521"/>
                <a:gd name="T67" fmla="*/ 347 h 515"/>
                <a:gd name="T68" fmla="*/ 413 w 521"/>
                <a:gd name="T69" fmla="*/ 349 h 515"/>
                <a:gd name="T70" fmla="*/ 416 w 521"/>
                <a:gd name="T71" fmla="*/ 416 h 515"/>
                <a:gd name="T72" fmla="*/ 294 w 521"/>
                <a:gd name="T73" fmla="*/ 411 h 515"/>
                <a:gd name="T74" fmla="*/ 236 w 521"/>
                <a:gd name="T75" fmla="*/ 514 h 515"/>
                <a:gd name="T76" fmla="*/ 188 w 521"/>
                <a:gd name="T77" fmla="*/ 488 h 515"/>
                <a:gd name="T78" fmla="*/ 182 w 521"/>
                <a:gd name="T79" fmla="*/ 480 h 515"/>
                <a:gd name="T80" fmla="*/ 186 w 521"/>
                <a:gd name="T81" fmla="*/ 473 h 515"/>
                <a:gd name="T82" fmla="*/ 206 w 521"/>
                <a:gd name="T83" fmla="*/ 450 h 515"/>
                <a:gd name="T84" fmla="*/ 243 w 521"/>
                <a:gd name="T85" fmla="*/ 382 h 515"/>
                <a:gd name="T86" fmla="*/ 124 w 521"/>
                <a:gd name="T87" fmla="*/ 448 h 515"/>
                <a:gd name="T88" fmla="*/ 121 w 521"/>
                <a:gd name="T89" fmla="*/ 450 h 515"/>
                <a:gd name="T90" fmla="*/ 112 w 521"/>
                <a:gd name="T91" fmla="*/ 456 h 515"/>
                <a:gd name="T92" fmla="*/ 64 w 521"/>
                <a:gd name="T93" fmla="*/ 410 h 515"/>
                <a:gd name="T94" fmla="*/ 66 w 521"/>
                <a:gd name="T95" fmla="*/ 402 h 515"/>
                <a:gd name="T96" fmla="*/ 96 w 521"/>
                <a:gd name="T97" fmla="*/ 391 h 515"/>
                <a:gd name="T98" fmla="*/ 109 w 521"/>
                <a:gd name="T99" fmla="*/ 385 h 515"/>
                <a:gd name="T100" fmla="*/ 4 w 521"/>
                <a:gd name="T101" fmla="*/ 327 h 515"/>
                <a:gd name="T102" fmla="*/ 282 w 521"/>
                <a:gd name="T103" fmla="*/ 503 h 515"/>
                <a:gd name="T104" fmla="*/ 297 w 521"/>
                <a:gd name="T105" fmla="*/ 432 h 515"/>
                <a:gd name="T106" fmla="*/ 353 w 521"/>
                <a:gd name="T107" fmla="*/ 441 h 515"/>
                <a:gd name="T108" fmla="*/ 343 w 521"/>
                <a:gd name="T109" fmla="*/ 501 h 515"/>
                <a:gd name="T110" fmla="*/ 342 w 521"/>
                <a:gd name="T111" fmla="*/ 515 h 515"/>
                <a:gd name="T112" fmla="*/ 282 w 521"/>
                <a:gd name="T113" fmla="*/ 503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1" h="515">
                  <a:moveTo>
                    <a:pt x="4" y="327"/>
                  </a:moveTo>
                  <a:cubicBezTo>
                    <a:pt x="1" y="325"/>
                    <a:pt x="0" y="323"/>
                    <a:pt x="1" y="321"/>
                  </a:cubicBezTo>
                  <a:cubicBezTo>
                    <a:pt x="36" y="270"/>
                    <a:pt x="74" y="240"/>
                    <a:pt x="114" y="230"/>
                  </a:cubicBezTo>
                  <a:cubicBezTo>
                    <a:pt x="149" y="219"/>
                    <a:pt x="194" y="221"/>
                    <a:pt x="248" y="234"/>
                  </a:cubicBezTo>
                  <a:cubicBezTo>
                    <a:pt x="250" y="230"/>
                    <a:pt x="250" y="230"/>
                    <a:pt x="250" y="230"/>
                  </a:cubicBezTo>
                  <a:cubicBezTo>
                    <a:pt x="95" y="144"/>
                    <a:pt x="95" y="144"/>
                    <a:pt x="95" y="144"/>
                  </a:cubicBezTo>
                  <a:cubicBezTo>
                    <a:pt x="119" y="101"/>
                    <a:pt x="119" y="101"/>
                    <a:pt x="119" y="101"/>
                  </a:cubicBezTo>
                  <a:cubicBezTo>
                    <a:pt x="269" y="185"/>
                    <a:pt x="269" y="185"/>
                    <a:pt x="269" y="185"/>
                  </a:cubicBezTo>
                  <a:cubicBezTo>
                    <a:pt x="262" y="129"/>
                    <a:pt x="221" y="81"/>
                    <a:pt x="144" y="40"/>
                  </a:cubicBezTo>
                  <a:cubicBezTo>
                    <a:pt x="150" y="37"/>
                    <a:pt x="150" y="37"/>
                    <a:pt x="150" y="37"/>
                  </a:cubicBezTo>
                  <a:cubicBezTo>
                    <a:pt x="172" y="26"/>
                    <a:pt x="192" y="14"/>
                    <a:pt x="208" y="0"/>
                  </a:cubicBezTo>
                  <a:cubicBezTo>
                    <a:pt x="273" y="52"/>
                    <a:pt x="310" y="107"/>
                    <a:pt x="320" y="166"/>
                  </a:cubicBezTo>
                  <a:cubicBezTo>
                    <a:pt x="366" y="138"/>
                    <a:pt x="429" y="139"/>
                    <a:pt x="509" y="169"/>
                  </a:cubicBezTo>
                  <a:cubicBezTo>
                    <a:pt x="505" y="191"/>
                    <a:pt x="509" y="213"/>
                    <a:pt x="521" y="237"/>
                  </a:cubicBezTo>
                  <a:cubicBezTo>
                    <a:pt x="437" y="200"/>
                    <a:pt x="377" y="196"/>
                    <a:pt x="338" y="223"/>
                  </a:cubicBezTo>
                  <a:cubicBezTo>
                    <a:pt x="477" y="301"/>
                    <a:pt x="477" y="301"/>
                    <a:pt x="477" y="301"/>
                  </a:cubicBezTo>
                  <a:cubicBezTo>
                    <a:pt x="453" y="343"/>
                    <a:pt x="453" y="343"/>
                    <a:pt x="453" y="343"/>
                  </a:cubicBezTo>
                  <a:cubicBezTo>
                    <a:pt x="311" y="264"/>
                    <a:pt x="311" y="264"/>
                    <a:pt x="311" y="264"/>
                  </a:cubicBezTo>
                  <a:cubicBezTo>
                    <a:pt x="301" y="283"/>
                    <a:pt x="301" y="283"/>
                    <a:pt x="301" y="283"/>
                  </a:cubicBezTo>
                  <a:cubicBezTo>
                    <a:pt x="263" y="261"/>
                    <a:pt x="263" y="261"/>
                    <a:pt x="263" y="261"/>
                  </a:cubicBezTo>
                  <a:cubicBezTo>
                    <a:pt x="263" y="273"/>
                    <a:pt x="267" y="285"/>
                    <a:pt x="273" y="297"/>
                  </a:cubicBezTo>
                  <a:cubicBezTo>
                    <a:pt x="250" y="289"/>
                    <a:pt x="227" y="283"/>
                    <a:pt x="203" y="280"/>
                  </a:cubicBezTo>
                  <a:cubicBezTo>
                    <a:pt x="200" y="285"/>
                    <a:pt x="203" y="300"/>
                    <a:pt x="213" y="324"/>
                  </a:cubicBezTo>
                  <a:cubicBezTo>
                    <a:pt x="157" y="334"/>
                    <a:pt x="157" y="334"/>
                    <a:pt x="157" y="334"/>
                  </a:cubicBezTo>
                  <a:cubicBezTo>
                    <a:pt x="155" y="326"/>
                    <a:pt x="152" y="311"/>
                    <a:pt x="148" y="290"/>
                  </a:cubicBezTo>
                  <a:cubicBezTo>
                    <a:pt x="150" y="304"/>
                    <a:pt x="149" y="302"/>
                    <a:pt x="145" y="282"/>
                  </a:cubicBezTo>
                  <a:cubicBezTo>
                    <a:pt x="122" y="288"/>
                    <a:pt x="103" y="300"/>
                    <a:pt x="88" y="320"/>
                  </a:cubicBezTo>
                  <a:cubicBezTo>
                    <a:pt x="159" y="359"/>
                    <a:pt x="159" y="359"/>
                    <a:pt x="159" y="359"/>
                  </a:cubicBezTo>
                  <a:cubicBezTo>
                    <a:pt x="183" y="346"/>
                    <a:pt x="208" y="337"/>
                    <a:pt x="235" y="330"/>
                  </a:cubicBezTo>
                  <a:cubicBezTo>
                    <a:pt x="243" y="343"/>
                    <a:pt x="249" y="354"/>
                    <a:pt x="254" y="362"/>
                  </a:cubicBezTo>
                  <a:cubicBezTo>
                    <a:pt x="297" y="285"/>
                    <a:pt x="297" y="285"/>
                    <a:pt x="297" y="285"/>
                  </a:cubicBezTo>
                  <a:cubicBezTo>
                    <a:pt x="350" y="314"/>
                    <a:pt x="350" y="314"/>
                    <a:pt x="350" y="314"/>
                  </a:cubicBezTo>
                  <a:cubicBezTo>
                    <a:pt x="324" y="360"/>
                    <a:pt x="324" y="360"/>
                    <a:pt x="324" y="360"/>
                  </a:cubicBezTo>
                  <a:cubicBezTo>
                    <a:pt x="366" y="353"/>
                    <a:pt x="393" y="349"/>
                    <a:pt x="405" y="347"/>
                  </a:cubicBezTo>
                  <a:cubicBezTo>
                    <a:pt x="409" y="345"/>
                    <a:pt x="412" y="346"/>
                    <a:pt x="413" y="349"/>
                  </a:cubicBezTo>
                  <a:cubicBezTo>
                    <a:pt x="414" y="363"/>
                    <a:pt x="415" y="385"/>
                    <a:pt x="416" y="416"/>
                  </a:cubicBezTo>
                  <a:cubicBezTo>
                    <a:pt x="376" y="406"/>
                    <a:pt x="335" y="405"/>
                    <a:pt x="294" y="411"/>
                  </a:cubicBezTo>
                  <a:cubicBezTo>
                    <a:pt x="236" y="514"/>
                    <a:pt x="236" y="514"/>
                    <a:pt x="236" y="514"/>
                  </a:cubicBezTo>
                  <a:cubicBezTo>
                    <a:pt x="208" y="499"/>
                    <a:pt x="192" y="490"/>
                    <a:pt x="188" y="488"/>
                  </a:cubicBezTo>
                  <a:cubicBezTo>
                    <a:pt x="183" y="485"/>
                    <a:pt x="181" y="482"/>
                    <a:pt x="182" y="480"/>
                  </a:cubicBezTo>
                  <a:cubicBezTo>
                    <a:pt x="182" y="478"/>
                    <a:pt x="183" y="476"/>
                    <a:pt x="186" y="473"/>
                  </a:cubicBezTo>
                  <a:cubicBezTo>
                    <a:pt x="194" y="466"/>
                    <a:pt x="201" y="459"/>
                    <a:pt x="206" y="450"/>
                  </a:cubicBezTo>
                  <a:cubicBezTo>
                    <a:pt x="243" y="382"/>
                    <a:pt x="243" y="382"/>
                    <a:pt x="243" y="382"/>
                  </a:cubicBezTo>
                  <a:cubicBezTo>
                    <a:pt x="203" y="393"/>
                    <a:pt x="163" y="415"/>
                    <a:pt x="124" y="448"/>
                  </a:cubicBezTo>
                  <a:cubicBezTo>
                    <a:pt x="124" y="449"/>
                    <a:pt x="123" y="450"/>
                    <a:pt x="121" y="450"/>
                  </a:cubicBezTo>
                  <a:cubicBezTo>
                    <a:pt x="117" y="455"/>
                    <a:pt x="114" y="457"/>
                    <a:pt x="112" y="456"/>
                  </a:cubicBezTo>
                  <a:cubicBezTo>
                    <a:pt x="98" y="445"/>
                    <a:pt x="82" y="430"/>
                    <a:pt x="64" y="410"/>
                  </a:cubicBezTo>
                  <a:cubicBezTo>
                    <a:pt x="63" y="406"/>
                    <a:pt x="63" y="404"/>
                    <a:pt x="66" y="402"/>
                  </a:cubicBezTo>
                  <a:cubicBezTo>
                    <a:pt x="72" y="400"/>
                    <a:pt x="82" y="396"/>
                    <a:pt x="96" y="391"/>
                  </a:cubicBezTo>
                  <a:cubicBezTo>
                    <a:pt x="101" y="388"/>
                    <a:pt x="106" y="386"/>
                    <a:pt x="109" y="385"/>
                  </a:cubicBezTo>
                  <a:lnTo>
                    <a:pt x="4" y="327"/>
                  </a:lnTo>
                  <a:close/>
                  <a:moveTo>
                    <a:pt x="282" y="503"/>
                  </a:moveTo>
                  <a:cubicBezTo>
                    <a:pt x="297" y="432"/>
                    <a:pt x="297" y="432"/>
                    <a:pt x="297" y="432"/>
                  </a:cubicBezTo>
                  <a:cubicBezTo>
                    <a:pt x="353" y="441"/>
                    <a:pt x="353" y="441"/>
                    <a:pt x="353" y="441"/>
                  </a:cubicBezTo>
                  <a:cubicBezTo>
                    <a:pt x="348" y="460"/>
                    <a:pt x="345" y="480"/>
                    <a:pt x="343" y="501"/>
                  </a:cubicBezTo>
                  <a:cubicBezTo>
                    <a:pt x="343" y="509"/>
                    <a:pt x="342" y="514"/>
                    <a:pt x="342" y="515"/>
                  </a:cubicBezTo>
                  <a:lnTo>
                    <a:pt x="282" y="50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4" name="Freeform 49"/>
            <p:cNvSpPr>
              <a:spLocks noEditPoints="1"/>
            </p:cNvSpPr>
            <p:nvPr/>
          </p:nvSpPr>
          <p:spPr bwMode="auto">
            <a:xfrm>
              <a:off x="5631395" y="5922409"/>
              <a:ext cx="232235" cy="242245"/>
            </a:xfrm>
            <a:custGeom>
              <a:avLst/>
              <a:gdLst>
                <a:gd name="T0" fmla="*/ 326 w 457"/>
                <a:gd name="T1" fmla="*/ 474 h 474"/>
                <a:gd name="T2" fmla="*/ 267 w 457"/>
                <a:gd name="T3" fmla="*/ 462 h 474"/>
                <a:gd name="T4" fmla="*/ 276 w 457"/>
                <a:gd name="T5" fmla="*/ 412 h 474"/>
                <a:gd name="T6" fmla="*/ 243 w 457"/>
                <a:gd name="T7" fmla="*/ 359 h 474"/>
                <a:gd name="T8" fmla="*/ 164 w 457"/>
                <a:gd name="T9" fmla="*/ 304 h 474"/>
                <a:gd name="T10" fmla="*/ 228 w 457"/>
                <a:gd name="T11" fmla="*/ 357 h 474"/>
                <a:gd name="T12" fmla="*/ 151 w 457"/>
                <a:gd name="T13" fmla="*/ 394 h 474"/>
                <a:gd name="T14" fmla="*/ 97 w 457"/>
                <a:gd name="T15" fmla="*/ 437 h 474"/>
                <a:gd name="T16" fmla="*/ 81 w 457"/>
                <a:gd name="T17" fmla="*/ 417 h 474"/>
                <a:gd name="T18" fmla="*/ 88 w 457"/>
                <a:gd name="T19" fmla="*/ 384 h 474"/>
                <a:gd name="T20" fmla="*/ 21 w 457"/>
                <a:gd name="T21" fmla="*/ 323 h 474"/>
                <a:gd name="T22" fmla="*/ 102 w 457"/>
                <a:gd name="T23" fmla="*/ 294 h 474"/>
                <a:gd name="T24" fmla="*/ 8 w 457"/>
                <a:gd name="T25" fmla="*/ 228 h 474"/>
                <a:gd name="T26" fmla="*/ 70 w 457"/>
                <a:gd name="T27" fmla="*/ 199 h 474"/>
                <a:gd name="T28" fmla="*/ 30 w 457"/>
                <a:gd name="T29" fmla="*/ 141 h 474"/>
                <a:gd name="T30" fmla="*/ 97 w 457"/>
                <a:gd name="T31" fmla="*/ 32 h 474"/>
                <a:gd name="T32" fmla="*/ 198 w 457"/>
                <a:gd name="T33" fmla="*/ 10 h 474"/>
                <a:gd name="T34" fmla="*/ 164 w 457"/>
                <a:gd name="T35" fmla="*/ 64 h 474"/>
                <a:gd name="T36" fmla="*/ 140 w 457"/>
                <a:gd name="T37" fmla="*/ 159 h 474"/>
                <a:gd name="T38" fmla="*/ 187 w 457"/>
                <a:gd name="T39" fmla="*/ 123 h 474"/>
                <a:gd name="T40" fmla="*/ 242 w 457"/>
                <a:gd name="T41" fmla="*/ 82 h 474"/>
                <a:gd name="T42" fmla="*/ 220 w 457"/>
                <a:gd name="T43" fmla="*/ 172 h 474"/>
                <a:gd name="T44" fmla="*/ 268 w 457"/>
                <a:gd name="T45" fmla="*/ 205 h 474"/>
                <a:gd name="T46" fmla="*/ 337 w 457"/>
                <a:gd name="T47" fmla="*/ 34 h 474"/>
                <a:gd name="T48" fmla="*/ 372 w 457"/>
                <a:gd name="T49" fmla="*/ 185 h 474"/>
                <a:gd name="T50" fmla="*/ 435 w 457"/>
                <a:gd name="T51" fmla="*/ 163 h 474"/>
                <a:gd name="T52" fmla="*/ 445 w 457"/>
                <a:gd name="T53" fmla="*/ 174 h 474"/>
                <a:gd name="T54" fmla="*/ 447 w 457"/>
                <a:gd name="T55" fmla="*/ 231 h 474"/>
                <a:gd name="T56" fmla="*/ 350 w 457"/>
                <a:gd name="T57" fmla="*/ 325 h 474"/>
                <a:gd name="T58" fmla="*/ 401 w 457"/>
                <a:gd name="T59" fmla="*/ 268 h 474"/>
                <a:gd name="T60" fmla="*/ 401 w 457"/>
                <a:gd name="T61" fmla="*/ 448 h 474"/>
                <a:gd name="T62" fmla="*/ 346 w 457"/>
                <a:gd name="T63" fmla="*/ 429 h 474"/>
                <a:gd name="T64" fmla="*/ 342 w 457"/>
                <a:gd name="T65" fmla="*/ 377 h 474"/>
                <a:gd name="T66" fmla="*/ 131 w 457"/>
                <a:gd name="T67" fmla="*/ 209 h 474"/>
                <a:gd name="T68" fmla="*/ 265 w 457"/>
                <a:gd name="T69" fmla="*/ 269 h 474"/>
                <a:gd name="T70" fmla="*/ 292 w 457"/>
                <a:gd name="T71" fmla="*/ 315 h 474"/>
                <a:gd name="T72" fmla="*/ 265 w 457"/>
                <a:gd name="T73" fmla="*/ 256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7" h="474">
                  <a:moveTo>
                    <a:pt x="342" y="377"/>
                  </a:moveTo>
                  <a:cubicBezTo>
                    <a:pt x="326" y="474"/>
                    <a:pt x="326" y="474"/>
                    <a:pt x="326" y="474"/>
                  </a:cubicBezTo>
                  <a:cubicBezTo>
                    <a:pt x="299" y="469"/>
                    <a:pt x="283" y="467"/>
                    <a:pt x="279" y="466"/>
                  </a:cubicBezTo>
                  <a:cubicBezTo>
                    <a:pt x="273" y="465"/>
                    <a:pt x="269" y="464"/>
                    <a:pt x="267" y="462"/>
                  </a:cubicBezTo>
                  <a:cubicBezTo>
                    <a:pt x="264" y="461"/>
                    <a:pt x="264" y="456"/>
                    <a:pt x="267" y="449"/>
                  </a:cubicBezTo>
                  <a:cubicBezTo>
                    <a:pt x="271" y="437"/>
                    <a:pt x="275" y="425"/>
                    <a:pt x="276" y="412"/>
                  </a:cubicBezTo>
                  <a:cubicBezTo>
                    <a:pt x="284" y="366"/>
                    <a:pt x="284" y="366"/>
                    <a:pt x="284" y="366"/>
                  </a:cubicBezTo>
                  <a:cubicBezTo>
                    <a:pt x="243" y="359"/>
                    <a:pt x="243" y="359"/>
                    <a:pt x="243" y="359"/>
                  </a:cubicBezTo>
                  <a:cubicBezTo>
                    <a:pt x="250" y="318"/>
                    <a:pt x="250" y="318"/>
                    <a:pt x="250" y="318"/>
                  </a:cubicBezTo>
                  <a:cubicBezTo>
                    <a:pt x="164" y="304"/>
                    <a:pt x="164" y="304"/>
                    <a:pt x="164" y="304"/>
                  </a:cubicBezTo>
                  <a:cubicBezTo>
                    <a:pt x="157" y="345"/>
                    <a:pt x="157" y="345"/>
                    <a:pt x="157" y="345"/>
                  </a:cubicBezTo>
                  <a:cubicBezTo>
                    <a:pt x="228" y="357"/>
                    <a:pt x="228" y="357"/>
                    <a:pt x="228" y="357"/>
                  </a:cubicBezTo>
                  <a:cubicBezTo>
                    <a:pt x="220" y="405"/>
                    <a:pt x="220" y="405"/>
                    <a:pt x="220" y="405"/>
                  </a:cubicBezTo>
                  <a:cubicBezTo>
                    <a:pt x="151" y="394"/>
                    <a:pt x="151" y="394"/>
                    <a:pt x="151" y="394"/>
                  </a:cubicBezTo>
                  <a:cubicBezTo>
                    <a:pt x="143" y="444"/>
                    <a:pt x="143" y="444"/>
                    <a:pt x="143" y="444"/>
                  </a:cubicBezTo>
                  <a:cubicBezTo>
                    <a:pt x="118" y="440"/>
                    <a:pt x="103" y="438"/>
                    <a:pt x="97" y="437"/>
                  </a:cubicBezTo>
                  <a:cubicBezTo>
                    <a:pt x="89" y="436"/>
                    <a:pt x="84" y="434"/>
                    <a:pt x="82" y="433"/>
                  </a:cubicBezTo>
                  <a:cubicBezTo>
                    <a:pt x="79" y="431"/>
                    <a:pt x="78" y="426"/>
                    <a:pt x="81" y="417"/>
                  </a:cubicBezTo>
                  <a:cubicBezTo>
                    <a:pt x="83" y="409"/>
                    <a:pt x="85" y="401"/>
                    <a:pt x="87" y="393"/>
                  </a:cubicBezTo>
                  <a:cubicBezTo>
                    <a:pt x="88" y="384"/>
                    <a:pt x="88" y="384"/>
                    <a:pt x="88" y="384"/>
                  </a:cubicBezTo>
                  <a:cubicBezTo>
                    <a:pt x="14" y="372"/>
                    <a:pt x="14" y="372"/>
                    <a:pt x="14" y="372"/>
                  </a:cubicBezTo>
                  <a:cubicBezTo>
                    <a:pt x="21" y="323"/>
                    <a:pt x="21" y="323"/>
                    <a:pt x="21" y="323"/>
                  </a:cubicBezTo>
                  <a:cubicBezTo>
                    <a:pt x="96" y="335"/>
                    <a:pt x="96" y="335"/>
                    <a:pt x="96" y="335"/>
                  </a:cubicBezTo>
                  <a:cubicBezTo>
                    <a:pt x="102" y="294"/>
                    <a:pt x="102" y="294"/>
                    <a:pt x="102" y="294"/>
                  </a:cubicBezTo>
                  <a:cubicBezTo>
                    <a:pt x="0" y="278"/>
                    <a:pt x="0" y="278"/>
                    <a:pt x="0" y="278"/>
                  </a:cubicBezTo>
                  <a:cubicBezTo>
                    <a:pt x="8" y="228"/>
                    <a:pt x="8" y="228"/>
                    <a:pt x="8" y="228"/>
                  </a:cubicBezTo>
                  <a:cubicBezTo>
                    <a:pt x="64" y="237"/>
                    <a:pt x="64" y="237"/>
                    <a:pt x="64" y="237"/>
                  </a:cubicBezTo>
                  <a:cubicBezTo>
                    <a:pt x="70" y="199"/>
                    <a:pt x="70" y="199"/>
                    <a:pt x="70" y="199"/>
                  </a:cubicBezTo>
                  <a:cubicBezTo>
                    <a:pt x="22" y="192"/>
                    <a:pt x="22" y="192"/>
                    <a:pt x="22" y="192"/>
                  </a:cubicBezTo>
                  <a:cubicBezTo>
                    <a:pt x="30" y="141"/>
                    <a:pt x="30" y="141"/>
                    <a:pt x="30" y="141"/>
                  </a:cubicBezTo>
                  <a:cubicBezTo>
                    <a:pt x="78" y="149"/>
                    <a:pt x="78" y="149"/>
                    <a:pt x="78" y="149"/>
                  </a:cubicBezTo>
                  <a:cubicBezTo>
                    <a:pt x="97" y="32"/>
                    <a:pt x="97" y="32"/>
                    <a:pt x="97" y="32"/>
                  </a:cubicBezTo>
                  <a:cubicBezTo>
                    <a:pt x="100" y="16"/>
                    <a:pt x="108" y="6"/>
                    <a:pt x="122" y="3"/>
                  </a:cubicBezTo>
                  <a:cubicBezTo>
                    <a:pt x="136" y="0"/>
                    <a:pt x="161" y="3"/>
                    <a:pt x="198" y="10"/>
                  </a:cubicBezTo>
                  <a:cubicBezTo>
                    <a:pt x="200" y="37"/>
                    <a:pt x="203" y="57"/>
                    <a:pt x="208" y="69"/>
                  </a:cubicBezTo>
                  <a:cubicBezTo>
                    <a:pt x="183" y="63"/>
                    <a:pt x="169" y="62"/>
                    <a:pt x="164" y="64"/>
                  </a:cubicBezTo>
                  <a:cubicBezTo>
                    <a:pt x="158" y="64"/>
                    <a:pt x="154" y="68"/>
                    <a:pt x="153" y="77"/>
                  </a:cubicBezTo>
                  <a:cubicBezTo>
                    <a:pt x="140" y="159"/>
                    <a:pt x="140" y="159"/>
                    <a:pt x="140" y="159"/>
                  </a:cubicBezTo>
                  <a:cubicBezTo>
                    <a:pt x="201" y="169"/>
                    <a:pt x="201" y="169"/>
                    <a:pt x="201" y="169"/>
                  </a:cubicBezTo>
                  <a:cubicBezTo>
                    <a:pt x="199" y="160"/>
                    <a:pt x="194" y="144"/>
                    <a:pt x="187" y="123"/>
                  </a:cubicBezTo>
                  <a:cubicBezTo>
                    <a:pt x="183" y="111"/>
                    <a:pt x="181" y="104"/>
                    <a:pt x="181" y="103"/>
                  </a:cubicBezTo>
                  <a:cubicBezTo>
                    <a:pt x="242" y="82"/>
                    <a:pt x="242" y="82"/>
                    <a:pt x="242" y="82"/>
                  </a:cubicBezTo>
                  <a:cubicBezTo>
                    <a:pt x="251" y="111"/>
                    <a:pt x="259" y="135"/>
                    <a:pt x="265" y="152"/>
                  </a:cubicBezTo>
                  <a:cubicBezTo>
                    <a:pt x="220" y="172"/>
                    <a:pt x="220" y="172"/>
                    <a:pt x="220" y="172"/>
                  </a:cubicBezTo>
                  <a:cubicBezTo>
                    <a:pt x="272" y="180"/>
                    <a:pt x="272" y="180"/>
                    <a:pt x="272" y="180"/>
                  </a:cubicBezTo>
                  <a:cubicBezTo>
                    <a:pt x="268" y="205"/>
                    <a:pt x="268" y="205"/>
                    <a:pt x="268" y="205"/>
                  </a:cubicBezTo>
                  <a:cubicBezTo>
                    <a:pt x="312" y="194"/>
                    <a:pt x="312" y="194"/>
                    <a:pt x="312" y="194"/>
                  </a:cubicBezTo>
                  <a:cubicBezTo>
                    <a:pt x="337" y="34"/>
                    <a:pt x="337" y="34"/>
                    <a:pt x="337" y="34"/>
                  </a:cubicBezTo>
                  <a:cubicBezTo>
                    <a:pt x="395" y="43"/>
                    <a:pt x="395" y="43"/>
                    <a:pt x="395" y="43"/>
                  </a:cubicBezTo>
                  <a:cubicBezTo>
                    <a:pt x="372" y="185"/>
                    <a:pt x="372" y="185"/>
                    <a:pt x="372" y="185"/>
                  </a:cubicBezTo>
                  <a:cubicBezTo>
                    <a:pt x="379" y="182"/>
                    <a:pt x="389" y="179"/>
                    <a:pt x="403" y="175"/>
                  </a:cubicBezTo>
                  <a:cubicBezTo>
                    <a:pt x="418" y="169"/>
                    <a:pt x="428" y="165"/>
                    <a:pt x="435" y="163"/>
                  </a:cubicBezTo>
                  <a:cubicBezTo>
                    <a:pt x="438" y="162"/>
                    <a:pt x="440" y="163"/>
                    <a:pt x="442" y="166"/>
                  </a:cubicBezTo>
                  <a:cubicBezTo>
                    <a:pt x="445" y="175"/>
                    <a:pt x="445" y="178"/>
                    <a:pt x="445" y="174"/>
                  </a:cubicBezTo>
                  <a:cubicBezTo>
                    <a:pt x="451" y="200"/>
                    <a:pt x="455" y="219"/>
                    <a:pt x="457" y="231"/>
                  </a:cubicBezTo>
                  <a:cubicBezTo>
                    <a:pt x="447" y="231"/>
                    <a:pt x="447" y="231"/>
                    <a:pt x="447" y="231"/>
                  </a:cubicBezTo>
                  <a:cubicBezTo>
                    <a:pt x="418" y="232"/>
                    <a:pt x="390" y="235"/>
                    <a:pt x="363" y="241"/>
                  </a:cubicBezTo>
                  <a:cubicBezTo>
                    <a:pt x="350" y="325"/>
                    <a:pt x="350" y="325"/>
                    <a:pt x="350" y="325"/>
                  </a:cubicBezTo>
                  <a:cubicBezTo>
                    <a:pt x="378" y="329"/>
                    <a:pt x="378" y="329"/>
                    <a:pt x="378" y="329"/>
                  </a:cubicBezTo>
                  <a:cubicBezTo>
                    <a:pt x="385" y="307"/>
                    <a:pt x="393" y="287"/>
                    <a:pt x="401" y="268"/>
                  </a:cubicBezTo>
                  <a:cubicBezTo>
                    <a:pt x="421" y="280"/>
                    <a:pt x="436" y="288"/>
                    <a:pt x="447" y="293"/>
                  </a:cubicBezTo>
                  <a:cubicBezTo>
                    <a:pt x="425" y="339"/>
                    <a:pt x="410" y="391"/>
                    <a:pt x="401" y="448"/>
                  </a:cubicBezTo>
                  <a:cubicBezTo>
                    <a:pt x="390" y="444"/>
                    <a:pt x="390" y="444"/>
                    <a:pt x="390" y="444"/>
                  </a:cubicBezTo>
                  <a:cubicBezTo>
                    <a:pt x="372" y="437"/>
                    <a:pt x="357" y="432"/>
                    <a:pt x="346" y="429"/>
                  </a:cubicBezTo>
                  <a:cubicBezTo>
                    <a:pt x="350" y="413"/>
                    <a:pt x="356" y="397"/>
                    <a:pt x="362" y="380"/>
                  </a:cubicBezTo>
                  <a:lnTo>
                    <a:pt x="342" y="377"/>
                  </a:lnTo>
                  <a:close/>
                  <a:moveTo>
                    <a:pt x="266" y="231"/>
                  </a:moveTo>
                  <a:cubicBezTo>
                    <a:pt x="131" y="209"/>
                    <a:pt x="131" y="209"/>
                    <a:pt x="131" y="209"/>
                  </a:cubicBezTo>
                  <a:cubicBezTo>
                    <a:pt x="125" y="247"/>
                    <a:pt x="125" y="247"/>
                    <a:pt x="125" y="247"/>
                  </a:cubicBezTo>
                  <a:cubicBezTo>
                    <a:pt x="265" y="269"/>
                    <a:pt x="265" y="269"/>
                    <a:pt x="265" y="269"/>
                  </a:cubicBezTo>
                  <a:cubicBezTo>
                    <a:pt x="259" y="310"/>
                    <a:pt x="259" y="310"/>
                    <a:pt x="259" y="310"/>
                  </a:cubicBezTo>
                  <a:cubicBezTo>
                    <a:pt x="292" y="315"/>
                    <a:pt x="292" y="315"/>
                    <a:pt x="292" y="315"/>
                  </a:cubicBezTo>
                  <a:cubicBezTo>
                    <a:pt x="303" y="248"/>
                    <a:pt x="303" y="248"/>
                    <a:pt x="303" y="248"/>
                  </a:cubicBezTo>
                  <a:cubicBezTo>
                    <a:pt x="265" y="256"/>
                    <a:pt x="265" y="256"/>
                    <a:pt x="265" y="256"/>
                  </a:cubicBezTo>
                  <a:lnTo>
                    <a:pt x="266" y="2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5" name="Freeform 50"/>
            <p:cNvSpPr>
              <a:spLocks noEditPoints="1"/>
            </p:cNvSpPr>
            <p:nvPr/>
          </p:nvSpPr>
          <p:spPr bwMode="auto">
            <a:xfrm>
              <a:off x="5675439" y="5632115"/>
              <a:ext cx="244247" cy="236239"/>
            </a:xfrm>
            <a:custGeom>
              <a:avLst/>
              <a:gdLst>
                <a:gd name="T0" fmla="*/ 69 w 479"/>
                <a:gd name="T1" fmla="*/ 426 h 465"/>
                <a:gd name="T2" fmla="*/ 19 w 479"/>
                <a:gd name="T3" fmla="*/ 416 h 465"/>
                <a:gd name="T4" fmla="*/ 1 w 479"/>
                <a:gd name="T5" fmla="*/ 407 h 465"/>
                <a:gd name="T6" fmla="*/ 3 w 479"/>
                <a:gd name="T7" fmla="*/ 400 h 465"/>
                <a:gd name="T8" fmla="*/ 17 w 479"/>
                <a:gd name="T9" fmla="*/ 356 h 465"/>
                <a:gd name="T10" fmla="*/ 66 w 479"/>
                <a:gd name="T11" fmla="*/ 51 h 465"/>
                <a:gd name="T12" fmla="*/ 91 w 479"/>
                <a:gd name="T13" fmla="*/ 5 h 465"/>
                <a:gd name="T14" fmla="*/ 170 w 479"/>
                <a:gd name="T15" fmla="*/ 10 h 465"/>
                <a:gd name="T16" fmla="*/ 180 w 479"/>
                <a:gd name="T17" fmla="*/ 71 h 465"/>
                <a:gd name="T18" fmla="*/ 138 w 479"/>
                <a:gd name="T19" fmla="*/ 68 h 465"/>
                <a:gd name="T20" fmla="*/ 123 w 479"/>
                <a:gd name="T21" fmla="*/ 89 h 465"/>
                <a:gd name="T22" fmla="*/ 69 w 479"/>
                <a:gd name="T23" fmla="*/ 426 h 465"/>
                <a:gd name="T24" fmla="*/ 163 w 479"/>
                <a:gd name="T25" fmla="*/ 389 h 465"/>
                <a:gd name="T26" fmla="*/ 100 w 479"/>
                <a:gd name="T27" fmla="*/ 374 h 465"/>
                <a:gd name="T28" fmla="*/ 102 w 479"/>
                <a:gd name="T29" fmla="*/ 364 h 465"/>
                <a:gd name="T30" fmla="*/ 113 w 479"/>
                <a:gd name="T31" fmla="*/ 328 h 465"/>
                <a:gd name="T32" fmla="*/ 149 w 479"/>
                <a:gd name="T33" fmla="*/ 110 h 465"/>
                <a:gd name="T34" fmla="*/ 206 w 479"/>
                <a:gd name="T35" fmla="*/ 119 h 465"/>
                <a:gd name="T36" fmla="*/ 163 w 479"/>
                <a:gd name="T37" fmla="*/ 389 h 465"/>
                <a:gd name="T38" fmla="*/ 410 w 479"/>
                <a:gd name="T39" fmla="*/ 305 h 465"/>
                <a:gd name="T40" fmla="*/ 384 w 479"/>
                <a:gd name="T41" fmla="*/ 465 h 465"/>
                <a:gd name="T42" fmla="*/ 186 w 479"/>
                <a:gd name="T43" fmla="*/ 433 h 465"/>
                <a:gd name="T44" fmla="*/ 212 w 479"/>
                <a:gd name="T45" fmla="*/ 273 h 465"/>
                <a:gd name="T46" fmla="*/ 294 w 479"/>
                <a:gd name="T47" fmla="*/ 286 h 465"/>
                <a:gd name="T48" fmla="*/ 300 w 479"/>
                <a:gd name="T49" fmla="*/ 247 h 465"/>
                <a:gd name="T50" fmla="*/ 211 w 479"/>
                <a:gd name="T51" fmla="*/ 233 h 465"/>
                <a:gd name="T52" fmla="*/ 208 w 479"/>
                <a:gd name="T53" fmla="*/ 230 h 465"/>
                <a:gd name="T54" fmla="*/ 218 w 479"/>
                <a:gd name="T55" fmla="*/ 177 h 465"/>
                <a:gd name="T56" fmla="*/ 240 w 479"/>
                <a:gd name="T57" fmla="*/ 67 h 465"/>
                <a:gd name="T58" fmla="*/ 330 w 479"/>
                <a:gd name="T59" fmla="*/ 40 h 465"/>
                <a:gd name="T60" fmla="*/ 341 w 479"/>
                <a:gd name="T61" fmla="*/ 42 h 465"/>
                <a:gd name="T62" fmla="*/ 351 w 479"/>
                <a:gd name="T63" fmla="*/ 97 h 465"/>
                <a:gd name="T64" fmla="*/ 293 w 479"/>
                <a:gd name="T65" fmla="*/ 106 h 465"/>
                <a:gd name="T66" fmla="*/ 283 w 479"/>
                <a:gd name="T67" fmla="*/ 139 h 465"/>
                <a:gd name="T68" fmla="*/ 275 w 479"/>
                <a:gd name="T69" fmla="*/ 190 h 465"/>
                <a:gd name="T70" fmla="*/ 314 w 479"/>
                <a:gd name="T71" fmla="*/ 196 h 465"/>
                <a:gd name="T72" fmla="*/ 438 w 479"/>
                <a:gd name="T73" fmla="*/ 48 h 465"/>
                <a:gd name="T74" fmla="*/ 479 w 479"/>
                <a:gd name="T75" fmla="*/ 89 h 465"/>
                <a:gd name="T76" fmla="*/ 374 w 479"/>
                <a:gd name="T77" fmla="*/ 206 h 465"/>
                <a:gd name="T78" fmla="*/ 449 w 479"/>
                <a:gd name="T79" fmla="*/ 217 h 465"/>
                <a:gd name="T80" fmla="*/ 440 w 479"/>
                <a:gd name="T81" fmla="*/ 270 h 465"/>
                <a:gd name="T82" fmla="*/ 360 w 479"/>
                <a:gd name="T83" fmla="*/ 257 h 465"/>
                <a:gd name="T84" fmla="*/ 354 w 479"/>
                <a:gd name="T85" fmla="*/ 296 h 465"/>
                <a:gd name="T86" fmla="*/ 410 w 479"/>
                <a:gd name="T87" fmla="*/ 305 h 465"/>
                <a:gd name="T88" fmla="*/ 342 w 479"/>
                <a:gd name="T89" fmla="*/ 347 h 465"/>
                <a:gd name="T90" fmla="*/ 267 w 479"/>
                <a:gd name="T91" fmla="*/ 335 h 465"/>
                <a:gd name="T92" fmla="*/ 258 w 479"/>
                <a:gd name="T93" fmla="*/ 391 h 465"/>
                <a:gd name="T94" fmla="*/ 333 w 479"/>
                <a:gd name="T95" fmla="*/ 403 h 465"/>
                <a:gd name="T96" fmla="*/ 342 w 479"/>
                <a:gd name="T97" fmla="*/ 347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9" h="465">
                  <a:moveTo>
                    <a:pt x="69" y="426"/>
                  </a:moveTo>
                  <a:cubicBezTo>
                    <a:pt x="43" y="422"/>
                    <a:pt x="26" y="418"/>
                    <a:pt x="19" y="416"/>
                  </a:cubicBezTo>
                  <a:cubicBezTo>
                    <a:pt x="9" y="413"/>
                    <a:pt x="3" y="410"/>
                    <a:pt x="1" y="407"/>
                  </a:cubicBezTo>
                  <a:cubicBezTo>
                    <a:pt x="0" y="406"/>
                    <a:pt x="1" y="403"/>
                    <a:pt x="3" y="400"/>
                  </a:cubicBezTo>
                  <a:cubicBezTo>
                    <a:pt x="10" y="388"/>
                    <a:pt x="14" y="374"/>
                    <a:pt x="17" y="356"/>
                  </a:cubicBezTo>
                  <a:cubicBezTo>
                    <a:pt x="66" y="51"/>
                    <a:pt x="66" y="51"/>
                    <a:pt x="66" y="51"/>
                  </a:cubicBezTo>
                  <a:cubicBezTo>
                    <a:pt x="69" y="25"/>
                    <a:pt x="78" y="9"/>
                    <a:pt x="91" y="5"/>
                  </a:cubicBezTo>
                  <a:cubicBezTo>
                    <a:pt x="103" y="0"/>
                    <a:pt x="130" y="1"/>
                    <a:pt x="170" y="10"/>
                  </a:cubicBezTo>
                  <a:cubicBezTo>
                    <a:pt x="170" y="29"/>
                    <a:pt x="173" y="50"/>
                    <a:pt x="180" y="71"/>
                  </a:cubicBezTo>
                  <a:cubicBezTo>
                    <a:pt x="158" y="66"/>
                    <a:pt x="144" y="65"/>
                    <a:pt x="138" y="68"/>
                  </a:cubicBezTo>
                  <a:cubicBezTo>
                    <a:pt x="130" y="69"/>
                    <a:pt x="125" y="76"/>
                    <a:pt x="123" y="89"/>
                  </a:cubicBezTo>
                  <a:lnTo>
                    <a:pt x="69" y="426"/>
                  </a:lnTo>
                  <a:close/>
                  <a:moveTo>
                    <a:pt x="163" y="389"/>
                  </a:moveTo>
                  <a:cubicBezTo>
                    <a:pt x="121" y="385"/>
                    <a:pt x="101" y="380"/>
                    <a:pt x="100" y="374"/>
                  </a:cubicBezTo>
                  <a:cubicBezTo>
                    <a:pt x="99" y="372"/>
                    <a:pt x="100" y="369"/>
                    <a:pt x="102" y="364"/>
                  </a:cubicBezTo>
                  <a:cubicBezTo>
                    <a:pt x="108" y="353"/>
                    <a:pt x="112" y="340"/>
                    <a:pt x="113" y="328"/>
                  </a:cubicBezTo>
                  <a:cubicBezTo>
                    <a:pt x="149" y="110"/>
                    <a:pt x="149" y="110"/>
                    <a:pt x="149" y="110"/>
                  </a:cubicBezTo>
                  <a:cubicBezTo>
                    <a:pt x="206" y="119"/>
                    <a:pt x="206" y="119"/>
                    <a:pt x="206" y="119"/>
                  </a:cubicBezTo>
                  <a:lnTo>
                    <a:pt x="163" y="389"/>
                  </a:lnTo>
                  <a:close/>
                  <a:moveTo>
                    <a:pt x="410" y="305"/>
                  </a:moveTo>
                  <a:cubicBezTo>
                    <a:pt x="384" y="465"/>
                    <a:pt x="384" y="465"/>
                    <a:pt x="384" y="465"/>
                  </a:cubicBezTo>
                  <a:cubicBezTo>
                    <a:pt x="186" y="433"/>
                    <a:pt x="186" y="433"/>
                    <a:pt x="186" y="433"/>
                  </a:cubicBezTo>
                  <a:cubicBezTo>
                    <a:pt x="212" y="273"/>
                    <a:pt x="212" y="273"/>
                    <a:pt x="212" y="273"/>
                  </a:cubicBezTo>
                  <a:cubicBezTo>
                    <a:pt x="294" y="286"/>
                    <a:pt x="294" y="286"/>
                    <a:pt x="294" y="286"/>
                  </a:cubicBezTo>
                  <a:cubicBezTo>
                    <a:pt x="300" y="247"/>
                    <a:pt x="300" y="247"/>
                    <a:pt x="300" y="247"/>
                  </a:cubicBezTo>
                  <a:cubicBezTo>
                    <a:pt x="211" y="233"/>
                    <a:pt x="211" y="233"/>
                    <a:pt x="211" y="233"/>
                  </a:cubicBezTo>
                  <a:cubicBezTo>
                    <a:pt x="209" y="232"/>
                    <a:pt x="207" y="232"/>
                    <a:pt x="208" y="230"/>
                  </a:cubicBezTo>
                  <a:cubicBezTo>
                    <a:pt x="210" y="218"/>
                    <a:pt x="213" y="200"/>
                    <a:pt x="218" y="177"/>
                  </a:cubicBezTo>
                  <a:cubicBezTo>
                    <a:pt x="227" y="128"/>
                    <a:pt x="234" y="92"/>
                    <a:pt x="240" y="67"/>
                  </a:cubicBezTo>
                  <a:cubicBezTo>
                    <a:pt x="241" y="36"/>
                    <a:pt x="271" y="27"/>
                    <a:pt x="330" y="40"/>
                  </a:cubicBezTo>
                  <a:cubicBezTo>
                    <a:pt x="335" y="41"/>
                    <a:pt x="339" y="41"/>
                    <a:pt x="341" y="42"/>
                  </a:cubicBezTo>
                  <a:cubicBezTo>
                    <a:pt x="342" y="63"/>
                    <a:pt x="345" y="82"/>
                    <a:pt x="351" y="97"/>
                  </a:cubicBezTo>
                  <a:cubicBezTo>
                    <a:pt x="313" y="86"/>
                    <a:pt x="293" y="89"/>
                    <a:pt x="293" y="106"/>
                  </a:cubicBezTo>
                  <a:cubicBezTo>
                    <a:pt x="290" y="116"/>
                    <a:pt x="287" y="127"/>
                    <a:pt x="283" y="139"/>
                  </a:cubicBezTo>
                  <a:cubicBezTo>
                    <a:pt x="281" y="152"/>
                    <a:pt x="279" y="169"/>
                    <a:pt x="275" y="190"/>
                  </a:cubicBezTo>
                  <a:cubicBezTo>
                    <a:pt x="314" y="196"/>
                    <a:pt x="314" y="196"/>
                    <a:pt x="314" y="196"/>
                  </a:cubicBezTo>
                  <a:cubicBezTo>
                    <a:pt x="332" y="136"/>
                    <a:pt x="373" y="87"/>
                    <a:pt x="438" y="48"/>
                  </a:cubicBezTo>
                  <a:cubicBezTo>
                    <a:pt x="446" y="62"/>
                    <a:pt x="459" y="75"/>
                    <a:pt x="479" y="89"/>
                  </a:cubicBezTo>
                  <a:cubicBezTo>
                    <a:pt x="424" y="118"/>
                    <a:pt x="389" y="157"/>
                    <a:pt x="374" y="206"/>
                  </a:cubicBezTo>
                  <a:cubicBezTo>
                    <a:pt x="449" y="217"/>
                    <a:pt x="449" y="217"/>
                    <a:pt x="449" y="217"/>
                  </a:cubicBezTo>
                  <a:cubicBezTo>
                    <a:pt x="440" y="270"/>
                    <a:pt x="440" y="270"/>
                    <a:pt x="440" y="270"/>
                  </a:cubicBezTo>
                  <a:cubicBezTo>
                    <a:pt x="360" y="257"/>
                    <a:pt x="360" y="257"/>
                    <a:pt x="360" y="257"/>
                  </a:cubicBezTo>
                  <a:cubicBezTo>
                    <a:pt x="354" y="296"/>
                    <a:pt x="354" y="296"/>
                    <a:pt x="354" y="296"/>
                  </a:cubicBezTo>
                  <a:lnTo>
                    <a:pt x="410" y="305"/>
                  </a:lnTo>
                  <a:close/>
                  <a:moveTo>
                    <a:pt x="342" y="347"/>
                  </a:moveTo>
                  <a:cubicBezTo>
                    <a:pt x="267" y="335"/>
                    <a:pt x="267" y="335"/>
                    <a:pt x="267" y="335"/>
                  </a:cubicBezTo>
                  <a:cubicBezTo>
                    <a:pt x="258" y="391"/>
                    <a:pt x="258" y="391"/>
                    <a:pt x="258" y="391"/>
                  </a:cubicBezTo>
                  <a:cubicBezTo>
                    <a:pt x="333" y="403"/>
                    <a:pt x="333" y="403"/>
                    <a:pt x="333" y="403"/>
                  </a:cubicBezTo>
                  <a:lnTo>
                    <a:pt x="342" y="34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6" name="Freeform 51"/>
            <p:cNvSpPr>
              <a:spLocks noEditPoints="1"/>
            </p:cNvSpPr>
            <p:nvPr/>
          </p:nvSpPr>
          <p:spPr bwMode="auto">
            <a:xfrm>
              <a:off x="5729494" y="5355836"/>
              <a:ext cx="230233" cy="222225"/>
            </a:xfrm>
            <a:custGeom>
              <a:avLst/>
              <a:gdLst>
                <a:gd name="T0" fmla="*/ 81 w 451"/>
                <a:gd name="T1" fmla="*/ 266 h 436"/>
                <a:gd name="T2" fmla="*/ 106 w 451"/>
                <a:gd name="T3" fmla="*/ 293 h 436"/>
                <a:gd name="T4" fmla="*/ 196 w 451"/>
                <a:gd name="T5" fmla="*/ 302 h 436"/>
                <a:gd name="T6" fmla="*/ 204 w 451"/>
                <a:gd name="T7" fmla="*/ 290 h 436"/>
                <a:gd name="T8" fmla="*/ 207 w 451"/>
                <a:gd name="T9" fmla="*/ 282 h 436"/>
                <a:gd name="T10" fmla="*/ 0 w 451"/>
                <a:gd name="T11" fmla="*/ 249 h 436"/>
                <a:gd name="T12" fmla="*/ 8 w 451"/>
                <a:gd name="T13" fmla="*/ 201 h 436"/>
                <a:gd name="T14" fmla="*/ 118 w 451"/>
                <a:gd name="T15" fmla="*/ 218 h 436"/>
                <a:gd name="T16" fmla="*/ 3 w 451"/>
                <a:gd name="T17" fmla="*/ 139 h 436"/>
                <a:gd name="T18" fmla="*/ 48 w 451"/>
                <a:gd name="T19" fmla="*/ 83 h 436"/>
                <a:gd name="T20" fmla="*/ 190 w 451"/>
                <a:gd name="T21" fmla="*/ 232 h 436"/>
                <a:gd name="T22" fmla="*/ 242 w 451"/>
                <a:gd name="T23" fmla="*/ 240 h 436"/>
                <a:gd name="T24" fmla="*/ 322 w 451"/>
                <a:gd name="T25" fmla="*/ 183 h 436"/>
                <a:gd name="T26" fmla="*/ 204 w 451"/>
                <a:gd name="T27" fmla="*/ 228 h 436"/>
                <a:gd name="T28" fmla="*/ 180 w 451"/>
                <a:gd name="T29" fmla="*/ 186 h 436"/>
                <a:gd name="T30" fmla="*/ 339 w 451"/>
                <a:gd name="T31" fmla="*/ 126 h 436"/>
                <a:gd name="T32" fmla="*/ 342 w 451"/>
                <a:gd name="T33" fmla="*/ 132 h 436"/>
                <a:gd name="T34" fmla="*/ 360 w 451"/>
                <a:gd name="T35" fmla="*/ 166 h 436"/>
                <a:gd name="T36" fmla="*/ 417 w 451"/>
                <a:gd name="T37" fmla="*/ 140 h 436"/>
                <a:gd name="T38" fmla="*/ 451 w 451"/>
                <a:gd name="T39" fmla="*/ 193 h 436"/>
                <a:gd name="T40" fmla="*/ 317 w 451"/>
                <a:gd name="T41" fmla="*/ 252 h 436"/>
                <a:gd name="T42" fmla="*/ 425 w 451"/>
                <a:gd name="T43" fmla="*/ 270 h 436"/>
                <a:gd name="T44" fmla="*/ 417 w 451"/>
                <a:gd name="T45" fmla="*/ 318 h 436"/>
                <a:gd name="T46" fmla="*/ 276 w 451"/>
                <a:gd name="T47" fmla="*/ 295 h 436"/>
                <a:gd name="T48" fmla="*/ 268 w 451"/>
                <a:gd name="T49" fmla="*/ 309 h 436"/>
                <a:gd name="T50" fmla="*/ 301 w 451"/>
                <a:gd name="T51" fmla="*/ 315 h 436"/>
                <a:gd name="T52" fmla="*/ 324 w 451"/>
                <a:gd name="T53" fmla="*/ 318 h 436"/>
                <a:gd name="T54" fmla="*/ 346 w 451"/>
                <a:gd name="T55" fmla="*/ 320 h 436"/>
                <a:gd name="T56" fmla="*/ 346 w 451"/>
                <a:gd name="T57" fmla="*/ 347 h 436"/>
                <a:gd name="T58" fmla="*/ 345 w 451"/>
                <a:gd name="T59" fmla="*/ 372 h 436"/>
                <a:gd name="T60" fmla="*/ 299 w 451"/>
                <a:gd name="T61" fmla="*/ 374 h 436"/>
                <a:gd name="T62" fmla="*/ 282 w 451"/>
                <a:gd name="T63" fmla="*/ 384 h 436"/>
                <a:gd name="T64" fmla="*/ 278 w 451"/>
                <a:gd name="T65" fmla="*/ 388 h 436"/>
                <a:gd name="T66" fmla="*/ 236 w 451"/>
                <a:gd name="T67" fmla="*/ 436 h 436"/>
                <a:gd name="T68" fmla="*/ 191 w 451"/>
                <a:gd name="T69" fmla="*/ 417 h 436"/>
                <a:gd name="T70" fmla="*/ 164 w 451"/>
                <a:gd name="T71" fmla="*/ 406 h 436"/>
                <a:gd name="T72" fmla="*/ 171 w 451"/>
                <a:gd name="T73" fmla="*/ 399 h 436"/>
                <a:gd name="T74" fmla="*/ 234 w 451"/>
                <a:gd name="T75" fmla="*/ 354 h 436"/>
                <a:gd name="T76" fmla="*/ 183 w 451"/>
                <a:gd name="T77" fmla="*/ 347 h 436"/>
                <a:gd name="T78" fmla="*/ 144 w 451"/>
                <a:gd name="T79" fmla="*/ 341 h 436"/>
                <a:gd name="T80" fmla="*/ 152 w 451"/>
                <a:gd name="T81" fmla="*/ 350 h 436"/>
                <a:gd name="T82" fmla="*/ 170 w 451"/>
                <a:gd name="T83" fmla="*/ 370 h 436"/>
                <a:gd name="T84" fmla="*/ 122 w 451"/>
                <a:gd name="T85" fmla="*/ 397 h 436"/>
                <a:gd name="T86" fmla="*/ 35 w 451"/>
                <a:gd name="T87" fmla="*/ 297 h 436"/>
                <a:gd name="T88" fmla="*/ 81 w 451"/>
                <a:gd name="T89" fmla="*/ 266 h 436"/>
                <a:gd name="T90" fmla="*/ 83 w 451"/>
                <a:gd name="T91" fmla="*/ 66 h 436"/>
                <a:gd name="T92" fmla="*/ 240 w 451"/>
                <a:gd name="T93" fmla="*/ 9 h 436"/>
                <a:gd name="T94" fmla="*/ 402 w 451"/>
                <a:gd name="T95" fmla="*/ 6 h 436"/>
                <a:gd name="T96" fmla="*/ 416 w 451"/>
                <a:gd name="T97" fmla="*/ 50 h 436"/>
                <a:gd name="T98" fmla="*/ 420 w 451"/>
                <a:gd name="T99" fmla="*/ 61 h 436"/>
                <a:gd name="T100" fmla="*/ 401 w 451"/>
                <a:gd name="T101" fmla="*/ 60 h 436"/>
                <a:gd name="T102" fmla="*/ 270 w 451"/>
                <a:gd name="T103" fmla="*/ 56 h 436"/>
                <a:gd name="T104" fmla="*/ 125 w 451"/>
                <a:gd name="T105" fmla="*/ 116 h 436"/>
                <a:gd name="T106" fmla="*/ 99 w 451"/>
                <a:gd name="T107" fmla="*/ 85 h 436"/>
                <a:gd name="T108" fmla="*/ 83 w 451"/>
                <a:gd name="T109" fmla="*/ 67 h 436"/>
                <a:gd name="T110" fmla="*/ 83 w 451"/>
                <a:gd name="T111" fmla="*/ 66 h 436"/>
                <a:gd name="T112" fmla="*/ 141 w 451"/>
                <a:gd name="T113" fmla="*/ 125 h 436"/>
                <a:gd name="T114" fmla="*/ 374 w 451"/>
                <a:gd name="T115" fmla="*/ 66 h 436"/>
                <a:gd name="T116" fmla="*/ 378 w 451"/>
                <a:gd name="T117" fmla="*/ 77 h 436"/>
                <a:gd name="T118" fmla="*/ 398 w 451"/>
                <a:gd name="T119" fmla="*/ 118 h 436"/>
                <a:gd name="T120" fmla="*/ 177 w 451"/>
                <a:gd name="T121" fmla="*/ 171 h 436"/>
                <a:gd name="T122" fmla="*/ 141 w 451"/>
                <a:gd name="T123" fmla="*/ 12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1" h="436">
                  <a:moveTo>
                    <a:pt x="81" y="266"/>
                  </a:moveTo>
                  <a:cubicBezTo>
                    <a:pt x="87" y="273"/>
                    <a:pt x="95" y="282"/>
                    <a:pt x="106" y="293"/>
                  </a:cubicBezTo>
                  <a:cubicBezTo>
                    <a:pt x="136" y="296"/>
                    <a:pt x="166" y="299"/>
                    <a:pt x="196" y="302"/>
                  </a:cubicBezTo>
                  <a:cubicBezTo>
                    <a:pt x="198" y="298"/>
                    <a:pt x="201" y="294"/>
                    <a:pt x="204" y="290"/>
                  </a:cubicBezTo>
                  <a:cubicBezTo>
                    <a:pt x="206" y="286"/>
                    <a:pt x="207" y="284"/>
                    <a:pt x="207" y="282"/>
                  </a:cubicBezTo>
                  <a:cubicBezTo>
                    <a:pt x="0" y="249"/>
                    <a:pt x="0" y="249"/>
                    <a:pt x="0" y="249"/>
                  </a:cubicBezTo>
                  <a:cubicBezTo>
                    <a:pt x="8" y="201"/>
                    <a:pt x="8" y="201"/>
                    <a:pt x="8" y="201"/>
                  </a:cubicBezTo>
                  <a:cubicBezTo>
                    <a:pt x="118" y="218"/>
                    <a:pt x="118" y="218"/>
                    <a:pt x="118" y="218"/>
                  </a:cubicBezTo>
                  <a:cubicBezTo>
                    <a:pt x="94" y="183"/>
                    <a:pt x="56" y="156"/>
                    <a:pt x="3" y="139"/>
                  </a:cubicBezTo>
                  <a:cubicBezTo>
                    <a:pt x="19" y="122"/>
                    <a:pt x="34" y="104"/>
                    <a:pt x="48" y="83"/>
                  </a:cubicBezTo>
                  <a:cubicBezTo>
                    <a:pt x="121" y="125"/>
                    <a:pt x="169" y="175"/>
                    <a:pt x="190" y="232"/>
                  </a:cubicBezTo>
                  <a:cubicBezTo>
                    <a:pt x="242" y="240"/>
                    <a:pt x="242" y="240"/>
                    <a:pt x="242" y="240"/>
                  </a:cubicBezTo>
                  <a:cubicBezTo>
                    <a:pt x="275" y="211"/>
                    <a:pt x="302" y="192"/>
                    <a:pt x="322" y="183"/>
                  </a:cubicBezTo>
                  <a:cubicBezTo>
                    <a:pt x="279" y="196"/>
                    <a:pt x="240" y="211"/>
                    <a:pt x="204" y="228"/>
                  </a:cubicBezTo>
                  <a:cubicBezTo>
                    <a:pt x="197" y="217"/>
                    <a:pt x="189" y="203"/>
                    <a:pt x="180" y="186"/>
                  </a:cubicBezTo>
                  <a:cubicBezTo>
                    <a:pt x="233" y="160"/>
                    <a:pt x="286" y="140"/>
                    <a:pt x="339" y="126"/>
                  </a:cubicBezTo>
                  <a:cubicBezTo>
                    <a:pt x="342" y="132"/>
                    <a:pt x="343" y="133"/>
                    <a:pt x="342" y="132"/>
                  </a:cubicBezTo>
                  <a:cubicBezTo>
                    <a:pt x="348" y="145"/>
                    <a:pt x="353" y="156"/>
                    <a:pt x="360" y="166"/>
                  </a:cubicBezTo>
                  <a:cubicBezTo>
                    <a:pt x="378" y="156"/>
                    <a:pt x="397" y="147"/>
                    <a:pt x="417" y="140"/>
                  </a:cubicBezTo>
                  <a:cubicBezTo>
                    <a:pt x="426" y="158"/>
                    <a:pt x="437" y="176"/>
                    <a:pt x="451" y="193"/>
                  </a:cubicBezTo>
                  <a:cubicBezTo>
                    <a:pt x="394" y="205"/>
                    <a:pt x="349" y="224"/>
                    <a:pt x="317" y="252"/>
                  </a:cubicBezTo>
                  <a:cubicBezTo>
                    <a:pt x="425" y="270"/>
                    <a:pt x="425" y="270"/>
                    <a:pt x="425" y="270"/>
                  </a:cubicBezTo>
                  <a:cubicBezTo>
                    <a:pt x="417" y="318"/>
                    <a:pt x="417" y="318"/>
                    <a:pt x="417" y="318"/>
                  </a:cubicBezTo>
                  <a:cubicBezTo>
                    <a:pt x="276" y="295"/>
                    <a:pt x="276" y="295"/>
                    <a:pt x="276" y="295"/>
                  </a:cubicBezTo>
                  <a:cubicBezTo>
                    <a:pt x="268" y="309"/>
                    <a:pt x="268" y="309"/>
                    <a:pt x="268" y="309"/>
                  </a:cubicBezTo>
                  <a:cubicBezTo>
                    <a:pt x="301" y="315"/>
                    <a:pt x="301" y="315"/>
                    <a:pt x="301" y="315"/>
                  </a:cubicBezTo>
                  <a:cubicBezTo>
                    <a:pt x="306" y="315"/>
                    <a:pt x="314" y="317"/>
                    <a:pt x="324" y="318"/>
                  </a:cubicBezTo>
                  <a:cubicBezTo>
                    <a:pt x="334" y="319"/>
                    <a:pt x="341" y="319"/>
                    <a:pt x="346" y="320"/>
                  </a:cubicBezTo>
                  <a:cubicBezTo>
                    <a:pt x="345" y="326"/>
                    <a:pt x="345" y="335"/>
                    <a:pt x="346" y="347"/>
                  </a:cubicBezTo>
                  <a:cubicBezTo>
                    <a:pt x="347" y="357"/>
                    <a:pt x="346" y="365"/>
                    <a:pt x="345" y="372"/>
                  </a:cubicBezTo>
                  <a:cubicBezTo>
                    <a:pt x="327" y="369"/>
                    <a:pt x="311" y="369"/>
                    <a:pt x="299" y="374"/>
                  </a:cubicBezTo>
                  <a:cubicBezTo>
                    <a:pt x="295" y="376"/>
                    <a:pt x="289" y="379"/>
                    <a:pt x="282" y="384"/>
                  </a:cubicBezTo>
                  <a:cubicBezTo>
                    <a:pt x="281" y="385"/>
                    <a:pt x="279" y="386"/>
                    <a:pt x="278" y="388"/>
                  </a:cubicBezTo>
                  <a:cubicBezTo>
                    <a:pt x="261" y="400"/>
                    <a:pt x="247" y="416"/>
                    <a:pt x="236" y="436"/>
                  </a:cubicBezTo>
                  <a:cubicBezTo>
                    <a:pt x="226" y="432"/>
                    <a:pt x="211" y="426"/>
                    <a:pt x="191" y="417"/>
                  </a:cubicBezTo>
                  <a:cubicBezTo>
                    <a:pt x="172" y="409"/>
                    <a:pt x="163" y="405"/>
                    <a:pt x="164" y="406"/>
                  </a:cubicBezTo>
                  <a:cubicBezTo>
                    <a:pt x="171" y="399"/>
                    <a:pt x="171" y="399"/>
                    <a:pt x="171" y="399"/>
                  </a:cubicBezTo>
                  <a:cubicBezTo>
                    <a:pt x="191" y="387"/>
                    <a:pt x="212" y="372"/>
                    <a:pt x="234" y="354"/>
                  </a:cubicBezTo>
                  <a:cubicBezTo>
                    <a:pt x="220" y="351"/>
                    <a:pt x="203" y="349"/>
                    <a:pt x="183" y="347"/>
                  </a:cubicBezTo>
                  <a:cubicBezTo>
                    <a:pt x="166" y="344"/>
                    <a:pt x="153" y="342"/>
                    <a:pt x="144" y="341"/>
                  </a:cubicBezTo>
                  <a:cubicBezTo>
                    <a:pt x="146" y="343"/>
                    <a:pt x="149" y="346"/>
                    <a:pt x="152" y="350"/>
                  </a:cubicBezTo>
                  <a:cubicBezTo>
                    <a:pt x="154" y="354"/>
                    <a:pt x="160" y="361"/>
                    <a:pt x="170" y="370"/>
                  </a:cubicBezTo>
                  <a:cubicBezTo>
                    <a:pt x="153" y="379"/>
                    <a:pt x="137" y="388"/>
                    <a:pt x="122" y="397"/>
                  </a:cubicBezTo>
                  <a:cubicBezTo>
                    <a:pt x="88" y="361"/>
                    <a:pt x="59" y="327"/>
                    <a:pt x="35" y="297"/>
                  </a:cubicBezTo>
                  <a:lnTo>
                    <a:pt x="81" y="266"/>
                  </a:lnTo>
                  <a:close/>
                  <a:moveTo>
                    <a:pt x="83" y="66"/>
                  </a:moveTo>
                  <a:cubicBezTo>
                    <a:pt x="138" y="36"/>
                    <a:pt x="190" y="17"/>
                    <a:pt x="240" y="9"/>
                  </a:cubicBezTo>
                  <a:cubicBezTo>
                    <a:pt x="285" y="1"/>
                    <a:pt x="340" y="0"/>
                    <a:pt x="402" y="6"/>
                  </a:cubicBezTo>
                  <a:cubicBezTo>
                    <a:pt x="403" y="17"/>
                    <a:pt x="408" y="31"/>
                    <a:pt x="416" y="50"/>
                  </a:cubicBezTo>
                  <a:cubicBezTo>
                    <a:pt x="418" y="55"/>
                    <a:pt x="419" y="58"/>
                    <a:pt x="420" y="61"/>
                  </a:cubicBezTo>
                  <a:cubicBezTo>
                    <a:pt x="417" y="60"/>
                    <a:pt x="410" y="60"/>
                    <a:pt x="401" y="60"/>
                  </a:cubicBezTo>
                  <a:cubicBezTo>
                    <a:pt x="344" y="51"/>
                    <a:pt x="300" y="50"/>
                    <a:pt x="270" y="56"/>
                  </a:cubicBezTo>
                  <a:cubicBezTo>
                    <a:pt x="218" y="63"/>
                    <a:pt x="170" y="83"/>
                    <a:pt x="125" y="116"/>
                  </a:cubicBezTo>
                  <a:cubicBezTo>
                    <a:pt x="120" y="109"/>
                    <a:pt x="111" y="99"/>
                    <a:pt x="99" y="85"/>
                  </a:cubicBezTo>
                  <a:cubicBezTo>
                    <a:pt x="91" y="78"/>
                    <a:pt x="86" y="72"/>
                    <a:pt x="83" y="67"/>
                  </a:cubicBezTo>
                  <a:lnTo>
                    <a:pt x="83" y="66"/>
                  </a:lnTo>
                  <a:close/>
                  <a:moveTo>
                    <a:pt x="141" y="125"/>
                  </a:moveTo>
                  <a:cubicBezTo>
                    <a:pt x="199" y="87"/>
                    <a:pt x="277" y="68"/>
                    <a:pt x="374" y="66"/>
                  </a:cubicBezTo>
                  <a:cubicBezTo>
                    <a:pt x="374" y="69"/>
                    <a:pt x="376" y="73"/>
                    <a:pt x="378" y="77"/>
                  </a:cubicBezTo>
                  <a:cubicBezTo>
                    <a:pt x="381" y="87"/>
                    <a:pt x="388" y="101"/>
                    <a:pt x="398" y="118"/>
                  </a:cubicBezTo>
                  <a:cubicBezTo>
                    <a:pt x="299" y="111"/>
                    <a:pt x="226" y="129"/>
                    <a:pt x="177" y="171"/>
                  </a:cubicBezTo>
                  <a:cubicBezTo>
                    <a:pt x="164" y="156"/>
                    <a:pt x="152" y="140"/>
                    <a:pt x="141" y="12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7" name="Freeform 52"/>
            <p:cNvSpPr>
              <a:spLocks noEditPoints="1"/>
            </p:cNvSpPr>
            <p:nvPr/>
          </p:nvSpPr>
          <p:spPr bwMode="auto">
            <a:xfrm>
              <a:off x="5779545" y="5053531"/>
              <a:ext cx="222225" cy="232235"/>
            </a:xfrm>
            <a:custGeom>
              <a:avLst/>
              <a:gdLst>
                <a:gd name="T0" fmla="*/ 340 w 437"/>
                <a:gd name="T1" fmla="*/ 238 h 456"/>
                <a:gd name="T2" fmla="*/ 291 w 437"/>
                <a:gd name="T3" fmla="*/ 456 h 456"/>
                <a:gd name="T4" fmla="*/ 265 w 437"/>
                <a:gd name="T5" fmla="*/ 452 h 456"/>
                <a:gd name="T6" fmla="*/ 234 w 437"/>
                <a:gd name="T7" fmla="*/ 445 h 456"/>
                <a:gd name="T8" fmla="*/ 226 w 437"/>
                <a:gd name="T9" fmla="*/ 438 h 456"/>
                <a:gd name="T10" fmla="*/ 243 w 437"/>
                <a:gd name="T11" fmla="*/ 391 h 456"/>
                <a:gd name="T12" fmla="*/ 0 w 437"/>
                <a:gd name="T13" fmla="*/ 352 h 456"/>
                <a:gd name="T14" fmla="*/ 9 w 437"/>
                <a:gd name="T15" fmla="*/ 296 h 456"/>
                <a:gd name="T16" fmla="*/ 257 w 437"/>
                <a:gd name="T17" fmla="*/ 336 h 456"/>
                <a:gd name="T18" fmla="*/ 267 w 437"/>
                <a:gd name="T19" fmla="*/ 286 h 456"/>
                <a:gd name="T20" fmla="*/ 29 w 437"/>
                <a:gd name="T21" fmla="*/ 247 h 456"/>
                <a:gd name="T22" fmla="*/ 44 w 437"/>
                <a:gd name="T23" fmla="*/ 175 h 456"/>
                <a:gd name="T24" fmla="*/ 67 w 437"/>
                <a:gd name="T25" fmla="*/ 66 h 456"/>
                <a:gd name="T26" fmla="*/ 101 w 437"/>
                <a:gd name="T27" fmla="*/ 10 h 456"/>
                <a:gd name="T28" fmla="*/ 196 w 437"/>
                <a:gd name="T29" fmla="*/ 3 h 456"/>
                <a:gd name="T30" fmla="*/ 199 w 437"/>
                <a:gd name="T31" fmla="*/ 19 h 456"/>
                <a:gd name="T32" fmla="*/ 210 w 437"/>
                <a:gd name="T33" fmla="*/ 72 h 456"/>
                <a:gd name="T34" fmla="*/ 150 w 437"/>
                <a:gd name="T35" fmla="*/ 66 h 456"/>
                <a:gd name="T36" fmla="*/ 131 w 437"/>
                <a:gd name="T37" fmla="*/ 98 h 456"/>
                <a:gd name="T38" fmla="*/ 107 w 437"/>
                <a:gd name="T39" fmla="*/ 201 h 456"/>
                <a:gd name="T40" fmla="*/ 340 w 437"/>
                <a:gd name="T41" fmla="*/ 238 h 456"/>
                <a:gd name="T42" fmla="*/ 429 w 437"/>
                <a:gd name="T43" fmla="*/ 208 h 456"/>
                <a:gd name="T44" fmla="*/ 151 w 437"/>
                <a:gd name="T45" fmla="*/ 164 h 456"/>
                <a:gd name="T46" fmla="*/ 160 w 437"/>
                <a:gd name="T47" fmla="*/ 110 h 456"/>
                <a:gd name="T48" fmla="*/ 437 w 437"/>
                <a:gd name="T49" fmla="*/ 155 h 456"/>
                <a:gd name="T50" fmla="*/ 429 w 437"/>
                <a:gd name="T51" fmla="*/ 208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7" h="456">
                  <a:moveTo>
                    <a:pt x="340" y="238"/>
                  </a:moveTo>
                  <a:cubicBezTo>
                    <a:pt x="323" y="309"/>
                    <a:pt x="307" y="382"/>
                    <a:pt x="291" y="456"/>
                  </a:cubicBezTo>
                  <a:cubicBezTo>
                    <a:pt x="286" y="455"/>
                    <a:pt x="278" y="454"/>
                    <a:pt x="265" y="452"/>
                  </a:cubicBezTo>
                  <a:cubicBezTo>
                    <a:pt x="251" y="448"/>
                    <a:pt x="240" y="446"/>
                    <a:pt x="234" y="445"/>
                  </a:cubicBezTo>
                  <a:cubicBezTo>
                    <a:pt x="227" y="442"/>
                    <a:pt x="224" y="440"/>
                    <a:pt x="226" y="438"/>
                  </a:cubicBezTo>
                  <a:cubicBezTo>
                    <a:pt x="233" y="423"/>
                    <a:pt x="239" y="408"/>
                    <a:pt x="243" y="391"/>
                  </a:cubicBezTo>
                  <a:cubicBezTo>
                    <a:pt x="0" y="352"/>
                    <a:pt x="0" y="352"/>
                    <a:pt x="0" y="352"/>
                  </a:cubicBezTo>
                  <a:cubicBezTo>
                    <a:pt x="9" y="296"/>
                    <a:pt x="9" y="296"/>
                    <a:pt x="9" y="296"/>
                  </a:cubicBezTo>
                  <a:cubicBezTo>
                    <a:pt x="257" y="336"/>
                    <a:pt x="257" y="336"/>
                    <a:pt x="257" y="336"/>
                  </a:cubicBezTo>
                  <a:cubicBezTo>
                    <a:pt x="267" y="286"/>
                    <a:pt x="267" y="286"/>
                    <a:pt x="267" y="286"/>
                  </a:cubicBezTo>
                  <a:cubicBezTo>
                    <a:pt x="29" y="247"/>
                    <a:pt x="29" y="247"/>
                    <a:pt x="29" y="247"/>
                  </a:cubicBezTo>
                  <a:cubicBezTo>
                    <a:pt x="33" y="231"/>
                    <a:pt x="38" y="207"/>
                    <a:pt x="44" y="175"/>
                  </a:cubicBezTo>
                  <a:cubicBezTo>
                    <a:pt x="53" y="126"/>
                    <a:pt x="61" y="90"/>
                    <a:pt x="67" y="66"/>
                  </a:cubicBezTo>
                  <a:cubicBezTo>
                    <a:pt x="73" y="37"/>
                    <a:pt x="85" y="18"/>
                    <a:pt x="101" y="10"/>
                  </a:cubicBezTo>
                  <a:cubicBezTo>
                    <a:pt x="114" y="2"/>
                    <a:pt x="146" y="0"/>
                    <a:pt x="196" y="3"/>
                  </a:cubicBezTo>
                  <a:cubicBezTo>
                    <a:pt x="199" y="19"/>
                    <a:pt x="199" y="19"/>
                    <a:pt x="199" y="19"/>
                  </a:cubicBezTo>
                  <a:cubicBezTo>
                    <a:pt x="203" y="45"/>
                    <a:pt x="206" y="63"/>
                    <a:pt x="210" y="72"/>
                  </a:cubicBezTo>
                  <a:cubicBezTo>
                    <a:pt x="176" y="65"/>
                    <a:pt x="156" y="63"/>
                    <a:pt x="150" y="66"/>
                  </a:cubicBezTo>
                  <a:cubicBezTo>
                    <a:pt x="142" y="69"/>
                    <a:pt x="135" y="79"/>
                    <a:pt x="131" y="98"/>
                  </a:cubicBezTo>
                  <a:cubicBezTo>
                    <a:pt x="122" y="130"/>
                    <a:pt x="114" y="165"/>
                    <a:pt x="107" y="201"/>
                  </a:cubicBezTo>
                  <a:lnTo>
                    <a:pt x="340" y="238"/>
                  </a:lnTo>
                  <a:close/>
                  <a:moveTo>
                    <a:pt x="429" y="208"/>
                  </a:moveTo>
                  <a:cubicBezTo>
                    <a:pt x="151" y="164"/>
                    <a:pt x="151" y="164"/>
                    <a:pt x="151" y="164"/>
                  </a:cubicBezTo>
                  <a:cubicBezTo>
                    <a:pt x="160" y="110"/>
                    <a:pt x="160" y="110"/>
                    <a:pt x="160" y="110"/>
                  </a:cubicBezTo>
                  <a:cubicBezTo>
                    <a:pt x="437" y="155"/>
                    <a:pt x="437" y="155"/>
                    <a:pt x="437" y="155"/>
                  </a:cubicBezTo>
                  <a:lnTo>
                    <a:pt x="429" y="20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8" name="Freeform 53"/>
            <p:cNvSpPr>
              <a:spLocks noEditPoints="1"/>
            </p:cNvSpPr>
            <p:nvPr/>
          </p:nvSpPr>
          <p:spPr bwMode="auto">
            <a:xfrm>
              <a:off x="5819585" y="4749223"/>
              <a:ext cx="236239" cy="242245"/>
            </a:xfrm>
            <a:custGeom>
              <a:avLst/>
              <a:gdLst>
                <a:gd name="T0" fmla="*/ 6 w 461"/>
                <a:gd name="T1" fmla="*/ 377 h 474"/>
                <a:gd name="T2" fmla="*/ 1 w 461"/>
                <a:gd name="T3" fmla="*/ 373 h 474"/>
                <a:gd name="T4" fmla="*/ 76 w 461"/>
                <a:gd name="T5" fmla="*/ 249 h 474"/>
                <a:gd name="T6" fmla="*/ 203 w 461"/>
                <a:gd name="T7" fmla="*/ 206 h 474"/>
                <a:gd name="T8" fmla="*/ 204 w 461"/>
                <a:gd name="T9" fmla="*/ 203 h 474"/>
                <a:gd name="T10" fmla="*/ 29 w 461"/>
                <a:gd name="T11" fmla="*/ 175 h 474"/>
                <a:gd name="T12" fmla="*/ 37 w 461"/>
                <a:gd name="T13" fmla="*/ 126 h 474"/>
                <a:gd name="T14" fmla="*/ 206 w 461"/>
                <a:gd name="T15" fmla="*/ 154 h 474"/>
                <a:gd name="T16" fmla="*/ 40 w 461"/>
                <a:gd name="T17" fmla="*/ 60 h 474"/>
                <a:gd name="T18" fmla="*/ 44 w 461"/>
                <a:gd name="T19" fmla="*/ 55 h 474"/>
                <a:gd name="T20" fmla="*/ 85 w 461"/>
                <a:gd name="T21" fmla="*/ 0 h 474"/>
                <a:gd name="T22" fmla="*/ 248 w 461"/>
                <a:gd name="T23" fmla="*/ 118 h 474"/>
                <a:gd name="T24" fmla="*/ 426 w 461"/>
                <a:gd name="T25" fmla="*/ 57 h 474"/>
                <a:gd name="T26" fmla="*/ 461 w 461"/>
                <a:gd name="T27" fmla="*/ 116 h 474"/>
                <a:gd name="T28" fmla="*/ 284 w 461"/>
                <a:gd name="T29" fmla="*/ 166 h 474"/>
                <a:gd name="T30" fmla="*/ 441 w 461"/>
                <a:gd name="T31" fmla="*/ 191 h 474"/>
                <a:gd name="T32" fmla="*/ 433 w 461"/>
                <a:gd name="T33" fmla="*/ 240 h 474"/>
                <a:gd name="T34" fmla="*/ 273 w 461"/>
                <a:gd name="T35" fmla="*/ 214 h 474"/>
                <a:gd name="T36" fmla="*/ 270 w 461"/>
                <a:gd name="T37" fmla="*/ 234 h 474"/>
                <a:gd name="T38" fmla="*/ 227 w 461"/>
                <a:gd name="T39" fmla="*/ 227 h 474"/>
                <a:gd name="T40" fmla="*/ 249 w 461"/>
                <a:gd name="T41" fmla="*/ 258 h 474"/>
                <a:gd name="T42" fmla="*/ 177 w 461"/>
                <a:gd name="T43" fmla="*/ 265 h 474"/>
                <a:gd name="T44" fmla="*/ 201 w 461"/>
                <a:gd name="T45" fmla="*/ 304 h 474"/>
                <a:gd name="T46" fmla="*/ 152 w 461"/>
                <a:gd name="T47" fmla="*/ 332 h 474"/>
                <a:gd name="T48" fmla="*/ 128 w 461"/>
                <a:gd name="T49" fmla="*/ 294 h 474"/>
                <a:gd name="T50" fmla="*/ 123 w 461"/>
                <a:gd name="T51" fmla="*/ 287 h 474"/>
                <a:gd name="T52" fmla="*/ 82 w 461"/>
                <a:gd name="T53" fmla="*/ 342 h 474"/>
                <a:gd name="T54" fmla="*/ 162 w 461"/>
                <a:gd name="T55" fmla="*/ 355 h 474"/>
                <a:gd name="T56" fmla="*/ 224 w 461"/>
                <a:gd name="T57" fmla="*/ 302 h 474"/>
                <a:gd name="T58" fmla="*/ 253 w 461"/>
                <a:gd name="T59" fmla="*/ 325 h 474"/>
                <a:gd name="T60" fmla="*/ 267 w 461"/>
                <a:gd name="T61" fmla="*/ 238 h 474"/>
                <a:gd name="T62" fmla="*/ 327 w 461"/>
                <a:gd name="T63" fmla="*/ 247 h 474"/>
                <a:gd name="T64" fmla="*/ 318 w 461"/>
                <a:gd name="T65" fmla="*/ 300 h 474"/>
                <a:gd name="T66" fmla="*/ 390 w 461"/>
                <a:gd name="T67" fmla="*/ 260 h 474"/>
                <a:gd name="T68" fmla="*/ 397 w 461"/>
                <a:gd name="T69" fmla="*/ 259 h 474"/>
                <a:gd name="T70" fmla="*/ 424 w 461"/>
                <a:gd name="T71" fmla="*/ 321 h 474"/>
                <a:gd name="T72" fmla="*/ 307 w 461"/>
                <a:gd name="T73" fmla="*/ 357 h 474"/>
                <a:gd name="T74" fmla="*/ 288 w 461"/>
                <a:gd name="T75" fmla="*/ 474 h 474"/>
                <a:gd name="T76" fmla="*/ 234 w 461"/>
                <a:gd name="T77" fmla="*/ 466 h 474"/>
                <a:gd name="T78" fmla="*/ 226 w 461"/>
                <a:gd name="T79" fmla="*/ 460 h 474"/>
                <a:gd name="T80" fmla="*/ 227 w 461"/>
                <a:gd name="T81" fmla="*/ 453 h 474"/>
                <a:gd name="T82" fmla="*/ 237 w 461"/>
                <a:gd name="T83" fmla="*/ 424 h 474"/>
                <a:gd name="T84" fmla="*/ 249 w 461"/>
                <a:gd name="T85" fmla="*/ 348 h 474"/>
                <a:gd name="T86" fmla="*/ 160 w 461"/>
                <a:gd name="T87" fmla="*/ 450 h 474"/>
                <a:gd name="T88" fmla="*/ 158 w 461"/>
                <a:gd name="T89" fmla="*/ 453 h 474"/>
                <a:gd name="T90" fmla="*/ 151 w 461"/>
                <a:gd name="T91" fmla="*/ 462 h 474"/>
                <a:gd name="T92" fmla="*/ 90 w 461"/>
                <a:gd name="T93" fmla="*/ 435 h 474"/>
                <a:gd name="T94" fmla="*/ 89 w 461"/>
                <a:gd name="T95" fmla="*/ 427 h 474"/>
                <a:gd name="T96" fmla="*/ 114 w 461"/>
                <a:gd name="T97" fmla="*/ 406 h 474"/>
                <a:gd name="T98" fmla="*/ 125 w 461"/>
                <a:gd name="T99" fmla="*/ 397 h 474"/>
                <a:gd name="T100" fmla="*/ 6 w 461"/>
                <a:gd name="T101" fmla="*/ 377 h 474"/>
                <a:gd name="T102" fmla="*/ 327 w 461"/>
                <a:gd name="T103" fmla="*/ 448 h 474"/>
                <a:gd name="T104" fmla="*/ 317 w 461"/>
                <a:gd name="T105" fmla="*/ 376 h 474"/>
                <a:gd name="T106" fmla="*/ 373 w 461"/>
                <a:gd name="T107" fmla="*/ 366 h 474"/>
                <a:gd name="T108" fmla="*/ 384 w 461"/>
                <a:gd name="T109" fmla="*/ 425 h 474"/>
                <a:gd name="T110" fmla="*/ 388 w 461"/>
                <a:gd name="T111" fmla="*/ 439 h 474"/>
                <a:gd name="T112" fmla="*/ 327 w 461"/>
                <a:gd name="T113" fmla="*/ 448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1" h="474">
                  <a:moveTo>
                    <a:pt x="6" y="377"/>
                  </a:moveTo>
                  <a:cubicBezTo>
                    <a:pt x="2" y="377"/>
                    <a:pt x="0" y="375"/>
                    <a:pt x="1" y="373"/>
                  </a:cubicBezTo>
                  <a:cubicBezTo>
                    <a:pt x="17" y="313"/>
                    <a:pt x="42" y="272"/>
                    <a:pt x="76" y="249"/>
                  </a:cubicBezTo>
                  <a:cubicBezTo>
                    <a:pt x="105" y="227"/>
                    <a:pt x="147" y="213"/>
                    <a:pt x="203" y="206"/>
                  </a:cubicBezTo>
                  <a:cubicBezTo>
                    <a:pt x="204" y="203"/>
                    <a:pt x="204" y="203"/>
                    <a:pt x="204" y="203"/>
                  </a:cubicBezTo>
                  <a:cubicBezTo>
                    <a:pt x="29" y="175"/>
                    <a:pt x="29" y="175"/>
                    <a:pt x="29" y="175"/>
                  </a:cubicBezTo>
                  <a:cubicBezTo>
                    <a:pt x="37" y="126"/>
                    <a:pt x="37" y="126"/>
                    <a:pt x="37" y="126"/>
                  </a:cubicBezTo>
                  <a:cubicBezTo>
                    <a:pt x="206" y="154"/>
                    <a:pt x="206" y="154"/>
                    <a:pt x="206" y="154"/>
                  </a:cubicBezTo>
                  <a:cubicBezTo>
                    <a:pt x="181" y="104"/>
                    <a:pt x="126" y="72"/>
                    <a:pt x="40" y="60"/>
                  </a:cubicBezTo>
                  <a:cubicBezTo>
                    <a:pt x="44" y="55"/>
                    <a:pt x="44" y="55"/>
                    <a:pt x="44" y="55"/>
                  </a:cubicBezTo>
                  <a:cubicBezTo>
                    <a:pt x="61" y="37"/>
                    <a:pt x="75" y="19"/>
                    <a:pt x="85" y="0"/>
                  </a:cubicBezTo>
                  <a:cubicBezTo>
                    <a:pt x="164" y="27"/>
                    <a:pt x="218" y="66"/>
                    <a:pt x="248" y="118"/>
                  </a:cubicBezTo>
                  <a:cubicBezTo>
                    <a:pt x="282" y="77"/>
                    <a:pt x="341" y="56"/>
                    <a:pt x="426" y="57"/>
                  </a:cubicBezTo>
                  <a:cubicBezTo>
                    <a:pt x="430" y="78"/>
                    <a:pt x="442" y="98"/>
                    <a:pt x="461" y="116"/>
                  </a:cubicBezTo>
                  <a:cubicBezTo>
                    <a:pt x="370" y="110"/>
                    <a:pt x="311" y="127"/>
                    <a:pt x="284" y="166"/>
                  </a:cubicBezTo>
                  <a:cubicBezTo>
                    <a:pt x="441" y="191"/>
                    <a:pt x="441" y="191"/>
                    <a:pt x="441" y="191"/>
                  </a:cubicBezTo>
                  <a:cubicBezTo>
                    <a:pt x="433" y="240"/>
                    <a:pt x="433" y="240"/>
                    <a:pt x="433" y="240"/>
                  </a:cubicBezTo>
                  <a:cubicBezTo>
                    <a:pt x="273" y="214"/>
                    <a:pt x="273" y="214"/>
                    <a:pt x="273" y="214"/>
                  </a:cubicBezTo>
                  <a:cubicBezTo>
                    <a:pt x="270" y="234"/>
                    <a:pt x="270" y="234"/>
                    <a:pt x="270" y="234"/>
                  </a:cubicBezTo>
                  <a:cubicBezTo>
                    <a:pt x="227" y="227"/>
                    <a:pt x="227" y="227"/>
                    <a:pt x="227" y="227"/>
                  </a:cubicBezTo>
                  <a:cubicBezTo>
                    <a:pt x="231" y="239"/>
                    <a:pt x="239" y="249"/>
                    <a:pt x="249" y="258"/>
                  </a:cubicBezTo>
                  <a:cubicBezTo>
                    <a:pt x="224" y="258"/>
                    <a:pt x="200" y="260"/>
                    <a:pt x="177" y="265"/>
                  </a:cubicBezTo>
                  <a:cubicBezTo>
                    <a:pt x="176" y="272"/>
                    <a:pt x="184" y="284"/>
                    <a:pt x="201" y="304"/>
                  </a:cubicBezTo>
                  <a:cubicBezTo>
                    <a:pt x="152" y="332"/>
                    <a:pt x="152" y="332"/>
                    <a:pt x="152" y="332"/>
                  </a:cubicBezTo>
                  <a:cubicBezTo>
                    <a:pt x="147" y="325"/>
                    <a:pt x="139" y="312"/>
                    <a:pt x="128" y="294"/>
                  </a:cubicBezTo>
                  <a:cubicBezTo>
                    <a:pt x="135" y="307"/>
                    <a:pt x="133" y="304"/>
                    <a:pt x="123" y="287"/>
                  </a:cubicBezTo>
                  <a:cubicBezTo>
                    <a:pt x="103" y="301"/>
                    <a:pt x="90" y="319"/>
                    <a:pt x="82" y="342"/>
                  </a:cubicBezTo>
                  <a:cubicBezTo>
                    <a:pt x="162" y="355"/>
                    <a:pt x="162" y="355"/>
                    <a:pt x="162" y="355"/>
                  </a:cubicBezTo>
                  <a:cubicBezTo>
                    <a:pt x="181" y="335"/>
                    <a:pt x="201" y="317"/>
                    <a:pt x="224" y="302"/>
                  </a:cubicBezTo>
                  <a:cubicBezTo>
                    <a:pt x="236" y="311"/>
                    <a:pt x="245" y="319"/>
                    <a:pt x="253" y="325"/>
                  </a:cubicBezTo>
                  <a:cubicBezTo>
                    <a:pt x="267" y="238"/>
                    <a:pt x="267" y="238"/>
                    <a:pt x="267" y="238"/>
                  </a:cubicBezTo>
                  <a:cubicBezTo>
                    <a:pt x="327" y="247"/>
                    <a:pt x="327" y="247"/>
                    <a:pt x="327" y="247"/>
                  </a:cubicBezTo>
                  <a:cubicBezTo>
                    <a:pt x="318" y="300"/>
                    <a:pt x="318" y="300"/>
                    <a:pt x="318" y="300"/>
                  </a:cubicBezTo>
                  <a:cubicBezTo>
                    <a:pt x="355" y="279"/>
                    <a:pt x="379" y="265"/>
                    <a:pt x="390" y="260"/>
                  </a:cubicBezTo>
                  <a:cubicBezTo>
                    <a:pt x="393" y="256"/>
                    <a:pt x="395" y="256"/>
                    <a:pt x="397" y="259"/>
                  </a:cubicBezTo>
                  <a:cubicBezTo>
                    <a:pt x="403" y="271"/>
                    <a:pt x="412" y="292"/>
                    <a:pt x="424" y="321"/>
                  </a:cubicBezTo>
                  <a:cubicBezTo>
                    <a:pt x="382" y="325"/>
                    <a:pt x="343" y="337"/>
                    <a:pt x="307" y="357"/>
                  </a:cubicBezTo>
                  <a:cubicBezTo>
                    <a:pt x="288" y="474"/>
                    <a:pt x="288" y="474"/>
                    <a:pt x="288" y="474"/>
                  </a:cubicBezTo>
                  <a:cubicBezTo>
                    <a:pt x="256" y="469"/>
                    <a:pt x="238" y="466"/>
                    <a:pt x="234" y="466"/>
                  </a:cubicBezTo>
                  <a:cubicBezTo>
                    <a:pt x="228" y="465"/>
                    <a:pt x="225" y="463"/>
                    <a:pt x="226" y="460"/>
                  </a:cubicBezTo>
                  <a:cubicBezTo>
                    <a:pt x="224" y="459"/>
                    <a:pt x="225" y="457"/>
                    <a:pt x="227" y="453"/>
                  </a:cubicBezTo>
                  <a:cubicBezTo>
                    <a:pt x="232" y="444"/>
                    <a:pt x="235" y="434"/>
                    <a:pt x="237" y="424"/>
                  </a:cubicBezTo>
                  <a:cubicBezTo>
                    <a:pt x="249" y="348"/>
                    <a:pt x="249" y="348"/>
                    <a:pt x="249" y="348"/>
                  </a:cubicBezTo>
                  <a:cubicBezTo>
                    <a:pt x="215" y="372"/>
                    <a:pt x="185" y="406"/>
                    <a:pt x="160" y="450"/>
                  </a:cubicBezTo>
                  <a:cubicBezTo>
                    <a:pt x="160" y="451"/>
                    <a:pt x="159" y="452"/>
                    <a:pt x="158" y="453"/>
                  </a:cubicBezTo>
                  <a:cubicBezTo>
                    <a:pt x="156" y="459"/>
                    <a:pt x="153" y="462"/>
                    <a:pt x="151" y="462"/>
                  </a:cubicBezTo>
                  <a:cubicBezTo>
                    <a:pt x="135" y="457"/>
                    <a:pt x="115" y="448"/>
                    <a:pt x="90" y="435"/>
                  </a:cubicBezTo>
                  <a:cubicBezTo>
                    <a:pt x="88" y="432"/>
                    <a:pt x="88" y="429"/>
                    <a:pt x="89" y="427"/>
                  </a:cubicBezTo>
                  <a:cubicBezTo>
                    <a:pt x="95" y="423"/>
                    <a:pt x="103" y="416"/>
                    <a:pt x="114" y="406"/>
                  </a:cubicBezTo>
                  <a:cubicBezTo>
                    <a:pt x="118" y="402"/>
                    <a:pt x="122" y="399"/>
                    <a:pt x="125" y="397"/>
                  </a:cubicBezTo>
                  <a:lnTo>
                    <a:pt x="6" y="377"/>
                  </a:lnTo>
                  <a:close/>
                  <a:moveTo>
                    <a:pt x="327" y="448"/>
                  </a:moveTo>
                  <a:cubicBezTo>
                    <a:pt x="317" y="376"/>
                    <a:pt x="317" y="376"/>
                    <a:pt x="317" y="376"/>
                  </a:cubicBezTo>
                  <a:cubicBezTo>
                    <a:pt x="373" y="366"/>
                    <a:pt x="373" y="366"/>
                    <a:pt x="373" y="366"/>
                  </a:cubicBezTo>
                  <a:cubicBezTo>
                    <a:pt x="375" y="385"/>
                    <a:pt x="378" y="405"/>
                    <a:pt x="384" y="425"/>
                  </a:cubicBezTo>
                  <a:cubicBezTo>
                    <a:pt x="387" y="433"/>
                    <a:pt x="388" y="438"/>
                    <a:pt x="388" y="439"/>
                  </a:cubicBezTo>
                  <a:lnTo>
                    <a:pt x="327" y="4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9" name="Freeform 54"/>
            <p:cNvSpPr>
              <a:spLocks noEditPoints="1"/>
            </p:cNvSpPr>
            <p:nvPr/>
          </p:nvSpPr>
          <p:spPr bwMode="auto">
            <a:xfrm>
              <a:off x="7084866" y="5654137"/>
              <a:ext cx="256259" cy="256259"/>
            </a:xfrm>
            <a:custGeom>
              <a:avLst/>
              <a:gdLst>
                <a:gd name="T0" fmla="*/ 458 w 501"/>
                <a:gd name="T1" fmla="*/ 384 h 500"/>
                <a:gd name="T2" fmla="*/ 404 w 501"/>
                <a:gd name="T3" fmla="*/ 411 h 500"/>
                <a:gd name="T4" fmla="*/ 381 w 501"/>
                <a:gd name="T5" fmla="*/ 365 h 500"/>
                <a:gd name="T6" fmla="*/ 322 w 501"/>
                <a:gd name="T7" fmla="*/ 343 h 500"/>
                <a:gd name="T8" fmla="*/ 226 w 501"/>
                <a:gd name="T9" fmla="*/ 348 h 500"/>
                <a:gd name="T10" fmla="*/ 309 w 501"/>
                <a:gd name="T11" fmla="*/ 350 h 500"/>
                <a:gd name="T12" fmla="*/ 271 w 501"/>
                <a:gd name="T13" fmla="*/ 427 h 500"/>
                <a:gd name="T14" fmla="*/ 253 w 501"/>
                <a:gd name="T15" fmla="*/ 494 h 500"/>
                <a:gd name="T16" fmla="*/ 229 w 501"/>
                <a:gd name="T17" fmla="*/ 488 h 500"/>
                <a:gd name="T18" fmla="*/ 214 w 501"/>
                <a:gd name="T19" fmla="*/ 457 h 500"/>
                <a:gd name="T20" fmla="*/ 124 w 501"/>
                <a:gd name="T21" fmla="*/ 449 h 500"/>
                <a:gd name="T22" fmla="*/ 171 w 501"/>
                <a:gd name="T23" fmla="*/ 377 h 500"/>
                <a:gd name="T24" fmla="*/ 56 w 501"/>
                <a:gd name="T25" fmla="*/ 381 h 500"/>
                <a:gd name="T26" fmla="*/ 88 w 501"/>
                <a:gd name="T27" fmla="*/ 321 h 500"/>
                <a:gd name="T28" fmla="*/ 21 w 501"/>
                <a:gd name="T29" fmla="*/ 299 h 500"/>
                <a:gd name="T30" fmla="*/ 8 w 501"/>
                <a:gd name="T31" fmla="*/ 171 h 500"/>
                <a:gd name="T32" fmla="*/ 75 w 501"/>
                <a:gd name="T33" fmla="*/ 93 h 500"/>
                <a:gd name="T34" fmla="*/ 81 w 501"/>
                <a:gd name="T35" fmla="*/ 156 h 500"/>
                <a:gd name="T36" fmla="*/ 119 w 501"/>
                <a:gd name="T37" fmla="*/ 247 h 500"/>
                <a:gd name="T38" fmla="*/ 135 w 501"/>
                <a:gd name="T39" fmla="*/ 189 h 500"/>
                <a:gd name="T40" fmla="*/ 153 w 501"/>
                <a:gd name="T41" fmla="*/ 123 h 500"/>
                <a:gd name="T42" fmla="*/ 190 w 501"/>
                <a:gd name="T43" fmla="*/ 208 h 500"/>
                <a:gd name="T44" fmla="*/ 249 w 501"/>
                <a:gd name="T45" fmla="*/ 205 h 500"/>
                <a:gd name="T46" fmla="*/ 201 w 501"/>
                <a:gd name="T47" fmla="*/ 28 h 500"/>
                <a:gd name="T48" fmla="*/ 320 w 501"/>
                <a:gd name="T49" fmla="*/ 126 h 500"/>
                <a:gd name="T50" fmla="*/ 356 w 501"/>
                <a:gd name="T51" fmla="*/ 71 h 500"/>
                <a:gd name="T52" fmla="*/ 371 w 501"/>
                <a:gd name="T53" fmla="*/ 73 h 500"/>
                <a:gd name="T54" fmla="*/ 407 w 501"/>
                <a:gd name="T55" fmla="*/ 118 h 500"/>
                <a:gd name="T56" fmla="*/ 387 w 501"/>
                <a:gd name="T57" fmla="*/ 251 h 500"/>
                <a:gd name="T58" fmla="*/ 393 w 501"/>
                <a:gd name="T59" fmla="*/ 175 h 500"/>
                <a:gd name="T60" fmla="*/ 501 w 501"/>
                <a:gd name="T61" fmla="*/ 318 h 500"/>
                <a:gd name="T62" fmla="*/ 447 w 501"/>
                <a:gd name="T63" fmla="*/ 336 h 500"/>
                <a:gd name="T64" fmla="*/ 412 w 501"/>
                <a:gd name="T65" fmla="*/ 298 h 500"/>
                <a:gd name="T66" fmla="*/ 143 w 501"/>
                <a:gd name="T67" fmla="*/ 292 h 500"/>
                <a:gd name="T68" fmla="*/ 285 w 501"/>
                <a:gd name="T69" fmla="*/ 258 h 500"/>
                <a:gd name="T70" fmla="*/ 335 w 501"/>
                <a:gd name="T71" fmla="*/ 279 h 500"/>
                <a:gd name="T72" fmla="*/ 278 w 501"/>
                <a:gd name="T73" fmla="*/ 247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1" h="500">
                  <a:moveTo>
                    <a:pt x="412" y="298"/>
                  </a:moveTo>
                  <a:cubicBezTo>
                    <a:pt x="458" y="384"/>
                    <a:pt x="458" y="384"/>
                    <a:pt x="458" y="384"/>
                  </a:cubicBezTo>
                  <a:cubicBezTo>
                    <a:pt x="433" y="397"/>
                    <a:pt x="420" y="405"/>
                    <a:pt x="416" y="407"/>
                  </a:cubicBezTo>
                  <a:cubicBezTo>
                    <a:pt x="411" y="410"/>
                    <a:pt x="407" y="411"/>
                    <a:pt x="404" y="411"/>
                  </a:cubicBezTo>
                  <a:cubicBezTo>
                    <a:pt x="401" y="411"/>
                    <a:pt x="398" y="408"/>
                    <a:pt x="396" y="400"/>
                  </a:cubicBezTo>
                  <a:cubicBezTo>
                    <a:pt x="392" y="388"/>
                    <a:pt x="387" y="376"/>
                    <a:pt x="381" y="365"/>
                  </a:cubicBezTo>
                  <a:cubicBezTo>
                    <a:pt x="359" y="324"/>
                    <a:pt x="359" y="324"/>
                    <a:pt x="359" y="324"/>
                  </a:cubicBezTo>
                  <a:cubicBezTo>
                    <a:pt x="322" y="343"/>
                    <a:pt x="322" y="343"/>
                    <a:pt x="322" y="343"/>
                  </a:cubicBezTo>
                  <a:cubicBezTo>
                    <a:pt x="303" y="307"/>
                    <a:pt x="303" y="307"/>
                    <a:pt x="303" y="307"/>
                  </a:cubicBezTo>
                  <a:cubicBezTo>
                    <a:pt x="226" y="348"/>
                    <a:pt x="226" y="348"/>
                    <a:pt x="226" y="348"/>
                  </a:cubicBezTo>
                  <a:cubicBezTo>
                    <a:pt x="246" y="384"/>
                    <a:pt x="246" y="384"/>
                    <a:pt x="246" y="384"/>
                  </a:cubicBezTo>
                  <a:cubicBezTo>
                    <a:pt x="309" y="350"/>
                    <a:pt x="309" y="350"/>
                    <a:pt x="309" y="350"/>
                  </a:cubicBezTo>
                  <a:cubicBezTo>
                    <a:pt x="332" y="394"/>
                    <a:pt x="332" y="394"/>
                    <a:pt x="332" y="394"/>
                  </a:cubicBezTo>
                  <a:cubicBezTo>
                    <a:pt x="271" y="427"/>
                    <a:pt x="271" y="427"/>
                    <a:pt x="271" y="427"/>
                  </a:cubicBezTo>
                  <a:cubicBezTo>
                    <a:pt x="295" y="472"/>
                    <a:pt x="295" y="472"/>
                    <a:pt x="295" y="472"/>
                  </a:cubicBezTo>
                  <a:cubicBezTo>
                    <a:pt x="273" y="483"/>
                    <a:pt x="259" y="491"/>
                    <a:pt x="253" y="494"/>
                  </a:cubicBezTo>
                  <a:cubicBezTo>
                    <a:pt x="246" y="497"/>
                    <a:pt x="242" y="499"/>
                    <a:pt x="239" y="499"/>
                  </a:cubicBezTo>
                  <a:cubicBezTo>
                    <a:pt x="235" y="500"/>
                    <a:pt x="232" y="496"/>
                    <a:pt x="229" y="488"/>
                  </a:cubicBezTo>
                  <a:cubicBezTo>
                    <a:pt x="225" y="479"/>
                    <a:pt x="222" y="472"/>
                    <a:pt x="219" y="465"/>
                  </a:cubicBezTo>
                  <a:cubicBezTo>
                    <a:pt x="214" y="457"/>
                    <a:pt x="214" y="457"/>
                    <a:pt x="214" y="457"/>
                  </a:cubicBezTo>
                  <a:cubicBezTo>
                    <a:pt x="148" y="492"/>
                    <a:pt x="148" y="492"/>
                    <a:pt x="148" y="492"/>
                  </a:cubicBezTo>
                  <a:cubicBezTo>
                    <a:pt x="124" y="449"/>
                    <a:pt x="124" y="449"/>
                    <a:pt x="124" y="449"/>
                  </a:cubicBezTo>
                  <a:cubicBezTo>
                    <a:pt x="191" y="414"/>
                    <a:pt x="191" y="414"/>
                    <a:pt x="191" y="414"/>
                  </a:cubicBezTo>
                  <a:cubicBezTo>
                    <a:pt x="171" y="377"/>
                    <a:pt x="171" y="377"/>
                    <a:pt x="171" y="377"/>
                  </a:cubicBezTo>
                  <a:cubicBezTo>
                    <a:pt x="80" y="426"/>
                    <a:pt x="80" y="426"/>
                    <a:pt x="80" y="426"/>
                  </a:cubicBezTo>
                  <a:cubicBezTo>
                    <a:pt x="56" y="381"/>
                    <a:pt x="56" y="381"/>
                    <a:pt x="56" y="381"/>
                  </a:cubicBezTo>
                  <a:cubicBezTo>
                    <a:pt x="106" y="354"/>
                    <a:pt x="106" y="354"/>
                    <a:pt x="106" y="354"/>
                  </a:cubicBezTo>
                  <a:cubicBezTo>
                    <a:pt x="88" y="321"/>
                    <a:pt x="88" y="321"/>
                    <a:pt x="88" y="321"/>
                  </a:cubicBezTo>
                  <a:cubicBezTo>
                    <a:pt x="45" y="344"/>
                    <a:pt x="45" y="344"/>
                    <a:pt x="45" y="344"/>
                  </a:cubicBezTo>
                  <a:cubicBezTo>
                    <a:pt x="21" y="299"/>
                    <a:pt x="21" y="299"/>
                    <a:pt x="21" y="299"/>
                  </a:cubicBezTo>
                  <a:cubicBezTo>
                    <a:pt x="64" y="276"/>
                    <a:pt x="64" y="276"/>
                    <a:pt x="64" y="276"/>
                  </a:cubicBezTo>
                  <a:cubicBezTo>
                    <a:pt x="8" y="171"/>
                    <a:pt x="8" y="171"/>
                    <a:pt x="8" y="171"/>
                  </a:cubicBezTo>
                  <a:cubicBezTo>
                    <a:pt x="0" y="157"/>
                    <a:pt x="1" y="144"/>
                    <a:pt x="11" y="133"/>
                  </a:cubicBezTo>
                  <a:cubicBezTo>
                    <a:pt x="20" y="123"/>
                    <a:pt x="41" y="109"/>
                    <a:pt x="75" y="93"/>
                  </a:cubicBezTo>
                  <a:cubicBezTo>
                    <a:pt x="93" y="113"/>
                    <a:pt x="108" y="127"/>
                    <a:pt x="118" y="134"/>
                  </a:cubicBezTo>
                  <a:cubicBezTo>
                    <a:pt x="96" y="144"/>
                    <a:pt x="83" y="152"/>
                    <a:pt x="81" y="156"/>
                  </a:cubicBezTo>
                  <a:cubicBezTo>
                    <a:pt x="76" y="160"/>
                    <a:pt x="76" y="166"/>
                    <a:pt x="80" y="174"/>
                  </a:cubicBezTo>
                  <a:cubicBezTo>
                    <a:pt x="119" y="247"/>
                    <a:pt x="119" y="247"/>
                    <a:pt x="119" y="247"/>
                  </a:cubicBezTo>
                  <a:cubicBezTo>
                    <a:pt x="174" y="217"/>
                    <a:pt x="174" y="217"/>
                    <a:pt x="174" y="217"/>
                  </a:cubicBezTo>
                  <a:cubicBezTo>
                    <a:pt x="166" y="211"/>
                    <a:pt x="153" y="202"/>
                    <a:pt x="135" y="189"/>
                  </a:cubicBezTo>
                  <a:cubicBezTo>
                    <a:pt x="124" y="182"/>
                    <a:pt x="118" y="178"/>
                    <a:pt x="118" y="177"/>
                  </a:cubicBezTo>
                  <a:cubicBezTo>
                    <a:pt x="153" y="123"/>
                    <a:pt x="153" y="123"/>
                    <a:pt x="153" y="123"/>
                  </a:cubicBezTo>
                  <a:cubicBezTo>
                    <a:pt x="179" y="141"/>
                    <a:pt x="199" y="155"/>
                    <a:pt x="215" y="166"/>
                  </a:cubicBezTo>
                  <a:cubicBezTo>
                    <a:pt x="190" y="208"/>
                    <a:pt x="190" y="208"/>
                    <a:pt x="190" y="208"/>
                  </a:cubicBezTo>
                  <a:cubicBezTo>
                    <a:pt x="237" y="184"/>
                    <a:pt x="237" y="184"/>
                    <a:pt x="237" y="184"/>
                  </a:cubicBezTo>
                  <a:cubicBezTo>
                    <a:pt x="249" y="205"/>
                    <a:pt x="249" y="205"/>
                    <a:pt x="249" y="205"/>
                  </a:cubicBezTo>
                  <a:cubicBezTo>
                    <a:pt x="277" y="171"/>
                    <a:pt x="277" y="171"/>
                    <a:pt x="277" y="171"/>
                  </a:cubicBezTo>
                  <a:cubicBezTo>
                    <a:pt x="201" y="28"/>
                    <a:pt x="201" y="28"/>
                    <a:pt x="201" y="28"/>
                  </a:cubicBezTo>
                  <a:cubicBezTo>
                    <a:pt x="252" y="0"/>
                    <a:pt x="252" y="0"/>
                    <a:pt x="252" y="0"/>
                  </a:cubicBezTo>
                  <a:cubicBezTo>
                    <a:pt x="320" y="126"/>
                    <a:pt x="320" y="126"/>
                    <a:pt x="320" y="126"/>
                  </a:cubicBezTo>
                  <a:cubicBezTo>
                    <a:pt x="324" y="120"/>
                    <a:pt x="330" y="111"/>
                    <a:pt x="338" y="100"/>
                  </a:cubicBezTo>
                  <a:cubicBezTo>
                    <a:pt x="346" y="87"/>
                    <a:pt x="353" y="77"/>
                    <a:pt x="356" y="71"/>
                  </a:cubicBezTo>
                  <a:cubicBezTo>
                    <a:pt x="358" y="68"/>
                    <a:pt x="360" y="68"/>
                    <a:pt x="364" y="69"/>
                  </a:cubicBezTo>
                  <a:cubicBezTo>
                    <a:pt x="371" y="75"/>
                    <a:pt x="374" y="76"/>
                    <a:pt x="371" y="73"/>
                  </a:cubicBezTo>
                  <a:cubicBezTo>
                    <a:pt x="392" y="91"/>
                    <a:pt x="406" y="104"/>
                    <a:pt x="415" y="112"/>
                  </a:cubicBezTo>
                  <a:cubicBezTo>
                    <a:pt x="407" y="118"/>
                    <a:pt x="407" y="118"/>
                    <a:pt x="407" y="118"/>
                  </a:cubicBezTo>
                  <a:cubicBezTo>
                    <a:pt x="384" y="136"/>
                    <a:pt x="364" y="156"/>
                    <a:pt x="346" y="176"/>
                  </a:cubicBezTo>
                  <a:cubicBezTo>
                    <a:pt x="387" y="251"/>
                    <a:pt x="387" y="251"/>
                    <a:pt x="387" y="251"/>
                  </a:cubicBezTo>
                  <a:cubicBezTo>
                    <a:pt x="412" y="238"/>
                    <a:pt x="412" y="238"/>
                    <a:pt x="412" y="238"/>
                  </a:cubicBezTo>
                  <a:cubicBezTo>
                    <a:pt x="404" y="216"/>
                    <a:pt x="398" y="195"/>
                    <a:pt x="393" y="175"/>
                  </a:cubicBezTo>
                  <a:cubicBezTo>
                    <a:pt x="416" y="173"/>
                    <a:pt x="433" y="170"/>
                    <a:pt x="444" y="167"/>
                  </a:cubicBezTo>
                  <a:cubicBezTo>
                    <a:pt x="455" y="217"/>
                    <a:pt x="474" y="267"/>
                    <a:pt x="501" y="318"/>
                  </a:cubicBezTo>
                  <a:cubicBezTo>
                    <a:pt x="491" y="322"/>
                    <a:pt x="491" y="322"/>
                    <a:pt x="491" y="322"/>
                  </a:cubicBezTo>
                  <a:cubicBezTo>
                    <a:pt x="472" y="327"/>
                    <a:pt x="458" y="332"/>
                    <a:pt x="447" y="336"/>
                  </a:cubicBezTo>
                  <a:cubicBezTo>
                    <a:pt x="441" y="322"/>
                    <a:pt x="435" y="305"/>
                    <a:pt x="430" y="288"/>
                  </a:cubicBezTo>
                  <a:lnTo>
                    <a:pt x="412" y="298"/>
                  </a:lnTo>
                  <a:close/>
                  <a:moveTo>
                    <a:pt x="263" y="228"/>
                  </a:moveTo>
                  <a:cubicBezTo>
                    <a:pt x="143" y="292"/>
                    <a:pt x="143" y="292"/>
                    <a:pt x="143" y="292"/>
                  </a:cubicBezTo>
                  <a:cubicBezTo>
                    <a:pt x="161" y="325"/>
                    <a:pt x="161" y="325"/>
                    <a:pt x="161" y="325"/>
                  </a:cubicBezTo>
                  <a:cubicBezTo>
                    <a:pt x="285" y="258"/>
                    <a:pt x="285" y="258"/>
                    <a:pt x="285" y="258"/>
                  </a:cubicBezTo>
                  <a:cubicBezTo>
                    <a:pt x="305" y="295"/>
                    <a:pt x="305" y="295"/>
                    <a:pt x="305" y="295"/>
                  </a:cubicBezTo>
                  <a:cubicBezTo>
                    <a:pt x="335" y="279"/>
                    <a:pt x="335" y="279"/>
                    <a:pt x="335" y="279"/>
                  </a:cubicBezTo>
                  <a:cubicBezTo>
                    <a:pt x="303" y="219"/>
                    <a:pt x="303" y="219"/>
                    <a:pt x="303" y="219"/>
                  </a:cubicBezTo>
                  <a:cubicBezTo>
                    <a:pt x="278" y="247"/>
                    <a:pt x="278" y="247"/>
                    <a:pt x="278" y="247"/>
                  </a:cubicBezTo>
                  <a:lnTo>
                    <a:pt x="263" y="2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0" name="Freeform 55"/>
            <p:cNvSpPr>
              <a:spLocks noEditPoints="1"/>
            </p:cNvSpPr>
            <p:nvPr/>
          </p:nvSpPr>
          <p:spPr bwMode="auto">
            <a:xfrm>
              <a:off x="6934714" y="5383864"/>
              <a:ext cx="264268" cy="280283"/>
            </a:xfrm>
            <a:custGeom>
              <a:avLst/>
              <a:gdLst>
                <a:gd name="T0" fmla="*/ 246 w 520"/>
                <a:gd name="T1" fmla="*/ 524 h 551"/>
                <a:gd name="T2" fmla="*/ 200 w 520"/>
                <a:gd name="T3" fmla="*/ 546 h 551"/>
                <a:gd name="T4" fmla="*/ 181 w 520"/>
                <a:gd name="T5" fmla="*/ 550 h 551"/>
                <a:gd name="T6" fmla="*/ 177 w 520"/>
                <a:gd name="T7" fmla="*/ 543 h 551"/>
                <a:gd name="T8" fmla="*/ 162 w 520"/>
                <a:gd name="T9" fmla="*/ 500 h 551"/>
                <a:gd name="T10" fmla="*/ 17 w 520"/>
                <a:gd name="T11" fmla="*/ 227 h 551"/>
                <a:gd name="T12" fmla="*/ 8 w 520"/>
                <a:gd name="T13" fmla="*/ 176 h 551"/>
                <a:gd name="T14" fmla="*/ 75 w 520"/>
                <a:gd name="T15" fmla="*/ 132 h 551"/>
                <a:gd name="T16" fmla="*/ 119 w 520"/>
                <a:gd name="T17" fmla="*/ 174 h 551"/>
                <a:gd name="T18" fmla="*/ 84 w 520"/>
                <a:gd name="T19" fmla="*/ 197 h 551"/>
                <a:gd name="T20" fmla="*/ 85 w 520"/>
                <a:gd name="T21" fmla="*/ 223 h 551"/>
                <a:gd name="T22" fmla="*/ 246 w 520"/>
                <a:gd name="T23" fmla="*/ 524 h 551"/>
                <a:gd name="T24" fmla="*/ 298 w 520"/>
                <a:gd name="T25" fmla="*/ 438 h 551"/>
                <a:gd name="T26" fmla="*/ 239 w 520"/>
                <a:gd name="T27" fmla="*/ 463 h 551"/>
                <a:gd name="T28" fmla="*/ 235 w 520"/>
                <a:gd name="T29" fmla="*/ 455 h 551"/>
                <a:gd name="T30" fmla="*/ 222 w 520"/>
                <a:gd name="T31" fmla="*/ 419 h 551"/>
                <a:gd name="T32" fmla="*/ 118 w 520"/>
                <a:gd name="T33" fmla="*/ 224 h 551"/>
                <a:gd name="T34" fmla="*/ 169 w 520"/>
                <a:gd name="T35" fmla="*/ 197 h 551"/>
                <a:gd name="T36" fmla="*/ 298 w 520"/>
                <a:gd name="T37" fmla="*/ 438 h 551"/>
                <a:gd name="T38" fmla="*/ 443 w 520"/>
                <a:gd name="T39" fmla="*/ 221 h 551"/>
                <a:gd name="T40" fmla="*/ 520 w 520"/>
                <a:gd name="T41" fmla="*/ 364 h 551"/>
                <a:gd name="T42" fmla="*/ 344 w 520"/>
                <a:gd name="T43" fmla="*/ 459 h 551"/>
                <a:gd name="T44" fmla="*/ 267 w 520"/>
                <a:gd name="T45" fmla="*/ 315 h 551"/>
                <a:gd name="T46" fmla="*/ 340 w 520"/>
                <a:gd name="T47" fmla="*/ 276 h 551"/>
                <a:gd name="T48" fmla="*/ 322 w 520"/>
                <a:gd name="T49" fmla="*/ 241 h 551"/>
                <a:gd name="T50" fmla="*/ 242 w 520"/>
                <a:gd name="T51" fmla="*/ 284 h 551"/>
                <a:gd name="T52" fmla="*/ 238 w 520"/>
                <a:gd name="T53" fmla="*/ 284 h 551"/>
                <a:gd name="T54" fmla="*/ 213 w 520"/>
                <a:gd name="T55" fmla="*/ 235 h 551"/>
                <a:gd name="T56" fmla="*/ 164 w 520"/>
                <a:gd name="T57" fmla="*/ 135 h 551"/>
                <a:gd name="T58" fmla="*/ 219 w 520"/>
                <a:gd name="T59" fmla="*/ 59 h 551"/>
                <a:gd name="T60" fmla="*/ 230 w 520"/>
                <a:gd name="T61" fmla="*/ 53 h 551"/>
                <a:gd name="T62" fmla="*/ 271 w 520"/>
                <a:gd name="T63" fmla="*/ 91 h 551"/>
                <a:gd name="T64" fmla="*/ 230 w 520"/>
                <a:gd name="T65" fmla="*/ 134 h 551"/>
                <a:gd name="T66" fmla="*/ 243 w 520"/>
                <a:gd name="T67" fmla="*/ 166 h 551"/>
                <a:gd name="T68" fmla="*/ 267 w 520"/>
                <a:gd name="T69" fmla="*/ 211 h 551"/>
                <a:gd name="T70" fmla="*/ 302 w 520"/>
                <a:gd name="T71" fmla="*/ 192 h 551"/>
                <a:gd name="T72" fmla="*/ 310 w 520"/>
                <a:gd name="T73" fmla="*/ 0 h 551"/>
                <a:gd name="T74" fmla="*/ 367 w 520"/>
                <a:gd name="T75" fmla="*/ 7 h 551"/>
                <a:gd name="T76" fmla="*/ 355 w 520"/>
                <a:gd name="T77" fmla="*/ 164 h 551"/>
                <a:gd name="T78" fmla="*/ 421 w 520"/>
                <a:gd name="T79" fmla="*/ 128 h 551"/>
                <a:gd name="T80" fmla="*/ 446 w 520"/>
                <a:gd name="T81" fmla="*/ 175 h 551"/>
                <a:gd name="T82" fmla="*/ 375 w 520"/>
                <a:gd name="T83" fmla="*/ 213 h 551"/>
                <a:gd name="T84" fmla="*/ 394 w 520"/>
                <a:gd name="T85" fmla="*/ 248 h 551"/>
                <a:gd name="T86" fmla="*/ 443 w 520"/>
                <a:gd name="T87" fmla="*/ 221 h 551"/>
                <a:gd name="T88" fmla="*/ 415 w 520"/>
                <a:gd name="T89" fmla="*/ 296 h 551"/>
                <a:gd name="T90" fmla="*/ 349 w 520"/>
                <a:gd name="T91" fmla="*/ 332 h 551"/>
                <a:gd name="T92" fmla="*/ 375 w 520"/>
                <a:gd name="T93" fmla="*/ 382 h 551"/>
                <a:gd name="T94" fmla="*/ 442 w 520"/>
                <a:gd name="T95" fmla="*/ 346 h 551"/>
                <a:gd name="T96" fmla="*/ 415 w 520"/>
                <a:gd name="T97" fmla="*/ 29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0" h="551">
                  <a:moveTo>
                    <a:pt x="246" y="524"/>
                  </a:moveTo>
                  <a:cubicBezTo>
                    <a:pt x="223" y="536"/>
                    <a:pt x="207" y="544"/>
                    <a:pt x="200" y="546"/>
                  </a:cubicBezTo>
                  <a:cubicBezTo>
                    <a:pt x="191" y="550"/>
                    <a:pt x="184" y="551"/>
                    <a:pt x="181" y="550"/>
                  </a:cubicBezTo>
                  <a:cubicBezTo>
                    <a:pt x="179" y="549"/>
                    <a:pt x="178" y="547"/>
                    <a:pt x="177" y="543"/>
                  </a:cubicBezTo>
                  <a:cubicBezTo>
                    <a:pt x="176" y="530"/>
                    <a:pt x="171" y="515"/>
                    <a:pt x="162" y="500"/>
                  </a:cubicBezTo>
                  <a:cubicBezTo>
                    <a:pt x="17" y="227"/>
                    <a:pt x="17" y="227"/>
                    <a:pt x="17" y="227"/>
                  </a:cubicBezTo>
                  <a:cubicBezTo>
                    <a:pt x="3" y="204"/>
                    <a:pt x="0" y="187"/>
                    <a:pt x="8" y="176"/>
                  </a:cubicBezTo>
                  <a:cubicBezTo>
                    <a:pt x="15" y="164"/>
                    <a:pt x="37" y="149"/>
                    <a:pt x="75" y="132"/>
                  </a:cubicBezTo>
                  <a:cubicBezTo>
                    <a:pt x="86" y="147"/>
                    <a:pt x="100" y="161"/>
                    <a:pt x="119" y="174"/>
                  </a:cubicBezTo>
                  <a:cubicBezTo>
                    <a:pt x="98" y="184"/>
                    <a:pt x="87" y="192"/>
                    <a:pt x="84" y="197"/>
                  </a:cubicBezTo>
                  <a:cubicBezTo>
                    <a:pt x="79" y="203"/>
                    <a:pt x="79" y="212"/>
                    <a:pt x="85" y="223"/>
                  </a:cubicBezTo>
                  <a:lnTo>
                    <a:pt x="246" y="524"/>
                  </a:lnTo>
                  <a:close/>
                  <a:moveTo>
                    <a:pt x="298" y="438"/>
                  </a:moveTo>
                  <a:cubicBezTo>
                    <a:pt x="263" y="460"/>
                    <a:pt x="243" y="468"/>
                    <a:pt x="239" y="463"/>
                  </a:cubicBezTo>
                  <a:cubicBezTo>
                    <a:pt x="237" y="463"/>
                    <a:pt x="236" y="460"/>
                    <a:pt x="235" y="455"/>
                  </a:cubicBezTo>
                  <a:cubicBezTo>
                    <a:pt x="232" y="442"/>
                    <a:pt x="228" y="430"/>
                    <a:pt x="222" y="419"/>
                  </a:cubicBezTo>
                  <a:cubicBezTo>
                    <a:pt x="118" y="224"/>
                    <a:pt x="118" y="224"/>
                    <a:pt x="118" y="224"/>
                  </a:cubicBezTo>
                  <a:cubicBezTo>
                    <a:pt x="169" y="197"/>
                    <a:pt x="169" y="197"/>
                    <a:pt x="169" y="197"/>
                  </a:cubicBezTo>
                  <a:lnTo>
                    <a:pt x="298" y="438"/>
                  </a:lnTo>
                  <a:close/>
                  <a:moveTo>
                    <a:pt x="443" y="221"/>
                  </a:moveTo>
                  <a:cubicBezTo>
                    <a:pt x="520" y="364"/>
                    <a:pt x="520" y="364"/>
                    <a:pt x="520" y="364"/>
                  </a:cubicBezTo>
                  <a:cubicBezTo>
                    <a:pt x="344" y="459"/>
                    <a:pt x="344" y="459"/>
                    <a:pt x="344" y="459"/>
                  </a:cubicBezTo>
                  <a:cubicBezTo>
                    <a:pt x="267" y="315"/>
                    <a:pt x="267" y="315"/>
                    <a:pt x="267" y="315"/>
                  </a:cubicBezTo>
                  <a:cubicBezTo>
                    <a:pt x="340" y="276"/>
                    <a:pt x="340" y="276"/>
                    <a:pt x="340" y="276"/>
                  </a:cubicBezTo>
                  <a:cubicBezTo>
                    <a:pt x="322" y="241"/>
                    <a:pt x="322" y="241"/>
                    <a:pt x="322" y="241"/>
                  </a:cubicBezTo>
                  <a:cubicBezTo>
                    <a:pt x="242" y="284"/>
                    <a:pt x="242" y="284"/>
                    <a:pt x="242" y="284"/>
                  </a:cubicBezTo>
                  <a:cubicBezTo>
                    <a:pt x="240" y="285"/>
                    <a:pt x="238" y="285"/>
                    <a:pt x="238" y="284"/>
                  </a:cubicBezTo>
                  <a:cubicBezTo>
                    <a:pt x="232" y="273"/>
                    <a:pt x="224" y="257"/>
                    <a:pt x="213" y="235"/>
                  </a:cubicBezTo>
                  <a:cubicBezTo>
                    <a:pt x="191" y="191"/>
                    <a:pt x="175" y="158"/>
                    <a:pt x="164" y="135"/>
                  </a:cubicBezTo>
                  <a:cubicBezTo>
                    <a:pt x="146" y="109"/>
                    <a:pt x="165" y="84"/>
                    <a:pt x="219" y="59"/>
                  </a:cubicBezTo>
                  <a:cubicBezTo>
                    <a:pt x="224" y="56"/>
                    <a:pt x="227" y="54"/>
                    <a:pt x="230" y="53"/>
                  </a:cubicBezTo>
                  <a:cubicBezTo>
                    <a:pt x="243" y="70"/>
                    <a:pt x="257" y="83"/>
                    <a:pt x="271" y="91"/>
                  </a:cubicBezTo>
                  <a:cubicBezTo>
                    <a:pt x="233" y="105"/>
                    <a:pt x="219" y="120"/>
                    <a:pt x="230" y="134"/>
                  </a:cubicBezTo>
                  <a:cubicBezTo>
                    <a:pt x="234" y="144"/>
                    <a:pt x="238" y="154"/>
                    <a:pt x="243" y="166"/>
                  </a:cubicBezTo>
                  <a:cubicBezTo>
                    <a:pt x="249" y="177"/>
                    <a:pt x="257" y="192"/>
                    <a:pt x="267" y="211"/>
                  </a:cubicBezTo>
                  <a:cubicBezTo>
                    <a:pt x="302" y="192"/>
                    <a:pt x="302" y="192"/>
                    <a:pt x="302" y="192"/>
                  </a:cubicBezTo>
                  <a:cubicBezTo>
                    <a:pt x="279" y="134"/>
                    <a:pt x="282" y="70"/>
                    <a:pt x="310" y="0"/>
                  </a:cubicBezTo>
                  <a:cubicBezTo>
                    <a:pt x="325" y="6"/>
                    <a:pt x="344" y="8"/>
                    <a:pt x="367" y="7"/>
                  </a:cubicBezTo>
                  <a:cubicBezTo>
                    <a:pt x="342" y="64"/>
                    <a:pt x="338" y="116"/>
                    <a:pt x="355" y="164"/>
                  </a:cubicBezTo>
                  <a:cubicBezTo>
                    <a:pt x="421" y="128"/>
                    <a:pt x="421" y="128"/>
                    <a:pt x="421" y="128"/>
                  </a:cubicBezTo>
                  <a:cubicBezTo>
                    <a:pt x="446" y="175"/>
                    <a:pt x="446" y="175"/>
                    <a:pt x="446" y="175"/>
                  </a:cubicBezTo>
                  <a:cubicBezTo>
                    <a:pt x="375" y="213"/>
                    <a:pt x="375" y="213"/>
                    <a:pt x="375" y="213"/>
                  </a:cubicBezTo>
                  <a:cubicBezTo>
                    <a:pt x="394" y="248"/>
                    <a:pt x="394" y="248"/>
                    <a:pt x="394" y="248"/>
                  </a:cubicBezTo>
                  <a:lnTo>
                    <a:pt x="443" y="221"/>
                  </a:lnTo>
                  <a:close/>
                  <a:moveTo>
                    <a:pt x="415" y="296"/>
                  </a:moveTo>
                  <a:cubicBezTo>
                    <a:pt x="349" y="332"/>
                    <a:pt x="349" y="332"/>
                    <a:pt x="349" y="332"/>
                  </a:cubicBezTo>
                  <a:cubicBezTo>
                    <a:pt x="375" y="382"/>
                    <a:pt x="375" y="382"/>
                    <a:pt x="375" y="382"/>
                  </a:cubicBezTo>
                  <a:cubicBezTo>
                    <a:pt x="442" y="346"/>
                    <a:pt x="442" y="346"/>
                    <a:pt x="442" y="346"/>
                  </a:cubicBezTo>
                  <a:lnTo>
                    <a:pt x="415" y="2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1" name="Freeform 56"/>
            <p:cNvSpPr>
              <a:spLocks noEditPoints="1"/>
            </p:cNvSpPr>
            <p:nvPr/>
          </p:nvSpPr>
          <p:spPr bwMode="auto">
            <a:xfrm>
              <a:off x="6820599" y="5125603"/>
              <a:ext cx="224227" cy="246249"/>
            </a:xfrm>
            <a:custGeom>
              <a:avLst/>
              <a:gdLst>
                <a:gd name="T0" fmla="*/ 140 w 439"/>
                <a:gd name="T1" fmla="*/ 401 h 481"/>
                <a:gd name="T2" fmla="*/ 176 w 439"/>
                <a:gd name="T3" fmla="*/ 408 h 481"/>
                <a:gd name="T4" fmla="*/ 253 w 439"/>
                <a:gd name="T5" fmla="*/ 360 h 481"/>
                <a:gd name="T6" fmla="*/ 252 w 439"/>
                <a:gd name="T7" fmla="*/ 346 h 481"/>
                <a:gd name="T8" fmla="*/ 250 w 439"/>
                <a:gd name="T9" fmla="*/ 338 h 481"/>
                <a:gd name="T10" fmla="*/ 65 w 439"/>
                <a:gd name="T11" fmla="*/ 437 h 481"/>
                <a:gd name="T12" fmla="*/ 42 w 439"/>
                <a:gd name="T13" fmla="*/ 394 h 481"/>
                <a:gd name="T14" fmla="*/ 140 w 439"/>
                <a:gd name="T15" fmla="*/ 341 h 481"/>
                <a:gd name="T16" fmla="*/ 0 w 439"/>
                <a:gd name="T17" fmla="*/ 348 h 481"/>
                <a:gd name="T18" fmla="*/ 2 w 439"/>
                <a:gd name="T19" fmla="*/ 276 h 481"/>
                <a:gd name="T20" fmla="*/ 206 w 439"/>
                <a:gd name="T21" fmla="*/ 308 h 481"/>
                <a:gd name="T22" fmla="*/ 252 w 439"/>
                <a:gd name="T23" fmla="*/ 283 h 481"/>
                <a:gd name="T24" fmla="*/ 281 w 439"/>
                <a:gd name="T25" fmla="*/ 189 h 481"/>
                <a:gd name="T26" fmla="*/ 215 w 439"/>
                <a:gd name="T27" fmla="*/ 297 h 481"/>
                <a:gd name="T28" fmla="*/ 170 w 439"/>
                <a:gd name="T29" fmla="*/ 278 h 481"/>
                <a:gd name="T30" fmla="*/ 260 w 439"/>
                <a:gd name="T31" fmla="*/ 134 h 481"/>
                <a:gd name="T32" fmla="*/ 266 w 439"/>
                <a:gd name="T33" fmla="*/ 137 h 481"/>
                <a:gd name="T34" fmla="*/ 300 w 439"/>
                <a:gd name="T35" fmla="*/ 153 h 481"/>
                <a:gd name="T36" fmla="*/ 331 w 439"/>
                <a:gd name="T37" fmla="*/ 98 h 481"/>
                <a:gd name="T38" fmla="*/ 390 w 439"/>
                <a:gd name="T39" fmla="*/ 120 h 481"/>
                <a:gd name="T40" fmla="*/ 319 w 439"/>
                <a:gd name="T41" fmla="*/ 248 h 481"/>
                <a:gd name="T42" fmla="*/ 415 w 439"/>
                <a:gd name="T43" fmla="*/ 196 h 481"/>
                <a:gd name="T44" fmla="*/ 439 w 439"/>
                <a:gd name="T45" fmla="*/ 239 h 481"/>
                <a:gd name="T46" fmla="*/ 312 w 439"/>
                <a:gd name="T47" fmla="*/ 307 h 481"/>
                <a:gd name="T48" fmla="*/ 314 w 439"/>
                <a:gd name="T49" fmla="*/ 323 h 481"/>
                <a:gd name="T50" fmla="*/ 344 w 439"/>
                <a:gd name="T51" fmla="*/ 307 h 481"/>
                <a:gd name="T52" fmla="*/ 364 w 439"/>
                <a:gd name="T53" fmla="*/ 296 h 481"/>
                <a:gd name="T54" fmla="*/ 383 w 439"/>
                <a:gd name="T55" fmla="*/ 284 h 481"/>
                <a:gd name="T56" fmla="*/ 399 w 439"/>
                <a:gd name="T57" fmla="*/ 305 h 481"/>
                <a:gd name="T58" fmla="*/ 414 w 439"/>
                <a:gd name="T59" fmla="*/ 325 h 481"/>
                <a:gd name="T60" fmla="*/ 379 w 439"/>
                <a:gd name="T61" fmla="*/ 355 h 481"/>
                <a:gd name="T62" fmla="*/ 371 w 439"/>
                <a:gd name="T63" fmla="*/ 374 h 481"/>
                <a:gd name="T64" fmla="*/ 370 w 439"/>
                <a:gd name="T65" fmla="*/ 379 h 481"/>
                <a:gd name="T66" fmla="*/ 366 w 439"/>
                <a:gd name="T67" fmla="*/ 443 h 481"/>
                <a:gd name="T68" fmla="*/ 319 w 439"/>
                <a:gd name="T69" fmla="*/ 455 h 481"/>
                <a:gd name="T70" fmla="*/ 290 w 439"/>
                <a:gd name="T71" fmla="*/ 462 h 481"/>
                <a:gd name="T72" fmla="*/ 292 w 439"/>
                <a:gd name="T73" fmla="*/ 453 h 481"/>
                <a:gd name="T74" fmla="*/ 314 w 439"/>
                <a:gd name="T75" fmla="*/ 379 h 481"/>
                <a:gd name="T76" fmla="*/ 270 w 439"/>
                <a:gd name="T77" fmla="*/ 404 h 481"/>
                <a:gd name="T78" fmla="*/ 235 w 439"/>
                <a:gd name="T79" fmla="*/ 423 h 481"/>
                <a:gd name="T80" fmla="*/ 247 w 439"/>
                <a:gd name="T81" fmla="*/ 425 h 481"/>
                <a:gd name="T82" fmla="*/ 273 w 439"/>
                <a:gd name="T83" fmla="*/ 430 h 481"/>
                <a:gd name="T84" fmla="*/ 251 w 439"/>
                <a:gd name="T85" fmla="*/ 481 h 481"/>
                <a:gd name="T86" fmla="*/ 121 w 439"/>
                <a:gd name="T87" fmla="*/ 454 h 481"/>
                <a:gd name="T88" fmla="*/ 140 w 439"/>
                <a:gd name="T89" fmla="*/ 401 h 481"/>
                <a:gd name="T90" fmla="*/ 20 w 439"/>
                <a:gd name="T91" fmla="*/ 241 h 481"/>
                <a:gd name="T92" fmla="*/ 110 w 439"/>
                <a:gd name="T93" fmla="*/ 101 h 481"/>
                <a:gd name="T94" fmla="*/ 238 w 439"/>
                <a:gd name="T95" fmla="*/ 0 h 481"/>
                <a:gd name="T96" fmla="*/ 276 w 439"/>
                <a:gd name="T97" fmla="*/ 27 h 481"/>
                <a:gd name="T98" fmla="*/ 285 w 439"/>
                <a:gd name="T99" fmla="*/ 33 h 481"/>
                <a:gd name="T100" fmla="*/ 270 w 439"/>
                <a:gd name="T101" fmla="*/ 43 h 481"/>
                <a:gd name="T102" fmla="*/ 163 w 439"/>
                <a:gd name="T103" fmla="*/ 119 h 481"/>
                <a:gd name="T104" fmla="*/ 84 w 439"/>
                <a:gd name="T105" fmla="*/ 256 h 481"/>
                <a:gd name="T106" fmla="*/ 45 w 439"/>
                <a:gd name="T107" fmla="*/ 247 h 481"/>
                <a:gd name="T108" fmla="*/ 21 w 439"/>
                <a:gd name="T109" fmla="*/ 242 h 481"/>
                <a:gd name="T110" fmla="*/ 20 w 439"/>
                <a:gd name="T111" fmla="*/ 241 h 481"/>
                <a:gd name="T112" fmla="*/ 101 w 439"/>
                <a:gd name="T113" fmla="*/ 253 h 481"/>
                <a:gd name="T114" fmla="*/ 251 w 439"/>
                <a:gd name="T115" fmla="*/ 66 h 481"/>
                <a:gd name="T116" fmla="*/ 261 w 439"/>
                <a:gd name="T117" fmla="*/ 71 h 481"/>
                <a:gd name="T118" fmla="*/ 302 w 439"/>
                <a:gd name="T119" fmla="*/ 92 h 481"/>
                <a:gd name="T120" fmla="*/ 158 w 439"/>
                <a:gd name="T121" fmla="*/ 267 h 481"/>
                <a:gd name="T122" fmla="*/ 101 w 439"/>
                <a:gd name="T123" fmla="*/ 253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9" h="481">
                  <a:moveTo>
                    <a:pt x="140" y="401"/>
                  </a:moveTo>
                  <a:cubicBezTo>
                    <a:pt x="149" y="404"/>
                    <a:pt x="160" y="406"/>
                    <a:pt x="176" y="408"/>
                  </a:cubicBezTo>
                  <a:cubicBezTo>
                    <a:pt x="202" y="392"/>
                    <a:pt x="227" y="376"/>
                    <a:pt x="253" y="360"/>
                  </a:cubicBezTo>
                  <a:cubicBezTo>
                    <a:pt x="252" y="356"/>
                    <a:pt x="252" y="351"/>
                    <a:pt x="252" y="346"/>
                  </a:cubicBezTo>
                  <a:cubicBezTo>
                    <a:pt x="251" y="342"/>
                    <a:pt x="250" y="339"/>
                    <a:pt x="250" y="338"/>
                  </a:cubicBezTo>
                  <a:cubicBezTo>
                    <a:pt x="65" y="437"/>
                    <a:pt x="65" y="437"/>
                    <a:pt x="65" y="437"/>
                  </a:cubicBezTo>
                  <a:cubicBezTo>
                    <a:pt x="42" y="394"/>
                    <a:pt x="42" y="394"/>
                    <a:pt x="42" y="394"/>
                  </a:cubicBezTo>
                  <a:cubicBezTo>
                    <a:pt x="140" y="341"/>
                    <a:pt x="140" y="341"/>
                    <a:pt x="140" y="341"/>
                  </a:cubicBezTo>
                  <a:cubicBezTo>
                    <a:pt x="100" y="327"/>
                    <a:pt x="53" y="329"/>
                    <a:pt x="0" y="348"/>
                  </a:cubicBezTo>
                  <a:cubicBezTo>
                    <a:pt x="3" y="324"/>
                    <a:pt x="4" y="301"/>
                    <a:pt x="2" y="276"/>
                  </a:cubicBezTo>
                  <a:cubicBezTo>
                    <a:pt x="86" y="265"/>
                    <a:pt x="154" y="276"/>
                    <a:pt x="206" y="308"/>
                  </a:cubicBezTo>
                  <a:cubicBezTo>
                    <a:pt x="252" y="283"/>
                    <a:pt x="252" y="283"/>
                    <a:pt x="252" y="283"/>
                  </a:cubicBezTo>
                  <a:cubicBezTo>
                    <a:pt x="261" y="240"/>
                    <a:pt x="270" y="209"/>
                    <a:pt x="281" y="189"/>
                  </a:cubicBezTo>
                  <a:cubicBezTo>
                    <a:pt x="255" y="225"/>
                    <a:pt x="233" y="262"/>
                    <a:pt x="215" y="297"/>
                  </a:cubicBezTo>
                  <a:cubicBezTo>
                    <a:pt x="202" y="292"/>
                    <a:pt x="188" y="286"/>
                    <a:pt x="170" y="278"/>
                  </a:cubicBezTo>
                  <a:cubicBezTo>
                    <a:pt x="197" y="225"/>
                    <a:pt x="227" y="177"/>
                    <a:pt x="260" y="134"/>
                  </a:cubicBezTo>
                  <a:cubicBezTo>
                    <a:pt x="266" y="136"/>
                    <a:pt x="268" y="137"/>
                    <a:pt x="266" y="137"/>
                  </a:cubicBezTo>
                  <a:cubicBezTo>
                    <a:pt x="278" y="143"/>
                    <a:pt x="290" y="149"/>
                    <a:pt x="300" y="153"/>
                  </a:cubicBezTo>
                  <a:cubicBezTo>
                    <a:pt x="309" y="134"/>
                    <a:pt x="319" y="116"/>
                    <a:pt x="331" y="98"/>
                  </a:cubicBezTo>
                  <a:cubicBezTo>
                    <a:pt x="349" y="107"/>
                    <a:pt x="368" y="114"/>
                    <a:pt x="390" y="120"/>
                  </a:cubicBezTo>
                  <a:cubicBezTo>
                    <a:pt x="352" y="163"/>
                    <a:pt x="328" y="206"/>
                    <a:pt x="319" y="248"/>
                  </a:cubicBezTo>
                  <a:cubicBezTo>
                    <a:pt x="415" y="196"/>
                    <a:pt x="415" y="196"/>
                    <a:pt x="415" y="196"/>
                  </a:cubicBezTo>
                  <a:cubicBezTo>
                    <a:pt x="439" y="239"/>
                    <a:pt x="439" y="239"/>
                    <a:pt x="439" y="239"/>
                  </a:cubicBezTo>
                  <a:cubicBezTo>
                    <a:pt x="312" y="307"/>
                    <a:pt x="312" y="307"/>
                    <a:pt x="312" y="307"/>
                  </a:cubicBezTo>
                  <a:cubicBezTo>
                    <a:pt x="314" y="323"/>
                    <a:pt x="314" y="323"/>
                    <a:pt x="314" y="323"/>
                  </a:cubicBezTo>
                  <a:cubicBezTo>
                    <a:pt x="344" y="307"/>
                    <a:pt x="344" y="307"/>
                    <a:pt x="344" y="307"/>
                  </a:cubicBezTo>
                  <a:cubicBezTo>
                    <a:pt x="349" y="304"/>
                    <a:pt x="355" y="301"/>
                    <a:pt x="364" y="296"/>
                  </a:cubicBezTo>
                  <a:cubicBezTo>
                    <a:pt x="373" y="290"/>
                    <a:pt x="379" y="286"/>
                    <a:pt x="383" y="284"/>
                  </a:cubicBezTo>
                  <a:cubicBezTo>
                    <a:pt x="386" y="289"/>
                    <a:pt x="392" y="297"/>
                    <a:pt x="399" y="305"/>
                  </a:cubicBezTo>
                  <a:cubicBezTo>
                    <a:pt x="406" y="313"/>
                    <a:pt x="411" y="320"/>
                    <a:pt x="414" y="325"/>
                  </a:cubicBezTo>
                  <a:cubicBezTo>
                    <a:pt x="397" y="334"/>
                    <a:pt x="385" y="344"/>
                    <a:pt x="379" y="355"/>
                  </a:cubicBezTo>
                  <a:cubicBezTo>
                    <a:pt x="376" y="359"/>
                    <a:pt x="374" y="365"/>
                    <a:pt x="371" y="374"/>
                  </a:cubicBezTo>
                  <a:cubicBezTo>
                    <a:pt x="371" y="375"/>
                    <a:pt x="370" y="377"/>
                    <a:pt x="370" y="379"/>
                  </a:cubicBezTo>
                  <a:cubicBezTo>
                    <a:pt x="364" y="399"/>
                    <a:pt x="362" y="421"/>
                    <a:pt x="366" y="443"/>
                  </a:cubicBezTo>
                  <a:cubicBezTo>
                    <a:pt x="356" y="446"/>
                    <a:pt x="340" y="450"/>
                    <a:pt x="319" y="455"/>
                  </a:cubicBezTo>
                  <a:cubicBezTo>
                    <a:pt x="299" y="460"/>
                    <a:pt x="289" y="463"/>
                    <a:pt x="290" y="462"/>
                  </a:cubicBezTo>
                  <a:cubicBezTo>
                    <a:pt x="292" y="453"/>
                    <a:pt x="292" y="453"/>
                    <a:pt x="292" y="453"/>
                  </a:cubicBezTo>
                  <a:cubicBezTo>
                    <a:pt x="300" y="431"/>
                    <a:pt x="308" y="406"/>
                    <a:pt x="314" y="379"/>
                  </a:cubicBezTo>
                  <a:cubicBezTo>
                    <a:pt x="302" y="385"/>
                    <a:pt x="287" y="394"/>
                    <a:pt x="270" y="404"/>
                  </a:cubicBezTo>
                  <a:cubicBezTo>
                    <a:pt x="255" y="413"/>
                    <a:pt x="243" y="419"/>
                    <a:pt x="235" y="423"/>
                  </a:cubicBezTo>
                  <a:cubicBezTo>
                    <a:pt x="238" y="423"/>
                    <a:pt x="242" y="424"/>
                    <a:pt x="247" y="425"/>
                  </a:cubicBezTo>
                  <a:cubicBezTo>
                    <a:pt x="251" y="427"/>
                    <a:pt x="260" y="429"/>
                    <a:pt x="273" y="430"/>
                  </a:cubicBezTo>
                  <a:cubicBezTo>
                    <a:pt x="265" y="447"/>
                    <a:pt x="258" y="464"/>
                    <a:pt x="251" y="481"/>
                  </a:cubicBezTo>
                  <a:cubicBezTo>
                    <a:pt x="202" y="473"/>
                    <a:pt x="159" y="464"/>
                    <a:pt x="121" y="454"/>
                  </a:cubicBezTo>
                  <a:lnTo>
                    <a:pt x="140" y="401"/>
                  </a:lnTo>
                  <a:close/>
                  <a:moveTo>
                    <a:pt x="20" y="241"/>
                  </a:moveTo>
                  <a:cubicBezTo>
                    <a:pt x="45" y="184"/>
                    <a:pt x="75" y="138"/>
                    <a:pt x="110" y="101"/>
                  </a:cubicBezTo>
                  <a:cubicBezTo>
                    <a:pt x="142" y="67"/>
                    <a:pt x="184" y="33"/>
                    <a:pt x="238" y="0"/>
                  </a:cubicBezTo>
                  <a:cubicBezTo>
                    <a:pt x="245" y="8"/>
                    <a:pt x="257" y="17"/>
                    <a:pt x="276" y="27"/>
                  </a:cubicBezTo>
                  <a:cubicBezTo>
                    <a:pt x="280" y="29"/>
                    <a:pt x="283" y="31"/>
                    <a:pt x="285" y="33"/>
                  </a:cubicBezTo>
                  <a:cubicBezTo>
                    <a:pt x="282" y="34"/>
                    <a:pt x="277" y="38"/>
                    <a:pt x="270" y="43"/>
                  </a:cubicBezTo>
                  <a:cubicBezTo>
                    <a:pt x="219" y="71"/>
                    <a:pt x="183" y="97"/>
                    <a:pt x="163" y="119"/>
                  </a:cubicBezTo>
                  <a:cubicBezTo>
                    <a:pt x="125" y="157"/>
                    <a:pt x="99" y="202"/>
                    <a:pt x="84" y="256"/>
                  </a:cubicBezTo>
                  <a:cubicBezTo>
                    <a:pt x="75" y="253"/>
                    <a:pt x="62" y="250"/>
                    <a:pt x="45" y="247"/>
                  </a:cubicBezTo>
                  <a:cubicBezTo>
                    <a:pt x="34" y="245"/>
                    <a:pt x="26" y="244"/>
                    <a:pt x="21" y="242"/>
                  </a:cubicBezTo>
                  <a:lnTo>
                    <a:pt x="20" y="241"/>
                  </a:lnTo>
                  <a:close/>
                  <a:moveTo>
                    <a:pt x="101" y="253"/>
                  </a:moveTo>
                  <a:cubicBezTo>
                    <a:pt x="125" y="187"/>
                    <a:pt x="175" y="125"/>
                    <a:pt x="251" y="66"/>
                  </a:cubicBezTo>
                  <a:cubicBezTo>
                    <a:pt x="254" y="67"/>
                    <a:pt x="257" y="69"/>
                    <a:pt x="261" y="71"/>
                  </a:cubicBezTo>
                  <a:cubicBezTo>
                    <a:pt x="270" y="78"/>
                    <a:pt x="284" y="85"/>
                    <a:pt x="302" y="92"/>
                  </a:cubicBezTo>
                  <a:cubicBezTo>
                    <a:pt x="220" y="146"/>
                    <a:pt x="172" y="204"/>
                    <a:pt x="158" y="267"/>
                  </a:cubicBezTo>
                  <a:cubicBezTo>
                    <a:pt x="139" y="263"/>
                    <a:pt x="120" y="258"/>
                    <a:pt x="101" y="25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2" name="Freeform 57"/>
            <p:cNvSpPr>
              <a:spLocks noEditPoints="1"/>
            </p:cNvSpPr>
            <p:nvPr/>
          </p:nvSpPr>
          <p:spPr bwMode="auto">
            <a:xfrm>
              <a:off x="6672449" y="4905381"/>
              <a:ext cx="218221" cy="214216"/>
            </a:xfrm>
            <a:custGeom>
              <a:avLst/>
              <a:gdLst>
                <a:gd name="T0" fmla="*/ 336 w 430"/>
                <a:gd name="T1" fmla="*/ 126 h 422"/>
                <a:gd name="T2" fmla="*/ 430 w 430"/>
                <a:gd name="T3" fmla="*/ 328 h 422"/>
                <a:gd name="T4" fmla="*/ 406 w 430"/>
                <a:gd name="T5" fmla="*/ 341 h 422"/>
                <a:gd name="T6" fmla="*/ 377 w 430"/>
                <a:gd name="T7" fmla="*/ 354 h 422"/>
                <a:gd name="T8" fmla="*/ 366 w 430"/>
                <a:gd name="T9" fmla="*/ 354 h 422"/>
                <a:gd name="T10" fmla="*/ 351 w 430"/>
                <a:gd name="T11" fmla="*/ 306 h 422"/>
                <a:gd name="T12" fmla="*/ 135 w 430"/>
                <a:gd name="T13" fmla="*/ 422 h 422"/>
                <a:gd name="T14" fmla="*/ 108 w 430"/>
                <a:gd name="T15" fmla="*/ 372 h 422"/>
                <a:gd name="T16" fmla="*/ 330 w 430"/>
                <a:gd name="T17" fmla="*/ 253 h 422"/>
                <a:gd name="T18" fmla="*/ 307 w 430"/>
                <a:gd name="T19" fmla="*/ 208 h 422"/>
                <a:gd name="T20" fmla="*/ 94 w 430"/>
                <a:gd name="T21" fmla="*/ 321 h 422"/>
                <a:gd name="T22" fmla="*/ 63 w 430"/>
                <a:gd name="T23" fmla="*/ 255 h 422"/>
                <a:gd name="T24" fmla="*/ 15 w 430"/>
                <a:gd name="T25" fmla="*/ 154 h 422"/>
                <a:gd name="T26" fmla="*/ 8 w 430"/>
                <a:gd name="T27" fmla="*/ 89 h 422"/>
                <a:gd name="T28" fmla="*/ 79 w 430"/>
                <a:gd name="T29" fmla="*/ 26 h 422"/>
                <a:gd name="T30" fmla="*/ 91 w 430"/>
                <a:gd name="T31" fmla="*/ 36 h 422"/>
                <a:gd name="T32" fmla="*/ 132 w 430"/>
                <a:gd name="T33" fmla="*/ 72 h 422"/>
                <a:gd name="T34" fmla="*/ 81 w 430"/>
                <a:gd name="T35" fmla="*/ 104 h 422"/>
                <a:gd name="T36" fmla="*/ 85 w 430"/>
                <a:gd name="T37" fmla="*/ 140 h 422"/>
                <a:gd name="T38" fmla="*/ 128 w 430"/>
                <a:gd name="T39" fmla="*/ 237 h 422"/>
                <a:gd name="T40" fmla="*/ 336 w 430"/>
                <a:gd name="T41" fmla="*/ 126 h 422"/>
                <a:gd name="T42" fmla="*/ 389 w 430"/>
                <a:gd name="T43" fmla="*/ 48 h 422"/>
                <a:gd name="T44" fmla="*/ 141 w 430"/>
                <a:gd name="T45" fmla="*/ 181 h 422"/>
                <a:gd name="T46" fmla="*/ 115 w 430"/>
                <a:gd name="T47" fmla="*/ 133 h 422"/>
                <a:gd name="T48" fmla="*/ 363 w 430"/>
                <a:gd name="T49" fmla="*/ 0 h 422"/>
                <a:gd name="T50" fmla="*/ 389 w 430"/>
                <a:gd name="T51" fmla="*/ 48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0" h="422">
                  <a:moveTo>
                    <a:pt x="336" y="126"/>
                  </a:moveTo>
                  <a:cubicBezTo>
                    <a:pt x="366" y="192"/>
                    <a:pt x="397" y="260"/>
                    <a:pt x="430" y="328"/>
                  </a:cubicBezTo>
                  <a:cubicBezTo>
                    <a:pt x="425" y="331"/>
                    <a:pt x="417" y="335"/>
                    <a:pt x="406" y="341"/>
                  </a:cubicBezTo>
                  <a:cubicBezTo>
                    <a:pt x="392" y="347"/>
                    <a:pt x="383" y="351"/>
                    <a:pt x="377" y="354"/>
                  </a:cubicBezTo>
                  <a:cubicBezTo>
                    <a:pt x="370" y="357"/>
                    <a:pt x="366" y="356"/>
                    <a:pt x="366" y="354"/>
                  </a:cubicBezTo>
                  <a:cubicBezTo>
                    <a:pt x="363" y="338"/>
                    <a:pt x="359" y="322"/>
                    <a:pt x="351" y="306"/>
                  </a:cubicBezTo>
                  <a:cubicBezTo>
                    <a:pt x="135" y="422"/>
                    <a:pt x="135" y="422"/>
                    <a:pt x="135" y="422"/>
                  </a:cubicBezTo>
                  <a:cubicBezTo>
                    <a:pt x="108" y="372"/>
                    <a:pt x="108" y="372"/>
                    <a:pt x="108" y="372"/>
                  </a:cubicBezTo>
                  <a:cubicBezTo>
                    <a:pt x="330" y="253"/>
                    <a:pt x="330" y="253"/>
                    <a:pt x="330" y="253"/>
                  </a:cubicBezTo>
                  <a:cubicBezTo>
                    <a:pt x="307" y="208"/>
                    <a:pt x="307" y="208"/>
                    <a:pt x="307" y="208"/>
                  </a:cubicBezTo>
                  <a:cubicBezTo>
                    <a:pt x="94" y="321"/>
                    <a:pt x="94" y="321"/>
                    <a:pt x="94" y="321"/>
                  </a:cubicBezTo>
                  <a:cubicBezTo>
                    <a:pt x="88" y="306"/>
                    <a:pt x="77" y="284"/>
                    <a:pt x="63" y="255"/>
                  </a:cubicBezTo>
                  <a:cubicBezTo>
                    <a:pt x="40" y="210"/>
                    <a:pt x="24" y="176"/>
                    <a:pt x="15" y="154"/>
                  </a:cubicBezTo>
                  <a:cubicBezTo>
                    <a:pt x="2" y="127"/>
                    <a:pt x="0" y="105"/>
                    <a:pt x="8" y="89"/>
                  </a:cubicBezTo>
                  <a:cubicBezTo>
                    <a:pt x="14" y="75"/>
                    <a:pt x="37" y="54"/>
                    <a:pt x="79" y="26"/>
                  </a:cubicBezTo>
                  <a:cubicBezTo>
                    <a:pt x="91" y="36"/>
                    <a:pt x="91" y="36"/>
                    <a:pt x="91" y="36"/>
                  </a:cubicBezTo>
                  <a:cubicBezTo>
                    <a:pt x="110" y="55"/>
                    <a:pt x="124" y="67"/>
                    <a:pt x="132" y="72"/>
                  </a:cubicBezTo>
                  <a:cubicBezTo>
                    <a:pt x="102" y="87"/>
                    <a:pt x="84" y="98"/>
                    <a:pt x="81" y="104"/>
                  </a:cubicBezTo>
                  <a:cubicBezTo>
                    <a:pt x="76" y="111"/>
                    <a:pt x="77" y="123"/>
                    <a:pt x="85" y="140"/>
                  </a:cubicBezTo>
                  <a:cubicBezTo>
                    <a:pt x="98" y="172"/>
                    <a:pt x="112" y="204"/>
                    <a:pt x="128" y="237"/>
                  </a:cubicBezTo>
                  <a:lnTo>
                    <a:pt x="336" y="126"/>
                  </a:lnTo>
                  <a:close/>
                  <a:moveTo>
                    <a:pt x="389" y="48"/>
                  </a:moveTo>
                  <a:cubicBezTo>
                    <a:pt x="141" y="181"/>
                    <a:pt x="141" y="181"/>
                    <a:pt x="141" y="181"/>
                  </a:cubicBezTo>
                  <a:cubicBezTo>
                    <a:pt x="115" y="133"/>
                    <a:pt x="115" y="133"/>
                    <a:pt x="115" y="133"/>
                  </a:cubicBezTo>
                  <a:cubicBezTo>
                    <a:pt x="363" y="0"/>
                    <a:pt x="363" y="0"/>
                    <a:pt x="363" y="0"/>
                  </a:cubicBezTo>
                  <a:lnTo>
                    <a:pt x="389" y="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3" name="Freeform 58"/>
            <p:cNvSpPr>
              <a:spLocks noEditPoints="1"/>
            </p:cNvSpPr>
            <p:nvPr/>
          </p:nvSpPr>
          <p:spPr bwMode="auto">
            <a:xfrm>
              <a:off x="6514289" y="4603075"/>
              <a:ext cx="258261" cy="260263"/>
            </a:xfrm>
            <a:custGeom>
              <a:avLst/>
              <a:gdLst>
                <a:gd name="T0" fmla="*/ 165 w 507"/>
                <a:gd name="T1" fmla="*/ 510 h 512"/>
                <a:gd name="T2" fmla="*/ 159 w 507"/>
                <a:gd name="T3" fmla="*/ 509 h 512"/>
                <a:gd name="T4" fmla="*/ 144 w 507"/>
                <a:gd name="T5" fmla="*/ 365 h 512"/>
                <a:gd name="T6" fmla="*/ 219 w 507"/>
                <a:gd name="T7" fmla="*/ 254 h 512"/>
                <a:gd name="T8" fmla="*/ 217 w 507"/>
                <a:gd name="T9" fmla="*/ 251 h 512"/>
                <a:gd name="T10" fmla="*/ 61 w 507"/>
                <a:gd name="T11" fmla="*/ 335 h 512"/>
                <a:gd name="T12" fmla="*/ 38 w 507"/>
                <a:gd name="T13" fmla="*/ 291 h 512"/>
                <a:gd name="T14" fmla="*/ 189 w 507"/>
                <a:gd name="T15" fmla="*/ 210 h 512"/>
                <a:gd name="T16" fmla="*/ 0 w 507"/>
                <a:gd name="T17" fmla="*/ 237 h 512"/>
                <a:gd name="T18" fmla="*/ 1 w 507"/>
                <a:gd name="T19" fmla="*/ 230 h 512"/>
                <a:gd name="T20" fmla="*/ 1 w 507"/>
                <a:gd name="T21" fmla="*/ 162 h 512"/>
                <a:gd name="T22" fmla="*/ 201 w 507"/>
                <a:gd name="T23" fmla="*/ 157 h 512"/>
                <a:gd name="T24" fmla="*/ 306 w 507"/>
                <a:gd name="T25" fmla="*/ 0 h 512"/>
                <a:gd name="T26" fmla="*/ 369 w 507"/>
                <a:gd name="T27" fmla="*/ 26 h 512"/>
                <a:gd name="T28" fmla="*/ 259 w 507"/>
                <a:gd name="T29" fmla="*/ 173 h 512"/>
                <a:gd name="T30" fmla="*/ 399 w 507"/>
                <a:gd name="T31" fmla="*/ 98 h 512"/>
                <a:gd name="T32" fmla="*/ 422 w 507"/>
                <a:gd name="T33" fmla="*/ 142 h 512"/>
                <a:gd name="T34" fmla="*/ 279 w 507"/>
                <a:gd name="T35" fmla="*/ 218 h 512"/>
                <a:gd name="T36" fmla="*/ 289 w 507"/>
                <a:gd name="T37" fmla="*/ 236 h 512"/>
                <a:gd name="T38" fmla="*/ 251 w 507"/>
                <a:gd name="T39" fmla="*/ 257 h 512"/>
                <a:gd name="T40" fmla="*/ 286 w 507"/>
                <a:gd name="T41" fmla="*/ 268 h 512"/>
                <a:gd name="T42" fmla="*/ 234 w 507"/>
                <a:gd name="T43" fmla="*/ 317 h 512"/>
                <a:gd name="T44" fmla="*/ 276 w 507"/>
                <a:gd name="T45" fmla="*/ 333 h 512"/>
                <a:gd name="T46" fmla="*/ 255 w 507"/>
                <a:gd name="T47" fmla="*/ 385 h 512"/>
                <a:gd name="T48" fmla="*/ 212 w 507"/>
                <a:gd name="T49" fmla="*/ 369 h 512"/>
                <a:gd name="T50" fmla="*/ 205 w 507"/>
                <a:gd name="T51" fmla="*/ 367 h 512"/>
                <a:gd name="T52" fmla="*/ 205 w 507"/>
                <a:gd name="T53" fmla="*/ 435 h 512"/>
                <a:gd name="T54" fmla="*/ 276 w 507"/>
                <a:gd name="T55" fmla="*/ 397 h 512"/>
                <a:gd name="T56" fmla="*/ 294 w 507"/>
                <a:gd name="T57" fmla="*/ 317 h 512"/>
                <a:gd name="T58" fmla="*/ 331 w 507"/>
                <a:gd name="T59" fmla="*/ 319 h 512"/>
                <a:gd name="T60" fmla="*/ 289 w 507"/>
                <a:gd name="T61" fmla="*/ 241 h 512"/>
                <a:gd name="T62" fmla="*/ 342 w 507"/>
                <a:gd name="T63" fmla="*/ 212 h 512"/>
                <a:gd name="T64" fmla="*/ 367 w 507"/>
                <a:gd name="T65" fmla="*/ 259 h 512"/>
                <a:gd name="T66" fmla="*/ 400 w 507"/>
                <a:gd name="T67" fmla="*/ 183 h 512"/>
                <a:gd name="T68" fmla="*/ 405 w 507"/>
                <a:gd name="T69" fmla="*/ 178 h 512"/>
                <a:gd name="T70" fmla="*/ 464 w 507"/>
                <a:gd name="T71" fmla="*/ 211 h 512"/>
                <a:gd name="T72" fmla="*/ 393 w 507"/>
                <a:gd name="T73" fmla="*/ 311 h 512"/>
                <a:gd name="T74" fmla="*/ 449 w 507"/>
                <a:gd name="T75" fmla="*/ 416 h 512"/>
                <a:gd name="T76" fmla="*/ 401 w 507"/>
                <a:gd name="T77" fmla="*/ 442 h 512"/>
                <a:gd name="T78" fmla="*/ 391 w 507"/>
                <a:gd name="T79" fmla="*/ 443 h 512"/>
                <a:gd name="T80" fmla="*/ 387 w 507"/>
                <a:gd name="T81" fmla="*/ 436 h 512"/>
                <a:gd name="T82" fmla="*/ 378 w 507"/>
                <a:gd name="T83" fmla="*/ 407 h 512"/>
                <a:gd name="T84" fmla="*/ 341 w 507"/>
                <a:gd name="T85" fmla="*/ 339 h 512"/>
                <a:gd name="T86" fmla="*/ 333 w 507"/>
                <a:gd name="T87" fmla="*/ 474 h 512"/>
                <a:gd name="T88" fmla="*/ 333 w 507"/>
                <a:gd name="T89" fmla="*/ 478 h 512"/>
                <a:gd name="T90" fmla="*/ 332 w 507"/>
                <a:gd name="T91" fmla="*/ 489 h 512"/>
                <a:gd name="T92" fmla="*/ 267 w 507"/>
                <a:gd name="T93" fmla="*/ 505 h 512"/>
                <a:gd name="T94" fmla="*/ 262 w 507"/>
                <a:gd name="T95" fmla="*/ 499 h 512"/>
                <a:gd name="T96" fmla="*/ 269 w 507"/>
                <a:gd name="T97" fmla="*/ 467 h 512"/>
                <a:gd name="T98" fmla="*/ 272 w 507"/>
                <a:gd name="T99" fmla="*/ 453 h 512"/>
                <a:gd name="T100" fmla="*/ 165 w 507"/>
                <a:gd name="T101" fmla="*/ 510 h 512"/>
                <a:gd name="T102" fmla="*/ 464 w 507"/>
                <a:gd name="T103" fmla="*/ 372 h 512"/>
                <a:gd name="T104" fmla="*/ 413 w 507"/>
                <a:gd name="T105" fmla="*/ 320 h 512"/>
                <a:gd name="T106" fmla="*/ 450 w 507"/>
                <a:gd name="T107" fmla="*/ 278 h 512"/>
                <a:gd name="T108" fmla="*/ 495 w 507"/>
                <a:gd name="T109" fmla="*/ 318 h 512"/>
                <a:gd name="T110" fmla="*/ 507 w 507"/>
                <a:gd name="T111" fmla="*/ 328 h 512"/>
                <a:gd name="T112" fmla="*/ 464 w 507"/>
                <a:gd name="T113" fmla="*/ 37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7" h="512">
                  <a:moveTo>
                    <a:pt x="165" y="510"/>
                  </a:moveTo>
                  <a:cubicBezTo>
                    <a:pt x="162" y="512"/>
                    <a:pt x="160" y="511"/>
                    <a:pt x="159" y="509"/>
                  </a:cubicBezTo>
                  <a:cubicBezTo>
                    <a:pt x="135" y="452"/>
                    <a:pt x="130" y="404"/>
                    <a:pt x="144" y="365"/>
                  </a:cubicBezTo>
                  <a:cubicBezTo>
                    <a:pt x="154" y="330"/>
                    <a:pt x="179" y="293"/>
                    <a:pt x="219" y="254"/>
                  </a:cubicBezTo>
                  <a:cubicBezTo>
                    <a:pt x="217" y="251"/>
                    <a:pt x="217" y="251"/>
                    <a:pt x="217" y="251"/>
                  </a:cubicBezTo>
                  <a:cubicBezTo>
                    <a:pt x="61" y="335"/>
                    <a:pt x="61" y="335"/>
                    <a:pt x="61" y="335"/>
                  </a:cubicBezTo>
                  <a:cubicBezTo>
                    <a:pt x="38" y="291"/>
                    <a:pt x="38" y="291"/>
                    <a:pt x="38" y="291"/>
                  </a:cubicBezTo>
                  <a:cubicBezTo>
                    <a:pt x="189" y="210"/>
                    <a:pt x="189" y="210"/>
                    <a:pt x="189" y="210"/>
                  </a:cubicBezTo>
                  <a:cubicBezTo>
                    <a:pt x="139" y="186"/>
                    <a:pt x="76" y="195"/>
                    <a:pt x="0" y="237"/>
                  </a:cubicBezTo>
                  <a:cubicBezTo>
                    <a:pt x="1" y="230"/>
                    <a:pt x="1" y="230"/>
                    <a:pt x="1" y="230"/>
                  </a:cubicBezTo>
                  <a:cubicBezTo>
                    <a:pt x="4" y="206"/>
                    <a:pt x="3" y="183"/>
                    <a:pt x="1" y="162"/>
                  </a:cubicBezTo>
                  <a:cubicBezTo>
                    <a:pt x="79" y="135"/>
                    <a:pt x="146" y="134"/>
                    <a:pt x="201" y="157"/>
                  </a:cubicBezTo>
                  <a:cubicBezTo>
                    <a:pt x="203" y="103"/>
                    <a:pt x="238" y="51"/>
                    <a:pt x="306" y="0"/>
                  </a:cubicBezTo>
                  <a:cubicBezTo>
                    <a:pt x="322" y="15"/>
                    <a:pt x="343" y="23"/>
                    <a:pt x="369" y="26"/>
                  </a:cubicBezTo>
                  <a:cubicBezTo>
                    <a:pt x="293" y="77"/>
                    <a:pt x="257" y="126"/>
                    <a:pt x="259" y="173"/>
                  </a:cubicBezTo>
                  <a:cubicBezTo>
                    <a:pt x="399" y="98"/>
                    <a:pt x="399" y="98"/>
                    <a:pt x="399" y="98"/>
                  </a:cubicBezTo>
                  <a:cubicBezTo>
                    <a:pt x="422" y="142"/>
                    <a:pt x="422" y="142"/>
                    <a:pt x="422" y="142"/>
                  </a:cubicBezTo>
                  <a:cubicBezTo>
                    <a:pt x="279" y="218"/>
                    <a:pt x="279" y="218"/>
                    <a:pt x="279" y="218"/>
                  </a:cubicBezTo>
                  <a:cubicBezTo>
                    <a:pt x="289" y="236"/>
                    <a:pt x="289" y="236"/>
                    <a:pt x="289" y="236"/>
                  </a:cubicBezTo>
                  <a:cubicBezTo>
                    <a:pt x="251" y="257"/>
                    <a:pt x="251" y="257"/>
                    <a:pt x="251" y="257"/>
                  </a:cubicBezTo>
                  <a:cubicBezTo>
                    <a:pt x="261" y="263"/>
                    <a:pt x="273" y="266"/>
                    <a:pt x="286" y="268"/>
                  </a:cubicBezTo>
                  <a:cubicBezTo>
                    <a:pt x="267" y="282"/>
                    <a:pt x="249" y="299"/>
                    <a:pt x="234" y="317"/>
                  </a:cubicBezTo>
                  <a:cubicBezTo>
                    <a:pt x="237" y="323"/>
                    <a:pt x="251" y="328"/>
                    <a:pt x="276" y="333"/>
                  </a:cubicBezTo>
                  <a:cubicBezTo>
                    <a:pt x="255" y="385"/>
                    <a:pt x="255" y="385"/>
                    <a:pt x="255" y="385"/>
                  </a:cubicBezTo>
                  <a:cubicBezTo>
                    <a:pt x="246" y="382"/>
                    <a:pt x="232" y="377"/>
                    <a:pt x="212" y="369"/>
                  </a:cubicBezTo>
                  <a:cubicBezTo>
                    <a:pt x="225" y="375"/>
                    <a:pt x="223" y="374"/>
                    <a:pt x="205" y="367"/>
                  </a:cubicBezTo>
                  <a:cubicBezTo>
                    <a:pt x="197" y="390"/>
                    <a:pt x="197" y="413"/>
                    <a:pt x="205" y="435"/>
                  </a:cubicBezTo>
                  <a:cubicBezTo>
                    <a:pt x="276" y="397"/>
                    <a:pt x="276" y="397"/>
                    <a:pt x="276" y="397"/>
                  </a:cubicBezTo>
                  <a:cubicBezTo>
                    <a:pt x="279" y="370"/>
                    <a:pt x="285" y="343"/>
                    <a:pt x="294" y="317"/>
                  </a:cubicBezTo>
                  <a:cubicBezTo>
                    <a:pt x="308" y="318"/>
                    <a:pt x="321" y="318"/>
                    <a:pt x="331" y="319"/>
                  </a:cubicBezTo>
                  <a:cubicBezTo>
                    <a:pt x="289" y="241"/>
                    <a:pt x="289" y="241"/>
                    <a:pt x="289" y="241"/>
                  </a:cubicBezTo>
                  <a:cubicBezTo>
                    <a:pt x="342" y="212"/>
                    <a:pt x="342" y="212"/>
                    <a:pt x="342" y="212"/>
                  </a:cubicBezTo>
                  <a:cubicBezTo>
                    <a:pt x="367" y="259"/>
                    <a:pt x="367" y="259"/>
                    <a:pt x="367" y="259"/>
                  </a:cubicBezTo>
                  <a:cubicBezTo>
                    <a:pt x="384" y="220"/>
                    <a:pt x="394" y="195"/>
                    <a:pt x="400" y="183"/>
                  </a:cubicBezTo>
                  <a:cubicBezTo>
                    <a:pt x="400" y="179"/>
                    <a:pt x="402" y="177"/>
                    <a:pt x="405" y="178"/>
                  </a:cubicBezTo>
                  <a:cubicBezTo>
                    <a:pt x="417" y="185"/>
                    <a:pt x="437" y="196"/>
                    <a:pt x="464" y="211"/>
                  </a:cubicBezTo>
                  <a:cubicBezTo>
                    <a:pt x="434" y="240"/>
                    <a:pt x="410" y="273"/>
                    <a:pt x="393" y="311"/>
                  </a:cubicBezTo>
                  <a:cubicBezTo>
                    <a:pt x="449" y="416"/>
                    <a:pt x="449" y="416"/>
                    <a:pt x="449" y="416"/>
                  </a:cubicBezTo>
                  <a:cubicBezTo>
                    <a:pt x="420" y="431"/>
                    <a:pt x="404" y="440"/>
                    <a:pt x="401" y="442"/>
                  </a:cubicBezTo>
                  <a:cubicBezTo>
                    <a:pt x="395" y="445"/>
                    <a:pt x="392" y="445"/>
                    <a:pt x="391" y="443"/>
                  </a:cubicBezTo>
                  <a:cubicBezTo>
                    <a:pt x="389" y="442"/>
                    <a:pt x="388" y="440"/>
                    <a:pt x="387" y="436"/>
                  </a:cubicBezTo>
                  <a:cubicBezTo>
                    <a:pt x="386" y="426"/>
                    <a:pt x="383" y="416"/>
                    <a:pt x="378" y="407"/>
                  </a:cubicBezTo>
                  <a:cubicBezTo>
                    <a:pt x="341" y="339"/>
                    <a:pt x="341" y="339"/>
                    <a:pt x="341" y="339"/>
                  </a:cubicBezTo>
                  <a:cubicBezTo>
                    <a:pt x="328" y="378"/>
                    <a:pt x="326" y="423"/>
                    <a:pt x="333" y="474"/>
                  </a:cubicBezTo>
                  <a:cubicBezTo>
                    <a:pt x="333" y="475"/>
                    <a:pt x="333" y="477"/>
                    <a:pt x="333" y="478"/>
                  </a:cubicBezTo>
                  <a:cubicBezTo>
                    <a:pt x="334" y="484"/>
                    <a:pt x="334" y="488"/>
                    <a:pt x="332" y="489"/>
                  </a:cubicBezTo>
                  <a:cubicBezTo>
                    <a:pt x="316" y="495"/>
                    <a:pt x="295" y="500"/>
                    <a:pt x="267" y="505"/>
                  </a:cubicBezTo>
                  <a:cubicBezTo>
                    <a:pt x="264" y="503"/>
                    <a:pt x="262" y="502"/>
                    <a:pt x="262" y="499"/>
                  </a:cubicBezTo>
                  <a:cubicBezTo>
                    <a:pt x="264" y="492"/>
                    <a:pt x="267" y="481"/>
                    <a:pt x="269" y="467"/>
                  </a:cubicBezTo>
                  <a:cubicBezTo>
                    <a:pt x="270" y="461"/>
                    <a:pt x="271" y="456"/>
                    <a:pt x="272" y="453"/>
                  </a:cubicBezTo>
                  <a:lnTo>
                    <a:pt x="165" y="510"/>
                  </a:lnTo>
                  <a:close/>
                  <a:moveTo>
                    <a:pt x="464" y="372"/>
                  </a:moveTo>
                  <a:cubicBezTo>
                    <a:pt x="413" y="320"/>
                    <a:pt x="413" y="320"/>
                    <a:pt x="413" y="320"/>
                  </a:cubicBezTo>
                  <a:cubicBezTo>
                    <a:pt x="450" y="278"/>
                    <a:pt x="450" y="278"/>
                    <a:pt x="450" y="278"/>
                  </a:cubicBezTo>
                  <a:cubicBezTo>
                    <a:pt x="464" y="293"/>
                    <a:pt x="479" y="306"/>
                    <a:pt x="495" y="318"/>
                  </a:cubicBezTo>
                  <a:cubicBezTo>
                    <a:pt x="502" y="323"/>
                    <a:pt x="506" y="326"/>
                    <a:pt x="507" y="328"/>
                  </a:cubicBezTo>
                  <a:lnTo>
                    <a:pt x="464" y="3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4" name="Freeform 59"/>
            <p:cNvSpPr>
              <a:spLocks noEditPoints="1"/>
            </p:cNvSpPr>
            <p:nvPr/>
          </p:nvSpPr>
          <p:spPr bwMode="auto">
            <a:xfrm>
              <a:off x="7633422" y="5263743"/>
              <a:ext cx="270274" cy="256259"/>
            </a:xfrm>
            <a:custGeom>
              <a:avLst/>
              <a:gdLst>
                <a:gd name="T0" fmla="*/ 505 w 529"/>
                <a:gd name="T1" fmla="*/ 312 h 502"/>
                <a:gd name="T2" fmla="*/ 461 w 529"/>
                <a:gd name="T3" fmla="*/ 353 h 502"/>
                <a:gd name="T4" fmla="*/ 427 w 529"/>
                <a:gd name="T5" fmla="*/ 315 h 502"/>
                <a:gd name="T6" fmla="*/ 364 w 529"/>
                <a:gd name="T7" fmla="*/ 310 h 502"/>
                <a:gd name="T8" fmla="*/ 273 w 529"/>
                <a:gd name="T9" fmla="*/ 341 h 502"/>
                <a:gd name="T10" fmla="*/ 353 w 529"/>
                <a:gd name="T11" fmla="*/ 321 h 502"/>
                <a:gd name="T12" fmla="*/ 337 w 529"/>
                <a:gd name="T13" fmla="*/ 405 h 502"/>
                <a:gd name="T14" fmla="*/ 339 w 529"/>
                <a:gd name="T15" fmla="*/ 474 h 502"/>
                <a:gd name="T16" fmla="*/ 314 w 529"/>
                <a:gd name="T17" fmla="*/ 475 h 502"/>
                <a:gd name="T18" fmla="*/ 291 w 529"/>
                <a:gd name="T19" fmla="*/ 450 h 502"/>
                <a:gd name="T20" fmla="*/ 203 w 529"/>
                <a:gd name="T21" fmla="*/ 467 h 502"/>
                <a:gd name="T22" fmla="*/ 228 w 529"/>
                <a:gd name="T23" fmla="*/ 385 h 502"/>
                <a:gd name="T24" fmla="*/ 118 w 529"/>
                <a:gd name="T25" fmla="*/ 421 h 502"/>
                <a:gd name="T26" fmla="*/ 133 w 529"/>
                <a:gd name="T27" fmla="*/ 354 h 502"/>
                <a:gd name="T28" fmla="*/ 62 w 529"/>
                <a:gd name="T29" fmla="*/ 352 h 502"/>
                <a:gd name="T30" fmla="*/ 14 w 529"/>
                <a:gd name="T31" fmla="*/ 232 h 502"/>
                <a:gd name="T32" fmla="*/ 57 w 529"/>
                <a:gd name="T33" fmla="*/ 138 h 502"/>
                <a:gd name="T34" fmla="*/ 80 w 529"/>
                <a:gd name="T35" fmla="*/ 197 h 502"/>
                <a:gd name="T36" fmla="*/ 142 w 529"/>
                <a:gd name="T37" fmla="*/ 274 h 502"/>
                <a:gd name="T38" fmla="*/ 141 w 529"/>
                <a:gd name="T39" fmla="*/ 214 h 502"/>
                <a:gd name="T40" fmla="*/ 141 w 529"/>
                <a:gd name="T41" fmla="*/ 146 h 502"/>
                <a:gd name="T42" fmla="*/ 200 w 529"/>
                <a:gd name="T43" fmla="*/ 218 h 502"/>
                <a:gd name="T44" fmla="*/ 255 w 529"/>
                <a:gd name="T45" fmla="*/ 198 h 502"/>
                <a:gd name="T46" fmla="*/ 159 w 529"/>
                <a:gd name="T47" fmla="*/ 41 h 502"/>
                <a:gd name="T48" fmla="*/ 302 w 529"/>
                <a:gd name="T49" fmla="*/ 103 h 502"/>
                <a:gd name="T50" fmla="*/ 321 w 529"/>
                <a:gd name="T51" fmla="*/ 39 h 502"/>
                <a:gd name="T52" fmla="*/ 336 w 529"/>
                <a:gd name="T53" fmla="*/ 38 h 502"/>
                <a:gd name="T54" fmla="*/ 383 w 529"/>
                <a:gd name="T55" fmla="*/ 71 h 502"/>
                <a:gd name="T56" fmla="*/ 400 w 529"/>
                <a:gd name="T57" fmla="*/ 204 h 502"/>
                <a:gd name="T58" fmla="*/ 385 w 529"/>
                <a:gd name="T59" fmla="*/ 129 h 502"/>
                <a:gd name="T60" fmla="*/ 529 w 529"/>
                <a:gd name="T61" fmla="*/ 237 h 502"/>
                <a:gd name="T62" fmla="*/ 482 w 529"/>
                <a:gd name="T63" fmla="*/ 270 h 502"/>
                <a:gd name="T64" fmla="*/ 437 w 529"/>
                <a:gd name="T65" fmla="*/ 242 h 502"/>
                <a:gd name="T66" fmla="*/ 177 w 529"/>
                <a:gd name="T67" fmla="*/ 311 h 502"/>
                <a:gd name="T68" fmla="*/ 305 w 529"/>
                <a:gd name="T69" fmla="*/ 239 h 502"/>
                <a:gd name="T70" fmla="*/ 358 w 529"/>
                <a:gd name="T71" fmla="*/ 245 h 502"/>
                <a:gd name="T72" fmla="*/ 295 w 529"/>
                <a:gd name="T73" fmla="*/ 23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9" h="502">
                  <a:moveTo>
                    <a:pt x="437" y="242"/>
                  </a:moveTo>
                  <a:cubicBezTo>
                    <a:pt x="505" y="312"/>
                    <a:pt x="505" y="312"/>
                    <a:pt x="505" y="312"/>
                  </a:cubicBezTo>
                  <a:cubicBezTo>
                    <a:pt x="486" y="332"/>
                    <a:pt x="474" y="343"/>
                    <a:pt x="472" y="345"/>
                  </a:cubicBezTo>
                  <a:cubicBezTo>
                    <a:pt x="467" y="350"/>
                    <a:pt x="464" y="352"/>
                    <a:pt x="461" y="353"/>
                  </a:cubicBezTo>
                  <a:cubicBezTo>
                    <a:pt x="458" y="354"/>
                    <a:pt x="455" y="351"/>
                    <a:pt x="450" y="345"/>
                  </a:cubicBezTo>
                  <a:cubicBezTo>
                    <a:pt x="443" y="334"/>
                    <a:pt x="436" y="324"/>
                    <a:pt x="427" y="315"/>
                  </a:cubicBezTo>
                  <a:cubicBezTo>
                    <a:pt x="394" y="282"/>
                    <a:pt x="394" y="282"/>
                    <a:pt x="394" y="282"/>
                  </a:cubicBezTo>
                  <a:cubicBezTo>
                    <a:pt x="364" y="310"/>
                    <a:pt x="364" y="310"/>
                    <a:pt x="364" y="310"/>
                  </a:cubicBezTo>
                  <a:cubicBezTo>
                    <a:pt x="335" y="281"/>
                    <a:pt x="335" y="281"/>
                    <a:pt x="335" y="281"/>
                  </a:cubicBezTo>
                  <a:cubicBezTo>
                    <a:pt x="273" y="341"/>
                    <a:pt x="273" y="341"/>
                    <a:pt x="273" y="341"/>
                  </a:cubicBezTo>
                  <a:cubicBezTo>
                    <a:pt x="302" y="371"/>
                    <a:pt x="302" y="371"/>
                    <a:pt x="302" y="371"/>
                  </a:cubicBezTo>
                  <a:cubicBezTo>
                    <a:pt x="353" y="321"/>
                    <a:pt x="353" y="321"/>
                    <a:pt x="353" y="321"/>
                  </a:cubicBezTo>
                  <a:cubicBezTo>
                    <a:pt x="387" y="356"/>
                    <a:pt x="387" y="356"/>
                    <a:pt x="387" y="356"/>
                  </a:cubicBezTo>
                  <a:cubicBezTo>
                    <a:pt x="337" y="405"/>
                    <a:pt x="337" y="405"/>
                    <a:pt x="337" y="405"/>
                  </a:cubicBezTo>
                  <a:cubicBezTo>
                    <a:pt x="373" y="441"/>
                    <a:pt x="373" y="441"/>
                    <a:pt x="373" y="441"/>
                  </a:cubicBezTo>
                  <a:cubicBezTo>
                    <a:pt x="355" y="459"/>
                    <a:pt x="344" y="470"/>
                    <a:pt x="339" y="474"/>
                  </a:cubicBezTo>
                  <a:cubicBezTo>
                    <a:pt x="334" y="480"/>
                    <a:pt x="330" y="483"/>
                    <a:pt x="327" y="484"/>
                  </a:cubicBezTo>
                  <a:cubicBezTo>
                    <a:pt x="323" y="485"/>
                    <a:pt x="319" y="482"/>
                    <a:pt x="314" y="475"/>
                  </a:cubicBezTo>
                  <a:cubicBezTo>
                    <a:pt x="309" y="468"/>
                    <a:pt x="303" y="462"/>
                    <a:pt x="298" y="456"/>
                  </a:cubicBezTo>
                  <a:cubicBezTo>
                    <a:pt x="291" y="450"/>
                    <a:pt x="291" y="450"/>
                    <a:pt x="291" y="450"/>
                  </a:cubicBezTo>
                  <a:cubicBezTo>
                    <a:pt x="237" y="502"/>
                    <a:pt x="237" y="502"/>
                    <a:pt x="237" y="502"/>
                  </a:cubicBezTo>
                  <a:cubicBezTo>
                    <a:pt x="203" y="467"/>
                    <a:pt x="203" y="467"/>
                    <a:pt x="203" y="467"/>
                  </a:cubicBezTo>
                  <a:cubicBezTo>
                    <a:pt x="257" y="414"/>
                    <a:pt x="257" y="414"/>
                    <a:pt x="257" y="414"/>
                  </a:cubicBezTo>
                  <a:cubicBezTo>
                    <a:pt x="228" y="385"/>
                    <a:pt x="228" y="385"/>
                    <a:pt x="228" y="385"/>
                  </a:cubicBezTo>
                  <a:cubicBezTo>
                    <a:pt x="154" y="457"/>
                    <a:pt x="154" y="457"/>
                    <a:pt x="154" y="457"/>
                  </a:cubicBezTo>
                  <a:cubicBezTo>
                    <a:pt x="118" y="421"/>
                    <a:pt x="118" y="421"/>
                    <a:pt x="118" y="421"/>
                  </a:cubicBezTo>
                  <a:cubicBezTo>
                    <a:pt x="159" y="381"/>
                    <a:pt x="159" y="381"/>
                    <a:pt x="159" y="381"/>
                  </a:cubicBezTo>
                  <a:cubicBezTo>
                    <a:pt x="133" y="354"/>
                    <a:pt x="133" y="354"/>
                    <a:pt x="133" y="354"/>
                  </a:cubicBezTo>
                  <a:cubicBezTo>
                    <a:pt x="98" y="388"/>
                    <a:pt x="98" y="388"/>
                    <a:pt x="98" y="388"/>
                  </a:cubicBezTo>
                  <a:cubicBezTo>
                    <a:pt x="62" y="352"/>
                    <a:pt x="62" y="352"/>
                    <a:pt x="62" y="352"/>
                  </a:cubicBezTo>
                  <a:cubicBezTo>
                    <a:pt x="97" y="318"/>
                    <a:pt x="97" y="318"/>
                    <a:pt x="97" y="318"/>
                  </a:cubicBezTo>
                  <a:cubicBezTo>
                    <a:pt x="14" y="232"/>
                    <a:pt x="14" y="232"/>
                    <a:pt x="14" y="232"/>
                  </a:cubicBezTo>
                  <a:cubicBezTo>
                    <a:pt x="3" y="221"/>
                    <a:pt x="0" y="208"/>
                    <a:pt x="7" y="195"/>
                  </a:cubicBezTo>
                  <a:cubicBezTo>
                    <a:pt x="12" y="183"/>
                    <a:pt x="29" y="164"/>
                    <a:pt x="57" y="138"/>
                  </a:cubicBezTo>
                  <a:cubicBezTo>
                    <a:pt x="80" y="153"/>
                    <a:pt x="98" y="162"/>
                    <a:pt x="110" y="166"/>
                  </a:cubicBezTo>
                  <a:cubicBezTo>
                    <a:pt x="91" y="182"/>
                    <a:pt x="81" y="193"/>
                    <a:pt x="80" y="197"/>
                  </a:cubicBezTo>
                  <a:cubicBezTo>
                    <a:pt x="76" y="203"/>
                    <a:pt x="78" y="208"/>
                    <a:pt x="84" y="215"/>
                  </a:cubicBezTo>
                  <a:cubicBezTo>
                    <a:pt x="142" y="274"/>
                    <a:pt x="142" y="274"/>
                    <a:pt x="142" y="274"/>
                  </a:cubicBezTo>
                  <a:cubicBezTo>
                    <a:pt x="186" y="231"/>
                    <a:pt x="186" y="231"/>
                    <a:pt x="186" y="231"/>
                  </a:cubicBezTo>
                  <a:cubicBezTo>
                    <a:pt x="178" y="227"/>
                    <a:pt x="162" y="222"/>
                    <a:pt x="141" y="214"/>
                  </a:cubicBezTo>
                  <a:cubicBezTo>
                    <a:pt x="129" y="210"/>
                    <a:pt x="122" y="208"/>
                    <a:pt x="121" y="207"/>
                  </a:cubicBezTo>
                  <a:cubicBezTo>
                    <a:pt x="141" y="146"/>
                    <a:pt x="141" y="146"/>
                    <a:pt x="141" y="146"/>
                  </a:cubicBezTo>
                  <a:cubicBezTo>
                    <a:pt x="170" y="156"/>
                    <a:pt x="193" y="164"/>
                    <a:pt x="211" y="170"/>
                  </a:cubicBezTo>
                  <a:cubicBezTo>
                    <a:pt x="200" y="218"/>
                    <a:pt x="200" y="218"/>
                    <a:pt x="200" y="218"/>
                  </a:cubicBezTo>
                  <a:cubicBezTo>
                    <a:pt x="238" y="181"/>
                    <a:pt x="238" y="181"/>
                    <a:pt x="238" y="181"/>
                  </a:cubicBezTo>
                  <a:cubicBezTo>
                    <a:pt x="255" y="198"/>
                    <a:pt x="255" y="198"/>
                    <a:pt x="255" y="198"/>
                  </a:cubicBezTo>
                  <a:cubicBezTo>
                    <a:pt x="273" y="157"/>
                    <a:pt x="273" y="157"/>
                    <a:pt x="273" y="157"/>
                  </a:cubicBezTo>
                  <a:cubicBezTo>
                    <a:pt x="159" y="41"/>
                    <a:pt x="159" y="41"/>
                    <a:pt x="159" y="41"/>
                  </a:cubicBezTo>
                  <a:cubicBezTo>
                    <a:pt x="201" y="0"/>
                    <a:pt x="201" y="0"/>
                    <a:pt x="201" y="0"/>
                  </a:cubicBezTo>
                  <a:cubicBezTo>
                    <a:pt x="302" y="103"/>
                    <a:pt x="302" y="103"/>
                    <a:pt x="302" y="103"/>
                  </a:cubicBezTo>
                  <a:cubicBezTo>
                    <a:pt x="303" y="96"/>
                    <a:pt x="307" y="86"/>
                    <a:pt x="311" y="72"/>
                  </a:cubicBezTo>
                  <a:cubicBezTo>
                    <a:pt x="316" y="57"/>
                    <a:pt x="319" y="46"/>
                    <a:pt x="321" y="39"/>
                  </a:cubicBezTo>
                  <a:cubicBezTo>
                    <a:pt x="322" y="36"/>
                    <a:pt x="324" y="35"/>
                    <a:pt x="328" y="35"/>
                  </a:cubicBezTo>
                  <a:cubicBezTo>
                    <a:pt x="337" y="39"/>
                    <a:pt x="339" y="40"/>
                    <a:pt x="336" y="38"/>
                  </a:cubicBezTo>
                  <a:cubicBezTo>
                    <a:pt x="361" y="49"/>
                    <a:pt x="378" y="57"/>
                    <a:pt x="389" y="63"/>
                  </a:cubicBezTo>
                  <a:cubicBezTo>
                    <a:pt x="383" y="71"/>
                    <a:pt x="383" y="71"/>
                    <a:pt x="383" y="71"/>
                  </a:cubicBezTo>
                  <a:cubicBezTo>
                    <a:pt x="366" y="94"/>
                    <a:pt x="352" y="119"/>
                    <a:pt x="341" y="143"/>
                  </a:cubicBezTo>
                  <a:cubicBezTo>
                    <a:pt x="400" y="204"/>
                    <a:pt x="400" y="204"/>
                    <a:pt x="400" y="204"/>
                  </a:cubicBezTo>
                  <a:cubicBezTo>
                    <a:pt x="420" y="185"/>
                    <a:pt x="420" y="185"/>
                    <a:pt x="420" y="185"/>
                  </a:cubicBezTo>
                  <a:cubicBezTo>
                    <a:pt x="407" y="166"/>
                    <a:pt x="396" y="147"/>
                    <a:pt x="385" y="129"/>
                  </a:cubicBezTo>
                  <a:cubicBezTo>
                    <a:pt x="407" y="121"/>
                    <a:pt x="422" y="113"/>
                    <a:pt x="432" y="107"/>
                  </a:cubicBezTo>
                  <a:cubicBezTo>
                    <a:pt x="456" y="152"/>
                    <a:pt x="489" y="195"/>
                    <a:pt x="529" y="237"/>
                  </a:cubicBezTo>
                  <a:cubicBezTo>
                    <a:pt x="520" y="243"/>
                    <a:pt x="520" y="243"/>
                    <a:pt x="520" y="243"/>
                  </a:cubicBezTo>
                  <a:cubicBezTo>
                    <a:pt x="504" y="254"/>
                    <a:pt x="491" y="262"/>
                    <a:pt x="482" y="270"/>
                  </a:cubicBezTo>
                  <a:cubicBezTo>
                    <a:pt x="472" y="257"/>
                    <a:pt x="462" y="243"/>
                    <a:pt x="452" y="228"/>
                  </a:cubicBezTo>
                  <a:lnTo>
                    <a:pt x="437" y="242"/>
                  </a:lnTo>
                  <a:close/>
                  <a:moveTo>
                    <a:pt x="275" y="216"/>
                  </a:moveTo>
                  <a:cubicBezTo>
                    <a:pt x="177" y="311"/>
                    <a:pt x="177" y="311"/>
                    <a:pt x="177" y="311"/>
                  </a:cubicBezTo>
                  <a:cubicBezTo>
                    <a:pt x="204" y="338"/>
                    <a:pt x="204" y="338"/>
                    <a:pt x="204" y="338"/>
                  </a:cubicBezTo>
                  <a:cubicBezTo>
                    <a:pt x="305" y="239"/>
                    <a:pt x="305" y="239"/>
                    <a:pt x="305" y="239"/>
                  </a:cubicBezTo>
                  <a:cubicBezTo>
                    <a:pt x="334" y="269"/>
                    <a:pt x="334" y="269"/>
                    <a:pt x="334" y="269"/>
                  </a:cubicBezTo>
                  <a:cubicBezTo>
                    <a:pt x="358" y="245"/>
                    <a:pt x="358" y="245"/>
                    <a:pt x="358" y="245"/>
                  </a:cubicBezTo>
                  <a:cubicBezTo>
                    <a:pt x="311" y="196"/>
                    <a:pt x="311" y="196"/>
                    <a:pt x="311" y="196"/>
                  </a:cubicBezTo>
                  <a:cubicBezTo>
                    <a:pt x="295" y="231"/>
                    <a:pt x="295" y="231"/>
                    <a:pt x="295" y="231"/>
                  </a:cubicBezTo>
                  <a:lnTo>
                    <a:pt x="275" y="2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5" name="Freeform 60"/>
            <p:cNvSpPr>
              <a:spLocks noEditPoints="1"/>
            </p:cNvSpPr>
            <p:nvPr/>
          </p:nvSpPr>
          <p:spPr bwMode="auto">
            <a:xfrm>
              <a:off x="7419205" y="5033510"/>
              <a:ext cx="278282" cy="292295"/>
            </a:xfrm>
            <a:custGeom>
              <a:avLst/>
              <a:gdLst>
                <a:gd name="T0" fmla="*/ 329 w 548"/>
                <a:gd name="T1" fmla="*/ 530 h 574"/>
                <a:gd name="T2" fmla="*/ 291 w 548"/>
                <a:gd name="T3" fmla="*/ 565 h 574"/>
                <a:gd name="T4" fmla="*/ 274 w 548"/>
                <a:gd name="T5" fmla="*/ 574 h 574"/>
                <a:gd name="T6" fmla="*/ 268 w 548"/>
                <a:gd name="T7" fmla="*/ 568 h 574"/>
                <a:gd name="T8" fmla="*/ 242 w 548"/>
                <a:gd name="T9" fmla="*/ 530 h 574"/>
                <a:gd name="T10" fmla="*/ 26 w 548"/>
                <a:gd name="T11" fmla="*/ 309 h 574"/>
                <a:gd name="T12" fmla="*/ 4 w 548"/>
                <a:gd name="T13" fmla="*/ 262 h 574"/>
                <a:gd name="T14" fmla="*/ 56 w 548"/>
                <a:gd name="T15" fmla="*/ 201 h 574"/>
                <a:gd name="T16" fmla="*/ 110 w 548"/>
                <a:gd name="T17" fmla="*/ 230 h 574"/>
                <a:gd name="T18" fmla="*/ 83 w 548"/>
                <a:gd name="T19" fmla="*/ 262 h 574"/>
                <a:gd name="T20" fmla="*/ 91 w 548"/>
                <a:gd name="T21" fmla="*/ 286 h 574"/>
                <a:gd name="T22" fmla="*/ 329 w 548"/>
                <a:gd name="T23" fmla="*/ 530 h 574"/>
                <a:gd name="T24" fmla="*/ 355 w 548"/>
                <a:gd name="T25" fmla="*/ 433 h 574"/>
                <a:gd name="T26" fmla="*/ 306 w 548"/>
                <a:gd name="T27" fmla="*/ 474 h 574"/>
                <a:gd name="T28" fmla="*/ 299 w 548"/>
                <a:gd name="T29" fmla="*/ 467 h 574"/>
                <a:gd name="T30" fmla="*/ 277 w 548"/>
                <a:gd name="T31" fmla="*/ 436 h 574"/>
                <a:gd name="T32" fmla="*/ 123 w 548"/>
                <a:gd name="T33" fmla="*/ 278 h 574"/>
                <a:gd name="T34" fmla="*/ 165 w 548"/>
                <a:gd name="T35" fmla="*/ 237 h 574"/>
                <a:gd name="T36" fmla="*/ 355 w 548"/>
                <a:gd name="T37" fmla="*/ 433 h 574"/>
                <a:gd name="T38" fmla="*/ 435 w 548"/>
                <a:gd name="T39" fmla="*/ 185 h 574"/>
                <a:gd name="T40" fmla="*/ 548 w 548"/>
                <a:gd name="T41" fmla="*/ 301 h 574"/>
                <a:gd name="T42" fmla="*/ 405 w 548"/>
                <a:gd name="T43" fmla="*/ 441 h 574"/>
                <a:gd name="T44" fmla="*/ 292 w 548"/>
                <a:gd name="T45" fmla="*/ 324 h 574"/>
                <a:gd name="T46" fmla="*/ 351 w 548"/>
                <a:gd name="T47" fmla="*/ 266 h 574"/>
                <a:gd name="T48" fmla="*/ 323 w 548"/>
                <a:gd name="T49" fmla="*/ 238 h 574"/>
                <a:gd name="T50" fmla="*/ 259 w 548"/>
                <a:gd name="T51" fmla="*/ 301 h 574"/>
                <a:gd name="T52" fmla="*/ 255 w 548"/>
                <a:gd name="T53" fmla="*/ 302 h 574"/>
                <a:gd name="T54" fmla="*/ 218 w 548"/>
                <a:gd name="T55" fmla="*/ 262 h 574"/>
                <a:gd name="T56" fmla="*/ 143 w 548"/>
                <a:gd name="T57" fmla="*/ 180 h 574"/>
                <a:gd name="T58" fmla="*/ 175 w 548"/>
                <a:gd name="T59" fmla="*/ 91 h 574"/>
                <a:gd name="T60" fmla="*/ 183 w 548"/>
                <a:gd name="T61" fmla="*/ 83 h 574"/>
                <a:gd name="T62" fmla="*/ 233 w 548"/>
                <a:gd name="T63" fmla="*/ 107 h 574"/>
                <a:gd name="T64" fmla="*/ 206 w 548"/>
                <a:gd name="T65" fmla="*/ 160 h 574"/>
                <a:gd name="T66" fmla="*/ 227 w 548"/>
                <a:gd name="T67" fmla="*/ 187 h 574"/>
                <a:gd name="T68" fmla="*/ 262 w 548"/>
                <a:gd name="T69" fmla="*/ 224 h 574"/>
                <a:gd name="T70" fmla="*/ 291 w 548"/>
                <a:gd name="T71" fmla="*/ 196 h 574"/>
                <a:gd name="T72" fmla="*/ 245 w 548"/>
                <a:gd name="T73" fmla="*/ 9 h 574"/>
                <a:gd name="T74" fmla="*/ 303 w 548"/>
                <a:gd name="T75" fmla="*/ 0 h 574"/>
                <a:gd name="T76" fmla="*/ 334 w 548"/>
                <a:gd name="T77" fmla="*/ 154 h 574"/>
                <a:gd name="T78" fmla="*/ 388 w 548"/>
                <a:gd name="T79" fmla="*/ 102 h 574"/>
                <a:gd name="T80" fmla="*/ 425 w 548"/>
                <a:gd name="T81" fmla="*/ 139 h 574"/>
                <a:gd name="T82" fmla="*/ 367 w 548"/>
                <a:gd name="T83" fmla="*/ 196 h 574"/>
                <a:gd name="T84" fmla="*/ 394 w 548"/>
                <a:gd name="T85" fmla="*/ 224 h 574"/>
                <a:gd name="T86" fmla="*/ 435 w 548"/>
                <a:gd name="T87" fmla="*/ 185 h 574"/>
                <a:gd name="T88" fmla="*/ 429 w 548"/>
                <a:gd name="T89" fmla="*/ 265 h 574"/>
                <a:gd name="T90" fmla="*/ 375 w 548"/>
                <a:gd name="T91" fmla="*/ 317 h 574"/>
                <a:gd name="T92" fmla="*/ 414 w 548"/>
                <a:gd name="T93" fmla="*/ 358 h 574"/>
                <a:gd name="T94" fmla="*/ 468 w 548"/>
                <a:gd name="T95" fmla="*/ 305 h 574"/>
                <a:gd name="T96" fmla="*/ 429 w 548"/>
                <a:gd name="T97" fmla="*/ 26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8" h="574">
                  <a:moveTo>
                    <a:pt x="329" y="530"/>
                  </a:moveTo>
                  <a:cubicBezTo>
                    <a:pt x="310" y="549"/>
                    <a:pt x="297" y="560"/>
                    <a:pt x="291" y="565"/>
                  </a:cubicBezTo>
                  <a:cubicBezTo>
                    <a:pt x="283" y="571"/>
                    <a:pt x="277" y="574"/>
                    <a:pt x="274" y="574"/>
                  </a:cubicBezTo>
                  <a:cubicBezTo>
                    <a:pt x="272" y="573"/>
                    <a:pt x="270" y="572"/>
                    <a:pt x="268" y="568"/>
                  </a:cubicBezTo>
                  <a:cubicBezTo>
                    <a:pt x="263" y="556"/>
                    <a:pt x="254" y="543"/>
                    <a:pt x="242" y="530"/>
                  </a:cubicBezTo>
                  <a:cubicBezTo>
                    <a:pt x="26" y="309"/>
                    <a:pt x="26" y="309"/>
                    <a:pt x="26" y="309"/>
                  </a:cubicBezTo>
                  <a:cubicBezTo>
                    <a:pt x="7" y="291"/>
                    <a:pt x="0" y="275"/>
                    <a:pt x="4" y="262"/>
                  </a:cubicBezTo>
                  <a:cubicBezTo>
                    <a:pt x="7" y="248"/>
                    <a:pt x="24" y="228"/>
                    <a:pt x="56" y="201"/>
                  </a:cubicBezTo>
                  <a:cubicBezTo>
                    <a:pt x="71" y="213"/>
                    <a:pt x="89" y="222"/>
                    <a:pt x="110" y="230"/>
                  </a:cubicBezTo>
                  <a:cubicBezTo>
                    <a:pt x="93" y="245"/>
                    <a:pt x="84" y="255"/>
                    <a:pt x="83" y="262"/>
                  </a:cubicBezTo>
                  <a:cubicBezTo>
                    <a:pt x="79" y="268"/>
                    <a:pt x="82" y="277"/>
                    <a:pt x="91" y="286"/>
                  </a:cubicBezTo>
                  <a:lnTo>
                    <a:pt x="329" y="530"/>
                  </a:lnTo>
                  <a:close/>
                  <a:moveTo>
                    <a:pt x="355" y="433"/>
                  </a:moveTo>
                  <a:cubicBezTo>
                    <a:pt x="328" y="464"/>
                    <a:pt x="311" y="478"/>
                    <a:pt x="306" y="474"/>
                  </a:cubicBezTo>
                  <a:cubicBezTo>
                    <a:pt x="304" y="474"/>
                    <a:pt x="302" y="472"/>
                    <a:pt x="299" y="467"/>
                  </a:cubicBezTo>
                  <a:cubicBezTo>
                    <a:pt x="293" y="456"/>
                    <a:pt x="286" y="445"/>
                    <a:pt x="277" y="436"/>
                  </a:cubicBezTo>
                  <a:cubicBezTo>
                    <a:pt x="123" y="278"/>
                    <a:pt x="123" y="278"/>
                    <a:pt x="123" y="278"/>
                  </a:cubicBezTo>
                  <a:cubicBezTo>
                    <a:pt x="165" y="237"/>
                    <a:pt x="165" y="237"/>
                    <a:pt x="165" y="237"/>
                  </a:cubicBezTo>
                  <a:lnTo>
                    <a:pt x="355" y="433"/>
                  </a:lnTo>
                  <a:close/>
                  <a:moveTo>
                    <a:pt x="435" y="185"/>
                  </a:moveTo>
                  <a:cubicBezTo>
                    <a:pt x="548" y="301"/>
                    <a:pt x="548" y="301"/>
                    <a:pt x="548" y="301"/>
                  </a:cubicBezTo>
                  <a:cubicBezTo>
                    <a:pt x="405" y="441"/>
                    <a:pt x="405" y="441"/>
                    <a:pt x="405" y="441"/>
                  </a:cubicBezTo>
                  <a:cubicBezTo>
                    <a:pt x="292" y="324"/>
                    <a:pt x="292" y="324"/>
                    <a:pt x="292" y="324"/>
                  </a:cubicBezTo>
                  <a:cubicBezTo>
                    <a:pt x="351" y="266"/>
                    <a:pt x="351" y="266"/>
                    <a:pt x="351" y="266"/>
                  </a:cubicBezTo>
                  <a:cubicBezTo>
                    <a:pt x="323" y="238"/>
                    <a:pt x="323" y="238"/>
                    <a:pt x="323" y="238"/>
                  </a:cubicBezTo>
                  <a:cubicBezTo>
                    <a:pt x="259" y="301"/>
                    <a:pt x="259" y="301"/>
                    <a:pt x="259" y="301"/>
                  </a:cubicBezTo>
                  <a:cubicBezTo>
                    <a:pt x="257" y="303"/>
                    <a:pt x="255" y="303"/>
                    <a:pt x="255" y="302"/>
                  </a:cubicBezTo>
                  <a:cubicBezTo>
                    <a:pt x="246" y="293"/>
                    <a:pt x="234" y="280"/>
                    <a:pt x="218" y="262"/>
                  </a:cubicBezTo>
                  <a:cubicBezTo>
                    <a:pt x="184" y="226"/>
                    <a:pt x="160" y="198"/>
                    <a:pt x="143" y="180"/>
                  </a:cubicBezTo>
                  <a:cubicBezTo>
                    <a:pt x="118" y="160"/>
                    <a:pt x="129" y="130"/>
                    <a:pt x="175" y="91"/>
                  </a:cubicBezTo>
                  <a:cubicBezTo>
                    <a:pt x="178" y="87"/>
                    <a:pt x="181" y="84"/>
                    <a:pt x="183" y="83"/>
                  </a:cubicBezTo>
                  <a:cubicBezTo>
                    <a:pt x="200" y="95"/>
                    <a:pt x="217" y="104"/>
                    <a:pt x="233" y="107"/>
                  </a:cubicBezTo>
                  <a:cubicBezTo>
                    <a:pt x="201" y="132"/>
                    <a:pt x="192" y="149"/>
                    <a:pt x="206" y="160"/>
                  </a:cubicBezTo>
                  <a:cubicBezTo>
                    <a:pt x="212" y="169"/>
                    <a:pt x="219" y="177"/>
                    <a:pt x="227" y="187"/>
                  </a:cubicBezTo>
                  <a:cubicBezTo>
                    <a:pt x="235" y="196"/>
                    <a:pt x="247" y="209"/>
                    <a:pt x="262" y="224"/>
                  </a:cubicBezTo>
                  <a:cubicBezTo>
                    <a:pt x="291" y="196"/>
                    <a:pt x="291" y="196"/>
                    <a:pt x="291" y="196"/>
                  </a:cubicBezTo>
                  <a:cubicBezTo>
                    <a:pt x="253" y="147"/>
                    <a:pt x="238" y="84"/>
                    <a:pt x="245" y="9"/>
                  </a:cubicBezTo>
                  <a:cubicBezTo>
                    <a:pt x="261" y="11"/>
                    <a:pt x="280" y="8"/>
                    <a:pt x="303" y="0"/>
                  </a:cubicBezTo>
                  <a:cubicBezTo>
                    <a:pt x="294" y="61"/>
                    <a:pt x="304" y="113"/>
                    <a:pt x="334" y="154"/>
                  </a:cubicBezTo>
                  <a:cubicBezTo>
                    <a:pt x="388" y="102"/>
                    <a:pt x="388" y="102"/>
                    <a:pt x="388" y="102"/>
                  </a:cubicBezTo>
                  <a:cubicBezTo>
                    <a:pt x="425" y="139"/>
                    <a:pt x="425" y="139"/>
                    <a:pt x="425" y="139"/>
                  </a:cubicBezTo>
                  <a:cubicBezTo>
                    <a:pt x="367" y="196"/>
                    <a:pt x="367" y="196"/>
                    <a:pt x="367" y="196"/>
                  </a:cubicBezTo>
                  <a:cubicBezTo>
                    <a:pt x="394" y="224"/>
                    <a:pt x="394" y="224"/>
                    <a:pt x="394" y="224"/>
                  </a:cubicBezTo>
                  <a:lnTo>
                    <a:pt x="435" y="185"/>
                  </a:lnTo>
                  <a:close/>
                  <a:moveTo>
                    <a:pt x="429" y="265"/>
                  </a:moveTo>
                  <a:cubicBezTo>
                    <a:pt x="375" y="317"/>
                    <a:pt x="375" y="317"/>
                    <a:pt x="375" y="317"/>
                  </a:cubicBezTo>
                  <a:cubicBezTo>
                    <a:pt x="414" y="358"/>
                    <a:pt x="414" y="358"/>
                    <a:pt x="414" y="358"/>
                  </a:cubicBezTo>
                  <a:cubicBezTo>
                    <a:pt x="468" y="305"/>
                    <a:pt x="468" y="305"/>
                    <a:pt x="468" y="305"/>
                  </a:cubicBezTo>
                  <a:lnTo>
                    <a:pt x="429" y="2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6" name="Freeform 61"/>
            <p:cNvSpPr>
              <a:spLocks noEditPoints="1"/>
            </p:cNvSpPr>
            <p:nvPr/>
          </p:nvSpPr>
          <p:spPr bwMode="auto">
            <a:xfrm>
              <a:off x="7251034" y="4833308"/>
              <a:ext cx="208211" cy="238241"/>
            </a:xfrm>
            <a:custGeom>
              <a:avLst/>
              <a:gdLst>
                <a:gd name="T0" fmla="*/ 167 w 409"/>
                <a:gd name="T1" fmla="*/ 413 h 469"/>
                <a:gd name="T2" fmla="*/ 203 w 409"/>
                <a:gd name="T3" fmla="*/ 409 h 469"/>
                <a:gd name="T4" fmla="*/ 264 w 409"/>
                <a:gd name="T5" fmla="*/ 342 h 469"/>
                <a:gd name="T6" fmla="*/ 259 w 409"/>
                <a:gd name="T7" fmla="*/ 329 h 469"/>
                <a:gd name="T8" fmla="*/ 255 w 409"/>
                <a:gd name="T9" fmla="*/ 322 h 469"/>
                <a:gd name="T10" fmla="*/ 105 w 409"/>
                <a:gd name="T11" fmla="*/ 468 h 469"/>
                <a:gd name="T12" fmla="*/ 70 w 409"/>
                <a:gd name="T13" fmla="*/ 433 h 469"/>
                <a:gd name="T14" fmla="*/ 150 w 409"/>
                <a:gd name="T15" fmla="*/ 355 h 469"/>
                <a:gd name="T16" fmla="*/ 18 w 409"/>
                <a:gd name="T17" fmla="*/ 400 h 469"/>
                <a:gd name="T18" fmla="*/ 0 w 409"/>
                <a:gd name="T19" fmla="*/ 330 h 469"/>
                <a:gd name="T20" fmla="*/ 204 w 409"/>
                <a:gd name="T21" fmla="*/ 305 h 469"/>
                <a:gd name="T22" fmla="*/ 242 w 409"/>
                <a:gd name="T23" fmla="*/ 268 h 469"/>
                <a:gd name="T24" fmla="*/ 244 w 409"/>
                <a:gd name="T25" fmla="*/ 170 h 469"/>
                <a:gd name="T26" fmla="*/ 210 w 409"/>
                <a:gd name="T27" fmla="*/ 292 h 469"/>
                <a:gd name="T28" fmla="*/ 162 w 409"/>
                <a:gd name="T29" fmla="*/ 286 h 469"/>
                <a:gd name="T30" fmla="*/ 208 w 409"/>
                <a:gd name="T31" fmla="*/ 122 h 469"/>
                <a:gd name="T32" fmla="*/ 215 w 409"/>
                <a:gd name="T33" fmla="*/ 124 h 469"/>
                <a:gd name="T34" fmla="*/ 252 w 409"/>
                <a:gd name="T35" fmla="*/ 130 h 469"/>
                <a:gd name="T36" fmla="*/ 266 w 409"/>
                <a:gd name="T37" fmla="*/ 69 h 469"/>
                <a:gd name="T38" fmla="*/ 329 w 409"/>
                <a:gd name="T39" fmla="*/ 73 h 469"/>
                <a:gd name="T40" fmla="*/ 296 w 409"/>
                <a:gd name="T41" fmla="*/ 216 h 469"/>
                <a:gd name="T42" fmla="*/ 375 w 409"/>
                <a:gd name="T43" fmla="*/ 139 h 469"/>
                <a:gd name="T44" fmla="*/ 409 w 409"/>
                <a:gd name="T45" fmla="*/ 174 h 469"/>
                <a:gd name="T46" fmla="*/ 306 w 409"/>
                <a:gd name="T47" fmla="*/ 275 h 469"/>
                <a:gd name="T48" fmla="*/ 313 w 409"/>
                <a:gd name="T49" fmla="*/ 289 h 469"/>
                <a:gd name="T50" fmla="*/ 337 w 409"/>
                <a:gd name="T51" fmla="*/ 266 h 469"/>
                <a:gd name="T52" fmla="*/ 353 w 409"/>
                <a:gd name="T53" fmla="*/ 250 h 469"/>
                <a:gd name="T54" fmla="*/ 368 w 409"/>
                <a:gd name="T55" fmla="*/ 233 h 469"/>
                <a:gd name="T56" fmla="*/ 389 w 409"/>
                <a:gd name="T57" fmla="*/ 249 h 469"/>
                <a:gd name="T58" fmla="*/ 409 w 409"/>
                <a:gd name="T59" fmla="*/ 264 h 469"/>
                <a:gd name="T60" fmla="*/ 383 w 409"/>
                <a:gd name="T61" fmla="*/ 302 h 469"/>
                <a:gd name="T62" fmla="*/ 382 w 409"/>
                <a:gd name="T63" fmla="*/ 322 h 469"/>
                <a:gd name="T64" fmla="*/ 382 w 409"/>
                <a:gd name="T65" fmla="*/ 328 h 469"/>
                <a:gd name="T66" fmla="*/ 395 w 409"/>
                <a:gd name="T67" fmla="*/ 390 h 469"/>
                <a:gd name="T68" fmla="*/ 354 w 409"/>
                <a:gd name="T69" fmla="*/ 415 h 469"/>
                <a:gd name="T70" fmla="*/ 328 w 409"/>
                <a:gd name="T71" fmla="*/ 430 h 469"/>
                <a:gd name="T72" fmla="*/ 327 w 409"/>
                <a:gd name="T73" fmla="*/ 420 h 469"/>
                <a:gd name="T74" fmla="*/ 328 w 409"/>
                <a:gd name="T75" fmla="*/ 343 h 469"/>
                <a:gd name="T76" fmla="*/ 293 w 409"/>
                <a:gd name="T77" fmla="*/ 380 h 469"/>
                <a:gd name="T78" fmla="*/ 264 w 409"/>
                <a:gd name="T79" fmla="*/ 407 h 469"/>
                <a:gd name="T80" fmla="*/ 276 w 409"/>
                <a:gd name="T81" fmla="*/ 406 h 469"/>
                <a:gd name="T82" fmla="*/ 303 w 409"/>
                <a:gd name="T83" fmla="*/ 404 h 469"/>
                <a:gd name="T84" fmla="*/ 296 w 409"/>
                <a:gd name="T85" fmla="*/ 458 h 469"/>
                <a:gd name="T86" fmla="*/ 164 w 409"/>
                <a:gd name="T87" fmla="*/ 469 h 469"/>
                <a:gd name="T88" fmla="*/ 167 w 409"/>
                <a:gd name="T89" fmla="*/ 413 h 469"/>
                <a:gd name="T90" fmla="*/ 7 w 409"/>
                <a:gd name="T91" fmla="*/ 292 h 469"/>
                <a:gd name="T92" fmla="*/ 55 w 409"/>
                <a:gd name="T93" fmla="*/ 132 h 469"/>
                <a:gd name="T94" fmla="*/ 150 w 409"/>
                <a:gd name="T95" fmla="*/ 0 h 469"/>
                <a:gd name="T96" fmla="*/ 194 w 409"/>
                <a:gd name="T97" fmla="*/ 15 h 469"/>
                <a:gd name="T98" fmla="*/ 204 w 409"/>
                <a:gd name="T99" fmla="*/ 18 h 469"/>
                <a:gd name="T100" fmla="*/ 192 w 409"/>
                <a:gd name="T101" fmla="*/ 33 h 469"/>
                <a:gd name="T102" fmla="*/ 111 w 409"/>
                <a:gd name="T103" fmla="*/ 136 h 469"/>
                <a:gd name="T104" fmla="*/ 72 w 409"/>
                <a:gd name="T105" fmla="*/ 289 h 469"/>
                <a:gd name="T106" fmla="*/ 32 w 409"/>
                <a:gd name="T107" fmla="*/ 291 h 469"/>
                <a:gd name="T108" fmla="*/ 8 w 409"/>
                <a:gd name="T109" fmla="*/ 293 h 469"/>
                <a:gd name="T110" fmla="*/ 7 w 409"/>
                <a:gd name="T111" fmla="*/ 292 h 469"/>
                <a:gd name="T112" fmla="*/ 89 w 409"/>
                <a:gd name="T113" fmla="*/ 281 h 469"/>
                <a:gd name="T114" fmla="*/ 181 w 409"/>
                <a:gd name="T115" fmla="*/ 59 h 469"/>
                <a:gd name="T116" fmla="*/ 192 w 409"/>
                <a:gd name="T117" fmla="*/ 62 h 469"/>
                <a:gd name="T118" fmla="*/ 237 w 409"/>
                <a:gd name="T119" fmla="*/ 71 h 469"/>
                <a:gd name="T120" fmla="*/ 147 w 409"/>
                <a:gd name="T121" fmla="*/ 279 h 469"/>
                <a:gd name="T122" fmla="*/ 89 w 409"/>
                <a:gd name="T123" fmla="*/ 281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9" h="469">
                  <a:moveTo>
                    <a:pt x="167" y="413"/>
                  </a:moveTo>
                  <a:cubicBezTo>
                    <a:pt x="176" y="413"/>
                    <a:pt x="188" y="412"/>
                    <a:pt x="203" y="409"/>
                  </a:cubicBezTo>
                  <a:cubicBezTo>
                    <a:pt x="224" y="387"/>
                    <a:pt x="244" y="365"/>
                    <a:pt x="264" y="342"/>
                  </a:cubicBezTo>
                  <a:cubicBezTo>
                    <a:pt x="262" y="338"/>
                    <a:pt x="260" y="334"/>
                    <a:pt x="259" y="329"/>
                  </a:cubicBezTo>
                  <a:cubicBezTo>
                    <a:pt x="257" y="325"/>
                    <a:pt x="256" y="323"/>
                    <a:pt x="255" y="322"/>
                  </a:cubicBezTo>
                  <a:cubicBezTo>
                    <a:pt x="105" y="468"/>
                    <a:pt x="105" y="468"/>
                    <a:pt x="105" y="468"/>
                  </a:cubicBezTo>
                  <a:cubicBezTo>
                    <a:pt x="70" y="433"/>
                    <a:pt x="70" y="433"/>
                    <a:pt x="70" y="433"/>
                  </a:cubicBezTo>
                  <a:cubicBezTo>
                    <a:pt x="150" y="355"/>
                    <a:pt x="150" y="355"/>
                    <a:pt x="150" y="355"/>
                  </a:cubicBezTo>
                  <a:cubicBezTo>
                    <a:pt x="108" y="353"/>
                    <a:pt x="63" y="368"/>
                    <a:pt x="18" y="400"/>
                  </a:cubicBezTo>
                  <a:cubicBezTo>
                    <a:pt x="14" y="377"/>
                    <a:pt x="8" y="354"/>
                    <a:pt x="0" y="330"/>
                  </a:cubicBezTo>
                  <a:cubicBezTo>
                    <a:pt x="78" y="297"/>
                    <a:pt x="146" y="288"/>
                    <a:pt x="204" y="305"/>
                  </a:cubicBezTo>
                  <a:cubicBezTo>
                    <a:pt x="242" y="268"/>
                    <a:pt x="242" y="268"/>
                    <a:pt x="242" y="268"/>
                  </a:cubicBezTo>
                  <a:cubicBezTo>
                    <a:pt x="238" y="225"/>
                    <a:pt x="239" y="192"/>
                    <a:pt x="244" y="170"/>
                  </a:cubicBezTo>
                  <a:cubicBezTo>
                    <a:pt x="229" y="212"/>
                    <a:pt x="217" y="253"/>
                    <a:pt x="210" y="292"/>
                  </a:cubicBezTo>
                  <a:cubicBezTo>
                    <a:pt x="196" y="291"/>
                    <a:pt x="181" y="289"/>
                    <a:pt x="162" y="286"/>
                  </a:cubicBezTo>
                  <a:cubicBezTo>
                    <a:pt x="172" y="228"/>
                    <a:pt x="188" y="174"/>
                    <a:pt x="208" y="122"/>
                  </a:cubicBezTo>
                  <a:cubicBezTo>
                    <a:pt x="214" y="123"/>
                    <a:pt x="217" y="124"/>
                    <a:pt x="215" y="124"/>
                  </a:cubicBezTo>
                  <a:cubicBezTo>
                    <a:pt x="228" y="127"/>
                    <a:pt x="241" y="129"/>
                    <a:pt x="252" y="130"/>
                  </a:cubicBezTo>
                  <a:cubicBezTo>
                    <a:pt x="255" y="109"/>
                    <a:pt x="260" y="89"/>
                    <a:pt x="266" y="69"/>
                  </a:cubicBezTo>
                  <a:cubicBezTo>
                    <a:pt x="286" y="72"/>
                    <a:pt x="307" y="74"/>
                    <a:pt x="329" y="73"/>
                  </a:cubicBezTo>
                  <a:cubicBezTo>
                    <a:pt x="304" y="125"/>
                    <a:pt x="293" y="173"/>
                    <a:pt x="296" y="216"/>
                  </a:cubicBezTo>
                  <a:cubicBezTo>
                    <a:pt x="375" y="139"/>
                    <a:pt x="375" y="139"/>
                    <a:pt x="375" y="139"/>
                  </a:cubicBezTo>
                  <a:cubicBezTo>
                    <a:pt x="409" y="174"/>
                    <a:pt x="409" y="174"/>
                    <a:pt x="409" y="174"/>
                  </a:cubicBezTo>
                  <a:cubicBezTo>
                    <a:pt x="306" y="275"/>
                    <a:pt x="306" y="275"/>
                    <a:pt x="306" y="275"/>
                  </a:cubicBezTo>
                  <a:cubicBezTo>
                    <a:pt x="313" y="289"/>
                    <a:pt x="313" y="289"/>
                    <a:pt x="313" y="289"/>
                  </a:cubicBezTo>
                  <a:cubicBezTo>
                    <a:pt x="337" y="266"/>
                    <a:pt x="337" y="266"/>
                    <a:pt x="337" y="266"/>
                  </a:cubicBezTo>
                  <a:cubicBezTo>
                    <a:pt x="341" y="262"/>
                    <a:pt x="346" y="257"/>
                    <a:pt x="353" y="250"/>
                  </a:cubicBezTo>
                  <a:cubicBezTo>
                    <a:pt x="359" y="242"/>
                    <a:pt x="364" y="236"/>
                    <a:pt x="368" y="233"/>
                  </a:cubicBezTo>
                  <a:cubicBezTo>
                    <a:pt x="372" y="237"/>
                    <a:pt x="380" y="243"/>
                    <a:pt x="389" y="249"/>
                  </a:cubicBezTo>
                  <a:cubicBezTo>
                    <a:pt x="398" y="254"/>
                    <a:pt x="405" y="259"/>
                    <a:pt x="409" y="264"/>
                  </a:cubicBezTo>
                  <a:cubicBezTo>
                    <a:pt x="395" y="277"/>
                    <a:pt x="387" y="290"/>
                    <a:pt x="383" y="302"/>
                  </a:cubicBezTo>
                  <a:cubicBezTo>
                    <a:pt x="382" y="307"/>
                    <a:pt x="382" y="313"/>
                    <a:pt x="382" y="322"/>
                  </a:cubicBezTo>
                  <a:cubicBezTo>
                    <a:pt x="382" y="328"/>
                    <a:pt x="382" y="328"/>
                    <a:pt x="382" y="328"/>
                  </a:cubicBezTo>
                  <a:cubicBezTo>
                    <a:pt x="381" y="349"/>
                    <a:pt x="386" y="370"/>
                    <a:pt x="395" y="390"/>
                  </a:cubicBezTo>
                  <a:cubicBezTo>
                    <a:pt x="386" y="396"/>
                    <a:pt x="372" y="404"/>
                    <a:pt x="354" y="415"/>
                  </a:cubicBezTo>
                  <a:cubicBezTo>
                    <a:pt x="336" y="426"/>
                    <a:pt x="327" y="430"/>
                    <a:pt x="328" y="430"/>
                  </a:cubicBezTo>
                  <a:cubicBezTo>
                    <a:pt x="327" y="420"/>
                    <a:pt x="327" y="420"/>
                    <a:pt x="327" y="420"/>
                  </a:cubicBezTo>
                  <a:cubicBezTo>
                    <a:pt x="329" y="397"/>
                    <a:pt x="329" y="371"/>
                    <a:pt x="328" y="343"/>
                  </a:cubicBezTo>
                  <a:cubicBezTo>
                    <a:pt x="318" y="352"/>
                    <a:pt x="306" y="365"/>
                    <a:pt x="293" y="380"/>
                  </a:cubicBezTo>
                  <a:cubicBezTo>
                    <a:pt x="280" y="392"/>
                    <a:pt x="271" y="401"/>
                    <a:pt x="264" y="407"/>
                  </a:cubicBezTo>
                  <a:cubicBezTo>
                    <a:pt x="267" y="406"/>
                    <a:pt x="271" y="406"/>
                    <a:pt x="276" y="406"/>
                  </a:cubicBezTo>
                  <a:cubicBezTo>
                    <a:pt x="281" y="407"/>
                    <a:pt x="290" y="406"/>
                    <a:pt x="303" y="404"/>
                  </a:cubicBezTo>
                  <a:cubicBezTo>
                    <a:pt x="300" y="423"/>
                    <a:pt x="298" y="441"/>
                    <a:pt x="296" y="458"/>
                  </a:cubicBezTo>
                  <a:cubicBezTo>
                    <a:pt x="247" y="464"/>
                    <a:pt x="203" y="467"/>
                    <a:pt x="164" y="469"/>
                  </a:cubicBezTo>
                  <a:lnTo>
                    <a:pt x="167" y="413"/>
                  </a:lnTo>
                  <a:close/>
                  <a:moveTo>
                    <a:pt x="7" y="292"/>
                  </a:moveTo>
                  <a:cubicBezTo>
                    <a:pt x="16" y="231"/>
                    <a:pt x="32" y="177"/>
                    <a:pt x="55" y="132"/>
                  </a:cubicBezTo>
                  <a:cubicBezTo>
                    <a:pt x="76" y="91"/>
                    <a:pt x="107" y="47"/>
                    <a:pt x="150" y="0"/>
                  </a:cubicBezTo>
                  <a:cubicBezTo>
                    <a:pt x="159" y="6"/>
                    <a:pt x="173" y="11"/>
                    <a:pt x="194" y="15"/>
                  </a:cubicBezTo>
                  <a:cubicBezTo>
                    <a:pt x="198" y="16"/>
                    <a:pt x="201" y="17"/>
                    <a:pt x="204" y="18"/>
                  </a:cubicBezTo>
                  <a:cubicBezTo>
                    <a:pt x="201" y="21"/>
                    <a:pt x="197" y="26"/>
                    <a:pt x="192" y="33"/>
                  </a:cubicBezTo>
                  <a:cubicBezTo>
                    <a:pt x="151" y="74"/>
                    <a:pt x="124" y="108"/>
                    <a:pt x="111" y="136"/>
                  </a:cubicBezTo>
                  <a:cubicBezTo>
                    <a:pt x="85" y="182"/>
                    <a:pt x="72" y="233"/>
                    <a:pt x="72" y="289"/>
                  </a:cubicBezTo>
                  <a:cubicBezTo>
                    <a:pt x="63" y="289"/>
                    <a:pt x="50" y="289"/>
                    <a:pt x="32" y="291"/>
                  </a:cubicBezTo>
                  <a:cubicBezTo>
                    <a:pt x="22" y="292"/>
                    <a:pt x="14" y="293"/>
                    <a:pt x="8" y="293"/>
                  </a:cubicBezTo>
                  <a:lnTo>
                    <a:pt x="7" y="292"/>
                  </a:lnTo>
                  <a:close/>
                  <a:moveTo>
                    <a:pt x="89" y="281"/>
                  </a:moveTo>
                  <a:cubicBezTo>
                    <a:pt x="93" y="212"/>
                    <a:pt x="124" y="138"/>
                    <a:pt x="181" y="59"/>
                  </a:cubicBezTo>
                  <a:cubicBezTo>
                    <a:pt x="184" y="60"/>
                    <a:pt x="187" y="61"/>
                    <a:pt x="192" y="62"/>
                  </a:cubicBezTo>
                  <a:cubicBezTo>
                    <a:pt x="202" y="66"/>
                    <a:pt x="217" y="69"/>
                    <a:pt x="237" y="71"/>
                  </a:cubicBezTo>
                  <a:cubicBezTo>
                    <a:pt x="173" y="146"/>
                    <a:pt x="143" y="215"/>
                    <a:pt x="147" y="279"/>
                  </a:cubicBezTo>
                  <a:cubicBezTo>
                    <a:pt x="128" y="281"/>
                    <a:pt x="108" y="281"/>
                    <a:pt x="89" y="28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7" name="Freeform 62"/>
            <p:cNvSpPr>
              <a:spLocks noEditPoints="1"/>
            </p:cNvSpPr>
            <p:nvPr/>
          </p:nvSpPr>
          <p:spPr bwMode="auto">
            <a:xfrm>
              <a:off x="7022803" y="4643116"/>
              <a:ext cx="242245" cy="238241"/>
            </a:xfrm>
            <a:custGeom>
              <a:avLst/>
              <a:gdLst>
                <a:gd name="T0" fmla="*/ 329 w 475"/>
                <a:gd name="T1" fmla="*/ 128 h 468"/>
                <a:gd name="T2" fmla="*/ 475 w 475"/>
                <a:gd name="T3" fmla="*/ 297 h 468"/>
                <a:gd name="T4" fmla="*/ 456 w 475"/>
                <a:gd name="T5" fmla="*/ 316 h 468"/>
                <a:gd name="T6" fmla="*/ 432 w 475"/>
                <a:gd name="T7" fmla="*/ 337 h 468"/>
                <a:gd name="T8" fmla="*/ 421 w 475"/>
                <a:gd name="T9" fmla="*/ 339 h 468"/>
                <a:gd name="T10" fmla="*/ 393 w 475"/>
                <a:gd name="T11" fmla="*/ 297 h 468"/>
                <a:gd name="T12" fmla="*/ 218 w 475"/>
                <a:gd name="T13" fmla="*/ 468 h 468"/>
                <a:gd name="T14" fmla="*/ 178 w 475"/>
                <a:gd name="T15" fmla="*/ 428 h 468"/>
                <a:gd name="T16" fmla="*/ 358 w 475"/>
                <a:gd name="T17" fmla="*/ 253 h 468"/>
                <a:gd name="T18" fmla="*/ 324 w 475"/>
                <a:gd name="T19" fmla="*/ 215 h 468"/>
                <a:gd name="T20" fmla="*/ 151 w 475"/>
                <a:gd name="T21" fmla="*/ 383 h 468"/>
                <a:gd name="T22" fmla="*/ 102 w 475"/>
                <a:gd name="T23" fmla="*/ 328 h 468"/>
                <a:gd name="T24" fmla="*/ 29 w 475"/>
                <a:gd name="T25" fmla="*/ 244 h 468"/>
                <a:gd name="T26" fmla="*/ 4 w 475"/>
                <a:gd name="T27" fmla="*/ 184 h 468"/>
                <a:gd name="T28" fmla="*/ 55 w 475"/>
                <a:gd name="T29" fmla="*/ 103 h 468"/>
                <a:gd name="T30" fmla="*/ 69 w 475"/>
                <a:gd name="T31" fmla="*/ 110 h 468"/>
                <a:gd name="T32" fmla="*/ 118 w 475"/>
                <a:gd name="T33" fmla="*/ 134 h 468"/>
                <a:gd name="T34" fmla="*/ 78 w 475"/>
                <a:gd name="T35" fmla="*/ 178 h 468"/>
                <a:gd name="T36" fmla="*/ 92 w 475"/>
                <a:gd name="T37" fmla="*/ 212 h 468"/>
                <a:gd name="T38" fmla="*/ 160 w 475"/>
                <a:gd name="T39" fmla="*/ 293 h 468"/>
                <a:gd name="T40" fmla="*/ 329 w 475"/>
                <a:gd name="T41" fmla="*/ 128 h 468"/>
                <a:gd name="T42" fmla="*/ 358 w 475"/>
                <a:gd name="T43" fmla="*/ 39 h 468"/>
                <a:gd name="T44" fmla="*/ 157 w 475"/>
                <a:gd name="T45" fmla="*/ 235 h 468"/>
                <a:gd name="T46" fmla="*/ 119 w 475"/>
                <a:gd name="T47" fmla="*/ 196 h 468"/>
                <a:gd name="T48" fmla="*/ 320 w 475"/>
                <a:gd name="T49" fmla="*/ 0 h 468"/>
                <a:gd name="T50" fmla="*/ 358 w 475"/>
                <a:gd name="T51" fmla="*/ 39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5" h="468">
                  <a:moveTo>
                    <a:pt x="329" y="128"/>
                  </a:moveTo>
                  <a:cubicBezTo>
                    <a:pt x="376" y="184"/>
                    <a:pt x="425" y="240"/>
                    <a:pt x="475" y="297"/>
                  </a:cubicBezTo>
                  <a:cubicBezTo>
                    <a:pt x="471" y="301"/>
                    <a:pt x="465" y="307"/>
                    <a:pt x="456" y="316"/>
                  </a:cubicBezTo>
                  <a:cubicBezTo>
                    <a:pt x="444" y="325"/>
                    <a:pt x="436" y="332"/>
                    <a:pt x="432" y="337"/>
                  </a:cubicBezTo>
                  <a:cubicBezTo>
                    <a:pt x="425" y="341"/>
                    <a:pt x="422" y="342"/>
                    <a:pt x="421" y="339"/>
                  </a:cubicBezTo>
                  <a:cubicBezTo>
                    <a:pt x="414" y="325"/>
                    <a:pt x="405" y="311"/>
                    <a:pt x="393" y="297"/>
                  </a:cubicBezTo>
                  <a:cubicBezTo>
                    <a:pt x="218" y="468"/>
                    <a:pt x="218" y="468"/>
                    <a:pt x="218" y="468"/>
                  </a:cubicBezTo>
                  <a:cubicBezTo>
                    <a:pt x="178" y="428"/>
                    <a:pt x="178" y="428"/>
                    <a:pt x="178" y="428"/>
                  </a:cubicBezTo>
                  <a:cubicBezTo>
                    <a:pt x="358" y="253"/>
                    <a:pt x="358" y="253"/>
                    <a:pt x="358" y="253"/>
                  </a:cubicBezTo>
                  <a:cubicBezTo>
                    <a:pt x="324" y="215"/>
                    <a:pt x="324" y="215"/>
                    <a:pt x="324" y="215"/>
                  </a:cubicBezTo>
                  <a:cubicBezTo>
                    <a:pt x="151" y="383"/>
                    <a:pt x="151" y="383"/>
                    <a:pt x="151" y="383"/>
                  </a:cubicBezTo>
                  <a:cubicBezTo>
                    <a:pt x="140" y="371"/>
                    <a:pt x="124" y="353"/>
                    <a:pt x="102" y="328"/>
                  </a:cubicBezTo>
                  <a:cubicBezTo>
                    <a:pt x="68" y="291"/>
                    <a:pt x="44" y="263"/>
                    <a:pt x="29" y="244"/>
                  </a:cubicBezTo>
                  <a:cubicBezTo>
                    <a:pt x="9" y="222"/>
                    <a:pt x="0" y="202"/>
                    <a:pt x="4" y="184"/>
                  </a:cubicBezTo>
                  <a:cubicBezTo>
                    <a:pt x="5" y="169"/>
                    <a:pt x="22" y="142"/>
                    <a:pt x="55" y="103"/>
                  </a:cubicBezTo>
                  <a:cubicBezTo>
                    <a:pt x="69" y="110"/>
                    <a:pt x="69" y="110"/>
                    <a:pt x="69" y="110"/>
                  </a:cubicBezTo>
                  <a:cubicBezTo>
                    <a:pt x="92" y="123"/>
                    <a:pt x="108" y="131"/>
                    <a:pt x="118" y="134"/>
                  </a:cubicBezTo>
                  <a:cubicBezTo>
                    <a:pt x="93" y="156"/>
                    <a:pt x="80" y="171"/>
                    <a:pt x="78" y="178"/>
                  </a:cubicBezTo>
                  <a:cubicBezTo>
                    <a:pt x="75" y="186"/>
                    <a:pt x="80" y="198"/>
                    <a:pt x="92" y="212"/>
                  </a:cubicBezTo>
                  <a:cubicBezTo>
                    <a:pt x="113" y="239"/>
                    <a:pt x="136" y="266"/>
                    <a:pt x="160" y="293"/>
                  </a:cubicBezTo>
                  <a:lnTo>
                    <a:pt x="329" y="128"/>
                  </a:lnTo>
                  <a:close/>
                  <a:moveTo>
                    <a:pt x="358" y="39"/>
                  </a:moveTo>
                  <a:cubicBezTo>
                    <a:pt x="157" y="235"/>
                    <a:pt x="157" y="235"/>
                    <a:pt x="157" y="235"/>
                  </a:cubicBezTo>
                  <a:cubicBezTo>
                    <a:pt x="119" y="196"/>
                    <a:pt x="119" y="196"/>
                    <a:pt x="119" y="196"/>
                  </a:cubicBezTo>
                  <a:cubicBezTo>
                    <a:pt x="320" y="0"/>
                    <a:pt x="320" y="0"/>
                    <a:pt x="320" y="0"/>
                  </a:cubicBezTo>
                  <a:lnTo>
                    <a:pt x="358" y="3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8" name="Freeform 63"/>
            <p:cNvSpPr>
              <a:spLocks noEditPoints="1"/>
            </p:cNvSpPr>
            <p:nvPr/>
          </p:nvSpPr>
          <p:spPr bwMode="auto">
            <a:xfrm>
              <a:off x="6796574" y="4404875"/>
              <a:ext cx="270274" cy="270273"/>
            </a:xfrm>
            <a:custGeom>
              <a:avLst/>
              <a:gdLst>
                <a:gd name="T0" fmla="*/ 255 w 532"/>
                <a:gd name="T1" fmla="*/ 528 h 531"/>
                <a:gd name="T2" fmla="*/ 248 w 532"/>
                <a:gd name="T3" fmla="*/ 530 h 531"/>
                <a:gd name="T4" fmla="*/ 194 w 532"/>
                <a:gd name="T5" fmla="*/ 395 h 531"/>
                <a:gd name="T6" fmla="*/ 236 w 532"/>
                <a:gd name="T7" fmla="*/ 268 h 531"/>
                <a:gd name="T8" fmla="*/ 233 w 532"/>
                <a:gd name="T9" fmla="*/ 265 h 531"/>
                <a:gd name="T10" fmla="*/ 106 w 532"/>
                <a:gd name="T11" fmla="*/ 389 h 531"/>
                <a:gd name="T12" fmla="*/ 72 w 532"/>
                <a:gd name="T13" fmla="*/ 354 h 531"/>
                <a:gd name="T14" fmla="*/ 195 w 532"/>
                <a:gd name="T15" fmla="*/ 234 h 531"/>
                <a:gd name="T16" fmla="*/ 20 w 532"/>
                <a:gd name="T17" fmla="*/ 312 h 531"/>
                <a:gd name="T18" fmla="*/ 19 w 532"/>
                <a:gd name="T19" fmla="*/ 305 h 531"/>
                <a:gd name="T20" fmla="*/ 0 w 532"/>
                <a:gd name="T21" fmla="*/ 239 h 531"/>
                <a:gd name="T22" fmla="*/ 191 w 532"/>
                <a:gd name="T23" fmla="*/ 179 h 531"/>
                <a:gd name="T24" fmla="*/ 248 w 532"/>
                <a:gd name="T25" fmla="*/ 0 h 531"/>
                <a:gd name="T26" fmla="*/ 316 w 532"/>
                <a:gd name="T27" fmla="*/ 8 h 531"/>
                <a:gd name="T28" fmla="*/ 251 w 532"/>
                <a:gd name="T29" fmla="*/ 179 h 531"/>
                <a:gd name="T30" fmla="*/ 365 w 532"/>
                <a:gd name="T31" fmla="*/ 68 h 531"/>
                <a:gd name="T32" fmla="*/ 399 w 532"/>
                <a:gd name="T33" fmla="*/ 103 h 531"/>
                <a:gd name="T34" fmla="*/ 283 w 532"/>
                <a:gd name="T35" fmla="*/ 217 h 531"/>
                <a:gd name="T36" fmla="*/ 297 w 532"/>
                <a:gd name="T37" fmla="*/ 231 h 531"/>
                <a:gd name="T38" fmla="*/ 266 w 532"/>
                <a:gd name="T39" fmla="*/ 262 h 531"/>
                <a:gd name="T40" fmla="*/ 304 w 532"/>
                <a:gd name="T41" fmla="*/ 262 h 531"/>
                <a:gd name="T42" fmla="*/ 267 w 532"/>
                <a:gd name="T43" fmla="*/ 324 h 531"/>
                <a:gd name="T44" fmla="*/ 312 w 532"/>
                <a:gd name="T45" fmla="*/ 328 h 531"/>
                <a:gd name="T46" fmla="*/ 306 w 532"/>
                <a:gd name="T47" fmla="*/ 384 h 531"/>
                <a:gd name="T48" fmla="*/ 261 w 532"/>
                <a:gd name="T49" fmla="*/ 380 h 531"/>
                <a:gd name="T50" fmla="*/ 253 w 532"/>
                <a:gd name="T51" fmla="*/ 380 h 531"/>
                <a:gd name="T52" fmla="*/ 272 w 532"/>
                <a:gd name="T53" fmla="*/ 446 h 531"/>
                <a:gd name="T54" fmla="*/ 330 w 532"/>
                <a:gd name="T55" fmla="*/ 389 h 531"/>
                <a:gd name="T56" fmla="*/ 324 w 532"/>
                <a:gd name="T57" fmla="*/ 308 h 531"/>
                <a:gd name="T58" fmla="*/ 361 w 532"/>
                <a:gd name="T59" fmla="*/ 299 h 531"/>
                <a:gd name="T60" fmla="*/ 299 w 532"/>
                <a:gd name="T61" fmla="*/ 235 h 531"/>
                <a:gd name="T62" fmla="*/ 342 w 532"/>
                <a:gd name="T63" fmla="*/ 193 h 531"/>
                <a:gd name="T64" fmla="*/ 379 w 532"/>
                <a:gd name="T65" fmla="*/ 231 h 531"/>
                <a:gd name="T66" fmla="*/ 389 w 532"/>
                <a:gd name="T67" fmla="*/ 150 h 531"/>
                <a:gd name="T68" fmla="*/ 393 w 532"/>
                <a:gd name="T69" fmla="*/ 143 h 531"/>
                <a:gd name="T70" fmla="*/ 459 w 532"/>
                <a:gd name="T71" fmla="*/ 159 h 531"/>
                <a:gd name="T72" fmla="*/ 418 w 532"/>
                <a:gd name="T73" fmla="*/ 274 h 531"/>
                <a:gd name="T74" fmla="*/ 501 w 532"/>
                <a:gd name="T75" fmla="*/ 360 h 531"/>
                <a:gd name="T76" fmla="*/ 462 w 532"/>
                <a:gd name="T77" fmla="*/ 398 h 531"/>
                <a:gd name="T78" fmla="*/ 453 w 532"/>
                <a:gd name="T79" fmla="*/ 402 h 531"/>
                <a:gd name="T80" fmla="*/ 447 w 532"/>
                <a:gd name="T81" fmla="*/ 396 h 531"/>
                <a:gd name="T82" fmla="*/ 430 w 532"/>
                <a:gd name="T83" fmla="*/ 371 h 531"/>
                <a:gd name="T84" fmla="*/ 376 w 532"/>
                <a:gd name="T85" fmla="*/ 315 h 531"/>
                <a:gd name="T86" fmla="*/ 405 w 532"/>
                <a:gd name="T87" fmla="*/ 448 h 531"/>
                <a:gd name="T88" fmla="*/ 407 w 532"/>
                <a:gd name="T89" fmla="*/ 452 h 531"/>
                <a:gd name="T90" fmla="*/ 409 w 532"/>
                <a:gd name="T91" fmla="*/ 462 h 531"/>
                <a:gd name="T92" fmla="*/ 351 w 532"/>
                <a:gd name="T93" fmla="*/ 495 h 531"/>
                <a:gd name="T94" fmla="*/ 345 w 532"/>
                <a:gd name="T95" fmla="*/ 491 h 531"/>
                <a:gd name="T96" fmla="*/ 342 w 532"/>
                <a:gd name="T97" fmla="*/ 459 h 531"/>
                <a:gd name="T98" fmla="*/ 341 w 532"/>
                <a:gd name="T99" fmla="*/ 444 h 531"/>
                <a:gd name="T100" fmla="*/ 255 w 532"/>
                <a:gd name="T101" fmla="*/ 528 h 531"/>
                <a:gd name="T102" fmla="*/ 503 w 532"/>
                <a:gd name="T103" fmla="*/ 313 h 531"/>
                <a:gd name="T104" fmla="*/ 440 w 532"/>
                <a:gd name="T105" fmla="*/ 277 h 531"/>
                <a:gd name="T106" fmla="*/ 464 w 532"/>
                <a:gd name="T107" fmla="*/ 227 h 531"/>
                <a:gd name="T108" fmla="*/ 519 w 532"/>
                <a:gd name="T109" fmla="*/ 253 h 531"/>
                <a:gd name="T110" fmla="*/ 532 w 532"/>
                <a:gd name="T111" fmla="*/ 259 h 531"/>
                <a:gd name="T112" fmla="*/ 503 w 532"/>
                <a:gd name="T113" fmla="*/ 313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2" h="531">
                  <a:moveTo>
                    <a:pt x="255" y="528"/>
                  </a:moveTo>
                  <a:cubicBezTo>
                    <a:pt x="252" y="531"/>
                    <a:pt x="250" y="531"/>
                    <a:pt x="248" y="530"/>
                  </a:cubicBezTo>
                  <a:cubicBezTo>
                    <a:pt x="210" y="481"/>
                    <a:pt x="191" y="436"/>
                    <a:pt x="194" y="395"/>
                  </a:cubicBezTo>
                  <a:cubicBezTo>
                    <a:pt x="193" y="359"/>
                    <a:pt x="207" y="317"/>
                    <a:pt x="236" y="268"/>
                  </a:cubicBezTo>
                  <a:cubicBezTo>
                    <a:pt x="233" y="265"/>
                    <a:pt x="233" y="265"/>
                    <a:pt x="233" y="265"/>
                  </a:cubicBezTo>
                  <a:cubicBezTo>
                    <a:pt x="106" y="389"/>
                    <a:pt x="106" y="389"/>
                    <a:pt x="106" y="389"/>
                  </a:cubicBezTo>
                  <a:cubicBezTo>
                    <a:pt x="72" y="354"/>
                    <a:pt x="72" y="354"/>
                    <a:pt x="72" y="354"/>
                  </a:cubicBezTo>
                  <a:cubicBezTo>
                    <a:pt x="195" y="234"/>
                    <a:pt x="195" y="234"/>
                    <a:pt x="195" y="234"/>
                  </a:cubicBezTo>
                  <a:cubicBezTo>
                    <a:pt x="140" y="224"/>
                    <a:pt x="81" y="250"/>
                    <a:pt x="20" y="312"/>
                  </a:cubicBezTo>
                  <a:cubicBezTo>
                    <a:pt x="19" y="305"/>
                    <a:pt x="19" y="305"/>
                    <a:pt x="19" y="305"/>
                  </a:cubicBezTo>
                  <a:cubicBezTo>
                    <a:pt x="15" y="281"/>
                    <a:pt x="8" y="259"/>
                    <a:pt x="0" y="239"/>
                  </a:cubicBezTo>
                  <a:cubicBezTo>
                    <a:pt x="68" y="192"/>
                    <a:pt x="132" y="172"/>
                    <a:pt x="191" y="179"/>
                  </a:cubicBezTo>
                  <a:cubicBezTo>
                    <a:pt x="178" y="128"/>
                    <a:pt x="197" y="68"/>
                    <a:pt x="248" y="0"/>
                  </a:cubicBezTo>
                  <a:cubicBezTo>
                    <a:pt x="268" y="9"/>
                    <a:pt x="291" y="12"/>
                    <a:pt x="316" y="8"/>
                  </a:cubicBezTo>
                  <a:cubicBezTo>
                    <a:pt x="258" y="77"/>
                    <a:pt x="236" y="134"/>
                    <a:pt x="251" y="179"/>
                  </a:cubicBezTo>
                  <a:cubicBezTo>
                    <a:pt x="365" y="68"/>
                    <a:pt x="365" y="68"/>
                    <a:pt x="365" y="68"/>
                  </a:cubicBezTo>
                  <a:cubicBezTo>
                    <a:pt x="399" y="103"/>
                    <a:pt x="399" y="103"/>
                    <a:pt x="399" y="103"/>
                  </a:cubicBezTo>
                  <a:cubicBezTo>
                    <a:pt x="283" y="217"/>
                    <a:pt x="283" y="217"/>
                    <a:pt x="283" y="217"/>
                  </a:cubicBezTo>
                  <a:cubicBezTo>
                    <a:pt x="297" y="231"/>
                    <a:pt x="297" y="231"/>
                    <a:pt x="297" y="231"/>
                  </a:cubicBezTo>
                  <a:cubicBezTo>
                    <a:pt x="266" y="262"/>
                    <a:pt x="266" y="262"/>
                    <a:pt x="266" y="262"/>
                  </a:cubicBezTo>
                  <a:cubicBezTo>
                    <a:pt x="278" y="264"/>
                    <a:pt x="290" y="265"/>
                    <a:pt x="304" y="262"/>
                  </a:cubicBezTo>
                  <a:cubicBezTo>
                    <a:pt x="289" y="282"/>
                    <a:pt x="277" y="302"/>
                    <a:pt x="267" y="324"/>
                  </a:cubicBezTo>
                  <a:cubicBezTo>
                    <a:pt x="271" y="329"/>
                    <a:pt x="286" y="330"/>
                    <a:pt x="312" y="328"/>
                  </a:cubicBezTo>
                  <a:cubicBezTo>
                    <a:pt x="306" y="384"/>
                    <a:pt x="306" y="384"/>
                    <a:pt x="306" y="384"/>
                  </a:cubicBezTo>
                  <a:cubicBezTo>
                    <a:pt x="297" y="383"/>
                    <a:pt x="282" y="382"/>
                    <a:pt x="261" y="380"/>
                  </a:cubicBezTo>
                  <a:cubicBezTo>
                    <a:pt x="275" y="382"/>
                    <a:pt x="272" y="382"/>
                    <a:pt x="253" y="380"/>
                  </a:cubicBezTo>
                  <a:cubicBezTo>
                    <a:pt x="251" y="404"/>
                    <a:pt x="258" y="426"/>
                    <a:pt x="272" y="446"/>
                  </a:cubicBezTo>
                  <a:cubicBezTo>
                    <a:pt x="330" y="389"/>
                    <a:pt x="330" y="389"/>
                    <a:pt x="330" y="389"/>
                  </a:cubicBezTo>
                  <a:cubicBezTo>
                    <a:pt x="325" y="363"/>
                    <a:pt x="323" y="335"/>
                    <a:pt x="324" y="308"/>
                  </a:cubicBezTo>
                  <a:cubicBezTo>
                    <a:pt x="339" y="305"/>
                    <a:pt x="351" y="302"/>
                    <a:pt x="361" y="299"/>
                  </a:cubicBezTo>
                  <a:cubicBezTo>
                    <a:pt x="299" y="235"/>
                    <a:pt x="299" y="235"/>
                    <a:pt x="299" y="235"/>
                  </a:cubicBezTo>
                  <a:cubicBezTo>
                    <a:pt x="342" y="193"/>
                    <a:pt x="342" y="193"/>
                    <a:pt x="342" y="193"/>
                  </a:cubicBezTo>
                  <a:cubicBezTo>
                    <a:pt x="379" y="231"/>
                    <a:pt x="379" y="231"/>
                    <a:pt x="379" y="231"/>
                  </a:cubicBezTo>
                  <a:cubicBezTo>
                    <a:pt x="384" y="190"/>
                    <a:pt x="387" y="162"/>
                    <a:pt x="389" y="150"/>
                  </a:cubicBezTo>
                  <a:cubicBezTo>
                    <a:pt x="388" y="146"/>
                    <a:pt x="390" y="143"/>
                    <a:pt x="393" y="143"/>
                  </a:cubicBezTo>
                  <a:cubicBezTo>
                    <a:pt x="407" y="146"/>
                    <a:pt x="428" y="151"/>
                    <a:pt x="459" y="159"/>
                  </a:cubicBezTo>
                  <a:cubicBezTo>
                    <a:pt x="438" y="195"/>
                    <a:pt x="424" y="234"/>
                    <a:pt x="418" y="274"/>
                  </a:cubicBezTo>
                  <a:cubicBezTo>
                    <a:pt x="501" y="360"/>
                    <a:pt x="501" y="360"/>
                    <a:pt x="501" y="360"/>
                  </a:cubicBezTo>
                  <a:cubicBezTo>
                    <a:pt x="478" y="382"/>
                    <a:pt x="465" y="395"/>
                    <a:pt x="462" y="398"/>
                  </a:cubicBezTo>
                  <a:cubicBezTo>
                    <a:pt x="458" y="402"/>
                    <a:pt x="454" y="403"/>
                    <a:pt x="453" y="402"/>
                  </a:cubicBezTo>
                  <a:cubicBezTo>
                    <a:pt x="451" y="402"/>
                    <a:pt x="449" y="400"/>
                    <a:pt x="447" y="396"/>
                  </a:cubicBezTo>
                  <a:cubicBezTo>
                    <a:pt x="443" y="386"/>
                    <a:pt x="437" y="378"/>
                    <a:pt x="430" y="371"/>
                  </a:cubicBezTo>
                  <a:cubicBezTo>
                    <a:pt x="376" y="315"/>
                    <a:pt x="376" y="315"/>
                    <a:pt x="376" y="315"/>
                  </a:cubicBezTo>
                  <a:cubicBezTo>
                    <a:pt x="375" y="357"/>
                    <a:pt x="385" y="401"/>
                    <a:pt x="405" y="448"/>
                  </a:cubicBezTo>
                  <a:cubicBezTo>
                    <a:pt x="406" y="449"/>
                    <a:pt x="406" y="450"/>
                    <a:pt x="407" y="452"/>
                  </a:cubicBezTo>
                  <a:cubicBezTo>
                    <a:pt x="410" y="457"/>
                    <a:pt x="411" y="461"/>
                    <a:pt x="409" y="462"/>
                  </a:cubicBezTo>
                  <a:cubicBezTo>
                    <a:pt x="396" y="472"/>
                    <a:pt x="376" y="483"/>
                    <a:pt x="351" y="495"/>
                  </a:cubicBezTo>
                  <a:cubicBezTo>
                    <a:pt x="348" y="495"/>
                    <a:pt x="346" y="494"/>
                    <a:pt x="345" y="491"/>
                  </a:cubicBezTo>
                  <a:cubicBezTo>
                    <a:pt x="345" y="484"/>
                    <a:pt x="344" y="473"/>
                    <a:pt x="342" y="459"/>
                  </a:cubicBezTo>
                  <a:cubicBezTo>
                    <a:pt x="342" y="453"/>
                    <a:pt x="341" y="448"/>
                    <a:pt x="341" y="444"/>
                  </a:cubicBezTo>
                  <a:lnTo>
                    <a:pt x="255" y="528"/>
                  </a:lnTo>
                  <a:close/>
                  <a:moveTo>
                    <a:pt x="503" y="313"/>
                  </a:moveTo>
                  <a:cubicBezTo>
                    <a:pt x="440" y="277"/>
                    <a:pt x="440" y="277"/>
                    <a:pt x="440" y="277"/>
                  </a:cubicBezTo>
                  <a:cubicBezTo>
                    <a:pt x="464" y="227"/>
                    <a:pt x="464" y="227"/>
                    <a:pt x="464" y="227"/>
                  </a:cubicBezTo>
                  <a:cubicBezTo>
                    <a:pt x="481" y="237"/>
                    <a:pt x="499" y="246"/>
                    <a:pt x="519" y="253"/>
                  </a:cubicBezTo>
                  <a:cubicBezTo>
                    <a:pt x="527" y="256"/>
                    <a:pt x="531" y="258"/>
                    <a:pt x="532" y="259"/>
                  </a:cubicBezTo>
                  <a:lnTo>
                    <a:pt x="503" y="3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9" name="Freeform 64"/>
            <p:cNvSpPr>
              <a:spLocks noEditPoints="1"/>
            </p:cNvSpPr>
            <p:nvPr/>
          </p:nvSpPr>
          <p:spPr bwMode="auto">
            <a:xfrm>
              <a:off x="8328125" y="3948414"/>
              <a:ext cx="240243" cy="234237"/>
            </a:xfrm>
            <a:custGeom>
              <a:avLst/>
              <a:gdLst>
                <a:gd name="T0" fmla="*/ 473 w 473"/>
                <a:gd name="T1" fmla="*/ 131 h 457"/>
                <a:gd name="T2" fmla="*/ 461 w 473"/>
                <a:gd name="T3" fmla="*/ 190 h 457"/>
                <a:gd name="T4" fmla="*/ 411 w 473"/>
                <a:gd name="T5" fmla="*/ 180 h 457"/>
                <a:gd name="T6" fmla="*/ 358 w 473"/>
                <a:gd name="T7" fmla="*/ 214 h 457"/>
                <a:gd name="T8" fmla="*/ 304 w 473"/>
                <a:gd name="T9" fmla="*/ 293 h 457"/>
                <a:gd name="T10" fmla="*/ 356 w 473"/>
                <a:gd name="T11" fmla="*/ 229 h 457"/>
                <a:gd name="T12" fmla="*/ 393 w 473"/>
                <a:gd name="T13" fmla="*/ 305 h 457"/>
                <a:gd name="T14" fmla="*/ 436 w 473"/>
                <a:gd name="T15" fmla="*/ 360 h 457"/>
                <a:gd name="T16" fmla="*/ 416 w 473"/>
                <a:gd name="T17" fmla="*/ 376 h 457"/>
                <a:gd name="T18" fmla="*/ 383 w 473"/>
                <a:gd name="T19" fmla="*/ 369 h 457"/>
                <a:gd name="T20" fmla="*/ 323 w 473"/>
                <a:gd name="T21" fmla="*/ 436 h 457"/>
                <a:gd name="T22" fmla="*/ 294 w 473"/>
                <a:gd name="T23" fmla="*/ 354 h 457"/>
                <a:gd name="T24" fmla="*/ 227 w 473"/>
                <a:gd name="T25" fmla="*/ 449 h 457"/>
                <a:gd name="T26" fmla="*/ 199 w 473"/>
                <a:gd name="T27" fmla="*/ 387 h 457"/>
                <a:gd name="T28" fmla="*/ 141 w 473"/>
                <a:gd name="T29" fmla="*/ 427 h 457"/>
                <a:gd name="T30" fmla="*/ 31 w 473"/>
                <a:gd name="T31" fmla="*/ 360 h 457"/>
                <a:gd name="T32" fmla="*/ 9 w 473"/>
                <a:gd name="T33" fmla="*/ 259 h 457"/>
                <a:gd name="T34" fmla="*/ 63 w 473"/>
                <a:gd name="T35" fmla="*/ 293 h 457"/>
                <a:gd name="T36" fmla="*/ 158 w 473"/>
                <a:gd name="T37" fmla="*/ 318 h 457"/>
                <a:gd name="T38" fmla="*/ 122 w 473"/>
                <a:gd name="T39" fmla="*/ 270 h 457"/>
                <a:gd name="T40" fmla="*/ 81 w 473"/>
                <a:gd name="T41" fmla="*/ 215 h 457"/>
                <a:gd name="T42" fmla="*/ 171 w 473"/>
                <a:gd name="T43" fmla="*/ 237 h 457"/>
                <a:gd name="T44" fmla="*/ 204 w 473"/>
                <a:gd name="T45" fmla="*/ 189 h 457"/>
                <a:gd name="T46" fmla="*/ 33 w 473"/>
                <a:gd name="T47" fmla="*/ 120 h 457"/>
                <a:gd name="T48" fmla="*/ 184 w 473"/>
                <a:gd name="T49" fmla="*/ 85 h 457"/>
                <a:gd name="T50" fmla="*/ 162 w 473"/>
                <a:gd name="T51" fmla="*/ 22 h 457"/>
                <a:gd name="T52" fmla="*/ 173 w 473"/>
                <a:gd name="T53" fmla="*/ 12 h 457"/>
                <a:gd name="T54" fmla="*/ 230 w 473"/>
                <a:gd name="T55" fmla="*/ 10 h 457"/>
                <a:gd name="T56" fmla="*/ 324 w 473"/>
                <a:gd name="T57" fmla="*/ 107 h 457"/>
                <a:gd name="T58" fmla="*/ 267 w 473"/>
                <a:gd name="T59" fmla="*/ 56 h 457"/>
                <a:gd name="T60" fmla="*/ 447 w 473"/>
                <a:gd name="T61" fmla="*/ 56 h 457"/>
                <a:gd name="T62" fmla="*/ 428 w 473"/>
                <a:gd name="T63" fmla="*/ 110 h 457"/>
                <a:gd name="T64" fmla="*/ 376 w 473"/>
                <a:gd name="T65" fmla="*/ 115 h 457"/>
                <a:gd name="T66" fmla="*/ 208 w 473"/>
                <a:gd name="T67" fmla="*/ 326 h 457"/>
                <a:gd name="T68" fmla="*/ 268 w 473"/>
                <a:gd name="T69" fmla="*/ 192 h 457"/>
                <a:gd name="T70" fmla="*/ 314 w 473"/>
                <a:gd name="T71" fmla="*/ 165 h 457"/>
                <a:gd name="T72" fmla="*/ 255 w 473"/>
                <a:gd name="T73" fmla="*/ 192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3" h="457">
                  <a:moveTo>
                    <a:pt x="376" y="115"/>
                  </a:moveTo>
                  <a:cubicBezTo>
                    <a:pt x="473" y="131"/>
                    <a:pt x="473" y="131"/>
                    <a:pt x="473" y="131"/>
                  </a:cubicBezTo>
                  <a:cubicBezTo>
                    <a:pt x="468" y="158"/>
                    <a:pt x="466" y="174"/>
                    <a:pt x="465" y="177"/>
                  </a:cubicBezTo>
                  <a:cubicBezTo>
                    <a:pt x="464" y="184"/>
                    <a:pt x="463" y="188"/>
                    <a:pt x="461" y="190"/>
                  </a:cubicBezTo>
                  <a:cubicBezTo>
                    <a:pt x="460" y="192"/>
                    <a:pt x="455" y="192"/>
                    <a:pt x="448" y="190"/>
                  </a:cubicBezTo>
                  <a:cubicBezTo>
                    <a:pt x="436" y="185"/>
                    <a:pt x="424" y="182"/>
                    <a:pt x="411" y="180"/>
                  </a:cubicBezTo>
                  <a:cubicBezTo>
                    <a:pt x="365" y="173"/>
                    <a:pt x="365" y="173"/>
                    <a:pt x="365" y="173"/>
                  </a:cubicBezTo>
                  <a:cubicBezTo>
                    <a:pt x="358" y="214"/>
                    <a:pt x="358" y="214"/>
                    <a:pt x="358" y="214"/>
                  </a:cubicBezTo>
                  <a:cubicBezTo>
                    <a:pt x="317" y="207"/>
                    <a:pt x="317" y="207"/>
                    <a:pt x="317" y="207"/>
                  </a:cubicBezTo>
                  <a:cubicBezTo>
                    <a:pt x="304" y="293"/>
                    <a:pt x="304" y="293"/>
                    <a:pt x="304" y="293"/>
                  </a:cubicBezTo>
                  <a:cubicBezTo>
                    <a:pt x="345" y="300"/>
                    <a:pt x="345" y="300"/>
                    <a:pt x="345" y="300"/>
                  </a:cubicBezTo>
                  <a:cubicBezTo>
                    <a:pt x="356" y="229"/>
                    <a:pt x="356" y="229"/>
                    <a:pt x="356" y="229"/>
                  </a:cubicBezTo>
                  <a:cubicBezTo>
                    <a:pt x="404" y="237"/>
                    <a:pt x="404" y="237"/>
                    <a:pt x="404" y="237"/>
                  </a:cubicBezTo>
                  <a:cubicBezTo>
                    <a:pt x="393" y="305"/>
                    <a:pt x="393" y="305"/>
                    <a:pt x="393" y="305"/>
                  </a:cubicBezTo>
                  <a:cubicBezTo>
                    <a:pt x="444" y="314"/>
                    <a:pt x="444" y="314"/>
                    <a:pt x="444" y="314"/>
                  </a:cubicBezTo>
                  <a:cubicBezTo>
                    <a:pt x="440" y="338"/>
                    <a:pt x="437" y="354"/>
                    <a:pt x="436" y="360"/>
                  </a:cubicBezTo>
                  <a:cubicBezTo>
                    <a:pt x="435" y="368"/>
                    <a:pt x="434" y="372"/>
                    <a:pt x="432" y="375"/>
                  </a:cubicBezTo>
                  <a:cubicBezTo>
                    <a:pt x="430" y="378"/>
                    <a:pt x="425" y="379"/>
                    <a:pt x="416" y="376"/>
                  </a:cubicBezTo>
                  <a:cubicBezTo>
                    <a:pt x="408" y="373"/>
                    <a:pt x="400" y="371"/>
                    <a:pt x="393" y="370"/>
                  </a:cubicBezTo>
                  <a:cubicBezTo>
                    <a:pt x="383" y="369"/>
                    <a:pt x="383" y="369"/>
                    <a:pt x="383" y="369"/>
                  </a:cubicBezTo>
                  <a:cubicBezTo>
                    <a:pt x="371" y="443"/>
                    <a:pt x="371" y="443"/>
                    <a:pt x="371" y="443"/>
                  </a:cubicBezTo>
                  <a:cubicBezTo>
                    <a:pt x="323" y="436"/>
                    <a:pt x="323" y="436"/>
                    <a:pt x="323" y="436"/>
                  </a:cubicBezTo>
                  <a:cubicBezTo>
                    <a:pt x="335" y="361"/>
                    <a:pt x="335" y="361"/>
                    <a:pt x="335" y="361"/>
                  </a:cubicBezTo>
                  <a:cubicBezTo>
                    <a:pt x="294" y="354"/>
                    <a:pt x="294" y="354"/>
                    <a:pt x="294" y="354"/>
                  </a:cubicBezTo>
                  <a:cubicBezTo>
                    <a:pt x="277" y="457"/>
                    <a:pt x="277" y="457"/>
                    <a:pt x="277" y="457"/>
                  </a:cubicBezTo>
                  <a:cubicBezTo>
                    <a:pt x="227" y="449"/>
                    <a:pt x="227" y="449"/>
                    <a:pt x="227" y="449"/>
                  </a:cubicBezTo>
                  <a:cubicBezTo>
                    <a:pt x="236" y="393"/>
                    <a:pt x="236" y="393"/>
                    <a:pt x="236" y="393"/>
                  </a:cubicBezTo>
                  <a:cubicBezTo>
                    <a:pt x="199" y="387"/>
                    <a:pt x="199" y="387"/>
                    <a:pt x="199" y="387"/>
                  </a:cubicBezTo>
                  <a:cubicBezTo>
                    <a:pt x="191" y="435"/>
                    <a:pt x="191" y="435"/>
                    <a:pt x="191" y="435"/>
                  </a:cubicBezTo>
                  <a:cubicBezTo>
                    <a:pt x="141" y="427"/>
                    <a:pt x="141" y="427"/>
                    <a:pt x="141" y="427"/>
                  </a:cubicBezTo>
                  <a:cubicBezTo>
                    <a:pt x="148" y="379"/>
                    <a:pt x="148" y="379"/>
                    <a:pt x="148" y="379"/>
                  </a:cubicBezTo>
                  <a:cubicBezTo>
                    <a:pt x="31" y="360"/>
                    <a:pt x="31" y="360"/>
                    <a:pt x="31" y="360"/>
                  </a:cubicBezTo>
                  <a:cubicBezTo>
                    <a:pt x="15" y="358"/>
                    <a:pt x="6" y="349"/>
                    <a:pt x="3" y="335"/>
                  </a:cubicBezTo>
                  <a:cubicBezTo>
                    <a:pt x="0" y="321"/>
                    <a:pt x="2" y="296"/>
                    <a:pt x="9" y="259"/>
                  </a:cubicBezTo>
                  <a:cubicBezTo>
                    <a:pt x="36" y="257"/>
                    <a:pt x="56" y="254"/>
                    <a:pt x="68" y="250"/>
                  </a:cubicBezTo>
                  <a:cubicBezTo>
                    <a:pt x="63" y="274"/>
                    <a:pt x="61" y="289"/>
                    <a:pt x="63" y="293"/>
                  </a:cubicBezTo>
                  <a:cubicBezTo>
                    <a:pt x="63" y="299"/>
                    <a:pt x="67" y="303"/>
                    <a:pt x="76" y="304"/>
                  </a:cubicBezTo>
                  <a:cubicBezTo>
                    <a:pt x="158" y="318"/>
                    <a:pt x="158" y="318"/>
                    <a:pt x="158" y="318"/>
                  </a:cubicBezTo>
                  <a:cubicBezTo>
                    <a:pt x="168" y="256"/>
                    <a:pt x="168" y="256"/>
                    <a:pt x="168" y="256"/>
                  </a:cubicBezTo>
                  <a:cubicBezTo>
                    <a:pt x="159" y="258"/>
                    <a:pt x="143" y="263"/>
                    <a:pt x="122" y="270"/>
                  </a:cubicBezTo>
                  <a:cubicBezTo>
                    <a:pt x="110" y="274"/>
                    <a:pt x="103" y="276"/>
                    <a:pt x="102" y="276"/>
                  </a:cubicBezTo>
                  <a:cubicBezTo>
                    <a:pt x="81" y="215"/>
                    <a:pt x="81" y="215"/>
                    <a:pt x="81" y="215"/>
                  </a:cubicBezTo>
                  <a:cubicBezTo>
                    <a:pt x="111" y="206"/>
                    <a:pt x="134" y="198"/>
                    <a:pt x="152" y="192"/>
                  </a:cubicBezTo>
                  <a:cubicBezTo>
                    <a:pt x="171" y="237"/>
                    <a:pt x="171" y="237"/>
                    <a:pt x="171" y="237"/>
                  </a:cubicBezTo>
                  <a:cubicBezTo>
                    <a:pt x="179" y="185"/>
                    <a:pt x="179" y="185"/>
                    <a:pt x="179" y="185"/>
                  </a:cubicBezTo>
                  <a:cubicBezTo>
                    <a:pt x="204" y="189"/>
                    <a:pt x="204" y="189"/>
                    <a:pt x="204" y="189"/>
                  </a:cubicBezTo>
                  <a:cubicBezTo>
                    <a:pt x="193" y="145"/>
                    <a:pt x="193" y="145"/>
                    <a:pt x="193" y="145"/>
                  </a:cubicBezTo>
                  <a:cubicBezTo>
                    <a:pt x="33" y="120"/>
                    <a:pt x="33" y="120"/>
                    <a:pt x="33" y="120"/>
                  </a:cubicBezTo>
                  <a:cubicBezTo>
                    <a:pt x="42" y="62"/>
                    <a:pt x="42" y="62"/>
                    <a:pt x="42" y="62"/>
                  </a:cubicBezTo>
                  <a:cubicBezTo>
                    <a:pt x="184" y="85"/>
                    <a:pt x="184" y="85"/>
                    <a:pt x="184" y="85"/>
                  </a:cubicBezTo>
                  <a:cubicBezTo>
                    <a:pt x="181" y="78"/>
                    <a:pt x="178" y="68"/>
                    <a:pt x="174" y="54"/>
                  </a:cubicBezTo>
                  <a:cubicBezTo>
                    <a:pt x="168" y="40"/>
                    <a:pt x="164" y="29"/>
                    <a:pt x="162" y="22"/>
                  </a:cubicBezTo>
                  <a:cubicBezTo>
                    <a:pt x="161" y="19"/>
                    <a:pt x="162" y="17"/>
                    <a:pt x="165" y="15"/>
                  </a:cubicBezTo>
                  <a:cubicBezTo>
                    <a:pt x="174" y="12"/>
                    <a:pt x="177" y="12"/>
                    <a:pt x="173" y="12"/>
                  </a:cubicBezTo>
                  <a:cubicBezTo>
                    <a:pt x="199" y="6"/>
                    <a:pt x="218" y="2"/>
                    <a:pt x="230" y="0"/>
                  </a:cubicBezTo>
                  <a:cubicBezTo>
                    <a:pt x="230" y="10"/>
                    <a:pt x="230" y="10"/>
                    <a:pt x="230" y="10"/>
                  </a:cubicBezTo>
                  <a:cubicBezTo>
                    <a:pt x="231" y="39"/>
                    <a:pt x="234" y="67"/>
                    <a:pt x="240" y="94"/>
                  </a:cubicBezTo>
                  <a:cubicBezTo>
                    <a:pt x="324" y="107"/>
                    <a:pt x="324" y="107"/>
                    <a:pt x="324" y="107"/>
                  </a:cubicBezTo>
                  <a:cubicBezTo>
                    <a:pt x="328" y="79"/>
                    <a:pt x="328" y="79"/>
                    <a:pt x="328" y="79"/>
                  </a:cubicBezTo>
                  <a:cubicBezTo>
                    <a:pt x="306" y="72"/>
                    <a:pt x="286" y="64"/>
                    <a:pt x="267" y="56"/>
                  </a:cubicBezTo>
                  <a:cubicBezTo>
                    <a:pt x="279" y="36"/>
                    <a:pt x="287" y="21"/>
                    <a:pt x="291" y="10"/>
                  </a:cubicBezTo>
                  <a:cubicBezTo>
                    <a:pt x="338" y="32"/>
                    <a:pt x="389" y="47"/>
                    <a:pt x="447" y="56"/>
                  </a:cubicBezTo>
                  <a:cubicBezTo>
                    <a:pt x="443" y="67"/>
                    <a:pt x="443" y="67"/>
                    <a:pt x="443" y="67"/>
                  </a:cubicBezTo>
                  <a:cubicBezTo>
                    <a:pt x="436" y="85"/>
                    <a:pt x="431" y="99"/>
                    <a:pt x="428" y="110"/>
                  </a:cubicBezTo>
                  <a:cubicBezTo>
                    <a:pt x="412" y="107"/>
                    <a:pt x="396" y="101"/>
                    <a:pt x="379" y="95"/>
                  </a:cubicBezTo>
                  <a:lnTo>
                    <a:pt x="376" y="115"/>
                  </a:lnTo>
                  <a:close/>
                  <a:moveTo>
                    <a:pt x="230" y="191"/>
                  </a:moveTo>
                  <a:cubicBezTo>
                    <a:pt x="208" y="326"/>
                    <a:pt x="208" y="326"/>
                    <a:pt x="208" y="326"/>
                  </a:cubicBezTo>
                  <a:cubicBezTo>
                    <a:pt x="246" y="332"/>
                    <a:pt x="246" y="332"/>
                    <a:pt x="246" y="332"/>
                  </a:cubicBezTo>
                  <a:cubicBezTo>
                    <a:pt x="268" y="192"/>
                    <a:pt x="268" y="192"/>
                    <a:pt x="268" y="192"/>
                  </a:cubicBezTo>
                  <a:cubicBezTo>
                    <a:pt x="309" y="198"/>
                    <a:pt x="309" y="198"/>
                    <a:pt x="309" y="198"/>
                  </a:cubicBezTo>
                  <a:cubicBezTo>
                    <a:pt x="314" y="165"/>
                    <a:pt x="314" y="165"/>
                    <a:pt x="314" y="165"/>
                  </a:cubicBezTo>
                  <a:cubicBezTo>
                    <a:pt x="247" y="154"/>
                    <a:pt x="247" y="154"/>
                    <a:pt x="247" y="154"/>
                  </a:cubicBezTo>
                  <a:cubicBezTo>
                    <a:pt x="255" y="192"/>
                    <a:pt x="255" y="192"/>
                    <a:pt x="255" y="192"/>
                  </a:cubicBezTo>
                  <a:lnTo>
                    <a:pt x="230" y="19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0" name="Freeform 65"/>
            <p:cNvSpPr>
              <a:spLocks noEditPoints="1"/>
            </p:cNvSpPr>
            <p:nvPr/>
          </p:nvSpPr>
          <p:spPr bwMode="auto">
            <a:xfrm>
              <a:off x="8035829" y="3892357"/>
              <a:ext cx="236239" cy="244247"/>
            </a:xfrm>
            <a:custGeom>
              <a:avLst/>
              <a:gdLst>
                <a:gd name="T0" fmla="*/ 426 w 465"/>
                <a:gd name="T1" fmla="*/ 409 h 478"/>
                <a:gd name="T2" fmla="*/ 416 w 465"/>
                <a:gd name="T3" fmla="*/ 459 h 478"/>
                <a:gd name="T4" fmla="*/ 408 w 465"/>
                <a:gd name="T5" fmla="*/ 477 h 478"/>
                <a:gd name="T6" fmla="*/ 400 w 465"/>
                <a:gd name="T7" fmla="*/ 476 h 478"/>
                <a:gd name="T8" fmla="*/ 357 w 465"/>
                <a:gd name="T9" fmla="*/ 461 h 478"/>
                <a:gd name="T10" fmla="*/ 51 w 465"/>
                <a:gd name="T11" fmla="*/ 412 h 478"/>
                <a:gd name="T12" fmla="*/ 5 w 465"/>
                <a:gd name="T13" fmla="*/ 388 h 478"/>
                <a:gd name="T14" fmla="*/ 10 w 465"/>
                <a:gd name="T15" fmla="*/ 308 h 478"/>
                <a:gd name="T16" fmla="*/ 71 w 465"/>
                <a:gd name="T17" fmla="*/ 299 h 478"/>
                <a:gd name="T18" fmla="*/ 68 w 465"/>
                <a:gd name="T19" fmla="*/ 341 h 478"/>
                <a:gd name="T20" fmla="*/ 89 w 465"/>
                <a:gd name="T21" fmla="*/ 355 h 478"/>
                <a:gd name="T22" fmla="*/ 426 w 465"/>
                <a:gd name="T23" fmla="*/ 409 h 478"/>
                <a:gd name="T24" fmla="*/ 305 w 465"/>
                <a:gd name="T25" fmla="*/ 69 h 478"/>
                <a:gd name="T26" fmla="*/ 465 w 465"/>
                <a:gd name="T27" fmla="*/ 94 h 478"/>
                <a:gd name="T28" fmla="*/ 434 w 465"/>
                <a:gd name="T29" fmla="*/ 292 h 478"/>
                <a:gd name="T30" fmla="*/ 273 w 465"/>
                <a:gd name="T31" fmla="*/ 266 h 478"/>
                <a:gd name="T32" fmla="*/ 286 w 465"/>
                <a:gd name="T33" fmla="*/ 184 h 478"/>
                <a:gd name="T34" fmla="*/ 247 w 465"/>
                <a:gd name="T35" fmla="*/ 178 h 478"/>
                <a:gd name="T36" fmla="*/ 233 w 465"/>
                <a:gd name="T37" fmla="*/ 268 h 478"/>
                <a:gd name="T38" fmla="*/ 230 w 465"/>
                <a:gd name="T39" fmla="*/ 271 h 478"/>
                <a:gd name="T40" fmla="*/ 177 w 465"/>
                <a:gd name="T41" fmla="*/ 260 h 478"/>
                <a:gd name="T42" fmla="*/ 67 w 465"/>
                <a:gd name="T43" fmla="*/ 239 h 478"/>
                <a:gd name="T44" fmla="*/ 40 w 465"/>
                <a:gd name="T45" fmla="*/ 149 h 478"/>
                <a:gd name="T46" fmla="*/ 42 w 465"/>
                <a:gd name="T47" fmla="*/ 138 h 478"/>
                <a:gd name="T48" fmla="*/ 97 w 465"/>
                <a:gd name="T49" fmla="*/ 127 h 478"/>
                <a:gd name="T50" fmla="*/ 106 w 465"/>
                <a:gd name="T51" fmla="*/ 186 h 478"/>
                <a:gd name="T52" fmla="*/ 139 w 465"/>
                <a:gd name="T53" fmla="*/ 195 h 478"/>
                <a:gd name="T54" fmla="*/ 190 w 465"/>
                <a:gd name="T55" fmla="*/ 203 h 478"/>
                <a:gd name="T56" fmla="*/ 196 w 465"/>
                <a:gd name="T57" fmla="*/ 164 h 478"/>
                <a:gd name="T58" fmla="*/ 47 w 465"/>
                <a:gd name="T59" fmla="*/ 41 h 478"/>
                <a:gd name="T60" fmla="*/ 88 w 465"/>
                <a:gd name="T61" fmla="*/ 0 h 478"/>
                <a:gd name="T62" fmla="*/ 206 w 465"/>
                <a:gd name="T63" fmla="*/ 105 h 478"/>
                <a:gd name="T64" fmla="*/ 217 w 465"/>
                <a:gd name="T65" fmla="*/ 30 h 478"/>
                <a:gd name="T66" fmla="*/ 269 w 465"/>
                <a:gd name="T67" fmla="*/ 38 h 478"/>
                <a:gd name="T68" fmla="*/ 257 w 465"/>
                <a:gd name="T69" fmla="*/ 118 h 478"/>
                <a:gd name="T70" fmla="*/ 296 w 465"/>
                <a:gd name="T71" fmla="*/ 125 h 478"/>
                <a:gd name="T72" fmla="*/ 305 w 465"/>
                <a:gd name="T73" fmla="*/ 69 h 478"/>
                <a:gd name="T74" fmla="*/ 390 w 465"/>
                <a:gd name="T75" fmla="*/ 316 h 478"/>
                <a:gd name="T76" fmla="*/ 374 w 465"/>
                <a:gd name="T77" fmla="*/ 378 h 478"/>
                <a:gd name="T78" fmla="*/ 364 w 465"/>
                <a:gd name="T79" fmla="*/ 377 h 478"/>
                <a:gd name="T80" fmla="*/ 328 w 465"/>
                <a:gd name="T81" fmla="*/ 365 h 478"/>
                <a:gd name="T82" fmla="*/ 110 w 465"/>
                <a:gd name="T83" fmla="*/ 330 h 478"/>
                <a:gd name="T84" fmla="*/ 120 w 465"/>
                <a:gd name="T85" fmla="*/ 272 h 478"/>
                <a:gd name="T86" fmla="*/ 390 w 465"/>
                <a:gd name="T87" fmla="*/ 316 h 478"/>
                <a:gd name="T88" fmla="*/ 347 w 465"/>
                <a:gd name="T89" fmla="*/ 137 h 478"/>
                <a:gd name="T90" fmla="*/ 336 w 465"/>
                <a:gd name="T91" fmla="*/ 211 h 478"/>
                <a:gd name="T92" fmla="*/ 391 w 465"/>
                <a:gd name="T93" fmla="*/ 220 h 478"/>
                <a:gd name="T94" fmla="*/ 403 w 465"/>
                <a:gd name="T95" fmla="*/ 146 h 478"/>
                <a:gd name="T96" fmla="*/ 347 w 465"/>
                <a:gd name="T97" fmla="*/ 137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5" h="478">
                  <a:moveTo>
                    <a:pt x="426" y="409"/>
                  </a:moveTo>
                  <a:cubicBezTo>
                    <a:pt x="422" y="435"/>
                    <a:pt x="419" y="452"/>
                    <a:pt x="416" y="459"/>
                  </a:cubicBezTo>
                  <a:cubicBezTo>
                    <a:pt x="413" y="469"/>
                    <a:pt x="411" y="475"/>
                    <a:pt x="408" y="477"/>
                  </a:cubicBezTo>
                  <a:cubicBezTo>
                    <a:pt x="406" y="478"/>
                    <a:pt x="404" y="478"/>
                    <a:pt x="400" y="476"/>
                  </a:cubicBezTo>
                  <a:cubicBezTo>
                    <a:pt x="389" y="469"/>
                    <a:pt x="374" y="464"/>
                    <a:pt x="357" y="461"/>
                  </a:cubicBezTo>
                  <a:cubicBezTo>
                    <a:pt x="51" y="412"/>
                    <a:pt x="51" y="412"/>
                    <a:pt x="51" y="412"/>
                  </a:cubicBezTo>
                  <a:cubicBezTo>
                    <a:pt x="25" y="410"/>
                    <a:pt x="10" y="401"/>
                    <a:pt x="5" y="388"/>
                  </a:cubicBezTo>
                  <a:cubicBezTo>
                    <a:pt x="0" y="376"/>
                    <a:pt x="1" y="349"/>
                    <a:pt x="10" y="308"/>
                  </a:cubicBezTo>
                  <a:cubicBezTo>
                    <a:pt x="29" y="309"/>
                    <a:pt x="50" y="306"/>
                    <a:pt x="71" y="299"/>
                  </a:cubicBezTo>
                  <a:cubicBezTo>
                    <a:pt x="66" y="321"/>
                    <a:pt x="65" y="335"/>
                    <a:pt x="68" y="341"/>
                  </a:cubicBezTo>
                  <a:cubicBezTo>
                    <a:pt x="70" y="348"/>
                    <a:pt x="76" y="353"/>
                    <a:pt x="89" y="355"/>
                  </a:cubicBezTo>
                  <a:lnTo>
                    <a:pt x="426" y="409"/>
                  </a:lnTo>
                  <a:close/>
                  <a:moveTo>
                    <a:pt x="305" y="69"/>
                  </a:moveTo>
                  <a:cubicBezTo>
                    <a:pt x="465" y="94"/>
                    <a:pt x="465" y="94"/>
                    <a:pt x="465" y="94"/>
                  </a:cubicBezTo>
                  <a:cubicBezTo>
                    <a:pt x="434" y="292"/>
                    <a:pt x="434" y="292"/>
                    <a:pt x="434" y="292"/>
                  </a:cubicBezTo>
                  <a:cubicBezTo>
                    <a:pt x="273" y="266"/>
                    <a:pt x="273" y="266"/>
                    <a:pt x="273" y="266"/>
                  </a:cubicBezTo>
                  <a:cubicBezTo>
                    <a:pt x="286" y="184"/>
                    <a:pt x="286" y="184"/>
                    <a:pt x="286" y="184"/>
                  </a:cubicBezTo>
                  <a:cubicBezTo>
                    <a:pt x="247" y="178"/>
                    <a:pt x="247" y="178"/>
                    <a:pt x="247" y="178"/>
                  </a:cubicBezTo>
                  <a:cubicBezTo>
                    <a:pt x="233" y="268"/>
                    <a:pt x="233" y="268"/>
                    <a:pt x="233" y="268"/>
                  </a:cubicBezTo>
                  <a:cubicBezTo>
                    <a:pt x="232" y="270"/>
                    <a:pt x="232" y="271"/>
                    <a:pt x="230" y="271"/>
                  </a:cubicBezTo>
                  <a:cubicBezTo>
                    <a:pt x="218" y="269"/>
                    <a:pt x="200" y="266"/>
                    <a:pt x="177" y="260"/>
                  </a:cubicBezTo>
                  <a:cubicBezTo>
                    <a:pt x="128" y="252"/>
                    <a:pt x="92" y="244"/>
                    <a:pt x="67" y="239"/>
                  </a:cubicBezTo>
                  <a:cubicBezTo>
                    <a:pt x="36" y="238"/>
                    <a:pt x="26" y="208"/>
                    <a:pt x="40" y="149"/>
                  </a:cubicBezTo>
                  <a:cubicBezTo>
                    <a:pt x="41" y="144"/>
                    <a:pt x="41" y="140"/>
                    <a:pt x="42" y="138"/>
                  </a:cubicBezTo>
                  <a:cubicBezTo>
                    <a:pt x="63" y="137"/>
                    <a:pt x="82" y="134"/>
                    <a:pt x="97" y="127"/>
                  </a:cubicBezTo>
                  <a:cubicBezTo>
                    <a:pt x="85" y="166"/>
                    <a:pt x="89" y="186"/>
                    <a:pt x="106" y="186"/>
                  </a:cubicBezTo>
                  <a:cubicBezTo>
                    <a:pt x="116" y="189"/>
                    <a:pt x="127" y="192"/>
                    <a:pt x="139" y="195"/>
                  </a:cubicBezTo>
                  <a:cubicBezTo>
                    <a:pt x="152" y="197"/>
                    <a:pt x="169" y="200"/>
                    <a:pt x="190" y="203"/>
                  </a:cubicBezTo>
                  <a:cubicBezTo>
                    <a:pt x="196" y="164"/>
                    <a:pt x="196" y="164"/>
                    <a:pt x="196" y="164"/>
                  </a:cubicBezTo>
                  <a:cubicBezTo>
                    <a:pt x="136" y="147"/>
                    <a:pt x="87" y="106"/>
                    <a:pt x="47" y="41"/>
                  </a:cubicBezTo>
                  <a:cubicBezTo>
                    <a:pt x="61" y="33"/>
                    <a:pt x="75" y="19"/>
                    <a:pt x="88" y="0"/>
                  </a:cubicBezTo>
                  <a:cubicBezTo>
                    <a:pt x="118" y="54"/>
                    <a:pt x="157" y="89"/>
                    <a:pt x="206" y="105"/>
                  </a:cubicBezTo>
                  <a:cubicBezTo>
                    <a:pt x="217" y="30"/>
                    <a:pt x="217" y="30"/>
                    <a:pt x="217" y="30"/>
                  </a:cubicBezTo>
                  <a:cubicBezTo>
                    <a:pt x="269" y="38"/>
                    <a:pt x="269" y="38"/>
                    <a:pt x="269" y="38"/>
                  </a:cubicBezTo>
                  <a:cubicBezTo>
                    <a:pt x="257" y="118"/>
                    <a:pt x="257" y="118"/>
                    <a:pt x="257" y="118"/>
                  </a:cubicBezTo>
                  <a:cubicBezTo>
                    <a:pt x="296" y="125"/>
                    <a:pt x="296" y="125"/>
                    <a:pt x="296" y="125"/>
                  </a:cubicBezTo>
                  <a:lnTo>
                    <a:pt x="305" y="69"/>
                  </a:lnTo>
                  <a:close/>
                  <a:moveTo>
                    <a:pt x="390" y="316"/>
                  </a:moveTo>
                  <a:cubicBezTo>
                    <a:pt x="385" y="357"/>
                    <a:pt x="380" y="378"/>
                    <a:pt x="374" y="378"/>
                  </a:cubicBezTo>
                  <a:cubicBezTo>
                    <a:pt x="372" y="379"/>
                    <a:pt x="369" y="379"/>
                    <a:pt x="364" y="377"/>
                  </a:cubicBezTo>
                  <a:cubicBezTo>
                    <a:pt x="353" y="371"/>
                    <a:pt x="341" y="367"/>
                    <a:pt x="328" y="365"/>
                  </a:cubicBezTo>
                  <a:cubicBezTo>
                    <a:pt x="110" y="330"/>
                    <a:pt x="110" y="330"/>
                    <a:pt x="110" y="330"/>
                  </a:cubicBezTo>
                  <a:cubicBezTo>
                    <a:pt x="120" y="272"/>
                    <a:pt x="120" y="272"/>
                    <a:pt x="120" y="272"/>
                  </a:cubicBezTo>
                  <a:lnTo>
                    <a:pt x="390" y="316"/>
                  </a:lnTo>
                  <a:close/>
                  <a:moveTo>
                    <a:pt x="347" y="137"/>
                  </a:moveTo>
                  <a:cubicBezTo>
                    <a:pt x="336" y="211"/>
                    <a:pt x="336" y="211"/>
                    <a:pt x="336" y="211"/>
                  </a:cubicBezTo>
                  <a:cubicBezTo>
                    <a:pt x="391" y="220"/>
                    <a:pt x="391" y="220"/>
                    <a:pt x="391" y="220"/>
                  </a:cubicBezTo>
                  <a:cubicBezTo>
                    <a:pt x="403" y="146"/>
                    <a:pt x="403" y="146"/>
                    <a:pt x="403" y="146"/>
                  </a:cubicBezTo>
                  <a:lnTo>
                    <a:pt x="347" y="1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1" name="Freeform 66"/>
            <p:cNvSpPr>
              <a:spLocks noEditPoints="1"/>
            </p:cNvSpPr>
            <p:nvPr/>
          </p:nvSpPr>
          <p:spPr bwMode="auto">
            <a:xfrm>
              <a:off x="7759549" y="3854319"/>
              <a:ext cx="222225" cy="228231"/>
            </a:xfrm>
            <a:custGeom>
              <a:avLst/>
              <a:gdLst>
                <a:gd name="T0" fmla="*/ 66 w 436"/>
                <a:gd name="T1" fmla="*/ 367 h 450"/>
                <a:gd name="T2" fmla="*/ 9 w 436"/>
                <a:gd name="T3" fmla="*/ 211 h 450"/>
                <a:gd name="T4" fmla="*/ 6 w 436"/>
                <a:gd name="T5" fmla="*/ 48 h 450"/>
                <a:gd name="T6" fmla="*/ 50 w 436"/>
                <a:gd name="T7" fmla="*/ 34 h 450"/>
                <a:gd name="T8" fmla="*/ 60 w 436"/>
                <a:gd name="T9" fmla="*/ 30 h 450"/>
                <a:gd name="T10" fmla="*/ 59 w 436"/>
                <a:gd name="T11" fmla="*/ 49 h 450"/>
                <a:gd name="T12" fmla="*/ 56 w 436"/>
                <a:gd name="T13" fmla="*/ 180 h 450"/>
                <a:gd name="T14" fmla="*/ 116 w 436"/>
                <a:gd name="T15" fmla="*/ 326 h 450"/>
                <a:gd name="T16" fmla="*/ 85 w 436"/>
                <a:gd name="T17" fmla="*/ 351 h 450"/>
                <a:gd name="T18" fmla="*/ 68 w 436"/>
                <a:gd name="T19" fmla="*/ 368 h 450"/>
                <a:gd name="T20" fmla="*/ 66 w 436"/>
                <a:gd name="T21" fmla="*/ 367 h 450"/>
                <a:gd name="T22" fmla="*/ 125 w 436"/>
                <a:gd name="T23" fmla="*/ 310 h 450"/>
                <a:gd name="T24" fmla="*/ 66 w 436"/>
                <a:gd name="T25" fmla="*/ 77 h 450"/>
                <a:gd name="T26" fmla="*/ 76 w 436"/>
                <a:gd name="T27" fmla="*/ 73 h 450"/>
                <a:gd name="T28" fmla="*/ 118 w 436"/>
                <a:gd name="T29" fmla="*/ 53 h 450"/>
                <a:gd name="T30" fmla="*/ 171 w 436"/>
                <a:gd name="T31" fmla="*/ 273 h 450"/>
                <a:gd name="T32" fmla="*/ 125 w 436"/>
                <a:gd name="T33" fmla="*/ 310 h 450"/>
                <a:gd name="T34" fmla="*/ 266 w 436"/>
                <a:gd name="T35" fmla="*/ 369 h 450"/>
                <a:gd name="T36" fmla="*/ 293 w 436"/>
                <a:gd name="T37" fmla="*/ 344 h 450"/>
                <a:gd name="T38" fmla="*/ 302 w 436"/>
                <a:gd name="T39" fmla="*/ 254 h 450"/>
                <a:gd name="T40" fmla="*/ 290 w 436"/>
                <a:gd name="T41" fmla="*/ 246 h 450"/>
                <a:gd name="T42" fmla="*/ 282 w 436"/>
                <a:gd name="T43" fmla="*/ 243 h 450"/>
                <a:gd name="T44" fmla="*/ 249 w 436"/>
                <a:gd name="T45" fmla="*/ 450 h 450"/>
                <a:gd name="T46" fmla="*/ 201 w 436"/>
                <a:gd name="T47" fmla="*/ 442 h 450"/>
                <a:gd name="T48" fmla="*/ 218 w 436"/>
                <a:gd name="T49" fmla="*/ 332 h 450"/>
                <a:gd name="T50" fmla="*/ 139 w 436"/>
                <a:gd name="T51" fmla="*/ 448 h 450"/>
                <a:gd name="T52" fmla="*/ 83 w 436"/>
                <a:gd name="T53" fmla="*/ 402 h 450"/>
                <a:gd name="T54" fmla="*/ 232 w 436"/>
                <a:gd name="T55" fmla="*/ 260 h 450"/>
                <a:gd name="T56" fmla="*/ 240 w 436"/>
                <a:gd name="T57" fmla="*/ 208 h 450"/>
                <a:gd name="T58" fmla="*/ 182 w 436"/>
                <a:gd name="T59" fmla="*/ 128 h 450"/>
                <a:gd name="T60" fmla="*/ 228 w 436"/>
                <a:gd name="T61" fmla="*/ 246 h 450"/>
                <a:gd name="T62" fmla="*/ 186 w 436"/>
                <a:gd name="T63" fmla="*/ 270 h 450"/>
                <a:gd name="T64" fmla="*/ 126 w 436"/>
                <a:gd name="T65" fmla="*/ 111 h 450"/>
                <a:gd name="T66" fmla="*/ 132 w 436"/>
                <a:gd name="T67" fmla="*/ 108 h 450"/>
                <a:gd name="T68" fmla="*/ 165 w 436"/>
                <a:gd name="T69" fmla="*/ 91 h 450"/>
                <a:gd name="T70" fmla="*/ 140 w 436"/>
                <a:gd name="T71" fmla="*/ 33 h 450"/>
                <a:gd name="T72" fmla="*/ 193 w 436"/>
                <a:gd name="T73" fmla="*/ 0 h 450"/>
                <a:gd name="T74" fmla="*/ 252 w 436"/>
                <a:gd name="T75" fmla="*/ 133 h 450"/>
                <a:gd name="T76" fmla="*/ 269 w 436"/>
                <a:gd name="T77" fmla="*/ 25 h 450"/>
                <a:gd name="T78" fmla="*/ 318 w 436"/>
                <a:gd name="T79" fmla="*/ 33 h 450"/>
                <a:gd name="T80" fmla="*/ 295 w 436"/>
                <a:gd name="T81" fmla="*/ 175 h 450"/>
                <a:gd name="T82" fmla="*/ 309 w 436"/>
                <a:gd name="T83" fmla="*/ 183 h 450"/>
                <a:gd name="T84" fmla="*/ 315 w 436"/>
                <a:gd name="T85" fmla="*/ 149 h 450"/>
                <a:gd name="T86" fmla="*/ 318 w 436"/>
                <a:gd name="T87" fmla="*/ 127 h 450"/>
                <a:gd name="T88" fmla="*/ 320 w 436"/>
                <a:gd name="T89" fmla="*/ 104 h 450"/>
                <a:gd name="T90" fmla="*/ 347 w 436"/>
                <a:gd name="T91" fmla="*/ 104 h 450"/>
                <a:gd name="T92" fmla="*/ 371 w 436"/>
                <a:gd name="T93" fmla="*/ 105 h 450"/>
                <a:gd name="T94" fmla="*/ 374 w 436"/>
                <a:gd name="T95" fmla="*/ 151 h 450"/>
                <a:gd name="T96" fmla="*/ 384 w 436"/>
                <a:gd name="T97" fmla="*/ 168 h 450"/>
                <a:gd name="T98" fmla="*/ 387 w 436"/>
                <a:gd name="T99" fmla="*/ 172 h 450"/>
                <a:gd name="T100" fmla="*/ 436 w 436"/>
                <a:gd name="T101" fmla="*/ 214 h 450"/>
                <a:gd name="T102" fmla="*/ 417 w 436"/>
                <a:gd name="T103" fmla="*/ 259 h 450"/>
                <a:gd name="T104" fmla="*/ 406 w 436"/>
                <a:gd name="T105" fmla="*/ 286 h 450"/>
                <a:gd name="T106" fmla="*/ 399 w 436"/>
                <a:gd name="T107" fmla="*/ 279 h 450"/>
                <a:gd name="T108" fmla="*/ 354 w 436"/>
                <a:gd name="T109" fmla="*/ 216 h 450"/>
                <a:gd name="T110" fmla="*/ 347 w 436"/>
                <a:gd name="T111" fmla="*/ 267 h 450"/>
                <a:gd name="T112" fmla="*/ 341 w 436"/>
                <a:gd name="T113" fmla="*/ 306 h 450"/>
                <a:gd name="T114" fmla="*/ 350 w 436"/>
                <a:gd name="T115" fmla="*/ 298 h 450"/>
                <a:gd name="T116" fmla="*/ 370 w 436"/>
                <a:gd name="T117" fmla="*/ 280 h 450"/>
                <a:gd name="T118" fmla="*/ 397 w 436"/>
                <a:gd name="T119" fmla="*/ 328 h 450"/>
                <a:gd name="T120" fmla="*/ 297 w 436"/>
                <a:gd name="T121" fmla="*/ 416 h 450"/>
                <a:gd name="T122" fmla="*/ 266 w 436"/>
                <a:gd name="T123" fmla="*/ 369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6" h="450">
                  <a:moveTo>
                    <a:pt x="66" y="367"/>
                  </a:moveTo>
                  <a:cubicBezTo>
                    <a:pt x="36" y="313"/>
                    <a:pt x="17" y="261"/>
                    <a:pt x="9" y="211"/>
                  </a:cubicBezTo>
                  <a:cubicBezTo>
                    <a:pt x="1" y="165"/>
                    <a:pt x="0" y="111"/>
                    <a:pt x="6" y="48"/>
                  </a:cubicBezTo>
                  <a:cubicBezTo>
                    <a:pt x="16" y="47"/>
                    <a:pt x="31" y="43"/>
                    <a:pt x="50" y="34"/>
                  </a:cubicBezTo>
                  <a:cubicBezTo>
                    <a:pt x="54" y="32"/>
                    <a:pt x="58" y="31"/>
                    <a:pt x="60" y="30"/>
                  </a:cubicBezTo>
                  <a:cubicBezTo>
                    <a:pt x="60" y="34"/>
                    <a:pt x="60" y="40"/>
                    <a:pt x="59" y="49"/>
                  </a:cubicBezTo>
                  <a:cubicBezTo>
                    <a:pt x="51" y="106"/>
                    <a:pt x="50" y="150"/>
                    <a:pt x="56" y="180"/>
                  </a:cubicBezTo>
                  <a:cubicBezTo>
                    <a:pt x="62" y="232"/>
                    <a:pt x="83" y="281"/>
                    <a:pt x="116" y="326"/>
                  </a:cubicBezTo>
                  <a:cubicBezTo>
                    <a:pt x="109" y="331"/>
                    <a:pt x="99" y="339"/>
                    <a:pt x="85" y="351"/>
                  </a:cubicBezTo>
                  <a:cubicBezTo>
                    <a:pt x="78" y="359"/>
                    <a:pt x="72" y="364"/>
                    <a:pt x="68" y="368"/>
                  </a:cubicBezTo>
                  <a:lnTo>
                    <a:pt x="66" y="367"/>
                  </a:lnTo>
                  <a:close/>
                  <a:moveTo>
                    <a:pt x="125" y="310"/>
                  </a:moveTo>
                  <a:cubicBezTo>
                    <a:pt x="87" y="251"/>
                    <a:pt x="67" y="174"/>
                    <a:pt x="66" y="77"/>
                  </a:cubicBezTo>
                  <a:cubicBezTo>
                    <a:pt x="69" y="76"/>
                    <a:pt x="72" y="75"/>
                    <a:pt x="76" y="73"/>
                  </a:cubicBezTo>
                  <a:cubicBezTo>
                    <a:pt x="87" y="69"/>
                    <a:pt x="101" y="63"/>
                    <a:pt x="118" y="53"/>
                  </a:cubicBezTo>
                  <a:cubicBezTo>
                    <a:pt x="111" y="151"/>
                    <a:pt x="129" y="224"/>
                    <a:pt x="171" y="273"/>
                  </a:cubicBezTo>
                  <a:cubicBezTo>
                    <a:pt x="156" y="286"/>
                    <a:pt x="140" y="298"/>
                    <a:pt x="125" y="310"/>
                  </a:cubicBezTo>
                  <a:moveTo>
                    <a:pt x="266" y="369"/>
                  </a:moveTo>
                  <a:cubicBezTo>
                    <a:pt x="273" y="363"/>
                    <a:pt x="282" y="355"/>
                    <a:pt x="293" y="344"/>
                  </a:cubicBezTo>
                  <a:cubicBezTo>
                    <a:pt x="296" y="314"/>
                    <a:pt x="299" y="284"/>
                    <a:pt x="302" y="254"/>
                  </a:cubicBezTo>
                  <a:cubicBezTo>
                    <a:pt x="298" y="252"/>
                    <a:pt x="294" y="250"/>
                    <a:pt x="290" y="246"/>
                  </a:cubicBezTo>
                  <a:cubicBezTo>
                    <a:pt x="286" y="244"/>
                    <a:pt x="284" y="243"/>
                    <a:pt x="282" y="243"/>
                  </a:cubicBezTo>
                  <a:cubicBezTo>
                    <a:pt x="249" y="450"/>
                    <a:pt x="249" y="450"/>
                    <a:pt x="249" y="450"/>
                  </a:cubicBezTo>
                  <a:cubicBezTo>
                    <a:pt x="201" y="442"/>
                    <a:pt x="201" y="442"/>
                    <a:pt x="201" y="442"/>
                  </a:cubicBezTo>
                  <a:cubicBezTo>
                    <a:pt x="218" y="332"/>
                    <a:pt x="218" y="332"/>
                    <a:pt x="218" y="332"/>
                  </a:cubicBezTo>
                  <a:cubicBezTo>
                    <a:pt x="183" y="356"/>
                    <a:pt x="156" y="394"/>
                    <a:pt x="139" y="448"/>
                  </a:cubicBezTo>
                  <a:cubicBezTo>
                    <a:pt x="122" y="431"/>
                    <a:pt x="104" y="416"/>
                    <a:pt x="83" y="402"/>
                  </a:cubicBezTo>
                  <a:cubicBezTo>
                    <a:pt x="125" y="329"/>
                    <a:pt x="175" y="281"/>
                    <a:pt x="232" y="260"/>
                  </a:cubicBezTo>
                  <a:cubicBezTo>
                    <a:pt x="240" y="208"/>
                    <a:pt x="240" y="208"/>
                    <a:pt x="240" y="208"/>
                  </a:cubicBezTo>
                  <a:cubicBezTo>
                    <a:pt x="211" y="175"/>
                    <a:pt x="192" y="149"/>
                    <a:pt x="182" y="128"/>
                  </a:cubicBezTo>
                  <a:cubicBezTo>
                    <a:pt x="196" y="171"/>
                    <a:pt x="211" y="210"/>
                    <a:pt x="228" y="246"/>
                  </a:cubicBezTo>
                  <a:cubicBezTo>
                    <a:pt x="217" y="253"/>
                    <a:pt x="203" y="261"/>
                    <a:pt x="186" y="270"/>
                  </a:cubicBezTo>
                  <a:cubicBezTo>
                    <a:pt x="160" y="217"/>
                    <a:pt x="140" y="164"/>
                    <a:pt x="126" y="111"/>
                  </a:cubicBezTo>
                  <a:cubicBezTo>
                    <a:pt x="131" y="108"/>
                    <a:pt x="133" y="107"/>
                    <a:pt x="132" y="108"/>
                  </a:cubicBezTo>
                  <a:cubicBezTo>
                    <a:pt x="144" y="103"/>
                    <a:pt x="155" y="97"/>
                    <a:pt x="165" y="91"/>
                  </a:cubicBezTo>
                  <a:cubicBezTo>
                    <a:pt x="155" y="73"/>
                    <a:pt x="147" y="53"/>
                    <a:pt x="140" y="33"/>
                  </a:cubicBezTo>
                  <a:cubicBezTo>
                    <a:pt x="158" y="25"/>
                    <a:pt x="176" y="13"/>
                    <a:pt x="193" y="0"/>
                  </a:cubicBezTo>
                  <a:cubicBezTo>
                    <a:pt x="205" y="56"/>
                    <a:pt x="224" y="101"/>
                    <a:pt x="252" y="133"/>
                  </a:cubicBezTo>
                  <a:cubicBezTo>
                    <a:pt x="269" y="25"/>
                    <a:pt x="269" y="25"/>
                    <a:pt x="269" y="25"/>
                  </a:cubicBezTo>
                  <a:cubicBezTo>
                    <a:pt x="318" y="33"/>
                    <a:pt x="318" y="33"/>
                    <a:pt x="318" y="33"/>
                  </a:cubicBezTo>
                  <a:cubicBezTo>
                    <a:pt x="295" y="175"/>
                    <a:pt x="295" y="175"/>
                    <a:pt x="295" y="175"/>
                  </a:cubicBezTo>
                  <a:cubicBezTo>
                    <a:pt x="309" y="183"/>
                    <a:pt x="309" y="183"/>
                    <a:pt x="309" y="183"/>
                  </a:cubicBezTo>
                  <a:cubicBezTo>
                    <a:pt x="315" y="149"/>
                    <a:pt x="315" y="149"/>
                    <a:pt x="315" y="149"/>
                  </a:cubicBezTo>
                  <a:cubicBezTo>
                    <a:pt x="315" y="144"/>
                    <a:pt x="317" y="137"/>
                    <a:pt x="318" y="127"/>
                  </a:cubicBezTo>
                  <a:cubicBezTo>
                    <a:pt x="318" y="117"/>
                    <a:pt x="319" y="109"/>
                    <a:pt x="320" y="104"/>
                  </a:cubicBezTo>
                  <a:cubicBezTo>
                    <a:pt x="326" y="105"/>
                    <a:pt x="335" y="105"/>
                    <a:pt x="347" y="104"/>
                  </a:cubicBezTo>
                  <a:cubicBezTo>
                    <a:pt x="357" y="103"/>
                    <a:pt x="365" y="104"/>
                    <a:pt x="371" y="105"/>
                  </a:cubicBezTo>
                  <a:cubicBezTo>
                    <a:pt x="368" y="123"/>
                    <a:pt x="369" y="139"/>
                    <a:pt x="374" y="151"/>
                  </a:cubicBezTo>
                  <a:cubicBezTo>
                    <a:pt x="375" y="155"/>
                    <a:pt x="379" y="161"/>
                    <a:pt x="384" y="168"/>
                  </a:cubicBezTo>
                  <a:cubicBezTo>
                    <a:pt x="385" y="169"/>
                    <a:pt x="386" y="171"/>
                    <a:pt x="387" y="172"/>
                  </a:cubicBezTo>
                  <a:cubicBezTo>
                    <a:pt x="400" y="189"/>
                    <a:pt x="416" y="203"/>
                    <a:pt x="436" y="214"/>
                  </a:cubicBezTo>
                  <a:cubicBezTo>
                    <a:pt x="432" y="224"/>
                    <a:pt x="426" y="239"/>
                    <a:pt x="417" y="259"/>
                  </a:cubicBezTo>
                  <a:cubicBezTo>
                    <a:pt x="409" y="278"/>
                    <a:pt x="405" y="287"/>
                    <a:pt x="406" y="286"/>
                  </a:cubicBezTo>
                  <a:cubicBezTo>
                    <a:pt x="399" y="279"/>
                    <a:pt x="399" y="279"/>
                    <a:pt x="399" y="279"/>
                  </a:cubicBezTo>
                  <a:cubicBezTo>
                    <a:pt x="387" y="259"/>
                    <a:pt x="372" y="238"/>
                    <a:pt x="354" y="216"/>
                  </a:cubicBezTo>
                  <a:cubicBezTo>
                    <a:pt x="351" y="230"/>
                    <a:pt x="349" y="247"/>
                    <a:pt x="347" y="267"/>
                  </a:cubicBezTo>
                  <a:cubicBezTo>
                    <a:pt x="345" y="284"/>
                    <a:pt x="343" y="297"/>
                    <a:pt x="341" y="306"/>
                  </a:cubicBezTo>
                  <a:cubicBezTo>
                    <a:pt x="343" y="304"/>
                    <a:pt x="346" y="301"/>
                    <a:pt x="350" y="298"/>
                  </a:cubicBezTo>
                  <a:cubicBezTo>
                    <a:pt x="354" y="296"/>
                    <a:pt x="361" y="290"/>
                    <a:pt x="370" y="280"/>
                  </a:cubicBezTo>
                  <a:cubicBezTo>
                    <a:pt x="379" y="297"/>
                    <a:pt x="388" y="313"/>
                    <a:pt x="397" y="328"/>
                  </a:cubicBezTo>
                  <a:cubicBezTo>
                    <a:pt x="361" y="362"/>
                    <a:pt x="328" y="391"/>
                    <a:pt x="297" y="416"/>
                  </a:cubicBezTo>
                  <a:lnTo>
                    <a:pt x="266" y="36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2" name="Freeform 67"/>
            <p:cNvSpPr>
              <a:spLocks noEditPoints="1"/>
            </p:cNvSpPr>
            <p:nvPr/>
          </p:nvSpPr>
          <p:spPr bwMode="auto">
            <a:xfrm>
              <a:off x="7457243" y="3812276"/>
              <a:ext cx="232235" cy="222225"/>
            </a:xfrm>
            <a:custGeom>
              <a:avLst/>
              <a:gdLst>
                <a:gd name="T0" fmla="*/ 238 w 455"/>
                <a:gd name="T1" fmla="*/ 98 h 437"/>
                <a:gd name="T2" fmla="*/ 455 w 455"/>
                <a:gd name="T3" fmla="*/ 146 h 437"/>
                <a:gd name="T4" fmla="*/ 451 w 455"/>
                <a:gd name="T5" fmla="*/ 172 h 437"/>
                <a:gd name="T6" fmla="*/ 445 w 455"/>
                <a:gd name="T7" fmla="*/ 204 h 437"/>
                <a:gd name="T8" fmla="*/ 437 w 455"/>
                <a:gd name="T9" fmla="*/ 212 h 437"/>
                <a:gd name="T10" fmla="*/ 390 w 455"/>
                <a:gd name="T11" fmla="*/ 195 h 437"/>
                <a:gd name="T12" fmla="*/ 352 w 455"/>
                <a:gd name="T13" fmla="*/ 437 h 437"/>
                <a:gd name="T14" fmla="*/ 296 w 455"/>
                <a:gd name="T15" fmla="*/ 428 h 437"/>
                <a:gd name="T16" fmla="*/ 335 w 455"/>
                <a:gd name="T17" fmla="*/ 180 h 437"/>
                <a:gd name="T18" fmla="*/ 285 w 455"/>
                <a:gd name="T19" fmla="*/ 171 h 437"/>
                <a:gd name="T20" fmla="*/ 247 w 455"/>
                <a:gd name="T21" fmla="*/ 409 h 437"/>
                <a:gd name="T22" fmla="*/ 175 w 455"/>
                <a:gd name="T23" fmla="*/ 394 h 437"/>
                <a:gd name="T24" fmla="*/ 66 w 455"/>
                <a:gd name="T25" fmla="*/ 371 h 437"/>
                <a:gd name="T26" fmla="*/ 10 w 455"/>
                <a:gd name="T27" fmla="*/ 337 h 437"/>
                <a:gd name="T28" fmla="*/ 3 w 455"/>
                <a:gd name="T29" fmla="*/ 242 h 437"/>
                <a:gd name="T30" fmla="*/ 18 w 455"/>
                <a:gd name="T31" fmla="*/ 239 h 437"/>
                <a:gd name="T32" fmla="*/ 72 w 455"/>
                <a:gd name="T33" fmla="*/ 228 h 437"/>
                <a:gd name="T34" fmla="*/ 66 w 455"/>
                <a:gd name="T35" fmla="*/ 288 h 437"/>
                <a:gd name="T36" fmla="*/ 97 w 455"/>
                <a:gd name="T37" fmla="*/ 307 h 437"/>
                <a:gd name="T38" fmla="*/ 201 w 455"/>
                <a:gd name="T39" fmla="*/ 331 h 437"/>
                <a:gd name="T40" fmla="*/ 238 w 455"/>
                <a:gd name="T41" fmla="*/ 98 h 437"/>
                <a:gd name="T42" fmla="*/ 208 w 455"/>
                <a:gd name="T43" fmla="*/ 9 h 437"/>
                <a:gd name="T44" fmla="*/ 164 w 455"/>
                <a:gd name="T45" fmla="*/ 287 h 437"/>
                <a:gd name="T46" fmla="*/ 110 w 455"/>
                <a:gd name="T47" fmla="*/ 278 h 437"/>
                <a:gd name="T48" fmla="*/ 154 w 455"/>
                <a:gd name="T49" fmla="*/ 0 h 437"/>
                <a:gd name="T50" fmla="*/ 208 w 455"/>
                <a:gd name="T51" fmla="*/ 9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5" h="437">
                  <a:moveTo>
                    <a:pt x="238" y="98"/>
                  </a:moveTo>
                  <a:cubicBezTo>
                    <a:pt x="309" y="115"/>
                    <a:pt x="382" y="131"/>
                    <a:pt x="455" y="146"/>
                  </a:cubicBezTo>
                  <a:cubicBezTo>
                    <a:pt x="455" y="151"/>
                    <a:pt x="453" y="160"/>
                    <a:pt x="451" y="172"/>
                  </a:cubicBezTo>
                  <a:cubicBezTo>
                    <a:pt x="448" y="187"/>
                    <a:pt x="446" y="197"/>
                    <a:pt x="445" y="204"/>
                  </a:cubicBezTo>
                  <a:cubicBezTo>
                    <a:pt x="442" y="211"/>
                    <a:pt x="440" y="214"/>
                    <a:pt x="437" y="212"/>
                  </a:cubicBezTo>
                  <a:cubicBezTo>
                    <a:pt x="423" y="205"/>
                    <a:pt x="408" y="199"/>
                    <a:pt x="390" y="195"/>
                  </a:cubicBezTo>
                  <a:cubicBezTo>
                    <a:pt x="352" y="437"/>
                    <a:pt x="352" y="437"/>
                    <a:pt x="352" y="437"/>
                  </a:cubicBezTo>
                  <a:cubicBezTo>
                    <a:pt x="296" y="428"/>
                    <a:pt x="296" y="428"/>
                    <a:pt x="296" y="428"/>
                  </a:cubicBezTo>
                  <a:cubicBezTo>
                    <a:pt x="335" y="180"/>
                    <a:pt x="335" y="180"/>
                    <a:pt x="335" y="180"/>
                  </a:cubicBezTo>
                  <a:cubicBezTo>
                    <a:pt x="285" y="171"/>
                    <a:pt x="285" y="171"/>
                    <a:pt x="285" y="171"/>
                  </a:cubicBezTo>
                  <a:cubicBezTo>
                    <a:pt x="247" y="409"/>
                    <a:pt x="247" y="409"/>
                    <a:pt x="247" y="409"/>
                  </a:cubicBezTo>
                  <a:cubicBezTo>
                    <a:pt x="231" y="405"/>
                    <a:pt x="207" y="400"/>
                    <a:pt x="175" y="394"/>
                  </a:cubicBezTo>
                  <a:cubicBezTo>
                    <a:pt x="126" y="385"/>
                    <a:pt x="90" y="377"/>
                    <a:pt x="66" y="371"/>
                  </a:cubicBezTo>
                  <a:cubicBezTo>
                    <a:pt x="37" y="365"/>
                    <a:pt x="18" y="353"/>
                    <a:pt x="10" y="337"/>
                  </a:cubicBezTo>
                  <a:cubicBezTo>
                    <a:pt x="2" y="324"/>
                    <a:pt x="0" y="292"/>
                    <a:pt x="3" y="242"/>
                  </a:cubicBezTo>
                  <a:cubicBezTo>
                    <a:pt x="18" y="239"/>
                    <a:pt x="18" y="239"/>
                    <a:pt x="18" y="239"/>
                  </a:cubicBezTo>
                  <a:cubicBezTo>
                    <a:pt x="45" y="235"/>
                    <a:pt x="62" y="232"/>
                    <a:pt x="72" y="228"/>
                  </a:cubicBezTo>
                  <a:cubicBezTo>
                    <a:pt x="65" y="261"/>
                    <a:pt x="63" y="282"/>
                    <a:pt x="66" y="288"/>
                  </a:cubicBezTo>
                  <a:cubicBezTo>
                    <a:pt x="69" y="296"/>
                    <a:pt x="79" y="303"/>
                    <a:pt x="97" y="307"/>
                  </a:cubicBezTo>
                  <a:cubicBezTo>
                    <a:pt x="130" y="316"/>
                    <a:pt x="165" y="324"/>
                    <a:pt x="201" y="331"/>
                  </a:cubicBezTo>
                  <a:lnTo>
                    <a:pt x="238" y="98"/>
                  </a:lnTo>
                  <a:close/>
                  <a:moveTo>
                    <a:pt x="208" y="9"/>
                  </a:moveTo>
                  <a:cubicBezTo>
                    <a:pt x="164" y="287"/>
                    <a:pt x="164" y="287"/>
                    <a:pt x="164" y="287"/>
                  </a:cubicBezTo>
                  <a:cubicBezTo>
                    <a:pt x="110" y="278"/>
                    <a:pt x="110" y="278"/>
                    <a:pt x="110" y="278"/>
                  </a:cubicBezTo>
                  <a:cubicBezTo>
                    <a:pt x="154" y="0"/>
                    <a:pt x="154" y="0"/>
                    <a:pt x="154" y="0"/>
                  </a:cubicBezTo>
                  <a:lnTo>
                    <a:pt x="208"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3" name="Freeform 68"/>
            <p:cNvSpPr>
              <a:spLocks noEditPoints="1"/>
            </p:cNvSpPr>
            <p:nvPr/>
          </p:nvSpPr>
          <p:spPr bwMode="auto">
            <a:xfrm>
              <a:off x="7152935" y="3758222"/>
              <a:ext cx="242245" cy="234237"/>
            </a:xfrm>
            <a:custGeom>
              <a:avLst/>
              <a:gdLst>
                <a:gd name="T0" fmla="*/ 377 w 474"/>
                <a:gd name="T1" fmla="*/ 455 h 460"/>
                <a:gd name="T2" fmla="*/ 373 w 474"/>
                <a:gd name="T3" fmla="*/ 460 h 460"/>
                <a:gd name="T4" fmla="*/ 249 w 474"/>
                <a:gd name="T5" fmla="*/ 384 h 460"/>
                <a:gd name="T6" fmla="*/ 206 w 474"/>
                <a:gd name="T7" fmla="*/ 257 h 460"/>
                <a:gd name="T8" fmla="*/ 203 w 474"/>
                <a:gd name="T9" fmla="*/ 257 h 460"/>
                <a:gd name="T10" fmla="*/ 175 w 474"/>
                <a:gd name="T11" fmla="*/ 432 h 460"/>
                <a:gd name="T12" fmla="*/ 126 w 474"/>
                <a:gd name="T13" fmla="*/ 424 h 460"/>
                <a:gd name="T14" fmla="*/ 153 w 474"/>
                <a:gd name="T15" fmla="*/ 254 h 460"/>
                <a:gd name="T16" fmla="*/ 60 w 474"/>
                <a:gd name="T17" fmla="*/ 421 h 460"/>
                <a:gd name="T18" fmla="*/ 55 w 474"/>
                <a:gd name="T19" fmla="*/ 416 h 460"/>
                <a:gd name="T20" fmla="*/ 0 w 474"/>
                <a:gd name="T21" fmla="*/ 375 h 460"/>
                <a:gd name="T22" fmla="*/ 118 w 474"/>
                <a:gd name="T23" fmla="*/ 213 h 460"/>
                <a:gd name="T24" fmla="*/ 57 w 474"/>
                <a:gd name="T25" fmla="*/ 35 h 460"/>
                <a:gd name="T26" fmla="*/ 116 w 474"/>
                <a:gd name="T27" fmla="*/ 0 h 460"/>
                <a:gd name="T28" fmla="*/ 166 w 474"/>
                <a:gd name="T29" fmla="*/ 176 h 460"/>
                <a:gd name="T30" fmla="*/ 191 w 474"/>
                <a:gd name="T31" fmla="*/ 20 h 460"/>
                <a:gd name="T32" fmla="*/ 239 w 474"/>
                <a:gd name="T33" fmla="*/ 27 h 460"/>
                <a:gd name="T34" fmla="*/ 214 w 474"/>
                <a:gd name="T35" fmla="*/ 188 h 460"/>
                <a:gd name="T36" fmla="*/ 234 w 474"/>
                <a:gd name="T37" fmla="*/ 191 h 460"/>
                <a:gd name="T38" fmla="*/ 227 w 474"/>
                <a:gd name="T39" fmla="*/ 234 h 460"/>
                <a:gd name="T40" fmla="*/ 258 w 474"/>
                <a:gd name="T41" fmla="*/ 212 h 460"/>
                <a:gd name="T42" fmla="*/ 265 w 474"/>
                <a:gd name="T43" fmla="*/ 284 h 460"/>
                <a:gd name="T44" fmla="*/ 303 w 474"/>
                <a:gd name="T45" fmla="*/ 259 h 460"/>
                <a:gd name="T46" fmla="*/ 332 w 474"/>
                <a:gd name="T47" fmla="*/ 308 h 460"/>
                <a:gd name="T48" fmla="*/ 294 w 474"/>
                <a:gd name="T49" fmla="*/ 332 h 460"/>
                <a:gd name="T50" fmla="*/ 287 w 474"/>
                <a:gd name="T51" fmla="*/ 337 h 460"/>
                <a:gd name="T52" fmla="*/ 342 w 474"/>
                <a:gd name="T53" fmla="*/ 378 h 460"/>
                <a:gd name="T54" fmla="*/ 354 w 474"/>
                <a:gd name="T55" fmla="*/ 298 h 460"/>
                <a:gd name="T56" fmla="*/ 301 w 474"/>
                <a:gd name="T57" fmla="*/ 236 h 460"/>
                <a:gd name="T58" fmla="*/ 325 w 474"/>
                <a:gd name="T59" fmla="*/ 207 h 460"/>
                <a:gd name="T60" fmla="*/ 238 w 474"/>
                <a:gd name="T61" fmla="*/ 193 h 460"/>
                <a:gd name="T62" fmla="*/ 247 w 474"/>
                <a:gd name="T63" fmla="*/ 134 h 460"/>
                <a:gd name="T64" fmla="*/ 299 w 474"/>
                <a:gd name="T65" fmla="*/ 142 h 460"/>
                <a:gd name="T66" fmla="*/ 259 w 474"/>
                <a:gd name="T67" fmla="*/ 71 h 460"/>
                <a:gd name="T68" fmla="*/ 258 w 474"/>
                <a:gd name="T69" fmla="*/ 63 h 460"/>
                <a:gd name="T70" fmla="*/ 320 w 474"/>
                <a:gd name="T71" fmla="*/ 36 h 460"/>
                <a:gd name="T72" fmla="*/ 357 w 474"/>
                <a:gd name="T73" fmla="*/ 153 h 460"/>
                <a:gd name="T74" fmla="*/ 474 w 474"/>
                <a:gd name="T75" fmla="*/ 172 h 460"/>
                <a:gd name="T76" fmla="*/ 465 w 474"/>
                <a:gd name="T77" fmla="*/ 226 h 460"/>
                <a:gd name="T78" fmla="*/ 460 w 474"/>
                <a:gd name="T79" fmla="*/ 235 h 460"/>
                <a:gd name="T80" fmla="*/ 453 w 474"/>
                <a:gd name="T81" fmla="*/ 234 h 460"/>
                <a:gd name="T82" fmla="*/ 424 w 474"/>
                <a:gd name="T83" fmla="*/ 223 h 460"/>
                <a:gd name="T84" fmla="*/ 348 w 474"/>
                <a:gd name="T85" fmla="*/ 211 h 460"/>
                <a:gd name="T86" fmla="*/ 450 w 474"/>
                <a:gd name="T87" fmla="*/ 300 h 460"/>
                <a:gd name="T88" fmla="*/ 453 w 474"/>
                <a:gd name="T89" fmla="*/ 302 h 460"/>
                <a:gd name="T90" fmla="*/ 462 w 474"/>
                <a:gd name="T91" fmla="*/ 310 h 460"/>
                <a:gd name="T92" fmla="*/ 435 w 474"/>
                <a:gd name="T93" fmla="*/ 370 h 460"/>
                <a:gd name="T94" fmla="*/ 427 w 474"/>
                <a:gd name="T95" fmla="*/ 371 h 460"/>
                <a:gd name="T96" fmla="*/ 406 w 474"/>
                <a:gd name="T97" fmla="*/ 346 h 460"/>
                <a:gd name="T98" fmla="*/ 396 w 474"/>
                <a:gd name="T99" fmla="*/ 335 h 460"/>
                <a:gd name="T100" fmla="*/ 377 w 474"/>
                <a:gd name="T101" fmla="*/ 455 h 460"/>
                <a:gd name="T102" fmla="*/ 448 w 474"/>
                <a:gd name="T103" fmla="*/ 133 h 460"/>
                <a:gd name="T104" fmla="*/ 376 w 474"/>
                <a:gd name="T105" fmla="*/ 143 h 460"/>
                <a:gd name="T106" fmla="*/ 365 w 474"/>
                <a:gd name="T107" fmla="*/ 88 h 460"/>
                <a:gd name="T108" fmla="*/ 424 w 474"/>
                <a:gd name="T109" fmla="*/ 76 h 460"/>
                <a:gd name="T110" fmla="*/ 438 w 474"/>
                <a:gd name="T111" fmla="*/ 73 h 460"/>
                <a:gd name="T112" fmla="*/ 448 w 474"/>
                <a:gd name="T113" fmla="*/ 133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4" h="460">
                  <a:moveTo>
                    <a:pt x="377" y="455"/>
                  </a:moveTo>
                  <a:cubicBezTo>
                    <a:pt x="377" y="458"/>
                    <a:pt x="375" y="460"/>
                    <a:pt x="373" y="460"/>
                  </a:cubicBezTo>
                  <a:cubicBezTo>
                    <a:pt x="313" y="444"/>
                    <a:pt x="272" y="419"/>
                    <a:pt x="249" y="384"/>
                  </a:cubicBezTo>
                  <a:cubicBezTo>
                    <a:pt x="227" y="355"/>
                    <a:pt x="213" y="313"/>
                    <a:pt x="206" y="257"/>
                  </a:cubicBezTo>
                  <a:cubicBezTo>
                    <a:pt x="203" y="257"/>
                    <a:pt x="203" y="257"/>
                    <a:pt x="203" y="257"/>
                  </a:cubicBezTo>
                  <a:cubicBezTo>
                    <a:pt x="175" y="432"/>
                    <a:pt x="175" y="432"/>
                    <a:pt x="175" y="432"/>
                  </a:cubicBezTo>
                  <a:cubicBezTo>
                    <a:pt x="126" y="424"/>
                    <a:pt x="126" y="424"/>
                    <a:pt x="126" y="424"/>
                  </a:cubicBezTo>
                  <a:cubicBezTo>
                    <a:pt x="153" y="254"/>
                    <a:pt x="153" y="254"/>
                    <a:pt x="153" y="254"/>
                  </a:cubicBezTo>
                  <a:cubicBezTo>
                    <a:pt x="103" y="280"/>
                    <a:pt x="72" y="335"/>
                    <a:pt x="60" y="421"/>
                  </a:cubicBezTo>
                  <a:cubicBezTo>
                    <a:pt x="55" y="416"/>
                    <a:pt x="55" y="416"/>
                    <a:pt x="55" y="416"/>
                  </a:cubicBezTo>
                  <a:cubicBezTo>
                    <a:pt x="37" y="400"/>
                    <a:pt x="19" y="386"/>
                    <a:pt x="0" y="375"/>
                  </a:cubicBezTo>
                  <a:cubicBezTo>
                    <a:pt x="27" y="297"/>
                    <a:pt x="66" y="242"/>
                    <a:pt x="118" y="213"/>
                  </a:cubicBezTo>
                  <a:cubicBezTo>
                    <a:pt x="76" y="179"/>
                    <a:pt x="56" y="120"/>
                    <a:pt x="57" y="35"/>
                  </a:cubicBezTo>
                  <a:cubicBezTo>
                    <a:pt x="78" y="30"/>
                    <a:pt x="97" y="19"/>
                    <a:pt x="116" y="0"/>
                  </a:cubicBezTo>
                  <a:cubicBezTo>
                    <a:pt x="110" y="91"/>
                    <a:pt x="127" y="149"/>
                    <a:pt x="166" y="176"/>
                  </a:cubicBezTo>
                  <a:cubicBezTo>
                    <a:pt x="191" y="20"/>
                    <a:pt x="191" y="20"/>
                    <a:pt x="191" y="20"/>
                  </a:cubicBezTo>
                  <a:cubicBezTo>
                    <a:pt x="239" y="27"/>
                    <a:pt x="239" y="27"/>
                    <a:pt x="239" y="27"/>
                  </a:cubicBezTo>
                  <a:cubicBezTo>
                    <a:pt x="214" y="188"/>
                    <a:pt x="214" y="188"/>
                    <a:pt x="214" y="188"/>
                  </a:cubicBezTo>
                  <a:cubicBezTo>
                    <a:pt x="234" y="191"/>
                    <a:pt x="234" y="191"/>
                    <a:pt x="234" y="191"/>
                  </a:cubicBezTo>
                  <a:cubicBezTo>
                    <a:pt x="227" y="234"/>
                    <a:pt x="227" y="234"/>
                    <a:pt x="227" y="234"/>
                  </a:cubicBezTo>
                  <a:cubicBezTo>
                    <a:pt x="238" y="229"/>
                    <a:pt x="248" y="222"/>
                    <a:pt x="258" y="212"/>
                  </a:cubicBezTo>
                  <a:cubicBezTo>
                    <a:pt x="258" y="236"/>
                    <a:pt x="260" y="260"/>
                    <a:pt x="265" y="284"/>
                  </a:cubicBezTo>
                  <a:cubicBezTo>
                    <a:pt x="271" y="285"/>
                    <a:pt x="284" y="277"/>
                    <a:pt x="303" y="259"/>
                  </a:cubicBezTo>
                  <a:cubicBezTo>
                    <a:pt x="332" y="308"/>
                    <a:pt x="332" y="308"/>
                    <a:pt x="332" y="308"/>
                  </a:cubicBezTo>
                  <a:cubicBezTo>
                    <a:pt x="325" y="313"/>
                    <a:pt x="312" y="321"/>
                    <a:pt x="294" y="332"/>
                  </a:cubicBezTo>
                  <a:cubicBezTo>
                    <a:pt x="306" y="325"/>
                    <a:pt x="304" y="327"/>
                    <a:pt x="287" y="337"/>
                  </a:cubicBezTo>
                  <a:cubicBezTo>
                    <a:pt x="301" y="357"/>
                    <a:pt x="319" y="371"/>
                    <a:pt x="342" y="378"/>
                  </a:cubicBezTo>
                  <a:cubicBezTo>
                    <a:pt x="354" y="298"/>
                    <a:pt x="354" y="298"/>
                    <a:pt x="354" y="298"/>
                  </a:cubicBezTo>
                  <a:cubicBezTo>
                    <a:pt x="335" y="280"/>
                    <a:pt x="317" y="259"/>
                    <a:pt x="301" y="236"/>
                  </a:cubicBezTo>
                  <a:cubicBezTo>
                    <a:pt x="311" y="225"/>
                    <a:pt x="319" y="215"/>
                    <a:pt x="325" y="207"/>
                  </a:cubicBezTo>
                  <a:cubicBezTo>
                    <a:pt x="238" y="193"/>
                    <a:pt x="238" y="193"/>
                    <a:pt x="238" y="193"/>
                  </a:cubicBezTo>
                  <a:cubicBezTo>
                    <a:pt x="247" y="134"/>
                    <a:pt x="247" y="134"/>
                    <a:pt x="247" y="134"/>
                  </a:cubicBezTo>
                  <a:cubicBezTo>
                    <a:pt x="299" y="142"/>
                    <a:pt x="299" y="142"/>
                    <a:pt x="299" y="142"/>
                  </a:cubicBezTo>
                  <a:cubicBezTo>
                    <a:pt x="278" y="106"/>
                    <a:pt x="265" y="82"/>
                    <a:pt x="259" y="71"/>
                  </a:cubicBezTo>
                  <a:cubicBezTo>
                    <a:pt x="256" y="68"/>
                    <a:pt x="255" y="65"/>
                    <a:pt x="258" y="63"/>
                  </a:cubicBezTo>
                  <a:cubicBezTo>
                    <a:pt x="271" y="57"/>
                    <a:pt x="291" y="48"/>
                    <a:pt x="320" y="36"/>
                  </a:cubicBezTo>
                  <a:cubicBezTo>
                    <a:pt x="325" y="78"/>
                    <a:pt x="337" y="117"/>
                    <a:pt x="357" y="153"/>
                  </a:cubicBezTo>
                  <a:cubicBezTo>
                    <a:pt x="474" y="172"/>
                    <a:pt x="474" y="172"/>
                    <a:pt x="474" y="172"/>
                  </a:cubicBezTo>
                  <a:cubicBezTo>
                    <a:pt x="469" y="204"/>
                    <a:pt x="466" y="222"/>
                    <a:pt x="465" y="226"/>
                  </a:cubicBezTo>
                  <a:cubicBezTo>
                    <a:pt x="465" y="232"/>
                    <a:pt x="463" y="235"/>
                    <a:pt x="460" y="235"/>
                  </a:cubicBezTo>
                  <a:cubicBezTo>
                    <a:pt x="459" y="236"/>
                    <a:pt x="456" y="235"/>
                    <a:pt x="453" y="234"/>
                  </a:cubicBezTo>
                  <a:cubicBezTo>
                    <a:pt x="444" y="228"/>
                    <a:pt x="434" y="225"/>
                    <a:pt x="424" y="223"/>
                  </a:cubicBezTo>
                  <a:cubicBezTo>
                    <a:pt x="348" y="211"/>
                    <a:pt x="348" y="211"/>
                    <a:pt x="348" y="211"/>
                  </a:cubicBezTo>
                  <a:cubicBezTo>
                    <a:pt x="371" y="245"/>
                    <a:pt x="405" y="275"/>
                    <a:pt x="450" y="300"/>
                  </a:cubicBezTo>
                  <a:cubicBezTo>
                    <a:pt x="451" y="300"/>
                    <a:pt x="452" y="301"/>
                    <a:pt x="453" y="302"/>
                  </a:cubicBezTo>
                  <a:cubicBezTo>
                    <a:pt x="459" y="305"/>
                    <a:pt x="462" y="307"/>
                    <a:pt x="462" y="310"/>
                  </a:cubicBezTo>
                  <a:cubicBezTo>
                    <a:pt x="457" y="325"/>
                    <a:pt x="448" y="346"/>
                    <a:pt x="435" y="370"/>
                  </a:cubicBezTo>
                  <a:cubicBezTo>
                    <a:pt x="432" y="372"/>
                    <a:pt x="429" y="372"/>
                    <a:pt x="427" y="371"/>
                  </a:cubicBezTo>
                  <a:cubicBezTo>
                    <a:pt x="423" y="365"/>
                    <a:pt x="416" y="357"/>
                    <a:pt x="406" y="346"/>
                  </a:cubicBezTo>
                  <a:cubicBezTo>
                    <a:pt x="402" y="342"/>
                    <a:pt x="398" y="338"/>
                    <a:pt x="396" y="335"/>
                  </a:cubicBezTo>
                  <a:lnTo>
                    <a:pt x="377" y="455"/>
                  </a:lnTo>
                  <a:close/>
                  <a:moveTo>
                    <a:pt x="448" y="133"/>
                  </a:moveTo>
                  <a:cubicBezTo>
                    <a:pt x="376" y="143"/>
                    <a:pt x="376" y="143"/>
                    <a:pt x="376" y="143"/>
                  </a:cubicBezTo>
                  <a:cubicBezTo>
                    <a:pt x="365" y="88"/>
                    <a:pt x="365" y="88"/>
                    <a:pt x="365" y="88"/>
                  </a:cubicBezTo>
                  <a:cubicBezTo>
                    <a:pt x="385" y="86"/>
                    <a:pt x="405" y="82"/>
                    <a:pt x="424" y="76"/>
                  </a:cubicBezTo>
                  <a:cubicBezTo>
                    <a:pt x="433" y="74"/>
                    <a:pt x="437" y="73"/>
                    <a:pt x="438" y="73"/>
                  </a:cubicBezTo>
                  <a:lnTo>
                    <a:pt x="448" y="13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4" name="Freeform 69"/>
            <p:cNvSpPr>
              <a:spLocks noEditPoints="1"/>
            </p:cNvSpPr>
            <p:nvPr/>
          </p:nvSpPr>
          <p:spPr bwMode="auto">
            <a:xfrm>
              <a:off x="8091886" y="2510961"/>
              <a:ext cx="254257" cy="254257"/>
            </a:xfrm>
            <a:custGeom>
              <a:avLst/>
              <a:gdLst>
                <a:gd name="T0" fmla="*/ 390 w 500"/>
                <a:gd name="T1" fmla="*/ 46 h 497"/>
                <a:gd name="T2" fmla="*/ 416 w 500"/>
                <a:gd name="T3" fmla="*/ 101 h 497"/>
                <a:gd name="T4" fmla="*/ 369 w 500"/>
                <a:gd name="T5" fmla="*/ 122 h 497"/>
                <a:gd name="T6" fmla="*/ 345 w 500"/>
                <a:gd name="T7" fmla="*/ 180 h 497"/>
                <a:gd name="T8" fmla="*/ 347 w 500"/>
                <a:gd name="T9" fmla="*/ 276 h 497"/>
                <a:gd name="T10" fmla="*/ 352 w 500"/>
                <a:gd name="T11" fmla="*/ 194 h 497"/>
                <a:gd name="T12" fmla="*/ 427 w 500"/>
                <a:gd name="T13" fmla="*/ 234 h 497"/>
                <a:gd name="T14" fmla="*/ 494 w 500"/>
                <a:gd name="T15" fmla="*/ 253 h 497"/>
                <a:gd name="T16" fmla="*/ 487 w 500"/>
                <a:gd name="T17" fmla="*/ 278 h 497"/>
                <a:gd name="T18" fmla="*/ 456 w 500"/>
                <a:gd name="T19" fmla="*/ 291 h 497"/>
                <a:gd name="T20" fmla="*/ 446 w 500"/>
                <a:gd name="T21" fmla="*/ 381 h 497"/>
                <a:gd name="T22" fmla="*/ 375 w 500"/>
                <a:gd name="T23" fmla="*/ 332 h 497"/>
                <a:gd name="T24" fmla="*/ 376 w 500"/>
                <a:gd name="T25" fmla="*/ 448 h 497"/>
                <a:gd name="T26" fmla="*/ 317 w 500"/>
                <a:gd name="T27" fmla="*/ 414 h 497"/>
                <a:gd name="T28" fmla="*/ 293 w 500"/>
                <a:gd name="T29" fmla="*/ 481 h 497"/>
                <a:gd name="T30" fmla="*/ 165 w 500"/>
                <a:gd name="T31" fmla="*/ 490 h 497"/>
                <a:gd name="T32" fmla="*/ 88 w 500"/>
                <a:gd name="T33" fmla="*/ 421 h 497"/>
                <a:gd name="T34" fmla="*/ 152 w 500"/>
                <a:gd name="T35" fmla="*/ 417 h 497"/>
                <a:gd name="T36" fmla="*/ 243 w 500"/>
                <a:gd name="T37" fmla="*/ 381 h 497"/>
                <a:gd name="T38" fmla="*/ 186 w 500"/>
                <a:gd name="T39" fmla="*/ 363 h 497"/>
                <a:gd name="T40" fmla="*/ 121 w 500"/>
                <a:gd name="T41" fmla="*/ 343 h 497"/>
                <a:gd name="T42" fmla="*/ 207 w 500"/>
                <a:gd name="T43" fmla="*/ 308 h 497"/>
                <a:gd name="T44" fmla="*/ 206 w 500"/>
                <a:gd name="T45" fmla="*/ 250 h 497"/>
                <a:gd name="T46" fmla="*/ 27 w 500"/>
                <a:gd name="T47" fmla="*/ 293 h 497"/>
                <a:gd name="T48" fmla="*/ 129 w 500"/>
                <a:gd name="T49" fmla="*/ 177 h 497"/>
                <a:gd name="T50" fmla="*/ 74 w 500"/>
                <a:gd name="T51" fmla="*/ 139 h 497"/>
                <a:gd name="T52" fmla="*/ 77 w 500"/>
                <a:gd name="T53" fmla="*/ 125 h 497"/>
                <a:gd name="T54" fmla="*/ 123 w 500"/>
                <a:gd name="T55" fmla="*/ 89 h 497"/>
                <a:gd name="T56" fmla="*/ 255 w 500"/>
                <a:gd name="T57" fmla="*/ 114 h 497"/>
                <a:gd name="T58" fmla="*/ 179 w 500"/>
                <a:gd name="T59" fmla="*/ 105 h 497"/>
                <a:gd name="T60" fmla="*/ 325 w 500"/>
                <a:gd name="T61" fmla="*/ 0 h 497"/>
                <a:gd name="T62" fmla="*/ 342 w 500"/>
                <a:gd name="T63" fmla="*/ 55 h 497"/>
                <a:gd name="T64" fmla="*/ 302 w 500"/>
                <a:gd name="T65" fmla="*/ 90 h 497"/>
                <a:gd name="T66" fmla="*/ 289 w 500"/>
                <a:gd name="T67" fmla="*/ 358 h 497"/>
                <a:gd name="T68" fmla="*/ 260 w 500"/>
                <a:gd name="T69" fmla="*/ 215 h 497"/>
                <a:gd name="T70" fmla="*/ 281 w 500"/>
                <a:gd name="T71" fmla="*/ 166 h 497"/>
                <a:gd name="T72" fmla="*/ 249 w 500"/>
                <a:gd name="T73" fmla="*/ 22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0" h="497">
                  <a:moveTo>
                    <a:pt x="302" y="90"/>
                  </a:moveTo>
                  <a:cubicBezTo>
                    <a:pt x="390" y="46"/>
                    <a:pt x="390" y="46"/>
                    <a:pt x="390" y="46"/>
                  </a:cubicBezTo>
                  <a:cubicBezTo>
                    <a:pt x="402" y="71"/>
                    <a:pt x="410" y="85"/>
                    <a:pt x="411" y="88"/>
                  </a:cubicBezTo>
                  <a:cubicBezTo>
                    <a:pt x="414" y="94"/>
                    <a:pt x="415" y="98"/>
                    <a:pt x="416" y="101"/>
                  </a:cubicBezTo>
                  <a:cubicBezTo>
                    <a:pt x="415" y="104"/>
                    <a:pt x="412" y="106"/>
                    <a:pt x="405" y="108"/>
                  </a:cubicBezTo>
                  <a:cubicBezTo>
                    <a:pt x="392" y="112"/>
                    <a:pt x="380" y="116"/>
                    <a:pt x="369" y="122"/>
                  </a:cubicBezTo>
                  <a:cubicBezTo>
                    <a:pt x="327" y="143"/>
                    <a:pt x="327" y="143"/>
                    <a:pt x="327" y="143"/>
                  </a:cubicBezTo>
                  <a:cubicBezTo>
                    <a:pt x="345" y="180"/>
                    <a:pt x="345" y="180"/>
                    <a:pt x="345" y="180"/>
                  </a:cubicBezTo>
                  <a:cubicBezTo>
                    <a:pt x="308" y="199"/>
                    <a:pt x="308" y="199"/>
                    <a:pt x="308" y="199"/>
                  </a:cubicBezTo>
                  <a:cubicBezTo>
                    <a:pt x="347" y="276"/>
                    <a:pt x="347" y="276"/>
                    <a:pt x="347" y="276"/>
                  </a:cubicBezTo>
                  <a:cubicBezTo>
                    <a:pt x="384" y="258"/>
                    <a:pt x="384" y="258"/>
                    <a:pt x="384" y="258"/>
                  </a:cubicBezTo>
                  <a:cubicBezTo>
                    <a:pt x="352" y="194"/>
                    <a:pt x="352" y="194"/>
                    <a:pt x="352" y="194"/>
                  </a:cubicBezTo>
                  <a:cubicBezTo>
                    <a:pt x="396" y="172"/>
                    <a:pt x="396" y="172"/>
                    <a:pt x="396" y="172"/>
                  </a:cubicBezTo>
                  <a:cubicBezTo>
                    <a:pt x="427" y="234"/>
                    <a:pt x="427" y="234"/>
                    <a:pt x="427" y="234"/>
                  </a:cubicBezTo>
                  <a:cubicBezTo>
                    <a:pt x="473" y="211"/>
                    <a:pt x="473" y="211"/>
                    <a:pt x="473" y="211"/>
                  </a:cubicBezTo>
                  <a:cubicBezTo>
                    <a:pt x="484" y="234"/>
                    <a:pt x="491" y="248"/>
                    <a:pt x="494" y="253"/>
                  </a:cubicBezTo>
                  <a:cubicBezTo>
                    <a:pt x="497" y="260"/>
                    <a:pt x="499" y="265"/>
                    <a:pt x="499" y="268"/>
                  </a:cubicBezTo>
                  <a:cubicBezTo>
                    <a:pt x="500" y="272"/>
                    <a:pt x="496" y="275"/>
                    <a:pt x="487" y="278"/>
                  </a:cubicBezTo>
                  <a:cubicBezTo>
                    <a:pt x="479" y="281"/>
                    <a:pt x="471" y="284"/>
                    <a:pt x="465" y="287"/>
                  </a:cubicBezTo>
                  <a:cubicBezTo>
                    <a:pt x="456" y="291"/>
                    <a:pt x="456" y="291"/>
                    <a:pt x="456" y="291"/>
                  </a:cubicBezTo>
                  <a:cubicBezTo>
                    <a:pt x="490" y="359"/>
                    <a:pt x="490" y="359"/>
                    <a:pt x="490" y="359"/>
                  </a:cubicBezTo>
                  <a:cubicBezTo>
                    <a:pt x="446" y="381"/>
                    <a:pt x="446" y="381"/>
                    <a:pt x="446" y="381"/>
                  </a:cubicBezTo>
                  <a:cubicBezTo>
                    <a:pt x="412" y="313"/>
                    <a:pt x="412" y="313"/>
                    <a:pt x="412" y="313"/>
                  </a:cubicBezTo>
                  <a:cubicBezTo>
                    <a:pt x="375" y="332"/>
                    <a:pt x="375" y="332"/>
                    <a:pt x="375" y="332"/>
                  </a:cubicBezTo>
                  <a:cubicBezTo>
                    <a:pt x="422" y="425"/>
                    <a:pt x="422" y="425"/>
                    <a:pt x="422" y="425"/>
                  </a:cubicBezTo>
                  <a:cubicBezTo>
                    <a:pt x="376" y="448"/>
                    <a:pt x="376" y="448"/>
                    <a:pt x="376" y="448"/>
                  </a:cubicBezTo>
                  <a:cubicBezTo>
                    <a:pt x="351" y="397"/>
                    <a:pt x="351" y="397"/>
                    <a:pt x="351" y="397"/>
                  </a:cubicBezTo>
                  <a:cubicBezTo>
                    <a:pt x="317" y="414"/>
                    <a:pt x="317" y="414"/>
                    <a:pt x="317" y="414"/>
                  </a:cubicBezTo>
                  <a:cubicBezTo>
                    <a:pt x="339" y="458"/>
                    <a:pt x="339" y="458"/>
                    <a:pt x="339" y="458"/>
                  </a:cubicBezTo>
                  <a:cubicBezTo>
                    <a:pt x="293" y="481"/>
                    <a:pt x="293" y="481"/>
                    <a:pt x="293" y="481"/>
                  </a:cubicBezTo>
                  <a:cubicBezTo>
                    <a:pt x="271" y="437"/>
                    <a:pt x="271" y="437"/>
                    <a:pt x="271" y="437"/>
                  </a:cubicBezTo>
                  <a:cubicBezTo>
                    <a:pt x="165" y="490"/>
                    <a:pt x="165" y="490"/>
                    <a:pt x="165" y="490"/>
                  </a:cubicBezTo>
                  <a:cubicBezTo>
                    <a:pt x="151" y="497"/>
                    <a:pt x="138" y="496"/>
                    <a:pt x="127" y="486"/>
                  </a:cubicBezTo>
                  <a:cubicBezTo>
                    <a:pt x="117" y="477"/>
                    <a:pt x="104" y="455"/>
                    <a:pt x="88" y="421"/>
                  </a:cubicBezTo>
                  <a:cubicBezTo>
                    <a:pt x="109" y="403"/>
                    <a:pt x="123" y="389"/>
                    <a:pt x="130" y="379"/>
                  </a:cubicBezTo>
                  <a:cubicBezTo>
                    <a:pt x="141" y="402"/>
                    <a:pt x="148" y="414"/>
                    <a:pt x="152" y="417"/>
                  </a:cubicBezTo>
                  <a:cubicBezTo>
                    <a:pt x="155" y="422"/>
                    <a:pt x="161" y="422"/>
                    <a:pt x="169" y="418"/>
                  </a:cubicBezTo>
                  <a:cubicBezTo>
                    <a:pt x="243" y="381"/>
                    <a:pt x="243" y="381"/>
                    <a:pt x="243" y="381"/>
                  </a:cubicBezTo>
                  <a:cubicBezTo>
                    <a:pt x="216" y="325"/>
                    <a:pt x="216" y="325"/>
                    <a:pt x="216" y="325"/>
                  </a:cubicBezTo>
                  <a:cubicBezTo>
                    <a:pt x="210" y="333"/>
                    <a:pt x="200" y="345"/>
                    <a:pt x="186" y="363"/>
                  </a:cubicBezTo>
                  <a:cubicBezTo>
                    <a:pt x="179" y="374"/>
                    <a:pt x="175" y="380"/>
                    <a:pt x="173" y="380"/>
                  </a:cubicBezTo>
                  <a:cubicBezTo>
                    <a:pt x="121" y="343"/>
                    <a:pt x="121" y="343"/>
                    <a:pt x="121" y="343"/>
                  </a:cubicBezTo>
                  <a:cubicBezTo>
                    <a:pt x="140" y="318"/>
                    <a:pt x="154" y="298"/>
                    <a:pt x="165" y="283"/>
                  </a:cubicBezTo>
                  <a:cubicBezTo>
                    <a:pt x="207" y="308"/>
                    <a:pt x="207" y="308"/>
                    <a:pt x="207" y="308"/>
                  </a:cubicBezTo>
                  <a:cubicBezTo>
                    <a:pt x="183" y="261"/>
                    <a:pt x="183" y="261"/>
                    <a:pt x="183" y="261"/>
                  </a:cubicBezTo>
                  <a:cubicBezTo>
                    <a:pt x="206" y="250"/>
                    <a:pt x="206" y="250"/>
                    <a:pt x="206" y="250"/>
                  </a:cubicBezTo>
                  <a:cubicBezTo>
                    <a:pt x="172" y="221"/>
                    <a:pt x="172" y="221"/>
                    <a:pt x="172" y="221"/>
                  </a:cubicBezTo>
                  <a:cubicBezTo>
                    <a:pt x="27" y="293"/>
                    <a:pt x="27" y="293"/>
                    <a:pt x="27" y="293"/>
                  </a:cubicBezTo>
                  <a:cubicBezTo>
                    <a:pt x="0" y="241"/>
                    <a:pt x="0" y="241"/>
                    <a:pt x="0" y="241"/>
                  </a:cubicBezTo>
                  <a:cubicBezTo>
                    <a:pt x="129" y="177"/>
                    <a:pt x="129" y="177"/>
                    <a:pt x="129" y="177"/>
                  </a:cubicBezTo>
                  <a:cubicBezTo>
                    <a:pt x="122" y="173"/>
                    <a:pt x="114" y="167"/>
                    <a:pt x="102" y="158"/>
                  </a:cubicBezTo>
                  <a:cubicBezTo>
                    <a:pt x="90" y="149"/>
                    <a:pt x="80" y="143"/>
                    <a:pt x="74" y="139"/>
                  </a:cubicBezTo>
                  <a:cubicBezTo>
                    <a:pt x="72" y="137"/>
                    <a:pt x="71" y="135"/>
                    <a:pt x="72" y="131"/>
                  </a:cubicBezTo>
                  <a:cubicBezTo>
                    <a:pt x="78" y="124"/>
                    <a:pt x="80" y="122"/>
                    <a:pt x="77" y="125"/>
                  </a:cubicBezTo>
                  <a:cubicBezTo>
                    <a:pt x="95" y="104"/>
                    <a:pt x="108" y="90"/>
                    <a:pt x="117" y="82"/>
                  </a:cubicBezTo>
                  <a:cubicBezTo>
                    <a:pt x="123" y="89"/>
                    <a:pt x="123" y="89"/>
                    <a:pt x="123" y="89"/>
                  </a:cubicBezTo>
                  <a:cubicBezTo>
                    <a:pt x="140" y="113"/>
                    <a:pt x="159" y="134"/>
                    <a:pt x="179" y="152"/>
                  </a:cubicBezTo>
                  <a:cubicBezTo>
                    <a:pt x="255" y="114"/>
                    <a:pt x="255" y="114"/>
                    <a:pt x="255" y="114"/>
                  </a:cubicBezTo>
                  <a:cubicBezTo>
                    <a:pt x="243" y="88"/>
                    <a:pt x="243" y="88"/>
                    <a:pt x="243" y="88"/>
                  </a:cubicBezTo>
                  <a:cubicBezTo>
                    <a:pt x="221" y="95"/>
                    <a:pt x="199" y="101"/>
                    <a:pt x="179" y="105"/>
                  </a:cubicBezTo>
                  <a:cubicBezTo>
                    <a:pt x="178" y="82"/>
                    <a:pt x="175" y="65"/>
                    <a:pt x="172" y="54"/>
                  </a:cubicBezTo>
                  <a:cubicBezTo>
                    <a:pt x="223" y="44"/>
                    <a:pt x="273" y="26"/>
                    <a:pt x="325" y="0"/>
                  </a:cubicBezTo>
                  <a:cubicBezTo>
                    <a:pt x="329" y="11"/>
                    <a:pt x="329" y="11"/>
                    <a:pt x="329" y="11"/>
                  </a:cubicBezTo>
                  <a:cubicBezTo>
                    <a:pt x="334" y="30"/>
                    <a:pt x="338" y="45"/>
                    <a:pt x="342" y="55"/>
                  </a:cubicBezTo>
                  <a:cubicBezTo>
                    <a:pt x="327" y="61"/>
                    <a:pt x="311" y="67"/>
                    <a:pt x="293" y="71"/>
                  </a:cubicBezTo>
                  <a:lnTo>
                    <a:pt x="302" y="90"/>
                  </a:lnTo>
                  <a:close/>
                  <a:moveTo>
                    <a:pt x="228" y="237"/>
                  </a:moveTo>
                  <a:cubicBezTo>
                    <a:pt x="289" y="358"/>
                    <a:pt x="289" y="358"/>
                    <a:pt x="289" y="358"/>
                  </a:cubicBezTo>
                  <a:cubicBezTo>
                    <a:pt x="323" y="341"/>
                    <a:pt x="323" y="341"/>
                    <a:pt x="323" y="341"/>
                  </a:cubicBezTo>
                  <a:cubicBezTo>
                    <a:pt x="260" y="215"/>
                    <a:pt x="260" y="215"/>
                    <a:pt x="260" y="215"/>
                  </a:cubicBezTo>
                  <a:cubicBezTo>
                    <a:pt x="297" y="196"/>
                    <a:pt x="297" y="196"/>
                    <a:pt x="297" y="196"/>
                  </a:cubicBezTo>
                  <a:cubicBezTo>
                    <a:pt x="281" y="166"/>
                    <a:pt x="281" y="166"/>
                    <a:pt x="281" y="166"/>
                  </a:cubicBezTo>
                  <a:cubicBezTo>
                    <a:pt x="221" y="196"/>
                    <a:pt x="221" y="196"/>
                    <a:pt x="221" y="196"/>
                  </a:cubicBezTo>
                  <a:cubicBezTo>
                    <a:pt x="249" y="222"/>
                    <a:pt x="249" y="222"/>
                    <a:pt x="249" y="222"/>
                  </a:cubicBezTo>
                  <a:lnTo>
                    <a:pt x="228" y="2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5" name="Freeform 70"/>
            <p:cNvSpPr>
              <a:spLocks noEditPoints="1"/>
            </p:cNvSpPr>
            <p:nvPr/>
          </p:nvSpPr>
          <p:spPr bwMode="auto">
            <a:xfrm>
              <a:off x="7817608" y="2647099"/>
              <a:ext cx="280284" cy="262265"/>
            </a:xfrm>
            <a:custGeom>
              <a:avLst/>
              <a:gdLst>
                <a:gd name="T0" fmla="*/ 225 w 548"/>
                <a:gd name="T1" fmla="*/ 72 h 515"/>
                <a:gd name="T2" fmla="*/ 370 w 548"/>
                <a:gd name="T3" fmla="*/ 0 h 515"/>
                <a:gd name="T4" fmla="*/ 460 w 548"/>
                <a:gd name="T5" fmla="*/ 179 h 515"/>
                <a:gd name="T6" fmla="*/ 314 w 548"/>
                <a:gd name="T7" fmla="*/ 251 h 515"/>
                <a:gd name="T8" fmla="*/ 277 w 548"/>
                <a:gd name="T9" fmla="*/ 177 h 515"/>
                <a:gd name="T10" fmla="*/ 242 w 548"/>
                <a:gd name="T11" fmla="*/ 195 h 515"/>
                <a:gd name="T12" fmla="*/ 282 w 548"/>
                <a:gd name="T13" fmla="*/ 276 h 515"/>
                <a:gd name="T14" fmla="*/ 282 w 548"/>
                <a:gd name="T15" fmla="*/ 280 h 515"/>
                <a:gd name="T16" fmla="*/ 233 w 548"/>
                <a:gd name="T17" fmla="*/ 303 h 515"/>
                <a:gd name="T18" fmla="*/ 131 w 548"/>
                <a:gd name="T19" fmla="*/ 349 h 515"/>
                <a:gd name="T20" fmla="*/ 56 w 548"/>
                <a:gd name="T21" fmla="*/ 292 h 515"/>
                <a:gd name="T22" fmla="*/ 51 w 548"/>
                <a:gd name="T23" fmla="*/ 282 h 515"/>
                <a:gd name="T24" fmla="*/ 90 w 548"/>
                <a:gd name="T25" fmla="*/ 241 h 515"/>
                <a:gd name="T26" fmla="*/ 132 w 548"/>
                <a:gd name="T27" fmla="*/ 283 h 515"/>
                <a:gd name="T28" fmla="*/ 164 w 548"/>
                <a:gd name="T29" fmla="*/ 272 h 515"/>
                <a:gd name="T30" fmla="*/ 210 w 548"/>
                <a:gd name="T31" fmla="*/ 249 h 515"/>
                <a:gd name="T32" fmla="*/ 192 w 548"/>
                <a:gd name="T33" fmla="*/ 213 h 515"/>
                <a:gd name="T34" fmla="*/ 0 w 548"/>
                <a:gd name="T35" fmla="*/ 200 h 515"/>
                <a:gd name="T36" fmla="*/ 9 w 548"/>
                <a:gd name="T37" fmla="*/ 143 h 515"/>
                <a:gd name="T38" fmla="*/ 165 w 548"/>
                <a:gd name="T39" fmla="*/ 159 h 515"/>
                <a:gd name="T40" fmla="*/ 131 w 548"/>
                <a:gd name="T41" fmla="*/ 92 h 515"/>
                <a:gd name="T42" fmla="*/ 179 w 548"/>
                <a:gd name="T43" fmla="*/ 68 h 515"/>
                <a:gd name="T44" fmla="*/ 215 w 548"/>
                <a:gd name="T45" fmla="*/ 141 h 515"/>
                <a:gd name="T46" fmla="*/ 250 w 548"/>
                <a:gd name="T47" fmla="*/ 123 h 515"/>
                <a:gd name="T48" fmla="*/ 225 w 548"/>
                <a:gd name="T49" fmla="*/ 72 h 515"/>
                <a:gd name="T50" fmla="*/ 522 w 548"/>
                <a:gd name="T51" fmla="*/ 278 h 515"/>
                <a:gd name="T52" fmla="*/ 543 w 548"/>
                <a:gd name="T53" fmla="*/ 325 h 515"/>
                <a:gd name="T54" fmla="*/ 547 w 548"/>
                <a:gd name="T55" fmla="*/ 344 h 515"/>
                <a:gd name="T56" fmla="*/ 540 w 548"/>
                <a:gd name="T57" fmla="*/ 347 h 515"/>
                <a:gd name="T58" fmla="*/ 496 w 548"/>
                <a:gd name="T59" fmla="*/ 361 h 515"/>
                <a:gd name="T60" fmla="*/ 219 w 548"/>
                <a:gd name="T61" fmla="*/ 499 h 515"/>
                <a:gd name="T62" fmla="*/ 168 w 548"/>
                <a:gd name="T63" fmla="*/ 506 h 515"/>
                <a:gd name="T64" fmla="*/ 126 w 548"/>
                <a:gd name="T65" fmla="*/ 439 h 515"/>
                <a:gd name="T66" fmla="*/ 169 w 548"/>
                <a:gd name="T67" fmla="*/ 396 h 515"/>
                <a:gd name="T68" fmla="*/ 191 w 548"/>
                <a:gd name="T69" fmla="*/ 431 h 515"/>
                <a:gd name="T70" fmla="*/ 217 w 548"/>
                <a:gd name="T71" fmla="*/ 431 h 515"/>
                <a:gd name="T72" fmla="*/ 522 w 548"/>
                <a:gd name="T73" fmla="*/ 278 h 515"/>
                <a:gd name="T74" fmla="*/ 438 w 548"/>
                <a:gd name="T75" fmla="*/ 223 h 515"/>
                <a:gd name="T76" fmla="*/ 461 w 548"/>
                <a:gd name="T77" fmla="*/ 283 h 515"/>
                <a:gd name="T78" fmla="*/ 453 w 548"/>
                <a:gd name="T79" fmla="*/ 288 h 515"/>
                <a:gd name="T80" fmla="*/ 417 w 548"/>
                <a:gd name="T81" fmla="*/ 299 h 515"/>
                <a:gd name="T82" fmla="*/ 219 w 548"/>
                <a:gd name="T83" fmla="*/ 398 h 515"/>
                <a:gd name="T84" fmla="*/ 193 w 548"/>
                <a:gd name="T85" fmla="*/ 346 h 515"/>
                <a:gd name="T86" fmla="*/ 438 w 548"/>
                <a:gd name="T87" fmla="*/ 223 h 515"/>
                <a:gd name="T88" fmla="*/ 299 w 548"/>
                <a:gd name="T89" fmla="*/ 103 h 515"/>
                <a:gd name="T90" fmla="*/ 333 w 548"/>
                <a:gd name="T91" fmla="*/ 170 h 515"/>
                <a:gd name="T92" fmla="*/ 384 w 548"/>
                <a:gd name="T93" fmla="*/ 145 h 515"/>
                <a:gd name="T94" fmla="*/ 350 w 548"/>
                <a:gd name="T95" fmla="*/ 77 h 515"/>
                <a:gd name="T96" fmla="*/ 299 w 548"/>
                <a:gd name="T97" fmla="*/ 103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8" h="515">
                  <a:moveTo>
                    <a:pt x="225" y="72"/>
                  </a:moveTo>
                  <a:cubicBezTo>
                    <a:pt x="370" y="0"/>
                    <a:pt x="370" y="0"/>
                    <a:pt x="370" y="0"/>
                  </a:cubicBezTo>
                  <a:cubicBezTo>
                    <a:pt x="460" y="179"/>
                    <a:pt x="460" y="179"/>
                    <a:pt x="460" y="179"/>
                  </a:cubicBezTo>
                  <a:cubicBezTo>
                    <a:pt x="314" y="251"/>
                    <a:pt x="314" y="251"/>
                    <a:pt x="314" y="251"/>
                  </a:cubicBezTo>
                  <a:cubicBezTo>
                    <a:pt x="277" y="177"/>
                    <a:pt x="277" y="177"/>
                    <a:pt x="277" y="177"/>
                  </a:cubicBezTo>
                  <a:cubicBezTo>
                    <a:pt x="242" y="195"/>
                    <a:pt x="242" y="195"/>
                    <a:pt x="242" y="195"/>
                  </a:cubicBezTo>
                  <a:cubicBezTo>
                    <a:pt x="282" y="276"/>
                    <a:pt x="282" y="276"/>
                    <a:pt x="282" y="276"/>
                  </a:cubicBezTo>
                  <a:cubicBezTo>
                    <a:pt x="283" y="278"/>
                    <a:pt x="284" y="279"/>
                    <a:pt x="282" y="280"/>
                  </a:cubicBezTo>
                  <a:cubicBezTo>
                    <a:pt x="271" y="286"/>
                    <a:pt x="255" y="293"/>
                    <a:pt x="233" y="303"/>
                  </a:cubicBezTo>
                  <a:cubicBezTo>
                    <a:pt x="188" y="324"/>
                    <a:pt x="154" y="339"/>
                    <a:pt x="131" y="349"/>
                  </a:cubicBezTo>
                  <a:cubicBezTo>
                    <a:pt x="105" y="367"/>
                    <a:pt x="80" y="348"/>
                    <a:pt x="56" y="292"/>
                  </a:cubicBezTo>
                  <a:cubicBezTo>
                    <a:pt x="54" y="287"/>
                    <a:pt x="52" y="284"/>
                    <a:pt x="51" y="282"/>
                  </a:cubicBezTo>
                  <a:cubicBezTo>
                    <a:pt x="69" y="269"/>
                    <a:pt x="82" y="255"/>
                    <a:pt x="90" y="241"/>
                  </a:cubicBezTo>
                  <a:cubicBezTo>
                    <a:pt x="104" y="279"/>
                    <a:pt x="118" y="294"/>
                    <a:pt x="132" y="283"/>
                  </a:cubicBezTo>
                  <a:cubicBezTo>
                    <a:pt x="142" y="280"/>
                    <a:pt x="153" y="276"/>
                    <a:pt x="164" y="272"/>
                  </a:cubicBezTo>
                  <a:cubicBezTo>
                    <a:pt x="176" y="266"/>
                    <a:pt x="191" y="258"/>
                    <a:pt x="210" y="249"/>
                  </a:cubicBezTo>
                  <a:cubicBezTo>
                    <a:pt x="192" y="213"/>
                    <a:pt x="192" y="213"/>
                    <a:pt x="192" y="213"/>
                  </a:cubicBezTo>
                  <a:cubicBezTo>
                    <a:pt x="134" y="234"/>
                    <a:pt x="69" y="230"/>
                    <a:pt x="0" y="200"/>
                  </a:cubicBezTo>
                  <a:cubicBezTo>
                    <a:pt x="6" y="185"/>
                    <a:pt x="10" y="166"/>
                    <a:pt x="9" y="143"/>
                  </a:cubicBezTo>
                  <a:cubicBezTo>
                    <a:pt x="65" y="170"/>
                    <a:pt x="117" y="175"/>
                    <a:pt x="165" y="159"/>
                  </a:cubicBezTo>
                  <a:cubicBezTo>
                    <a:pt x="131" y="92"/>
                    <a:pt x="131" y="92"/>
                    <a:pt x="131" y="92"/>
                  </a:cubicBezTo>
                  <a:cubicBezTo>
                    <a:pt x="179" y="68"/>
                    <a:pt x="179" y="68"/>
                    <a:pt x="179" y="68"/>
                  </a:cubicBezTo>
                  <a:cubicBezTo>
                    <a:pt x="215" y="141"/>
                    <a:pt x="215" y="141"/>
                    <a:pt x="215" y="141"/>
                  </a:cubicBezTo>
                  <a:cubicBezTo>
                    <a:pt x="250" y="123"/>
                    <a:pt x="250" y="123"/>
                    <a:pt x="250" y="123"/>
                  </a:cubicBezTo>
                  <a:lnTo>
                    <a:pt x="225" y="72"/>
                  </a:lnTo>
                  <a:close/>
                  <a:moveTo>
                    <a:pt x="522" y="278"/>
                  </a:moveTo>
                  <a:cubicBezTo>
                    <a:pt x="534" y="302"/>
                    <a:pt x="541" y="317"/>
                    <a:pt x="543" y="325"/>
                  </a:cubicBezTo>
                  <a:cubicBezTo>
                    <a:pt x="547" y="334"/>
                    <a:pt x="548" y="341"/>
                    <a:pt x="547" y="344"/>
                  </a:cubicBezTo>
                  <a:cubicBezTo>
                    <a:pt x="546" y="346"/>
                    <a:pt x="544" y="347"/>
                    <a:pt x="540" y="347"/>
                  </a:cubicBezTo>
                  <a:cubicBezTo>
                    <a:pt x="526" y="348"/>
                    <a:pt x="512" y="353"/>
                    <a:pt x="496" y="361"/>
                  </a:cubicBezTo>
                  <a:cubicBezTo>
                    <a:pt x="219" y="499"/>
                    <a:pt x="219" y="499"/>
                    <a:pt x="219" y="499"/>
                  </a:cubicBezTo>
                  <a:cubicBezTo>
                    <a:pt x="196" y="512"/>
                    <a:pt x="179" y="515"/>
                    <a:pt x="168" y="506"/>
                  </a:cubicBezTo>
                  <a:cubicBezTo>
                    <a:pt x="156" y="500"/>
                    <a:pt x="142" y="477"/>
                    <a:pt x="126" y="439"/>
                  </a:cubicBezTo>
                  <a:cubicBezTo>
                    <a:pt x="141" y="428"/>
                    <a:pt x="156" y="414"/>
                    <a:pt x="169" y="396"/>
                  </a:cubicBezTo>
                  <a:cubicBezTo>
                    <a:pt x="179" y="417"/>
                    <a:pt x="186" y="428"/>
                    <a:pt x="191" y="431"/>
                  </a:cubicBezTo>
                  <a:cubicBezTo>
                    <a:pt x="197" y="437"/>
                    <a:pt x="205" y="437"/>
                    <a:pt x="217" y="431"/>
                  </a:cubicBezTo>
                  <a:lnTo>
                    <a:pt x="522" y="278"/>
                  </a:lnTo>
                  <a:close/>
                  <a:moveTo>
                    <a:pt x="438" y="223"/>
                  </a:moveTo>
                  <a:cubicBezTo>
                    <a:pt x="458" y="259"/>
                    <a:pt x="466" y="279"/>
                    <a:pt x="461" y="283"/>
                  </a:cubicBezTo>
                  <a:cubicBezTo>
                    <a:pt x="461" y="285"/>
                    <a:pt x="458" y="286"/>
                    <a:pt x="453" y="288"/>
                  </a:cubicBezTo>
                  <a:cubicBezTo>
                    <a:pt x="440" y="290"/>
                    <a:pt x="428" y="294"/>
                    <a:pt x="417" y="299"/>
                  </a:cubicBezTo>
                  <a:cubicBezTo>
                    <a:pt x="219" y="398"/>
                    <a:pt x="219" y="398"/>
                    <a:pt x="219" y="398"/>
                  </a:cubicBezTo>
                  <a:cubicBezTo>
                    <a:pt x="193" y="346"/>
                    <a:pt x="193" y="346"/>
                    <a:pt x="193" y="346"/>
                  </a:cubicBezTo>
                  <a:lnTo>
                    <a:pt x="438" y="223"/>
                  </a:lnTo>
                  <a:close/>
                  <a:moveTo>
                    <a:pt x="299" y="103"/>
                  </a:moveTo>
                  <a:cubicBezTo>
                    <a:pt x="333" y="170"/>
                    <a:pt x="333" y="170"/>
                    <a:pt x="333" y="170"/>
                  </a:cubicBezTo>
                  <a:cubicBezTo>
                    <a:pt x="384" y="145"/>
                    <a:pt x="384" y="145"/>
                    <a:pt x="384" y="145"/>
                  </a:cubicBezTo>
                  <a:cubicBezTo>
                    <a:pt x="350" y="77"/>
                    <a:pt x="350" y="77"/>
                    <a:pt x="350" y="77"/>
                  </a:cubicBezTo>
                  <a:lnTo>
                    <a:pt x="299" y="10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6" name="Freeform 71"/>
            <p:cNvSpPr>
              <a:spLocks noEditPoints="1"/>
            </p:cNvSpPr>
            <p:nvPr/>
          </p:nvSpPr>
          <p:spPr bwMode="auto">
            <a:xfrm>
              <a:off x="7557345" y="2793247"/>
              <a:ext cx="244247" cy="224227"/>
            </a:xfrm>
            <a:custGeom>
              <a:avLst/>
              <a:gdLst>
                <a:gd name="T0" fmla="*/ 235 w 482"/>
                <a:gd name="T1" fmla="*/ 419 h 441"/>
                <a:gd name="T2" fmla="*/ 98 w 482"/>
                <a:gd name="T3" fmla="*/ 325 h 441"/>
                <a:gd name="T4" fmla="*/ 0 w 482"/>
                <a:gd name="T5" fmla="*/ 194 h 441"/>
                <a:gd name="T6" fmla="*/ 28 w 482"/>
                <a:gd name="T7" fmla="*/ 157 h 441"/>
                <a:gd name="T8" fmla="*/ 34 w 482"/>
                <a:gd name="T9" fmla="*/ 148 h 441"/>
                <a:gd name="T10" fmla="*/ 44 w 482"/>
                <a:gd name="T11" fmla="*/ 164 h 441"/>
                <a:gd name="T12" fmla="*/ 118 w 482"/>
                <a:gd name="T13" fmla="*/ 273 h 441"/>
                <a:gd name="T14" fmla="*/ 252 w 482"/>
                <a:gd name="T15" fmla="*/ 355 h 441"/>
                <a:gd name="T16" fmla="*/ 242 w 482"/>
                <a:gd name="T17" fmla="*/ 394 h 441"/>
                <a:gd name="T18" fmla="*/ 237 w 482"/>
                <a:gd name="T19" fmla="*/ 418 h 441"/>
                <a:gd name="T20" fmla="*/ 235 w 482"/>
                <a:gd name="T21" fmla="*/ 419 h 441"/>
                <a:gd name="T22" fmla="*/ 250 w 482"/>
                <a:gd name="T23" fmla="*/ 338 h 441"/>
                <a:gd name="T24" fmla="*/ 66 w 482"/>
                <a:gd name="T25" fmla="*/ 182 h 441"/>
                <a:gd name="T26" fmla="*/ 72 w 482"/>
                <a:gd name="T27" fmla="*/ 173 h 441"/>
                <a:gd name="T28" fmla="*/ 94 w 482"/>
                <a:gd name="T29" fmla="*/ 133 h 441"/>
                <a:gd name="T30" fmla="*/ 266 w 482"/>
                <a:gd name="T31" fmla="*/ 281 h 441"/>
                <a:gd name="T32" fmla="*/ 250 w 482"/>
                <a:gd name="T33" fmla="*/ 338 h 441"/>
                <a:gd name="T34" fmla="*/ 399 w 482"/>
                <a:gd name="T35" fmla="*/ 303 h 441"/>
                <a:gd name="T36" fmla="*/ 406 w 482"/>
                <a:gd name="T37" fmla="*/ 267 h 441"/>
                <a:gd name="T38" fmla="*/ 361 w 482"/>
                <a:gd name="T39" fmla="*/ 189 h 441"/>
                <a:gd name="T40" fmla="*/ 346 w 482"/>
                <a:gd name="T41" fmla="*/ 190 h 441"/>
                <a:gd name="T42" fmla="*/ 339 w 482"/>
                <a:gd name="T43" fmla="*/ 192 h 441"/>
                <a:gd name="T44" fmla="*/ 433 w 482"/>
                <a:gd name="T45" fmla="*/ 379 h 441"/>
                <a:gd name="T46" fmla="*/ 389 w 482"/>
                <a:gd name="T47" fmla="*/ 401 h 441"/>
                <a:gd name="T48" fmla="*/ 339 w 482"/>
                <a:gd name="T49" fmla="*/ 301 h 441"/>
                <a:gd name="T50" fmla="*/ 342 w 482"/>
                <a:gd name="T51" fmla="*/ 441 h 441"/>
                <a:gd name="T52" fmla="*/ 270 w 482"/>
                <a:gd name="T53" fmla="*/ 437 h 441"/>
                <a:gd name="T54" fmla="*/ 308 w 482"/>
                <a:gd name="T55" fmla="*/ 235 h 441"/>
                <a:gd name="T56" fmla="*/ 284 w 482"/>
                <a:gd name="T57" fmla="*/ 187 h 441"/>
                <a:gd name="T58" fmla="*/ 190 w 482"/>
                <a:gd name="T59" fmla="*/ 156 h 441"/>
                <a:gd name="T60" fmla="*/ 297 w 482"/>
                <a:gd name="T61" fmla="*/ 225 h 441"/>
                <a:gd name="T62" fmla="*/ 277 w 482"/>
                <a:gd name="T63" fmla="*/ 269 h 441"/>
                <a:gd name="T64" fmla="*/ 135 w 482"/>
                <a:gd name="T65" fmla="*/ 176 h 441"/>
                <a:gd name="T66" fmla="*/ 138 w 482"/>
                <a:gd name="T67" fmla="*/ 170 h 441"/>
                <a:gd name="T68" fmla="*/ 155 w 482"/>
                <a:gd name="T69" fmla="*/ 136 h 441"/>
                <a:gd name="T70" fmla="*/ 101 w 482"/>
                <a:gd name="T71" fmla="*/ 104 h 441"/>
                <a:gd name="T72" fmla="*/ 124 w 482"/>
                <a:gd name="T73" fmla="*/ 46 h 441"/>
                <a:gd name="T74" fmla="*/ 250 w 482"/>
                <a:gd name="T75" fmla="*/ 120 h 441"/>
                <a:gd name="T76" fmla="*/ 201 w 482"/>
                <a:gd name="T77" fmla="*/ 22 h 441"/>
                <a:gd name="T78" fmla="*/ 245 w 482"/>
                <a:gd name="T79" fmla="*/ 0 h 441"/>
                <a:gd name="T80" fmla="*/ 309 w 482"/>
                <a:gd name="T81" fmla="*/ 128 h 441"/>
                <a:gd name="T82" fmla="*/ 325 w 482"/>
                <a:gd name="T83" fmla="*/ 127 h 441"/>
                <a:gd name="T84" fmla="*/ 310 w 482"/>
                <a:gd name="T85" fmla="*/ 96 h 441"/>
                <a:gd name="T86" fmla="*/ 300 w 482"/>
                <a:gd name="T87" fmla="*/ 76 h 441"/>
                <a:gd name="T88" fmla="*/ 288 w 482"/>
                <a:gd name="T89" fmla="*/ 57 h 441"/>
                <a:gd name="T90" fmla="*/ 310 w 482"/>
                <a:gd name="T91" fmla="*/ 41 h 441"/>
                <a:gd name="T92" fmla="*/ 330 w 482"/>
                <a:gd name="T93" fmla="*/ 27 h 441"/>
                <a:gd name="T94" fmla="*/ 359 w 482"/>
                <a:gd name="T95" fmla="*/ 63 h 441"/>
                <a:gd name="T96" fmla="*/ 378 w 482"/>
                <a:gd name="T97" fmla="*/ 71 h 441"/>
                <a:gd name="T98" fmla="*/ 383 w 482"/>
                <a:gd name="T99" fmla="*/ 73 h 441"/>
                <a:gd name="T100" fmla="*/ 447 w 482"/>
                <a:gd name="T101" fmla="*/ 78 h 441"/>
                <a:gd name="T102" fmla="*/ 458 w 482"/>
                <a:gd name="T103" fmla="*/ 126 h 441"/>
                <a:gd name="T104" fmla="*/ 464 w 482"/>
                <a:gd name="T105" fmla="*/ 154 h 441"/>
                <a:gd name="T106" fmla="*/ 455 w 482"/>
                <a:gd name="T107" fmla="*/ 153 h 441"/>
                <a:gd name="T108" fmla="*/ 381 w 482"/>
                <a:gd name="T109" fmla="*/ 128 h 441"/>
                <a:gd name="T110" fmla="*/ 405 w 482"/>
                <a:gd name="T111" fmla="*/ 173 h 441"/>
                <a:gd name="T112" fmla="*/ 423 w 482"/>
                <a:gd name="T113" fmla="*/ 208 h 441"/>
                <a:gd name="T114" fmla="*/ 426 w 482"/>
                <a:gd name="T115" fmla="*/ 197 h 441"/>
                <a:gd name="T116" fmla="*/ 432 w 482"/>
                <a:gd name="T117" fmla="*/ 170 h 441"/>
                <a:gd name="T118" fmla="*/ 482 w 482"/>
                <a:gd name="T119" fmla="*/ 194 h 441"/>
                <a:gd name="T120" fmla="*/ 451 w 482"/>
                <a:gd name="T121" fmla="*/ 323 h 441"/>
                <a:gd name="T122" fmla="*/ 399 w 482"/>
                <a:gd name="T123" fmla="*/ 303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2" h="441">
                  <a:moveTo>
                    <a:pt x="235" y="419"/>
                  </a:moveTo>
                  <a:cubicBezTo>
                    <a:pt x="179" y="392"/>
                    <a:pt x="134" y="360"/>
                    <a:pt x="98" y="325"/>
                  </a:cubicBezTo>
                  <a:cubicBezTo>
                    <a:pt x="64" y="292"/>
                    <a:pt x="32" y="249"/>
                    <a:pt x="0" y="194"/>
                  </a:cubicBezTo>
                  <a:cubicBezTo>
                    <a:pt x="8" y="188"/>
                    <a:pt x="18" y="175"/>
                    <a:pt x="28" y="157"/>
                  </a:cubicBezTo>
                  <a:cubicBezTo>
                    <a:pt x="31" y="153"/>
                    <a:pt x="33" y="150"/>
                    <a:pt x="34" y="148"/>
                  </a:cubicBezTo>
                  <a:cubicBezTo>
                    <a:pt x="36" y="151"/>
                    <a:pt x="39" y="157"/>
                    <a:pt x="44" y="164"/>
                  </a:cubicBezTo>
                  <a:cubicBezTo>
                    <a:pt x="71" y="215"/>
                    <a:pt x="96" y="251"/>
                    <a:pt x="118" y="273"/>
                  </a:cubicBezTo>
                  <a:cubicBezTo>
                    <a:pt x="154" y="311"/>
                    <a:pt x="199" y="339"/>
                    <a:pt x="252" y="355"/>
                  </a:cubicBezTo>
                  <a:cubicBezTo>
                    <a:pt x="249" y="364"/>
                    <a:pt x="246" y="377"/>
                    <a:pt x="242" y="394"/>
                  </a:cubicBezTo>
                  <a:cubicBezTo>
                    <a:pt x="240" y="405"/>
                    <a:pt x="239" y="413"/>
                    <a:pt x="237" y="418"/>
                  </a:cubicBezTo>
                  <a:lnTo>
                    <a:pt x="235" y="419"/>
                  </a:lnTo>
                  <a:close/>
                  <a:moveTo>
                    <a:pt x="250" y="338"/>
                  </a:moveTo>
                  <a:cubicBezTo>
                    <a:pt x="185" y="312"/>
                    <a:pt x="124" y="261"/>
                    <a:pt x="66" y="182"/>
                  </a:cubicBezTo>
                  <a:cubicBezTo>
                    <a:pt x="68" y="180"/>
                    <a:pt x="70" y="177"/>
                    <a:pt x="72" y="173"/>
                  </a:cubicBezTo>
                  <a:cubicBezTo>
                    <a:pt x="79" y="164"/>
                    <a:pt x="86" y="151"/>
                    <a:pt x="94" y="133"/>
                  </a:cubicBezTo>
                  <a:cubicBezTo>
                    <a:pt x="146" y="216"/>
                    <a:pt x="203" y="266"/>
                    <a:pt x="266" y="281"/>
                  </a:cubicBezTo>
                  <a:cubicBezTo>
                    <a:pt x="261" y="300"/>
                    <a:pt x="256" y="319"/>
                    <a:pt x="250" y="338"/>
                  </a:cubicBezTo>
                  <a:moveTo>
                    <a:pt x="399" y="303"/>
                  </a:moveTo>
                  <a:cubicBezTo>
                    <a:pt x="402" y="294"/>
                    <a:pt x="404" y="283"/>
                    <a:pt x="406" y="267"/>
                  </a:cubicBezTo>
                  <a:cubicBezTo>
                    <a:pt x="392" y="241"/>
                    <a:pt x="377" y="215"/>
                    <a:pt x="361" y="189"/>
                  </a:cubicBezTo>
                  <a:cubicBezTo>
                    <a:pt x="357" y="190"/>
                    <a:pt x="352" y="190"/>
                    <a:pt x="346" y="190"/>
                  </a:cubicBezTo>
                  <a:cubicBezTo>
                    <a:pt x="343" y="190"/>
                    <a:pt x="340" y="191"/>
                    <a:pt x="339" y="192"/>
                  </a:cubicBezTo>
                  <a:cubicBezTo>
                    <a:pt x="433" y="379"/>
                    <a:pt x="433" y="379"/>
                    <a:pt x="433" y="379"/>
                  </a:cubicBezTo>
                  <a:cubicBezTo>
                    <a:pt x="389" y="401"/>
                    <a:pt x="389" y="401"/>
                    <a:pt x="389" y="401"/>
                  </a:cubicBezTo>
                  <a:cubicBezTo>
                    <a:pt x="339" y="301"/>
                    <a:pt x="339" y="301"/>
                    <a:pt x="339" y="301"/>
                  </a:cubicBezTo>
                  <a:cubicBezTo>
                    <a:pt x="324" y="341"/>
                    <a:pt x="325" y="388"/>
                    <a:pt x="342" y="441"/>
                  </a:cubicBezTo>
                  <a:cubicBezTo>
                    <a:pt x="319" y="437"/>
                    <a:pt x="295" y="436"/>
                    <a:pt x="270" y="437"/>
                  </a:cubicBezTo>
                  <a:cubicBezTo>
                    <a:pt x="261" y="353"/>
                    <a:pt x="274" y="285"/>
                    <a:pt x="308" y="235"/>
                  </a:cubicBezTo>
                  <a:cubicBezTo>
                    <a:pt x="284" y="187"/>
                    <a:pt x="284" y="187"/>
                    <a:pt x="284" y="187"/>
                  </a:cubicBezTo>
                  <a:cubicBezTo>
                    <a:pt x="241" y="178"/>
                    <a:pt x="210" y="167"/>
                    <a:pt x="190" y="156"/>
                  </a:cubicBezTo>
                  <a:cubicBezTo>
                    <a:pt x="226" y="183"/>
                    <a:pt x="262" y="206"/>
                    <a:pt x="297" y="225"/>
                  </a:cubicBezTo>
                  <a:cubicBezTo>
                    <a:pt x="292" y="238"/>
                    <a:pt x="285" y="252"/>
                    <a:pt x="277" y="269"/>
                  </a:cubicBezTo>
                  <a:cubicBezTo>
                    <a:pt x="225" y="242"/>
                    <a:pt x="177" y="211"/>
                    <a:pt x="135" y="176"/>
                  </a:cubicBezTo>
                  <a:cubicBezTo>
                    <a:pt x="137" y="170"/>
                    <a:pt x="138" y="168"/>
                    <a:pt x="138" y="170"/>
                  </a:cubicBezTo>
                  <a:cubicBezTo>
                    <a:pt x="145" y="158"/>
                    <a:pt x="150" y="147"/>
                    <a:pt x="155" y="136"/>
                  </a:cubicBezTo>
                  <a:cubicBezTo>
                    <a:pt x="136" y="127"/>
                    <a:pt x="118" y="116"/>
                    <a:pt x="101" y="104"/>
                  </a:cubicBezTo>
                  <a:cubicBezTo>
                    <a:pt x="110" y="87"/>
                    <a:pt x="118" y="67"/>
                    <a:pt x="124" y="46"/>
                  </a:cubicBezTo>
                  <a:cubicBezTo>
                    <a:pt x="167" y="85"/>
                    <a:pt x="209" y="110"/>
                    <a:pt x="250" y="120"/>
                  </a:cubicBezTo>
                  <a:cubicBezTo>
                    <a:pt x="201" y="22"/>
                    <a:pt x="201" y="22"/>
                    <a:pt x="201" y="22"/>
                  </a:cubicBezTo>
                  <a:cubicBezTo>
                    <a:pt x="245" y="0"/>
                    <a:pt x="245" y="0"/>
                    <a:pt x="245" y="0"/>
                  </a:cubicBezTo>
                  <a:cubicBezTo>
                    <a:pt x="309" y="128"/>
                    <a:pt x="309" y="128"/>
                    <a:pt x="309" y="128"/>
                  </a:cubicBezTo>
                  <a:cubicBezTo>
                    <a:pt x="325" y="127"/>
                    <a:pt x="325" y="127"/>
                    <a:pt x="325" y="127"/>
                  </a:cubicBezTo>
                  <a:cubicBezTo>
                    <a:pt x="310" y="96"/>
                    <a:pt x="310" y="96"/>
                    <a:pt x="310" y="96"/>
                  </a:cubicBezTo>
                  <a:cubicBezTo>
                    <a:pt x="308" y="92"/>
                    <a:pt x="304" y="85"/>
                    <a:pt x="300" y="76"/>
                  </a:cubicBezTo>
                  <a:cubicBezTo>
                    <a:pt x="294" y="68"/>
                    <a:pt x="290" y="61"/>
                    <a:pt x="288" y="57"/>
                  </a:cubicBezTo>
                  <a:cubicBezTo>
                    <a:pt x="294" y="54"/>
                    <a:pt x="301" y="49"/>
                    <a:pt x="310" y="41"/>
                  </a:cubicBezTo>
                  <a:cubicBezTo>
                    <a:pt x="318" y="35"/>
                    <a:pt x="325" y="30"/>
                    <a:pt x="330" y="27"/>
                  </a:cubicBezTo>
                  <a:cubicBezTo>
                    <a:pt x="339" y="44"/>
                    <a:pt x="348" y="56"/>
                    <a:pt x="359" y="63"/>
                  </a:cubicBezTo>
                  <a:cubicBezTo>
                    <a:pt x="363" y="66"/>
                    <a:pt x="369" y="68"/>
                    <a:pt x="378" y="71"/>
                  </a:cubicBezTo>
                  <a:cubicBezTo>
                    <a:pt x="379" y="71"/>
                    <a:pt x="381" y="72"/>
                    <a:pt x="383" y="73"/>
                  </a:cubicBezTo>
                  <a:cubicBezTo>
                    <a:pt x="403" y="79"/>
                    <a:pt x="424" y="81"/>
                    <a:pt x="447" y="78"/>
                  </a:cubicBezTo>
                  <a:cubicBezTo>
                    <a:pt x="449" y="89"/>
                    <a:pt x="453" y="104"/>
                    <a:pt x="458" y="126"/>
                  </a:cubicBezTo>
                  <a:cubicBezTo>
                    <a:pt x="462" y="146"/>
                    <a:pt x="464" y="156"/>
                    <a:pt x="464" y="154"/>
                  </a:cubicBezTo>
                  <a:cubicBezTo>
                    <a:pt x="455" y="153"/>
                    <a:pt x="455" y="153"/>
                    <a:pt x="455" y="153"/>
                  </a:cubicBezTo>
                  <a:cubicBezTo>
                    <a:pt x="433" y="144"/>
                    <a:pt x="409" y="136"/>
                    <a:pt x="381" y="128"/>
                  </a:cubicBezTo>
                  <a:cubicBezTo>
                    <a:pt x="387" y="141"/>
                    <a:pt x="395" y="156"/>
                    <a:pt x="405" y="173"/>
                  </a:cubicBezTo>
                  <a:cubicBezTo>
                    <a:pt x="413" y="189"/>
                    <a:pt x="419" y="201"/>
                    <a:pt x="423" y="208"/>
                  </a:cubicBezTo>
                  <a:cubicBezTo>
                    <a:pt x="423" y="206"/>
                    <a:pt x="424" y="202"/>
                    <a:pt x="426" y="197"/>
                  </a:cubicBezTo>
                  <a:cubicBezTo>
                    <a:pt x="428" y="193"/>
                    <a:pt x="430" y="184"/>
                    <a:pt x="432" y="170"/>
                  </a:cubicBezTo>
                  <a:cubicBezTo>
                    <a:pt x="449" y="179"/>
                    <a:pt x="465" y="187"/>
                    <a:pt x="482" y="194"/>
                  </a:cubicBezTo>
                  <a:cubicBezTo>
                    <a:pt x="472" y="242"/>
                    <a:pt x="462" y="285"/>
                    <a:pt x="451" y="323"/>
                  </a:cubicBezTo>
                  <a:lnTo>
                    <a:pt x="399" y="30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7" name="Freeform 72"/>
            <p:cNvSpPr>
              <a:spLocks noEditPoints="1"/>
            </p:cNvSpPr>
            <p:nvPr/>
          </p:nvSpPr>
          <p:spPr bwMode="auto">
            <a:xfrm>
              <a:off x="7333118" y="2941396"/>
              <a:ext cx="212215" cy="216218"/>
            </a:xfrm>
            <a:custGeom>
              <a:avLst/>
              <a:gdLst>
                <a:gd name="T0" fmla="*/ 49 w 416"/>
                <a:gd name="T1" fmla="*/ 33 h 423"/>
                <a:gd name="T2" fmla="*/ 175 w 416"/>
                <a:gd name="T3" fmla="*/ 284 h 423"/>
                <a:gd name="T4" fmla="*/ 126 w 416"/>
                <a:gd name="T5" fmla="*/ 309 h 423"/>
                <a:gd name="T6" fmla="*/ 0 w 416"/>
                <a:gd name="T7" fmla="*/ 57 h 423"/>
                <a:gd name="T8" fmla="*/ 49 w 416"/>
                <a:gd name="T9" fmla="*/ 33 h 423"/>
                <a:gd name="T10" fmla="*/ 125 w 416"/>
                <a:gd name="T11" fmla="*/ 88 h 423"/>
                <a:gd name="T12" fmla="*/ 330 w 416"/>
                <a:gd name="T13" fmla="*/ 0 h 423"/>
                <a:gd name="T14" fmla="*/ 342 w 416"/>
                <a:gd name="T15" fmla="*/ 23 h 423"/>
                <a:gd name="T16" fmla="*/ 355 w 416"/>
                <a:gd name="T17" fmla="*/ 53 h 423"/>
                <a:gd name="T18" fmla="*/ 354 w 416"/>
                <a:gd name="T19" fmla="*/ 64 h 423"/>
                <a:gd name="T20" fmla="*/ 306 w 416"/>
                <a:gd name="T21" fmla="*/ 77 h 423"/>
                <a:gd name="T22" fmla="*/ 416 w 416"/>
                <a:gd name="T23" fmla="*/ 297 h 423"/>
                <a:gd name="T24" fmla="*/ 365 w 416"/>
                <a:gd name="T25" fmla="*/ 322 h 423"/>
                <a:gd name="T26" fmla="*/ 253 w 416"/>
                <a:gd name="T27" fmla="*/ 98 h 423"/>
                <a:gd name="T28" fmla="*/ 206 w 416"/>
                <a:gd name="T29" fmla="*/ 119 h 423"/>
                <a:gd name="T30" fmla="*/ 314 w 416"/>
                <a:gd name="T31" fmla="*/ 335 h 423"/>
                <a:gd name="T32" fmla="*/ 247 w 416"/>
                <a:gd name="T33" fmla="*/ 364 h 423"/>
                <a:gd name="T34" fmla="*/ 145 w 416"/>
                <a:gd name="T35" fmla="*/ 409 h 423"/>
                <a:gd name="T36" fmla="*/ 80 w 416"/>
                <a:gd name="T37" fmla="*/ 414 h 423"/>
                <a:gd name="T38" fmla="*/ 18 w 416"/>
                <a:gd name="T39" fmla="*/ 342 h 423"/>
                <a:gd name="T40" fmla="*/ 29 w 416"/>
                <a:gd name="T41" fmla="*/ 330 h 423"/>
                <a:gd name="T42" fmla="*/ 66 w 416"/>
                <a:gd name="T43" fmla="*/ 290 h 423"/>
                <a:gd name="T44" fmla="*/ 97 w 416"/>
                <a:gd name="T45" fmla="*/ 343 h 423"/>
                <a:gd name="T46" fmla="*/ 133 w 416"/>
                <a:gd name="T47" fmla="*/ 339 h 423"/>
                <a:gd name="T48" fmla="*/ 231 w 416"/>
                <a:gd name="T49" fmla="*/ 299 h 423"/>
                <a:gd name="T50" fmla="*/ 125 w 416"/>
                <a:gd name="T51" fmla="*/ 88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6" h="423">
                  <a:moveTo>
                    <a:pt x="49" y="33"/>
                  </a:moveTo>
                  <a:cubicBezTo>
                    <a:pt x="175" y="284"/>
                    <a:pt x="175" y="284"/>
                    <a:pt x="175" y="284"/>
                  </a:cubicBezTo>
                  <a:cubicBezTo>
                    <a:pt x="126" y="309"/>
                    <a:pt x="126" y="309"/>
                    <a:pt x="126" y="309"/>
                  </a:cubicBezTo>
                  <a:cubicBezTo>
                    <a:pt x="0" y="57"/>
                    <a:pt x="0" y="57"/>
                    <a:pt x="0" y="57"/>
                  </a:cubicBezTo>
                  <a:lnTo>
                    <a:pt x="49" y="33"/>
                  </a:lnTo>
                  <a:close/>
                  <a:moveTo>
                    <a:pt x="125" y="88"/>
                  </a:moveTo>
                  <a:cubicBezTo>
                    <a:pt x="193" y="59"/>
                    <a:pt x="261" y="30"/>
                    <a:pt x="330" y="0"/>
                  </a:cubicBezTo>
                  <a:cubicBezTo>
                    <a:pt x="332" y="4"/>
                    <a:pt x="336" y="12"/>
                    <a:pt x="342" y="23"/>
                  </a:cubicBezTo>
                  <a:cubicBezTo>
                    <a:pt x="348" y="37"/>
                    <a:pt x="352" y="47"/>
                    <a:pt x="355" y="53"/>
                  </a:cubicBezTo>
                  <a:cubicBezTo>
                    <a:pt x="357" y="60"/>
                    <a:pt x="357" y="64"/>
                    <a:pt x="354" y="64"/>
                  </a:cubicBezTo>
                  <a:cubicBezTo>
                    <a:pt x="338" y="66"/>
                    <a:pt x="322" y="71"/>
                    <a:pt x="306" y="77"/>
                  </a:cubicBezTo>
                  <a:cubicBezTo>
                    <a:pt x="416" y="297"/>
                    <a:pt x="416" y="297"/>
                    <a:pt x="416" y="297"/>
                  </a:cubicBezTo>
                  <a:cubicBezTo>
                    <a:pt x="365" y="322"/>
                    <a:pt x="365" y="322"/>
                    <a:pt x="365" y="322"/>
                  </a:cubicBezTo>
                  <a:cubicBezTo>
                    <a:pt x="253" y="98"/>
                    <a:pt x="253" y="98"/>
                    <a:pt x="253" y="98"/>
                  </a:cubicBezTo>
                  <a:cubicBezTo>
                    <a:pt x="206" y="119"/>
                    <a:pt x="206" y="119"/>
                    <a:pt x="206" y="119"/>
                  </a:cubicBezTo>
                  <a:cubicBezTo>
                    <a:pt x="314" y="335"/>
                    <a:pt x="314" y="335"/>
                    <a:pt x="314" y="335"/>
                  </a:cubicBezTo>
                  <a:cubicBezTo>
                    <a:pt x="299" y="341"/>
                    <a:pt x="277" y="351"/>
                    <a:pt x="247" y="364"/>
                  </a:cubicBezTo>
                  <a:cubicBezTo>
                    <a:pt x="201" y="386"/>
                    <a:pt x="167" y="401"/>
                    <a:pt x="145" y="409"/>
                  </a:cubicBezTo>
                  <a:cubicBezTo>
                    <a:pt x="117" y="422"/>
                    <a:pt x="96" y="423"/>
                    <a:pt x="80" y="414"/>
                  </a:cubicBezTo>
                  <a:cubicBezTo>
                    <a:pt x="66" y="409"/>
                    <a:pt x="45" y="384"/>
                    <a:pt x="18" y="342"/>
                  </a:cubicBezTo>
                  <a:cubicBezTo>
                    <a:pt x="29" y="330"/>
                    <a:pt x="29" y="330"/>
                    <a:pt x="29" y="330"/>
                  </a:cubicBezTo>
                  <a:cubicBezTo>
                    <a:pt x="48" y="312"/>
                    <a:pt x="61" y="299"/>
                    <a:pt x="66" y="290"/>
                  </a:cubicBezTo>
                  <a:cubicBezTo>
                    <a:pt x="80" y="321"/>
                    <a:pt x="90" y="339"/>
                    <a:pt x="97" y="343"/>
                  </a:cubicBezTo>
                  <a:cubicBezTo>
                    <a:pt x="103" y="348"/>
                    <a:pt x="115" y="346"/>
                    <a:pt x="133" y="339"/>
                  </a:cubicBezTo>
                  <a:cubicBezTo>
                    <a:pt x="165" y="327"/>
                    <a:pt x="197" y="314"/>
                    <a:pt x="231" y="299"/>
                  </a:cubicBezTo>
                  <a:lnTo>
                    <a:pt x="125" y="8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8" name="Freeform 73"/>
            <p:cNvSpPr>
              <a:spLocks noEditPoints="1"/>
            </p:cNvSpPr>
            <p:nvPr/>
          </p:nvSpPr>
          <p:spPr bwMode="auto">
            <a:xfrm>
              <a:off x="7024805" y="3051508"/>
              <a:ext cx="258261" cy="256259"/>
            </a:xfrm>
            <a:custGeom>
              <a:avLst/>
              <a:gdLst>
                <a:gd name="T0" fmla="*/ 505 w 507"/>
                <a:gd name="T1" fmla="*/ 346 h 503"/>
                <a:gd name="T2" fmla="*/ 505 w 507"/>
                <a:gd name="T3" fmla="*/ 352 h 503"/>
                <a:gd name="T4" fmla="*/ 360 w 507"/>
                <a:gd name="T5" fmla="*/ 363 h 503"/>
                <a:gd name="T6" fmla="*/ 251 w 507"/>
                <a:gd name="T7" fmla="*/ 285 h 503"/>
                <a:gd name="T8" fmla="*/ 248 w 507"/>
                <a:gd name="T9" fmla="*/ 287 h 503"/>
                <a:gd name="T10" fmla="*/ 328 w 507"/>
                <a:gd name="T11" fmla="*/ 445 h 503"/>
                <a:gd name="T12" fmla="*/ 284 w 507"/>
                <a:gd name="T13" fmla="*/ 467 h 503"/>
                <a:gd name="T14" fmla="*/ 207 w 507"/>
                <a:gd name="T15" fmla="*/ 314 h 503"/>
                <a:gd name="T16" fmla="*/ 228 w 507"/>
                <a:gd name="T17" fmla="*/ 503 h 503"/>
                <a:gd name="T18" fmla="*/ 221 w 507"/>
                <a:gd name="T19" fmla="*/ 503 h 503"/>
                <a:gd name="T20" fmla="*/ 153 w 507"/>
                <a:gd name="T21" fmla="*/ 501 h 503"/>
                <a:gd name="T22" fmla="*/ 154 w 507"/>
                <a:gd name="T23" fmla="*/ 300 h 503"/>
                <a:gd name="T24" fmla="*/ 0 w 507"/>
                <a:gd name="T25" fmla="*/ 191 h 503"/>
                <a:gd name="T26" fmla="*/ 28 w 507"/>
                <a:gd name="T27" fmla="*/ 129 h 503"/>
                <a:gd name="T28" fmla="*/ 171 w 507"/>
                <a:gd name="T29" fmla="*/ 243 h 503"/>
                <a:gd name="T30" fmla="*/ 100 w 507"/>
                <a:gd name="T31" fmla="*/ 101 h 503"/>
                <a:gd name="T32" fmla="*/ 144 w 507"/>
                <a:gd name="T33" fmla="*/ 79 h 503"/>
                <a:gd name="T34" fmla="*/ 217 w 507"/>
                <a:gd name="T35" fmla="*/ 224 h 503"/>
                <a:gd name="T36" fmla="*/ 235 w 507"/>
                <a:gd name="T37" fmla="*/ 215 h 503"/>
                <a:gd name="T38" fmla="*/ 255 w 507"/>
                <a:gd name="T39" fmla="*/ 254 h 503"/>
                <a:gd name="T40" fmla="*/ 267 w 507"/>
                <a:gd name="T41" fmla="*/ 218 h 503"/>
                <a:gd name="T42" fmla="*/ 315 w 507"/>
                <a:gd name="T43" fmla="*/ 272 h 503"/>
                <a:gd name="T44" fmla="*/ 332 w 507"/>
                <a:gd name="T45" fmla="*/ 230 h 503"/>
                <a:gd name="T46" fmla="*/ 383 w 507"/>
                <a:gd name="T47" fmla="*/ 253 h 503"/>
                <a:gd name="T48" fmla="*/ 366 w 507"/>
                <a:gd name="T49" fmla="*/ 295 h 503"/>
                <a:gd name="T50" fmla="*/ 364 w 507"/>
                <a:gd name="T51" fmla="*/ 303 h 503"/>
                <a:gd name="T52" fmla="*/ 432 w 507"/>
                <a:gd name="T53" fmla="*/ 304 h 503"/>
                <a:gd name="T54" fmla="*/ 396 w 507"/>
                <a:gd name="T55" fmla="*/ 232 h 503"/>
                <a:gd name="T56" fmla="*/ 316 w 507"/>
                <a:gd name="T57" fmla="*/ 212 h 503"/>
                <a:gd name="T58" fmla="*/ 319 w 507"/>
                <a:gd name="T59" fmla="*/ 175 h 503"/>
                <a:gd name="T60" fmla="*/ 240 w 507"/>
                <a:gd name="T61" fmla="*/ 215 h 503"/>
                <a:gd name="T62" fmla="*/ 213 w 507"/>
                <a:gd name="T63" fmla="*/ 161 h 503"/>
                <a:gd name="T64" fmla="*/ 260 w 507"/>
                <a:gd name="T65" fmla="*/ 137 h 503"/>
                <a:gd name="T66" fmla="*/ 185 w 507"/>
                <a:gd name="T67" fmla="*/ 103 h 503"/>
                <a:gd name="T68" fmla="*/ 180 w 507"/>
                <a:gd name="T69" fmla="*/ 97 h 503"/>
                <a:gd name="T70" fmla="*/ 215 w 507"/>
                <a:gd name="T71" fmla="*/ 39 h 503"/>
                <a:gd name="T72" fmla="*/ 313 w 507"/>
                <a:gd name="T73" fmla="*/ 113 h 503"/>
                <a:gd name="T74" fmla="*/ 419 w 507"/>
                <a:gd name="T75" fmla="*/ 59 h 503"/>
                <a:gd name="T76" fmla="*/ 444 w 507"/>
                <a:gd name="T77" fmla="*/ 108 h 503"/>
                <a:gd name="T78" fmla="*/ 445 w 507"/>
                <a:gd name="T79" fmla="*/ 119 h 503"/>
                <a:gd name="T80" fmla="*/ 438 w 507"/>
                <a:gd name="T81" fmla="*/ 122 h 503"/>
                <a:gd name="T82" fmla="*/ 408 w 507"/>
                <a:gd name="T83" fmla="*/ 130 h 503"/>
                <a:gd name="T84" fmla="*/ 339 w 507"/>
                <a:gd name="T85" fmla="*/ 165 h 503"/>
                <a:gd name="T86" fmla="*/ 474 w 507"/>
                <a:gd name="T87" fmla="*/ 178 h 503"/>
                <a:gd name="T88" fmla="*/ 478 w 507"/>
                <a:gd name="T89" fmla="*/ 178 h 503"/>
                <a:gd name="T90" fmla="*/ 489 w 507"/>
                <a:gd name="T91" fmla="*/ 178 h 503"/>
                <a:gd name="T92" fmla="*/ 503 w 507"/>
                <a:gd name="T93" fmla="*/ 243 h 503"/>
                <a:gd name="T94" fmla="*/ 497 w 507"/>
                <a:gd name="T95" fmla="*/ 248 h 503"/>
                <a:gd name="T96" fmla="*/ 466 w 507"/>
                <a:gd name="T97" fmla="*/ 241 h 503"/>
                <a:gd name="T98" fmla="*/ 451 w 507"/>
                <a:gd name="T99" fmla="*/ 237 h 503"/>
                <a:gd name="T100" fmla="*/ 505 w 507"/>
                <a:gd name="T101" fmla="*/ 346 h 503"/>
                <a:gd name="T102" fmla="*/ 375 w 507"/>
                <a:gd name="T103" fmla="*/ 43 h 503"/>
                <a:gd name="T104" fmla="*/ 322 w 507"/>
                <a:gd name="T105" fmla="*/ 93 h 503"/>
                <a:gd name="T106" fmla="*/ 282 w 507"/>
                <a:gd name="T107" fmla="*/ 55 h 503"/>
                <a:gd name="T108" fmla="*/ 323 w 507"/>
                <a:gd name="T109" fmla="*/ 11 h 503"/>
                <a:gd name="T110" fmla="*/ 332 w 507"/>
                <a:gd name="T111" fmla="*/ 0 h 503"/>
                <a:gd name="T112" fmla="*/ 375 w 507"/>
                <a:gd name="T113" fmla="*/ 43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7" h="503">
                  <a:moveTo>
                    <a:pt x="505" y="346"/>
                  </a:moveTo>
                  <a:cubicBezTo>
                    <a:pt x="507" y="349"/>
                    <a:pt x="507" y="351"/>
                    <a:pt x="505" y="352"/>
                  </a:cubicBezTo>
                  <a:cubicBezTo>
                    <a:pt x="447" y="374"/>
                    <a:pt x="399" y="378"/>
                    <a:pt x="360" y="363"/>
                  </a:cubicBezTo>
                  <a:cubicBezTo>
                    <a:pt x="325" y="353"/>
                    <a:pt x="289" y="326"/>
                    <a:pt x="251" y="285"/>
                  </a:cubicBezTo>
                  <a:cubicBezTo>
                    <a:pt x="248" y="287"/>
                    <a:pt x="248" y="287"/>
                    <a:pt x="248" y="287"/>
                  </a:cubicBezTo>
                  <a:cubicBezTo>
                    <a:pt x="328" y="445"/>
                    <a:pt x="328" y="445"/>
                    <a:pt x="328" y="445"/>
                  </a:cubicBezTo>
                  <a:cubicBezTo>
                    <a:pt x="284" y="467"/>
                    <a:pt x="284" y="467"/>
                    <a:pt x="284" y="467"/>
                  </a:cubicBezTo>
                  <a:cubicBezTo>
                    <a:pt x="207" y="314"/>
                    <a:pt x="207" y="314"/>
                    <a:pt x="207" y="314"/>
                  </a:cubicBezTo>
                  <a:cubicBezTo>
                    <a:pt x="181" y="363"/>
                    <a:pt x="188" y="426"/>
                    <a:pt x="228" y="503"/>
                  </a:cubicBezTo>
                  <a:cubicBezTo>
                    <a:pt x="221" y="503"/>
                    <a:pt x="221" y="503"/>
                    <a:pt x="221" y="503"/>
                  </a:cubicBezTo>
                  <a:cubicBezTo>
                    <a:pt x="197" y="499"/>
                    <a:pt x="174" y="499"/>
                    <a:pt x="153" y="501"/>
                  </a:cubicBezTo>
                  <a:cubicBezTo>
                    <a:pt x="129" y="422"/>
                    <a:pt x="129" y="355"/>
                    <a:pt x="154" y="300"/>
                  </a:cubicBezTo>
                  <a:cubicBezTo>
                    <a:pt x="100" y="297"/>
                    <a:pt x="49" y="261"/>
                    <a:pt x="0" y="191"/>
                  </a:cubicBezTo>
                  <a:cubicBezTo>
                    <a:pt x="15" y="176"/>
                    <a:pt x="24" y="155"/>
                    <a:pt x="28" y="129"/>
                  </a:cubicBezTo>
                  <a:cubicBezTo>
                    <a:pt x="76" y="206"/>
                    <a:pt x="124" y="244"/>
                    <a:pt x="171" y="243"/>
                  </a:cubicBezTo>
                  <a:cubicBezTo>
                    <a:pt x="100" y="101"/>
                    <a:pt x="100" y="101"/>
                    <a:pt x="100" y="101"/>
                  </a:cubicBezTo>
                  <a:cubicBezTo>
                    <a:pt x="144" y="79"/>
                    <a:pt x="144" y="79"/>
                    <a:pt x="144" y="79"/>
                  </a:cubicBezTo>
                  <a:cubicBezTo>
                    <a:pt x="217" y="224"/>
                    <a:pt x="217" y="224"/>
                    <a:pt x="217" y="224"/>
                  </a:cubicBezTo>
                  <a:cubicBezTo>
                    <a:pt x="235" y="215"/>
                    <a:pt x="235" y="215"/>
                    <a:pt x="235" y="215"/>
                  </a:cubicBezTo>
                  <a:cubicBezTo>
                    <a:pt x="255" y="254"/>
                    <a:pt x="255" y="254"/>
                    <a:pt x="255" y="254"/>
                  </a:cubicBezTo>
                  <a:cubicBezTo>
                    <a:pt x="261" y="244"/>
                    <a:pt x="265" y="232"/>
                    <a:pt x="267" y="218"/>
                  </a:cubicBezTo>
                  <a:cubicBezTo>
                    <a:pt x="281" y="238"/>
                    <a:pt x="297" y="256"/>
                    <a:pt x="315" y="272"/>
                  </a:cubicBezTo>
                  <a:cubicBezTo>
                    <a:pt x="320" y="269"/>
                    <a:pt x="326" y="255"/>
                    <a:pt x="332" y="230"/>
                  </a:cubicBezTo>
                  <a:cubicBezTo>
                    <a:pt x="383" y="253"/>
                    <a:pt x="383" y="253"/>
                    <a:pt x="383" y="253"/>
                  </a:cubicBezTo>
                  <a:cubicBezTo>
                    <a:pt x="380" y="261"/>
                    <a:pt x="375" y="275"/>
                    <a:pt x="366" y="295"/>
                  </a:cubicBezTo>
                  <a:cubicBezTo>
                    <a:pt x="372" y="282"/>
                    <a:pt x="371" y="285"/>
                    <a:pt x="364" y="303"/>
                  </a:cubicBezTo>
                  <a:cubicBezTo>
                    <a:pt x="386" y="311"/>
                    <a:pt x="409" y="311"/>
                    <a:pt x="432" y="304"/>
                  </a:cubicBezTo>
                  <a:cubicBezTo>
                    <a:pt x="396" y="232"/>
                    <a:pt x="396" y="232"/>
                    <a:pt x="396" y="232"/>
                  </a:cubicBezTo>
                  <a:cubicBezTo>
                    <a:pt x="369" y="228"/>
                    <a:pt x="342" y="222"/>
                    <a:pt x="316" y="212"/>
                  </a:cubicBezTo>
                  <a:cubicBezTo>
                    <a:pt x="318" y="198"/>
                    <a:pt x="318" y="185"/>
                    <a:pt x="319" y="175"/>
                  </a:cubicBezTo>
                  <a:cubicBezTo>
                    <a:pt x="240" y="215"/>
                    <a:pt x="240" y="215"/>
                    <a:pt x="240" y="215"/>
                  </a:cubicBezTo>
                  <a:cubicBezTo>
                    <a:pt x="213" y="161"/>
                    <a:pt x="213" y="161"/>
                    <a:pt x="213" y="161"/>
                  </a:cubicBezTo>
                  <a:cubicBezTo>
                    <a:pt x="260" y="137"/>
                    <a:pt x="260" y="137"/>
                    <a:pt x="260" y="137"/>
                  </a:cubicBezTo>
                  <a:cubicBezTo>
                    <a:pt x="222" y="120"/>
                    <a:pt x="197" y="108"/>
                    <a:pt x="185" y="103"/>
                  </a:cubicBezTo>
                  <a:cubicBezTo>
                    <a:pt x="181" y="102"/>
                    <a:pt x="179" y="100"/>
                    <a:pt x="180" y="97"/>
                  </a:cubicBezTo>
                  <a:cubicBezTo>
                    <a:pt x="187" y="85"/>
                    <a:pt x="199" y="66"/>
                    <a:pt x="215" y="39"/>
                  </a:cubicBezTo>
                  <a:cubicBezTo>
                    <a:pt x="243" y="70"/>
                    <a:pt x="276" y="95"/>
                    <a:pt x="313" y="113"/>
                  </a:cubicBezTo>
                  <a:cubicBezTo>
                    <a:pt x="419" y="59"/>
                    <a:pt x="419" y="59"/>
                    <a:pt x="419" y="59"/>
                  </a:cubicBezTo>
                  <a:cubicBezTo>
                    <a:pt x="434" y="89"/>
                    <a:pt x="442" y="105"/>
                    <a:pt x="444" y="108"/>
                  </a:cubicBezTo>
                  <a:cubicBezTo>
                    <a:pt x="447" y="114"/>
                    <a:pt x="447" y="117"/>
                    <a:pt x="445" y="119"/>
                  </a:cubicBezTo>
                  <a:cubicBezTo>
                    <a:pt x="444" y="120"/>
                    <a:pt x="442" y="121"/>
                    <a:pt x="438" y="122"/>
                  </a:cubicBezTo>
                  <a:cubicBezTo>
                    <a:pt x="427" y="123"/>
                    <a:pt x="417" y="126"/>
                    <a:pt x="408" y="130"/>
                  </a:cubicBezTo>
                  <a:cubicBezTo>
                    <a:pt x="339" y="165"/>
                    <a:pt x="339" y="165"/>
                    <a:pt x="339" y="165"/>
                  </a:cubicBezTo>
                  <a:cubicBezTo>
                    <a:pt x="378" y="179"/>
                    <a:pt x="423" y="183"/>
                    <a:pt x="474" y="178"/>
                  </a:cubicBezTo>
                  <a:cubicBezTo>
                    <a:pt x="475" y="177"/>
                    <a:pt x="477" y="177"/>
                    <a:pt x="478" y="178"/>
                  </a:cubicBezTo>
                  <a:cubicBezTo>
                    <a:pt x="485" y="176"/>
                    <a:pt x="488" y="176"/>
                    <a:pt x="489" y="178"/>
                  </a:cubicBezTo>
                  <a:cubicBezTo>
                    <a:pt x="494" y="194"/>
                    <a:pt x="499" y="216"/>
                    <a:pt x="503" y="243"/>
                  </a:cubicBezTo>
                  <a:cubicBezTo>
                    <a:pt x="502" y="247"/>
                    <a:pt x="500" y="248"/>
                    <a:pt x="497" y="248"/>
                  </a:cubicBezTo>
                  <a:cubicBezTo>
                    <a:pt x="490" y="246"/>
                    <a:pt x="480" y="244"/>
                    <a:pt x="466" y="241"/>
                  </a:cubicBezTo>
                  <a:cubicBezTo>
                    <a:pt x="460" y="240"/>
                    <a:pt x="455" y="239"/>
                    <a:pt x="451" y="237"/>
                  </a:cubicBezTo>
                  <a:lnTo>
                    <a:pt x="505" y="346"/>
                  </a:lnTo>
                  <a:close/>
                  <a:moveTo>
                    <a:pt x="375" y="43"/>
                  </a:moveTo>
                  <a:cubicBezTo>
                    <a:pt x="322" y="93"/>
                    <a:pt x="322" y="93"/>
                    <a:pt x="322" y="93"/>
                  </a:cubicBezTo>
                  <a:cubicBezTo>
                    <a:pt x="282" y="55"/>
                    <a:pt x="282" y="55"/>
                    <a:pt x="282" y="55"/>
                  </a:cubicBezTo>
                  <a:cubicBezTo>
                    <a:pt x="296" y="41"/>
                    <a:pt x="310" y="27"/>
                    <a:pt x="323" y="11"/>
                  </a:cubicBezTo>
                  <a:cubicBezTo>
                    <a:pt x="328" y="4"/>
                    <a:pt x="331" y="0"/>
                    <a:pt x="332" y="0"/>
                  </a:cubicBezTo>
                  <a:lnTo>
                    <a:pt x="375" y="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9" name="Freeform 74"/>
            <p:cNvSpPr>
              <a:spLocks noEditPoints="1"/>
            </p:cNvSpPr>
            <p:nvPr/>
          </p:nvSpPr>
          <p:spPr bwMode="auto">
            <a:xfrm>
              <a:off x="7104887" y="1505946"/>
              <a:ext cx="242245" cy="262265"/>
            </a:xfrm>
            <a:custGeom>
              <a:avLst/>
              <a:gdLst>
                <a:gd name="T0" fmla="*/ 209 w 472"/>
                <a:gd name="T1" fmla="*/ 0 h 513"/>
                <a:gd name="T2" fmla="*/ 262 w 472"/>
                <a:gd name="T3" fmla="*/ 30 h 513"/>
                <a:gd name="T4" fmla="*/ 236 w 472"/>
                <a:gd name="T5" fmla="*/ 74 h 513"/>
                <a:gd name="T6" fmla="*/ 251 w 472"/>
                <a:gd name="T7" fmla="*/ 135 h 513"/>
                <a:gd name="T8" fmla="*/ 308 w 472"/>
                <a:gd name="T9" fmla="*/ 212 h 513"/>
                <a:gd name="T10" fmla="*/ 264 w 472"/>
                <a:gd name="T11" fmla="*/ 142 h 513"/>
                <a:gd name="T12" fmla="*/ 349 w 472"/>
                <a:gd name="T13" fmla="*/ 131 h 513"/>
                <a:gd name="T14" fmla="*/ 414 w 472"/>
                <a:gd name="T15" fmla="*/ 108 h 513"/>
                <a:gd name="T16" fmla="*/ 423 w 472"/>
                <a:gd name="T17" fmla="*/ 132 h 513"/>
                <a:gd name="T18" fmla="*/ 406 w 472"/>
                <a:gd name="T19" fmla="*/ 161 h 513"/>
                <a:gd name="T20" fmla="*/ 450 w 472"/>
                <a:gd name="T21" fmla="*/ 240 h 513"/>
                <a:gd name="T22" fmla="*/ 363 w 472"/>
                <a:gd name="T23" fmla="*/ 241 h 513"/>
                <a:gd name="T24" fmla="*/ 432 w 472"/>
                <a:gd name="T25" fmla="*/ 335 h 513"/>
                <a:gd name="T26" fmla="*/ 364 w 472"/>
                <a:gd name="T27" fmla="*/ 342 h 513"/>
                <a:gd name="T28" fmla="*/ 383 w 472"/>
                <a:gd name="T29" fmla="*/ 410 h 513"/>
                <a:gd name="T30" fmla="*/ 285 w 472"/>
                <a:gd name="T31" fmla="*/ 492 h 513"/>
                <a:gd name="T32" fmla="*/ 182 w 472"/>
                <a:gd name="T33" fmla="*/ 480 h 513"/>
                <a:gd name="T34" fmla="*/ 231 w 472"/>
                <a:gd name="T35" fmla="*/ 440 h 513"/>
                <a:gd name="T36" fmla="*/ 285 w 472"/>
                <a:gd name="T37" fmla="*/ 358 h 513"/>
                <a:gd name="T38" fmla="*/ 228 w 472"/>
                <a:gd name="T39" fmla="*/ 377 h 513"/>
                <a:gd name="T40" fmla="*/ 163 w 472"/>
                <a:gd name="T41" fmla="*/ 398 h 513"/>
                <a:gd name="T42" fmla="*/ 213 w 472"/>
                <a:gd name="T43" fmla="*/ 320 h 513"/>
                <a:gd name="T44" fmla="*/ 178 w 472"/>
                <a:gd name="T45" fmla="*/ 274 h 513"/>
                <a:gd name="T46" fmla="*/ 58 w 472"/>
                <a:gd name="T47" fmla="*/ 413 h 513"/>
                <a:gd name="T48" fmla="*/ 73 w 472"/>
                <a:gd name="T49" fmla="*/ 259 h 513"/>
                <a:gd name="T50" fmla="*/ 6 w 472"/>
                <a:gd name="T51" fmla="*/ 260 h 513"/>
                <a:gd name="T52" fmla="*/ 0 w 472"/>
                <a:gd name="T53" fmla="*/ 246 h 513"/>
                <a:gd name="T54" fmla="*/ 17 w 472"/>
                <a:gd name="T55" fmla="*/ 191 h 513"/>
                <a:gd name="T56" fmla="*/ 139 w 472"/>
                <a:gd name="T57" fmla="*/ 133 h 513"/>
                <a:gd name="T58" fmla="*/ 72 w 472"/>
                <a:gd name="T59" fmla="*/ 171 h 513"/>
                <a:gd name="T60" fmla="*/ 130 w 472"/>
                <a:gd name="T61" fmla="*/ 1 h 513"/>
                <a:gd name="T62" fmla="*/ 175 w 472"/>
                <a:gd name="T63" fmla="*/ 35 h 513"/>
                <a:gd name="T64" fmla="*/ 163 w 472"/>
                <a:gd name="T65" fmla="*/ 87 h 513"/>
                <a:gd name="T66" fmla="*/ 309 w 472"/>
                <a:gd name="T67" fmla="*/ 313 h 513"/>
                <a:gd name="T68" fmla="*/ 201 w 472"/>
                <a:gd name="T69" fmla="*/ 213 h 513"/>
                <a:gd name="T70" fmla="*/ 190 w 472"/>
                <a:gd name="T71" fmla="*/ 161 h 513"/>
                <a:gd name="T72" fmla="*/ 197 w 472"/>
                <a:gd name="T73" fmla="*/ 226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2" h="513">
                  <a:moveTo>
                    <a:pt x="163" y="87"/>
                  </a:moveTo>
                  <a:cubicBezTo>
                    <a:pt x="209" y="0"/>
                    <a:pt x="209" y="0"/>
                    <a:pt x="209" y="0"/>
                  </a:cubicBezTo>
                  <a:cubicBezTo>
                    <a:pt x="233" y="13"/>
                    <a:pt x="247" y="20"/>
                    <a:pt x="251" y="22"/>
                  </a:cubicBezTo>
                  <a:cubicBezTo>
                    <a:pt x="256" y="25"/>
                    <a:pt x="260" y="27"/>
                    <a:pt x="262" y="30"/>
                  </a:cubicBezTo>
                  <a:cubicBezTo>
                    <a:pt x="263" y="32"/>
                    <a:pt x="262" y="36"/>
                    <a:pt x="257" y="42"/>
                  </a:cubicBezTo>
                  <a:cubicBezTo>
                    <a:pt x="249" y="52"/>
                    <a:pt x="242" y="63"/>
                    <a:pt x="236" y="74"/>
                  </a:cubicBezTo>
                  <a:cubicBezTo>
                    <a:pt x="214" y="116"/>
                    <a:pt x="214" y="116"/>
                    <a:pt x="214" y="116"/>
                  </a:cubicBezTo>
                  <a:cubicBezTo>
                    <a:pt x="251" y="135"/>
                    <a:pt x="251" y="135"/>
                    <a:pt x="251" y="135"/>
                  </a:cubicBezTo>
                  <a:cubicBezTo>
                    <a:pt x="232" y="172"/>
                    <a:pt x="232" y="172"/>
                    <a:pt x="232" y="172"/>
                  </a:cubicBezTo>
                  <a:cubicBezTo>
                    <a:pt x="308" y="212"/>
                    <a:pt x="308" y="212"/>
                    <a:pt x="308" y="212"/>
                  </a:cubicBezTo>
                  <a:cubicBezTo>
                    <a:pt x="328" y="175"/>
                    <a:pt x="328" y="175"/>
                    <a:pt x="328" y="175"/>
                  </a:cubicBezTo>
                  <a:cubicBezTo>
                    <a:pt x="264" y="142"/>
                    <a:pt x="264" y="142"/>
                    <a:pt x="264" y="142"/>
                  </a:cubicBezTo>
                  <a:cubicBezTo>
                    <a:pt x="287" y="99"/>
                    <a:pt x="287" y="99"/>
                    <a:pt x="287" y="99"/>
                  </a:cubicBezTo>
                  <a:cubicBezTo>
                    <a:pt x="349" y="131"/>
                    <a:pt x="349" y="131"/>
                    <a:pt x="349" y="131"/>
                  </a:cubicBezTo>
                  <a:cubicBezTo>
                    <a:pt x="373" y="86"/>
                    <a:pt x="373" y="86"/>
                    <a:pt x="373" y="86"/>
                  </a:cubicBezTo>
                  <a:cubicBezTo>
                    <a:pt x="395" y="98"/>
                    <a:pt x="409" y="105"/>
                    <a:pt x="414" y="108"/>
                  </a:cubicBezTo>
                  <a:cubicBezTo>
                    <a:pt x="421" y="112"/>
                    <a:pt x="425" y="114"/>
                    <a:pt x="427" y="117"/>
                  </a:cubicBezTo>
                  <a:cubicBezTo>
                    <a:pt x="430" y="120"/>
                    <a:pt x="428" y="125"/>
                    <a:pt x="423" y="132"/>
                  </a:cubicBezTo>
                  <a:cubicBezTo>
                    <a:pt x="418" y="139"/>
                    <a:pt x="413" y="146"/>
                    <a:pt x="410" y="153"/>
                  </a:cubicBezTo>
                  <a:cubicBezTo>
                    <a:pt x="406" y="161"/>
                    <a:pt x="406" y="161"/>
                    <a:pt x="406" y="161"/>
                  </a:cubicBezTo>
                  <a:cubicBezTo>
                    <a:pt x="472" y="196"/>
                    <a:pt x="472" y="196"/>
                    <a:pt x="472" y="196"/>
                  </a:cubicBezTo>
                  <a:cubicBezTo>
                    <a:pt x="450" y="240"/>
                    <a:pt x="450" y="240"/>
                    <a:pt x="450" y="240"/>
                  </a:cubicBezTo>
                  <a:cubicBezTo>
                    <a:pt x="383" y="204"/>
                    <a:pt x="383" y="204"/>
                    <a:pt x="383" y="204"/>
                  </a:cubicBezTo>
                  <a:cubicBezTo>
                    <a:pt x="363" y="241"/>
                    <a:pt x="363" y="241"/>
                    <a:pt x="363" y="241"/>
                  </a:cubicBezTo>
                  <a:cubicBezTo>
                    <a:pt x="455" y="290"/>
                    <a:pt x="455" y="290"/>
                    <a:pt x="455" y="290"/>
                  </a:cubicBezTo>
                  <a:cubicBezTo>
                    <a:pt x="432" y="335"/>
                    <a:pt x="432" y="335"/>
                    <a:pt x="432" y="335"/>
                  </a:cubicBezTo>
                  <a:cubicBezTo>
                    <a:pt x="381" y="308"/>
                    <a:pt x="381" y="308"/>
                    <a:pt x="381" y="308"/>
                  </a:cubicBezTo>
                  <a:cubicBezTo>
                    <a:pt x="364" y="342"/>
                    <a:pt x="364" y="342"/>
                    <a:pt x="364" y="342"/>
                  </a:cubicBezTo>
                  <a:cubicBezTo>
                    <a:pt x="407" y="365"/>
                    <a:pt x="407" y="365"/>
                    <a:pt x="407" y="365"/>
                  </a:cubicBezTo>
                  <a:cubicBezTo>
                    <a:pt x="383" y="410"/>
                    <a:pt x="383" y="410"/>
                    <a:pt x="383" y="410"/>
                  </a:cubicBezTo>
                  <a:cubicBezTo>
                    <a:pt x="340" y="387"/>
                    <a:pt x="340" y="387"/>
                    <a:pt x="340" y="387"/>
                  </a:cubicBezTo>
                  <a:cubicBezTo>
                    <a:pt x="285" y="492"/>
                    <a:pt x="285" y="492"/>
                    <a:pt x="285" y="492"/>
                  </a:cubicBezTo>
                  <a:cubicBezTo>
                    <a:pt x="277" y="506"/>
                    <a:pt x="266" y="513"/>
                    <a:pt x="252" y="511"/>
                  </a:cubicBezTo>
                  <a:cubicBezTo>
                    <a:pt x="238" y="509"/>
                    <a:pt x="215" y="499"/>
                    <a:pt x="182" y="480"/>
                  </a:cubicBezTo>
                  <a:cubicBezTo>
                    <a:pt x="189" y="454"/>
                    <a:pt x="192" y="434"/>
                    <a:pt x="192" y="422"/>
                  </a:cubicBezTo>
                  <a:cubicBezTo>
                    <a:pt x="213" y="434"/>
                    <a:pt x="226" y="441"/>
                    <a:pt x="231" y="440"/>
                  </a:cubicBezTo>
                  <a:cubicBezTo>
                    <a:pt x="237" y="442"/>
                    <a:pt x="242" y="439"/>
                    <a:pt x="246" y="431"/>
                  </a:cubicBezTo>
                  <a:cubicBezTo>
                    <a:pt x="285" y="358"/>
                    <a:pt x="285" y="358"/>
                    <a:pt x="285" y="358"/>
                  </a:cubicBezTo>
                  <a:cubicBezTo>
                    <a:pt x="230" y="329"/>
                    <a:pt x="230" y="329"/>
                    <a:pt x="230" y="329"/>
                  </a:cubicBezTo>
                  <a:cubicBezTo>
                    <a:pt x="229" y="338"/>
                    <a:pt x="229" y="354"/>
                    <a:pt x="228" y="377"/>
                  </a:cubicBezTo>
                  <a:cubicBezTo>
                    <a:pt x="228" y="390"/>
                    <a:pt x="228" y="397"/>
                    <a:pt x="228" y="398"/>
                  </a:cubicBezTo>
                  <a:cubicBezTo>
                    <a:pt x="163" y="398"/>
                    <a:pt x="163" y="398"/>
                    <a:pt x="163" y="398"/>
                  </a:cubicBezTo>
                  <a:cubicBezTo>
                    <a:pt x="164" y="367"/>
                    <a:pt x="164" y="342"/>
                    <a:pt x="164" y="324"/>
                  </a:cubicBezTo>
                  <a:cubicBezTo>
                    <a:pt x="213" y="320"/>
                    <a:pt x="213" y="320"/>
                    <a:pt x="213" y="320"/>
                  </a:cubicBezTo>
                  <a:cubicBezTo>
                    <a:pt x="166" y="295"/>
                    <a:pt x="166" y="295"/>
                    <a:pt x="166" y="295"/>
                  </a:cubicBezTo>
                  <a:cubicBezTo>
                    <a:pt x="178" y="274"/>
                    <a:pt x="178" y="274"/>
                    <a:pt x="178" y="274"/>
                  </a:cubicBezTo>
                  <a:cubicBezTo>
                    <a:pt x="133" y="269"/>
                    <a:pt x="133" y="269"/>
                    <a:pt x="133" y="269"/>
                  </a:cubicBezTo>
                  <a:cubicBezTo>
                    <a:pt x="58" y="413"/>
                    <a:pt x="58" y="413"/>
                    <a:pt x="58" y="413"/>
                  </a:cubicBezTo>
                  <a:cubicBezTo>
                    <a:pt x="6" y="386"/>
                    <a:pt x="6" y="386"/>
                    <a:pt x="6" y="386"/>
                  </a:cubicBezTo>
                  <a:cubicBezTo>
                    <a:pt x="73" y="259"/>
                    <a:pt x="73" y="259"/>
                    <a:pt x="73" y="259"/>
                  </a:cubicBezTo>
                  <a:cubicBezTo>
                    <a:pt x="65" y="259"/>
                    <a:pt x="55" y="259"/>
                    <a:pt x="41" y="259"/>
                  </a:cubicBezTo>
                  <a:cubicBezTo>
                    <a:pt x="25" y="259"/>
                    <a:pt x="13" y="259"/>
                    <a:pt x="6" y="260"/>
                  </a:cubicBezTo>
                  <a:cubicBezTo>
                    <a:pt x="3" y="260"/>
                    <a:pt x="1" y="258"/>
                    <a:pt x="0" y="255"/>
                  </a:cubicBezTo>
                  <a:cubicBezTo>
                    <a:pt x="1" y="245"/>
                    <a:pt x="1" y="242"/>
                    <a:pt x="0" y="246"/>
                  </a:cubicBezTo>
                  <a:cubicBezTo>
                    <a:pt x="3" y="219"/>
                    <a:pt x="6" y="200"/>
                    <a:pt x="8" y="188"/>
                  </a:cubicBezTo>
                  <a:cubicBezTo>
                    <a:pt x="17" y="191"/>
                    <a:pt x="17" y="191"/>
                    <a:pt x="17" y="191"/>
                  </a:cubicBezTo>
                  <a:cubicBezTo>
                    <a:pt x="45" y="200"/>
                    <a:pt x="72" y="206"/>
                    <a:pt x="99" y="209"/>
                  </a:cubicBezTo>
                  <a:cubicBezTo>
                    <a:pt x="139" y="133"/>
                    <a:pt x="139" y="133"/>
                    <a:pt x="139" y="133"/>
                  </a:cubicBezTo>
                  <a:cubicBezTo>
                    <a:pt x="114" y="120"/>
                    <a:pt x="114" y="120"/>
                    <a:pt x="114" y="120"/>
                  </a:cubicBezTo>
                  <a:cubicBezTo>
                    <a:pt x="100" y="139"/>
                    <a:pt x="86" y="156"/>
                    <a:pt x="72" y="171"/>
                  </a:cubicBezTo>
                  <a:cubicBezTo>
                    <a:pt x="57" y="153"/>
                    <a:pt x="45" y="141"/>
                    <a:pt x="37" y="133"/>
                  </a:cubicBezTo>
                  <a:cubicBezTo>
                    <a:pt x="72" y="96"/>
                    <a:pt x="103" y="52"/>
                    <a:pt x="130" y="1"/>
                  </a:cubicBezTo>
                  <a:cubicBezTo>
                    <a:pt x="139" y="8"/>
                    <a:pt x="139" y="8"/>
                    <a:pt x="139" y="8"/>
                  </a:cubicBezTo>
                  <a:cubicBezTo>
                    <a:pt x="154" y="20"/>
                    <a:pt x="166" y="29"/>
                    <a:pt x="175" y="35"/>
                  </a:cubicBezTo>
                  <a:cubicBezTo>
                    <a:pt x="167" y="49"/>
                    <a:pt x="157" y="63"/>
                    <a:pt x="145" y="77"/>
                  </a:cubicBezTo>
                  <a:lnTo>
                    <a:pt x="163" y="87"/>
                  </a:lnTo>
                  <a:close/>
                  <a:moveTo>
                    <a:pt x="189" y="249"/>
                  </a:moveTo>
                  <a:cubicBezTo>
                    <a:pt x="309" y="313"/>
                    <a:pt x="309" y="313"/>
                    <a:pt x="309" y="313"/>
                  </a:cubicBezTo>
                  <a:cubicBezTo>
                    <a:pt x="326" y="279"/>
                    <a:pt x="326" y="279"/>
                    <a:pt x="326" y="279"/>
                  </a:cubicBezTo>
                  <a:cubicBezTo>
                    <a:pt x="201" y="213"/>
                    <a:pt x="201" y="213"/>
                    <a:pt x="201" y="213"/>
                  </a:cubicBezTo>
                  <a:cubicBezTo>
                    <a:pt x="220" y="177"/>
                    <a:pt x="220" y="177"/>
                    <a:pt x="220" y="177"/>
                  </a:cubicBezTo>
                  <a:cubicBezTo>
                    <a:pt x="190" y="161"/>
                    <a:pt x="190" y="161"/>
                    <a:pt x="190" y="161"/>
                  </a:cubicBezTo>
                  <a:cubicBezTo>
                    <a:pt x="159" y="221"/>
                    <a:pt x="159" y="221"/>
                    <a:pt x="159" y="221"/>
                  </a:cubicBezTo>
                  <a:cubicBezTo>
                    <a:pt x="197" y="226"/>
                    <a:pt x="197" y="226"/>
                    <a:pt x="197" y="226"/>
                  </a:cubicBezTo>
                  <a:lnTo>
                    <a:pt x="189" y="2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0" name="Freeform 75"/>
            <p:cNvSpPr>
              <a:spLocks noEditPoints="1"/>
            </p:cNvSpPr>
            <p:nvPr/>
          </p:nvSpPr>
          <p:spPr bwMode="auto">
            <a:xfrm>
              <a:off x="6938718" y="1762205"/>
              <a:ext cx="284288" cy="270273"/>
            </a:xfrm>
            <a:custGeom>
              <a:avLst/>
              <a:gdLst>
                <a:gd name="T0" fmla="*/ 135 w 555"/>
                <a:gd name="T1" fmla="*/ 144 h 531"/>
                <a:gd name="T2" fmla="*/ 210 w 555"/>
                <a:gd name="T3" fmla="*/ 0 h 531"/>
                <a:gd name="T4" fmla="*/ 387 w 555"/>
                <a:gd name="T5" fmla="*/ 93 h 531"/>
                <a:gd name="T6" fmla="*/ 312 w 555"/>
                <a:gd name="T7" fmla="*/ 237 h 531"/>
                <a:gd name="T8" fmla="*/ 238 w 555"/>
                <a:gd name="T9" fmla="*/ 198 h 531"/>
                <a:gd name="T10" fmla="*/ 220 w 555"/>
                <a:gd name="T11" fmla="*/ 233 h 531"/>
                <a:gd name="T12" fmla="*/ 300 w 555"/>
                <a:gd name="T13" fmla="*/ 276 h 531"/>
                <a:gd name="T14" fmla="*/ 302 w 555"/>
                <a:gd name="T15" fmla="*/ 279 h 531"/>
                <a:gd name="T16" fmla="*/ 275 w 555"/>
                <a:gd name="T17" fmla="*/ 327 h 531"/>
                <a:gd name="T18" fmla="*/ 220 w 555"/>
                <a:gd name="T19" fmla="*/ 423 h 531"/>
                <a:gd name="T20" fmla="*/ 125 w 555"/>
                <a:gd name="T21" fmla="*/ 420 h 531"/>
                <a:gd name="T22" fmla="*/ 115 w 555"/>
                <a:gd name="T23" fmla="*/ 415 h 531"/>
                <a:gd name="T24" fmla="*/ 123 w 555"/>
                <a:gd name="T25" fmla="*/ 360 h 531"/>
                <a:gd name="T26" fmla="*/ 182 w 555"/>
                <a:gd name="T27" fmla="*/ 369 h 531"/>
                <a:gd name="T28" fmla="*/ 201 w 555"/>
                <a:gd name="T29" fmla="*/ 341 h 531"/>
                <a:gd name="T30" fmla="*/ 225 w 555"/>
                <a:gd name="T31" fmla="*/ 296 h 531"/>
                <a:gd name="T32" fmla="*/ 190 w 555"/>
                <a:gd name="T33" fmla="*/ 277 h 531"/>
                <a:gd name="T34" fmla="*/ 26 w 555"/>
                <a:gd name="T35" fmla="*/ 379 h 531"/>
                <a:gd name="T36" fmla="*/ 0 w 555"/>
                <a:gd name="T37" fmla="*/ 327 h 531"/>
                <a:gd name="T38" fmla="*/ 137 w 555"/>
                <a:gd name="T39" fmla="*/ 249 h 531"/>
                <a:gd name="T40" fmla="*/ 70 w 555"/>
                <a:gd name="T41" fmla="*/ 214 h 531"/>
                <a:gd name="T42" fmla="*/ 94 w 555"/>
                <a:gd name="T43" fmla="*/ 167 h 531"/>
                <a:gd name="T44" fmla="*/ 166 w 555"/>
                <a:gd name="T45" fmla="*/ 205 h 531"/>
                <a:gd name="T46" fmla="*/ 185 w 555"/>
                <a:gd name="T47" fmla="*/ 170 h 531"/>
                <a:gd name="T48" fmla="*/ 135 w 555"/>
                <a:gd name="T49" fmla="*/ 144 h 531"/>
                <a:gd name="T50" fmla="*/ 213 w 555"/>
                <a:gd name="T51" fmla="*/ 125 h 531"/>
                <a:gd name="T52" fmla="*/ 279 w 555"/>
                <a:gd name="T53" fmla="*/ 160 h 531"/>
                <a:gd name="T54" fmla="*/ 306 w 555"/>
                <a:gd name="T55" fmla="*/ 110 h 531"/>
                <a:gd name="T56" fmla="*/ 239 w 555"/>
                <a:gd name="T57" fmla="*/ 75 h 531"/>
                <a:gd name="T58" fmla="*/ 213 w 555"/>
                <a:gd name="T59" fmla="*/ 125 h 531"/>
                <a:gd name="T60" fmla="*/ 496 w 555"/>
                <a:gd name="T61" fmla="*/ 138 h 531"/>
                <a:gd name="T62" fmla="*/ 540 w 555"/>
                <a:gd name="T63" fmla="*/ 163 h 531"/>
                <a:gd name="T64" fmla="*/ 554 w 555"/>
                <a:gd name="T65" fmla="*/ 177 h 531"/>
                <a:gd name="T66" fmla="*/ 551 w 555"/>
                <a:gd name="T67" fmla="*/ 184 h 531"/>
                <a:gd name="T68" fmla="*/ 523 w 555"/>
                <a:gd name="T69" fmla="*/ 220 h 531"/>
                <a:gd name="T70" fmla="*/ 379 w 555"/>
                <a:gd name="T71" fmla="*/ 494 h 531"/>
                <a:gd name="T72" fmla="*/ 341 w 555"/>
                <a:gd name="T73" fmla="*/ 530 h 531"/>
                <a:gd name="T74" fmla="*/ 267 w 555"/>
                <a:gd name="T75" fmla="*/ 499 h 531"/>
                <a:gd name="T76" fmla="*/ 278 w 555"/>
                <a:gd name="T77" fmla="*/ 439 h 531"/>
                <a:gd name="T78" fmla="*/ 316 w 555"/>
                <a:gd name="T79" fmla="*/ 455 h 531"/>
                <a:gd name="T80" fmla="*/ 337 w 555"/>
                <a:gd name="T81" fmla="*/ 440 h 531"/>
                <a:gd name="T82" fmla="*/ 496 w 555"/>
                <a:gd name="T83" fmla="*/ 138 h 531"/>
                <a:gd name="T84" fmla="*/ 396 w 555"/>
                <a:gd name="T85" fmla="*/ 143 h 531"/>
                <a:gd name="T86" fmla="*/ 450 w 555"/>
                <a:gd name="T87" fmla="*/ 177 h 531"/>
                <a:gd name="T88" fmla="*/ 445 w 555"/>
                <a:gd name="T89" fmla="*/ 186 h 531"/>
                <a:gd name="T90" fmla="*/ 423 w 555"/>
                <a:gd name="T91" fmla="*/ 217 h 531"/>
                <a:gd name="T92" fmla="*/ 320 w 555"/>
                <a:gd name="T93" fmla="*/ 412 h 531"/>
                <a:gd name="T94" fmla="*/ 268 w 555"/>
                <a:gd name="T95" fmla="*/ 385 h 531"/>
                <a:gd name="T96" fmla="*/ 396 w 555"/>
                <a:gd name="T97" fmla="*/ 143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5" h="531">
                  <a:moveTo>
                    <a:pt x="135" y="144"/>
                  </a:moveTo>
                  <a:cubicBezTo>
                    <a:pt x="210" y="0"/>
                    <a:pt x="210" y="0"/>
                    <a:pt x="210" y="0"/>
                  </a:cubicBezTo>
                  <a:cubicBezTo>
                    <a:pt x="387" y="93"/>
                    <a:pt x="387" y="93"/>
                    <a:pt x="387" y="93"/>
                  </a:cubicBezTo>
                  <a:cubicBezTo>
                    <a:pt x="312" y="237"/>
                    <a:pt x="312" y="237"/>
                    <a:pt x="312" y="237"/>
                  </a:cubicBezTo>
                  <a:cubicBezTo>
                    <a:pt x="238" y="198"/>
                    <a:pt x="238" y="198"/>
                    <a:pt x="238" y="198"/>
                  </a:cubicBezTo>
                  <a:cubicBezTo>
                    <a:pt x="220" y="233"/>
                    <a:pt x="220" y="233"/>
                    <a:pt x="220" y="233"/>
                  </a:cubicBezTo>
                  <a:cubicBezTo>
                    <a:pt x="300" y="276"/>
                    <a:pt x="300" y="276"/>
                    <a:pt x="300" y="276"/>
                  </a:cubicBezTo>
                  <a:cubicBezTo>
                    <a:pt x="302" y="277"/>
                    <a:pt x="303" y="278"/>
                    <a:pt x="302" y="279"/>
                  </a:cubicBezTo>
                  <a:cubicBezTo>
                    <a:pt x="296" y="290"/>
                    <a:pt x="287" y="306"/>
                    <a:pt x="275" y="327"/>
                  </a:cubicBezTo>
                  <a:cubicBezTo>
                    <a:pt x="251" y="369"/>
                    <a:pt x="233" y="402"/>
                    <a:pt x="220" y="423"/>
                  </a:cubicBezTo>
                  <a:cubicBezTo>
                    <a:pt x="209" y="453"/>
                    <a:pt x="177" y="452"/>
                    <a:pt x="125" y="420"/>
                  </a:cubicBezTo>
                  <a:cubicBezTo>
                    <a:pt x="121" y="418"/>
                    <a:pt x="118" y="416"/>
                    <a:pt x="115" y="415"/>
                  </a:cubicBezTo>
                  <a:cubicBezTo>
                    <a:pt x="122" y="394"/>
                    <a:pt x="125" y="376"/>
                    <a:pt x="123" y="360"/>
                  </a:cubicBezTo>
                  <a:cubicBezTo>
                    <a:pt x="157" y="383"/>
                    <a:pt x="176" y="386"/>
                    <a:pt x="182" y="369"/>
                  </a:cubicBezTo>
                  <a:cubicBezTo>
                    <a:pt x="188" y="361"/>
                    <a:pt x="194" y="351"/>
                    <a:pt x="201" y="341"/>
                  </a:cubicBezTo>
                  <a:cubicBezTo>
                    <a:pt x="207" y="330"/>
                    <a:pt x="215" y="315"/>
                    <a:pt x="225" y="296"/>
                  </a:cubicBezTo>
                  <a:cubicBezTo>
                    <a:pt x="190" y="277"/>
                    <a:pt x="190" y="277"/>
                    <a:pt x="190" y="277"/>
                  </a:cubicBezTo>
                  <a:cubicBezTo>
                    <a:pt x="155" y="328"/>
                    <a:pt x="100" y="362"/>
                    <a:pt x="26" y="379"/>
                  </a:cubicBezTo>
                  <a:cubicBezTo>
                    <a:pt x="23" y="363"/>
                    <a:pt x="14" y="345"/>
                    <a:pt x="0" y="327"/>
                  </a:cubicBezTo>
                  <a:cubicBezTo>
                    <a:pt x="61" y="316"/>
                    <a:pt x="107" y="290"/>
                    <a:pt x="137" y="249"/>
                  </a:cubicBezTo>
                  <a:cubicBezTo>
                    <a:pt x="70" y="214"/>
                    <a:pt x="70" y="214"/>
                    <a:pt x="70" y="214"/>
                  </a:cubicBezTo>
                  <a:cubicBezTo>
                    <a:pt x="94" y="167"/>
                    <a:pt x="94" y="167"/>
                    <a:pt x="94" y="167"/>
                  </a:cubicBezTo>
                  <a:cubicBezTo>
                    <a:pt x="166" y="205"/>
                    <a:pt x="166" y="205"/>
                    <a:pt x="166" y="205"/>
                  </a:cubicBezTo>
                  <a:cubicBezTo>
                    <a:pt x="185" y="170"/>
                    <a:pt x="185" y="170"/>
                    <a:pt x="185" y="170"/>
                  </a:cubicBezTo>
                  <a:lnTo>
                    <a:pt x="135" y="144"/>
                  </a:lnTo>
                  <a:close/>
                  <a:moveTo>
                    <a:pt x="213" y="125"/>
                  </a:moveTo>
                  <a:cubicBezTo>
                    <a:pt x="279" y="160"/>
                    <a:pt x="279" y="160"/>
                    <a:pt x="279" y="160"/>
                  </a:cubicBezTo>
                  <a:cubicBezTo>
                    <a:pt x="306" y="110"/>
                    <a:pt x="306" y="110"/>
                    <a:pt x="306" y="110"/>
                  </a:cubicBezTo>
                  <a:cubicBezTo>
                    <a:pt x="239" y="75"/>
                    <a:pt x="239" y="75"/>
                    <a:pt x="239" y="75"/>
                  </a:cubicBezTo>
                  <a:lnTo>
                    <a:pt x="213" y="125"/>
                  </a:lnTo>
                  <a:close/>
                  <a:moveTo>
                    <a:pt x="496" y="138"/>
                  </a:moveTo>
                  <a:cubicBezTo>
                    <a:pt x="519" y="150"/>
                    <a:pt x="534" y="159"/>
                    <a:pt x="540" y="163"/>
                  </a:cubicBezTo>
                  <a:cubicBezTo>
                    <a:pt x="548" y="169"/>
                    <a:pt x="553" y="174"/>
                    <a:pt x="554" y="177"/>
                  </a:cubicBezTo>
                  <a:cubicBezTo>
                    <a:pt x="555" y="179"/>
                    <a:pt x="554" y="181"/>
                    <a:pt x="551" y="184"/>
                  </a:cubicBezTo>
                  <a:cubicBezTo>
                    <a:pt x="540" y="193"/>
                    <a:pt x="531" y="205"/>
                    <a:pt x="523" y="220"/>
                  </a:cubicBezTo>
                  <a:cubicBezTo>
                    <a:pt x="379" y="494"/>
                    <a:pt x="379" y="494"/>
                    <a:pt x="379" y="494"/>
                  </a:cubicBezTo>
                  <a:cubicBezTo>
                    <a:pt x="368" y="518"/>
                    <a:pt x="355" y="530"/>
                    <a:pt x="341" y="530"/>
                  </a:cubicBezTo>
                  <a:cubicBezTo>
                    <a:pt x="327" y="531"/>
                    <a:pt x="303" y="521"/>
                    <a:pt x="267" y="499"/>
                  </a:cubicBezTo>
                  <a:cubicBezTo>
                    <a:pt x="274" y="481"/>
                    <a:pt x="277" y="461"/>
                    <a:pt x="278" y="439"/>
                  </a:cubicBezTo>
                  <a:cubicBezTo>
                    <a:pt x="297" y="450"/>
                    <a:pt x="310" y="456"/>
                    <a:pt x="316" y="455"/>
                  </a:cubicBezTo>
                  <a:cubicBezTo>
                    <a:pt x="324" y="456"/>
                    <a:pt x="331" y="451"/>
                    <a:pt x="337" y="440"/>
                  </a:cubicBezTo>
                  <a:lnTo>
                    <a:pt x="496" y="138"/>
                  </a:lnTo>
                  <a:close/>
                  <a:moveTo>
                    <a:pt x="396" y="143"/>
                  </a:moveTo>
                  <a:cubicBezTo>
                    <a:pt x="433" y="160"/>
                    <a:pt x="451" y="171"/>
                    <a:pt x="450" y="177"/>
                  </a:cubicBezTo>
                  <a:cubicBezTo>
                    <a:pt x="450" y="179"/>
                    <a:pt x="449" y="182"/>
                    <a:pt x="445" y="186"/>
                  </a:cubicBezTo>
                  <a:cubicBezTo>
                    <a:pt x="436" y="195"/>
                    <a:pt x="428" y="205"/>
                    <a:pt x="423" y="217"/>
                  </a:cubicBezTo>
                  <a:cubicBezTo>
                    <a:pt x="320" y="412"/>
                    <a:pt x="320" y="412"/>
                    <a:pt x="320" y="412"/>
                  </a:cubicBezTo>
                  <a:cubicBezTo>
                    <a:pt x="268" y="385"/>
                    <a:pt x="268" y="385"/>
                    <a:pt x="268" y="385"/>
                  </a:cubicBezTo>
                  <a:lnTo>
                    <a:pt x="396" y="1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1" name="Freeform 76"/>
            <p:cNvSpPr>
              <a:spLocks noEditPoints="1"/>
            </p:cNvSpPr>
            <p:nvPr/>
          </p:nvSpPr>
          <p:spPr bwMode="auto">
            <a:xfrm>
              <a:off x="6824603" y="2044490"/>
              <a:ext cx="232235" cy="210212"/>
            </a:xfrm>
            <a:custGeom>
              <a:avLst/>
              <a:gdLst>
                <a:gd name="T0" fmla="*/ 322 w 459"/>
                <a:gd name="T1" fmla="*/ 400 h 412"/>
                <a:gd name="T2" fmla="*/ 155 w 459"/>
                <a:gd name="T3" fmla="*/ 404 h 412"/>
                <a:gd name="T4" fmla="*/ 0 w 459"/>
                <a:gd name="T5" fmla="*/ 354 h 412"/>
                <a:gd name="T6" fmla="*/ 1 w 459"/>
                <a:gd name="T7" fmla="*/ 308 h 412"/>
                <a:gd name="T8" fmla="*/ 1 w 459"/>
                <a:gd name="T9" fmla="*/ 297 h 412"/>
                <a:gd name="T10" fmla="*/ 18 w 459"/>
                <a:gd name="T11" fmla="*/ 304 h 412"/>
                <a:gd name="T12" fmla="*/ 141 w 459"/>
                <a:gd name="T13" fmla="*/ 349 h 412"/>
                <a:gd name="T14" fmla="*/ 298 w 459"/>
                <a:gd name="T15" fmla="*/ 338 h 412"/>
                <a:gd name="T16" fmla="*/ 313 w 459"/>
                <a:gd name="T17" fmla="*/ 376 h 412"/>
                <a:gd name="T18" fmla="*/ 322 w 459"/>
                <a:gd name="T19" fmla="*/ 398 h 412"/>
                <a:gd name="T20" fmla="*/ 322 w 459"/>
                <a:gd name="T21" fmla="*/ 400 h 412"/>
                <a:gd name="T22" fmla="*/ 387 w 459"/>
                <a:gd name="T23" fmla="*/ 210 h 412"/>
                <a:gd name="T24" fmla="*/ 373 w 459"/>
                <a:gd name="T25" fmla="*/ 177 h 412"/>
                <a:gd name="T26" fmla="*/ 290 w 459"/>
                <a:gd name="T27" fmla="*/ 140 h 412"/>
                <a:gd name="T28" fmla="*/ 279 w 459"/>
                <a:gd name="T29" fmla="*/ 149 h 412"/>
                <a:gd name="T30" fmla="*/ 274 w 459"/>
                <a:gd name="T31" fmla="*/ 155 h 412"/>
                <a:gd name="T32" fmla="*/ 459 w 459"/>
                <a:gd name="T33" fmla="*/ 252 h 412"/>
                <a:gd name="T34" fmla="*/ 436 w 459"/>
                <a:gd name="T35" fmla="*/ 296 h 412"/>
                <a:gd name="T36" fmla="*/ 338 w 459"/>
                <a:gd name="T37" fmla="*/ 244 h 412"/>
                <a:gd name="T38" fmla="*/ 421 w 459"/>
                <a:gd name="T39" fmla="*/ 356 h 412"/>
                <a:gd name="T40" fmla="*/ 361 w 459"/>
                <a:gd name="T41" fmla="*/ 395 h 412"/>
                <a:gd name="T42" fmla="*/ 273 w 459"/>
                <a:gd name="T43" fmla="*/ 208 h 412"/>
                <a:gd name="T44" fmla="*/ 227 w 459"/>
                <a:gd name="T45" fmla="*/ 183 h 412"/>
                <a:gd name="T46" fmla="*/ 132 w 459"/>
                <a:gd name="T47" fmla="*/ 212 h 412"/>
                <a:gd name="T48" fmla="*/ 259 w 459"/>
                <a:gd name="T49" fmla="*/ 207 h 412"/>
                <a:gd name="T50" fmla="*/ 268 w 459"/>
                <a:gd name="T51" fmla="*/ 254 h 412"/>
                <a:gd name="T52" fmla="*/ 98 w 459"/>
                <a:gd name="T53" fmla="*/ 261 h 412"/>
                <a:gd name="T54" fmla="*/ 98 w 459"/>
                <a:gd name="T55" fmla="*/ 254 h 412"/>
                <a:gd name="T56" fmla="*/ 92 w 459"/>
                <a:gd name="T57" fmla="*/ 217 h 412"/>
                <a:gd name="T58" fmla="*/ 29 w 459"/>
                <a:gd name="T59" fmla="*/ 222 h 412"/>
                <a:gd name="T60" fmla="*/ 14 w 459"/>
                <a:gd name="T61" fmla="*/ 161 h 412"/>
                <a:gd name="T62" fmla="*/ 160 w 459"/>
                <a:gd name="T63" fmla="*/ 148 h 412"/>
                <a:gd name="T64" fmla="*/ 63 w 459"/>
                <a:gd name="T65" fmla="*/ 97 h 412"/>
                <a:gd name="T66" fmla="*/ 86 w 459"/>
                <a:gd name="T67" fmla="*/ 54 h 412"/>
                <a:gd name="T68" fmla="*/ 213 w 459"/>
                <a:gd name="T69" fmla="*/ 120 h 412"/>
                <a:gd name="T70" fmla="*/ 225 w 459"/>
                <a:gd name="T71" fmla="*/ 110 h 412"/>
                <a:gd name="T72" fmla="*/ 195 w 459"/>
                <a:gd name="T73" fmla="*/ 94 h 412"/>
                <a:gd name="T74" fmla="*/ 175 w 459"/>
                <a:gd name="T75" fmla="*/ 83 h 412"/>
                <a:gd name="T76" fmla="*/ 154 w 459"/>
                <a:gd name="T77" fmla="*/ 75 h 412"/>
                <a:gd name="T78" fmla="*/ 163 w 459"/>
                <a:gd name="T79" fmla="*/ 49 h 412"/>
                <a:gd name="T80" fmla="*/ 171 w 459"/>
                <a:gd name="T81" fmla="*/ 26 h 412"/>
                <a:gd name="T82" fmla="*/ 215 w 459"/>
                <a:gd name="T83" fmla="*/ 39 h 412"/>
                <a:gd name="T84" fmla="*/ 235 w 459"/>
                <a:gd name="T85" fmla="*/ 34 h 412"/>
                <a:gd name="T86" fmla="*/ 240 w 459"/>
                <a:gd name="T87" fmla="*/ 32 h 412"/>
                <a:gd name="T88" fmla="*/ 295 w 459"/>
                <a:gd name="T89" fmla="*/ 0 h 412"/>
                <a:gd name="T90" fmla="*/ 332 w 459"/>
                <a:gd name="T91" fmla="*/ 32 h 412"/>
                <a:gd name="T92" fmla="*/ 354 w 459"/>
                <a:gd name="T93" fmla="*/ 52 h 412"/>
                <a:gd name="T94" fmla="*/ 345 w 459"/>
                <a:gd name="T95" fmla="*/ 56 h 412"/>
                <a:gd name="T96" fmla="*/ 271 w 459"/>
                <a:gd name="T97" fmla="*/ 79 h 412"/>
                <a:gd name="T98" fmla="*/ 317 w 459"/>
                <a:gd name="T99" fmla="*/ 101 h 412"/>
                <a:gd name="T100" fmla="*/ 352 w 459"/>
                <a:gd name="T101" fmla="*/ 119 h 412"/>
                <a:gd name="T102" fmla="*/ 347 w 459"/>
                <a:gd name="T103" fmla="*/ 108 h 412"/>
                <a:gd name="T104" fmla="*/ 337 w 459"/>
                <a:gd name="T105" fmla="*/ 83 h 412"/>
                <a:gd name="T106" fmla="*/ 391 w 459"/>
                <a:gd name="T107" fmla="*/ 74 h 412"/>
                <a:gd name="T108" fmla="*/ 442 w 459"/>
                <a:gd name="T109" fmla="*/ 196 h 412"/>
                <a:gd name="T110" fmla="*/ 387 w 459"/>
                <a:gd name="T111" fmla="*/ 210 h 412"/>
                <a:gd name="T112" fmla="*/ 286 w 459"/>
                <a:gd name="T113" fmla="*/ 325 h 412"/>
                <a:gd name="T114" fmla="*/ 47 w 459"/>
                <a:gd name="T115" fmla="*/ 306 h 412"/>
                <a:gd name="T116" fmla="*/ 46 w 459"/>
                <a:gd name="T117" fmla="*/ 295 h 412"/>
                <a:gd name="T118" fmla="*/ 40 w 459"/>
                <a:gd name="T119" fmla="*/ 249 h 412"/>
                <a:gd name="T120" fmla="*/ 266 w 459"/>
                <a:gd name="T121" fmla="*/ 270 h 412"/>
                <a:gd name="T122" fmla="*/ 286 w 459"/>
                <a:gd name="T123" fmla="*/ 32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9" h="412">
                  <a:moveTo>
                    <a:pt x="322" y="400"/>
                  </a:moveTo>
                  <a:cubicBezTo>
                    <a:pt x="261" y="410"/>
                    <a:pt x="205" y="412"/>
                    <a:pt x="155" y="404"/>
                  </a:cubicBezTo>
                  <a:cubicBezTo>
                    <a:pt x="109" y="397"/>
                    <a:pt x="58" y="380"/>
                    <a:pt x="0" y="354"/>
                  </a:cubicBezTo>
                  <a:cubicBezTo>
                    <a:pt x="3" y="344"/>
                    <a:pt x="3" y="328"/>
                    <a:pt x="1" y="308"/>
                  </a:cubicBezTo>
                  <a:cubicBezTo>
                    <a:pt x="1" y="303"/>
                    <a:pt x="1" y="299"/>
                    <a:pt x="1" y="297"/>
                  </a:cubicBezTo>
                  <a:cubicBezTo>
                    <a:pt x="4" y="298"/>
                    <a:pt x="10" y="301"/>
                    <a:pt x="18" y="304"/>
                  </a:cubicBezTo>
                  <a:cubicBezTo>
                    <a:pt x="70" y="330"/>
                    <a:pt x="111" y="345"/>
                    <a:pt x="141" y="349"/>
                  </a:cubicBezTo>
                  <a:cubicBezTo>
                    <a:pt x="193" y="359"/>
                    <a:pt x="245" y="356"/>
                    <a:pt x="298" y="338"/>
                  </a:cubicBezTo>
                  <a:cubicBezTo>
                    <a:pt x="301" y="347"/>
                    <a:pt x="306" y="359"/>
                    <a:pt x="313" y="376"/>
                  </a:cubicBezTo>
                  <a:cubicBezTo>
                    <a:pt x="318" y="385"/>
                    <a:pt x="321" y="393"/>
                    <a:pt x="322" y="398"/>
                  </a:cubicBezTo>
                  <a:lnTo>
                    <a:pt x="322" y="400"/>
                  </a:lnTo>
                  <a:close/>
                  <a:moveTo>
                    <a:pt x="387" y="210"/>
                  </a:moveTo>
                  <a:cubicBezTo>
                    <a:pt x="385" y="202"/>
                    <a:pt x="380" y="191"/>
                    <a:pt x="373" y="177"/>
                  </a:cubicBezTo>
                  <a:cubicBezTo>
                    <a:pt x="345" y="164"/>
                    <a:pt x="318" y="152"/>
                    <a:pt x="290" y="140"/>
                  </a:cubicBezTo>
                  <a:cubicBezTo>
                    <a:pt x="287" y="143"/>
                    <a:pt x="283" y="146"/>
                    <a:pt x="279" y="149"/>
                  </a:cubicBezTo>
                  <a:cubicBezTo>
                    <a:pt x="276" y="152"/>
                    <a:pt x="274" y="154"/>
                    <a:pt x="274" y="155"/>
                  </a:cubicBezTo>
                  <a:cubicBezTo>
                    <a:pt x="459" y="252"/>
                    <a:pt x="459" y="252"/>
                    <a:pt x="459" y="252"/>
                  </a:cubicBezTo>
                  <a:cubicBezTo>
                    <a:pt x="436" y="296"/>
                    <a:pt x="436" y="296"/>
                    <a:pt x="436" y="296"/>
                  </a:cubicBezTo>
                  <a:cubicBezTo>
                    <a:pt x="338" y="244"/>
                    <a:pt x="338" y="244"/>
                    <a:pt x="338" y="244"/>
                  </a:cubicBezTo>
                  <a:cubicBezTo>
                    <a:pt x="349" y="285"/>
                    <a:pt x="376" y="323"/>
                    <a:pt x="421" y="356"/>
                  </a:cubicBezTo>
                  <a:cubicBezTo>
                    <a:pt x="400" y="366"/>
                    <a:pt x="380" y="379"/>
                    <a:pt x="361" y="395"/>
                  </a:cubicBezTo>
                  <a:cubicBezTo>
                    <a:pt x="305" y="331"/>
                    <a:pt x="276" y="269"/>
                    <a:pt x="273" y="208"/>
                  </a:cubicBezTo>
                  <a:cubicBezTo>
                    <a:pt x="227" y="183"/>
                    <a:pt x="227" y="183"/>
                    <a:pt x="227" y="183"/>
                  </a:cubicBezTo>
                  <a:cubicBezTo>
                    <a:pt x="186" y="200"/>
                    <a:pt x="155" y="210"/>
                    <a:pt x="132" y="212"/>
                  </a:cubicBezTo>
                  <a:cubicBezTo>
                    <a:pt x="177" y="213"/>
                    <a:pt x="220" y="211"/>
                    <a:pt x="259" y="207"/>
                  </a:cubicBezTo>
                  <a:cubicBezTo>
                    <a:pt x="262" y="220"/>
                    <a:pt x="265" y="236"/>
                    <a:pt x="268" y="254"/>
                  </a:cubicBezTo>
                  <a:cubicBezTo>
                    <a:pt x="210" y="262"/>
                    <a:pt x="153" y="264"/>
                    <a:pt x="98" y="261"/>
                  </a:cubicBezTo>
                  <a:cubicBezTo>
                    <a:pt x="97" y="255"/>
                    <a:pt x="97" y="252"/>
                    <a:pt x="98" y="254"/>
                  </a:cubicBezTo>
                  <a:cubicBezTo>
                    <a:pt x="96" y="240"/>
                    <a:pt x="94" y="228"/>
                    <a:pt x="92" y="217"/>
                  </a:cubicBezTo>
                  <a:cubicBezTo>
                    <a:pt x="71" y="220"/>
                    <a:pt x="51" y="222"/>
                    <a:pt x="29" y="222"/>
                  </a:cubicBezTo>
                  <a:cubicBezTo>
                    <a:pt x="27" y="202"/>
                    <a:pt x="22" y="182"/>
                    <a:pt x="14" y="161"/>
                  </a:cubicBezTo>
                  <a:cubicBezTo>
                    <a:pt x="72" y="168"/>
                    <a:pt x="120" y="164"/>
                    <a:pt x="160" y="148"/>
                  </a:cubicBezTo>
                  <a:cubicBezTo>
                    <a:pt x="63" y="97"/>
                    <a:pt x="63" y="97"/>
                    <a:pt x="63" y="97"/>
                  </a:cubicBezTo>
                  <a:cubicBezTo>
                    <a:pt x="86" y="54"/>
                    <a:pt x="86" y="54"/>
                    <a:pt x="86" y="54"/>
                  </a:cubicBezTo>
                  <a:cubicBezTo>
                    <a:pt x="213" y="120"/>
                    <a:pt x="213" y="120"/>
                    <a:pt x="213" y="120"/>
                  </a:cubicBezTo>
                  <a:cubicBezTo>
                    <a:pt x="225" y="110"/>
                    <a:pt x="225" y="110"/>
                    <a:pt x="225" y="110"/>
                  </a:cubicBezTo>
                  <a:cubicBezTo>
                    <a:pt x="195" y="94"/>
                    <a:pt x="195" y="94"/>
                    <a:pt x="195" y="94"/>
                  </a:cubicBezTo>
                  <a:cubicBezTo>
                    <a:pt x="190" y="92"/>
                    <a:pt x="183" y="88"/>
                    <a:pt x="175" y="83"/>
                  </a:cubicBezTo>
                  <a:cubicBezTo>
                    <a:pt x="165" y="80"/>
                    <a:pt x="158" y="77"/>
                    <a:pt x="154" y="75"/>
                  </a:cubicBezTo>
                  <a:cubicBezTo>
                    <a:pt x="157" y="69"/>
                    <a:pt x="160" y="61"/>
                    <a:pt x="163" y="49"/>
                  </a:cubicBezTo>
                  <a:cubicBezTo>
                    <a:pt x="165" y="39"/>
                    <a:pt x="168" y="31"/>
                    <a:pt x="171" y="26"/>
                  </a:cubicBezTo>
                  <a:cubicBezTo>
                    <a:pt x="188" y="35"/>
                    <a:pt x="202" y="39"/>
                    <a:pt x="215" y="39"/>
                  </a:cubicBezTo>
                  <a:cubicBezTo>
                    <a:pt x="220" y="38"/>
                    <a:pt x="226" y="37"/>
                    <a:pt x="235" y="34"/>
                  </a:cubicBezTo>
                  <a:cubicBezTo>
                    <a:pt x="236" y="34"/>
                    <a:pt x="238" y="33"/>
                    <a:pt x="240" y="32"/>
                  </a:cubicBezTo>
                  <a:cubicBezTo>
                    <a:pt x="260" y="26"/>
                    <a:pt x="279" y="15"/>
                    <a:pt x="295" y="0"/>
                  </a:cubicBezTo>
                  <a:cubicBezTo>
                    <a:pt x="303" y="7"/>
                    <a:pt x="315" y="17"/>
                    <a:pt x="332" y="32"/>
                  </a:cubicBezTo>
                  <a:cubicBezTo>
                    <a:pt x="347" y="46"/>
                    <a:pt x="355" y="52"/>
                    <a:pt x="354" y="52"/>
                  </a:cubicBezTo>
                  <a:cubicBezTo>
                    <a:pt x="345" y="56"/>
                    <a:pt x="345" y="56"/>
                    <a:pt x="345" y="56"/>
                  </a:cubicBezTo>
                  <a:cubicBezTo>
                    <a:pt x="322" y="61"/>
                    <a:pt x="298" y="69"/>
                    <a:pt x="271" y="79"/>
                  </a:cubicBezTo>
                  <a:cubicBezTo>
                    <a:pt x="283" y="85"/>
                    <a:pt x="299" y="93"/>
                    <a:pt x="317" y="101"/>
                  </a:cubicBezTo>
                  <a:cubicBezTo>
                    <a:pt x="333" y="109"/>
                    <a:pt x="344" y="115"/>
                    <a:pt x="352" y="119"/>
                  </a:cubicBezTo>
                  <a:cubicBezTo>
                    <a:pt x="350" y="117"/>
                    <a:pt x="349" y="113"/>
                    <a:pt x="347" y="108"/>
                  </a:cubicBezTo>
                  <a:cubicBezTo>
                    <a:pt x="347" y="104"/>
                    <a:pt x="343" y="95"/>
                    <a:pt x="337" y="83"/>
                  </a:cubicBezTo>
                  <a:cubicBezTo>
                    <a:pt x="355" y="80"/>
                    <a:pt x="373" y="77"/>
                    <a:pt x="391" y="74"/>
                  </a:cubicBezTo>
                  <a:cubicBezTo>
                    <a:pt x="411" y="119"/>
                    <a:pt x="428" y="159"/>
                    <a:pt x="442" y="196"/>
                  </a:cubicBezTo>
                  <a:lnTo>
                    <a:pt x="387" y="210"/>
                  </a:lnTo>
                  <a:close/>
                  <a:moveTo>
                    <a:pt x="286" y="325"/>
                  </a:moveTo>
                  <a:cubicBezTo>
                    <a:pt x="219" y="343"/>
                    <a:pt x="139" y="336"/>
                    <a:pt x="47" y="306"/>
                  </a:cubicBezTo>
                  <a:cubicBezTo>
                    <a:pt x="47" y="303"/>
                    <a:pt x="47" y="300"/>
                    <a:pt x="46" y="295"/>
                  </a:cubicBezTo>
                  <a:cubicBezTo>
                    <a:pt x="46" y="284"/>
                    <a:pt x="44" y="269"/>
                    <a:pt x="40" y="249"/>
                  </a:cubicBezTo>
                  <a:cubicBezTo>
                    <a:pt x="131" y="287"/>
                    <a:pt x="207" y="294"/>
                    <a:pt x="266" y="270"/>
                  </a:cubicBezTo>
                  <a:cubicBezTo>
                    <a:pt x="274" y="288"/>
                    <a:pt x="280" y="307"/>
                    <a:pt x="286" y="32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2" name="Freeform 77"/>
            <p:cNvSpPr>
              <a:spLocks noEditPoints="1"/>
            </p:cNvSpPr>
            <p:nvPr/>
          </p:nvSpPr>
          <p:spPr bwMode="auto">
            <a:xfrm>
              <a:off x="6688465" y="2296745"/>
              <a:ext cx="242245" cy="248251"/>
            </a:xfrm>
            <a:custGeom>
              <a:avLst/>
              <a:gdLst>
                <a:gd name="T0" fmla="*/ 25 w 477"/>
                <a:gd name="T1" fmla="*/ 190 h 486"/>
                <a:gd name="T2" fmla="*/ 274 w 477"/>
                <a:gd name="T3" fmla="*/ 321 h 486"/>
                <a:gd name="T4" fmla="*/ 248 w 477"/>
                <a:gd name="T5" fmla="*/ 370 h 486"/>
                <a:gd name="T6" fmla="*/ 0 w 477"/>
                <a:gd name="T7" fmla="*/ 239 h 486"/>
                <a:gd name="T8" fmla="*/ 25 w 477"/>
                <a:gd name="T9" fmla="*/ 190 h 486"/>
                <a:gd name="T10" fmla="*/ 119 w 477"/>
                <a:gd name="T11" fmla="*/ 190 h 486"/>
                <a:gd name="T12" fmla="*/ 234 w 477"/>
                <a:gd name="T13" fmla="*/ 0 h 486"/>
                <a:gd name="T14" fmla="*/ 258 w 477"/>
                <a:gd name="T15" fmla="*/ 12 h 486"/>
                <a:gd name="T16" fmla="*/ 285 w 477"/>
                <a:gd name="T17" fmla="*/ 29 h 486"/>
                <a:gd name="T18" fmla="*/ 291 w 477"/>
                <a:gd name="T19" fmla="*/ 38 h 486"/>
                <a:gd name="T20" fmla="*/ 260 w 477"/>
                <a:gd name="T21" fmla="*/ 77 h 486"/>
                <a:gd name="T22" fmla="*/ 477 w 477"/>
                <a:gd name="T23" fmla="*/ 191 h 486"/>
                <a:gd name="T24" fmla="*/ 450 w 477"/>
                <a:gd name="T25" fmla="*/ 241 h 486"/>
                <a:gd name="T26" fmla="*/ 228 w 477"/>
                <a:gd name="T27" fmla="*/ 124 h 486"/>
                <a:gd name="T28" fmla="*/ 203 w 477"/>
                <a:gd name="T29" fmla="*/ 169 h 486"/>
                <a:gd name="T30" fmla="*/ 417 w 477"/>
                <a:gd name="T31" fmla="*/ 281 h 486"/>
                <a:gd name="T32" fmla="*/ 379 w 477"/>
                <a:gd name="T33" fmla="*/ 344 h 486"/>
                <a:gd name="T34" fmla="*/ 322 w 477"/>
                <a:gd name="T35" fmla="*/ 440 h 486"/>
                <a:gd name="T36" fmla="*/ 272 w 477"/>
                <a:gd name="T37" fmla="*/ 482 h 486"/>
                <a:gd name="T38" fmla="*/ 180 w 477"/>
                <a:gd name="T39" fmla="*/ 459 h 486"/>
                <a:gd name="T40" fmla="*/ 182 w 477"/>
                <a:gd name="T41" fmla="*/ 443 h 486"/>
                <a:gd name="T42" fmla="*/ 189 w 477"/>
                <a:gd name="T43" fmla="*/ 389 h 486"/>
                <a:gd name="T44" fmla="*/ 244 w 477"/>
                <a:gd name="T45" fmla="*/ 414 h 486"/>
                <a:gd name="T46" fmla="*/ 272 w 477"/>
                <a:gd name="T47" fmla="*/ 390 h 486"/>
                <a:gd name="T48" fmla="*/ 328 w 477"/>
                <a:gd name="T49" fmla="*/ 300 h 486"/>
                <a:gd name="T50" fmla="*/ 119 w 477"/>
                <a:gd name="T51" fmla="*/ 19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7" h="486">
                  <a:moveTo>
                    <a:pt x="25" y="190"/>
                  </a:moveTo>
                  <a:cubicBezTo>
                    <a:pt x="274" y="321"/>
                    <a:pt x="274" y="321"/>
                    <a:pt x="274" y="321"/>
                  </a:cubicBezTo>
                  <a:cubicBezTo>
                    <a:pt x="248" y="370"/>
                    <a:pt x="248" y="370"/>
                    <a:pt x="248" y="370"/>
                  </a:cubicBezTo>
                  <a:cubicBezTo>
                    <a:pt x="0" y="239"/>
                    <a:pt x="0" y="239"/>
                    <a:pt x="0" y="239"/>
                  </a:cubicBezTo>
                  <a:lnTo>
                    <a:pt x="25" y="190"/>
                  </a:lnTo>
                  <a:close/>
                  <a:moveTo>
                    <a:pt x="119" y="190"/>
                  </a:moveTo>
                  <a:cubicBezTo>
                    <a:pt x="157" y="128"/>
                    <a:pt x="196" y="65"/>
                    <a:pt x="234" y="0"/>
                  </a:cubicBezTo>
                  <a:cubicBezTo>
                    <a:pt x="239" y="2"/>
                    <a:pt x="247" y="6"/>
                    <a:pt x="258" y="12"/>
                  </a:cubicBezTo>
                  <a:cubicBezTo>
                    <a:pt x="270" y="20"/>
                    <a:pt x="280" y="26"/>
                    <a:pt x="285" y="29"/>
                  </a:cubicBezTo>
                  <a:cubicBezTo>
                    <a:pt x="291" y="33"/>
                    <a:pt x="293" y="36"/>
                    <a:pt x="291" y="38"/>
                  </a:cubicBezTo>
                  <a:cubicBezTo>
                    <a:pt x="279" y="49"/>
                    <a:pt x="269" y="62"/>
                    <a:pt x="260" y="77"/>
                  </a:cubicBezTo>
                  <a:cubicBezTo>
                    <a:pt x="477" y="191"/>
                    <a:pt x="477" y="191"/>
                    <a:pt x="477" y="191"/>
                  </a:cubicBezTo>
                  <a:cubicBezTo>
                    <a:pt x="450" y="241"/>
                    <a:pt x="450" y="241"/>
                    <a:pt x="450" y="241"/>
                  </a:cubicBezTo>
                  <a:cubicBezTo>
                    <a:pt x="228" y="124"/>
                    <a:pt x="228" y="124"/>
                    <a:pt x="228" y="124"/>
                  </a:cubicBezTo>
                  <a:cubicBezTo>
                    <a:pt x="203" y="169"/>
                    <a:pt x="203" y="169"/>
                    <a:pt x="203" y="169"/>
                  </a:cubicBezTo>
                  <a:cubicBezTo>
                    <a:pt x="417" y="281"/>
                    <a:pt x="417" y="281"/>
                    <a:pt x="417" y="281"/>
                  </a:cubicBezTo>
                  <a:cubicBezTo>
                    <a:pt x="408" y="295"/>
                    <a:pt x="395" y="316"/>
                    <a:pt x="379" y="344"/>
                  </a:cubicBezTo>
                  <a:cubicBezTo>
                    <a:pt x="354" y="388"/>
                    <a:pt x="335" y="420"/>
                    <a:pt x="322" y="440"/>
                  </a:cubicBezTo>
                  <a:cubicBezTo>
                    <a:pt x="307" y="466"/>
                    <a:pt x="290" y="480"/>
                    <a:pt x="272" y="482"/>
                  </a:cubicBezTo>
                  <a:cubicBezTo>
                    <a:pt x="257" y="486"/>
                    <a:pt x="227" y="478"/>
                    <a:pt x="180" y="459"/>
                  </a:cubicBezTo>
                  <a:cubicBezTo>
                    <a:pt x="182" y="443"/>
                    <a:pt x="182" y="443"/>
                    <a:pt x="182" y="443"/>
                  </a:cubicBezTo>
                  <a:cubicBezTo>
                    <a:pt x="187" y="418"/>
                    <a:pt x="189" y="400"/>
                    <a:pt x="189" y="389"/>
                  </a:cubicBezTo>
                  <a:cubicBezTo>
                    <a:pt x="218" y="406"/>
                    <a:pt x="237" y="415"/>
                    <a:pt x="244" y="414"/>
                  </a:cubicBezTo>
                  <a:cubicBezTo>
                    <a:pt x="253" y="414"/>
                    <a:pt x="262" y="406"/>
                    <a:pt x="272" y="390"/>
                  </a:cubicBezTo>
                  <a:cubicBezTo>
                    <a:pt x="291" y="362"/>
                    <a:pt x="309" y="332"/>
                    <a:pt x="328" y="300"/>
                  </a:cubicBezTo>
                  <a:lnTo>
                    <a:pt x="119" y="19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3" name="Freeform 78"/>
            <p:cNvSpPr>
              <a:spLocks noEditPoints="1"/>
            </p:cNvSpPr>
            <p:nvPr/>
          </p:nvSpPr>
          <p:spPr bwMode="auto">
            <a:xfrm>
              <a:off x="6534309" y="2563014"/>
              <a:ext cx="264268" cy="262265"/>
            </a:xfrm>
            <a:custGeom>
              <a:avLst/>
              <a:gdLst>
                <a:gd name="T0" fmla="*/ 515 w 519"/>
                <a:gd name="T1" fmla="*/ 182 h 514"/>
                <a:gd name="T2" fmla="*/ 518 w 519"/>
                <a:gd name="T3" fmla="*/ 188 h 514"/>
                <a:gd name="T4" fmla="*/ 407 w 519"/>
                <a:gd name="T5" fmla="*/ 281 h 514"/>
                <a:gd name="T6" fmla="*/ 273 w 519"/>
                <a:gd name="T7" fmla="*/ 281 h 514"/>
                <a:gd name="T8" fmla="*/ 271 w 519"/>
                <a:gd name="T9" fmla="*/ 284 h 514"/>
                <a:gd name="T10" fmla="*/ 428 w 519"/>
                <a:gd name="T11" fmla="*/ 367 h 514"/>
                <a:gd name="T12" fmla="*/ 405 w 519"/>
                <a:gd name="T13" fmla="*/ 410 h 514"/>
                <a:gd name="T14" fmla="*/ 253 w 519"/>
                <a:gd name="T15" fmla="*/ 330 h 514"/>
                <a:gd name="T16" fmla="*/ 381 w 519"/>
                <a:gd name="T17" fmla="*/ 472 h 514"/>
                <a:gd name="T18" fmla="*/ 375 w 519"/>
                <a:gd name="T19" fmla="*/ 475 h 514"/>
                <a:gd name="T20" fmla="*/ 318 w 519"/>
                <a:gd name="T21" fmla="*/ 514 h 514"/>
                <a:gd name="T22" fmla="*/ 202 w 519"/>
                <a:gd name="T23" fmla="*/ 350 h 514"/>
                <a:gd name="T24" fmla="*/ 14 w 519"/>
                <a:gd name="T25" fmla="*/ 351 h 514"/>
                <a:gd name="T26" fmla="*/ 0 w 519"/>
                <a:gd name="T27" fmla="*/ 284 h 514"/>
                <a:gd name="T28" fmla="*/ 183 w 519"/>
                <a:gd name="T29" fmla="*/ 293 h 514"/>
                <a:gd name="T30" fmla="*/ 43 w 519"/>
                <a:gd name="T31" fmla="*/ 219 h 514"/>
                <a:gd name="T32" fmla="*/ 66 w 519"/>
                <a:gd name="T33" fmla="*/ 176 h 514"/>
                <a:gd name="T34" fmla="*/ 209 w 519"/>
                <a:gd name="T35" fmla="*/ 252 h 514"/>
                <a:gd name="T36" fmla="*/ 219 w 519"/>
                <a:gd name="T37" fmla="*/ 233 h 514"/>
                <a:gd name="T38" fmla="*/ 257 w 519"/>
                <a:gd name="T39" fmla="*/ 253 h 514"/>
                <a:gd name="T40" fmla="*/ 246 w 519"/>
                <a:gd name="T41" fmla="*/ 218 h 514"/>
                <a:gd name="T42" fmla="*/ 317 w 519"/>
                <a:gd name="T43" fmla="*/ 234 h 514"/>
                <a:gd name="T44" fmla="*/ 306 w 519"/>
                <a:gd name="T45" fmla="*/ 190 h 514"/>
                <a:gd name="T46" fmla="*/ 361 w 519"/>
                <a:gd name="T47" fmla="*/ 178 h 514"/>
                <a:gd name="T48" fmla="*/ 372 w 519"/>
                <a:gd name="T49" fmla="*/ 222 h 514"/>
                <a:gd name="T50" fmla="*/ 374 w 519"/>
                <a:gd name="T51" fmla="*/ 230 h 514"/>
                <a:gd name="T52" fmla="*/ 431 w 519"/>
                <a:gd name="T53" fmla="*/ 191 h 514"/>
                <a:gd name="T54" fmla="*/ 359 w 519"/>
                <a:gd name="T55" fmla="*/ 153 h 514"/>
                <a:gd name="T56" fmla="*/ 283 w 519"/>
                <a:gd name="T57" fmla="*/ 184 h 514"/>
                <a:gd name="T58" fmla="*/ 264 w 519"/>
                <a:gd name="T59" fmla="*/ 152 h 514"/>
                <a:gd name="T60" fmla="*/ 222 w 519"/>
                <a:gd name="T61" fmla="*/ 231 h 514"/>
                <a:gd name="T62" fmla="*/ 169 w 519"/>
                <a:gd name="T63" fmla="*/ 203 h 514"/>
                <a:gd name="T64" fmla="*/ 193 w 519"/>
                <a:gd name="T65" fmla="*/ 156 h 514"/>
                <a:gd name="T66" fmla="*/ 113 w 519"/>
                <a:gd name="T67" fmla="*/ 171 h 514"/>
                <a:gd name="T68" fmla="*/ 105 w 519"/>
                <a:gd name="T69" fmla="*/ 169 h 514"/>
                <a:gd name="T70" fmla="*/ 100 w 519"/>
                <a:gd name="T71" fmla="*/ 102 h 514"/>
                <a:gd name="T72" fmla="*/ 222 w 519"/>
                <a:gd name="T73" fmla="*/ 105 h 514"/>
                <a:gd name="T74" fmla="*/ 278 w 519"/>
                <a:gd name="T75" fmla="*/ 0 h 514"/>
                <a:gd name="T76" fmla="*/ 326 w 519"/>
                <a:gd name="T77" fmla="*/ 25 h 514"/>
                <a:gd name="T78" fmla="*/ 333 w 519"/>
                <a:gd name="T79" fmla="*/ 33 h 514"/>
                <a:gd name="T80" fmla="*/ 329 w 519"/>
                <a:gd name="T81" fmla="*/ 40 h 514"/>
                <a:gd name="T82" fmla="*/ 310 w 519"/>
                <a:gd name="T83" fmla="*/ 64 h 514"/>
                <a:gd name="T84" fmla="*/ 274 w 519"/>
                <a:gd name="T85" fmla="*/ 132 h 514"/>
                <a:gd name="T86" fmla="*/ 391 w 519"/>
                <a:gd name="T87" fmla="*/ 64 h 514"/>
                <a:gd name="T88" fmla="*/ 395 w 519"/>
                <a:gd name="T89" fmla="*/ 61 h 514"/>
                <a:gd name="T90" fmla="*/ 404 w 519"/>
                <a:gd name="T91" fmla="*/ 56 h 514"/>
                <a:gd name="T92" fmla="*/ 453 w 519"/>
                <a:gd name="T93" fmla="*/ 101 h 514"/>
                <a:gd name="T94" fmla="*/ 451 w 519"/>
                <a:gd name="T95" fmla="*/ 108 h 514"/>
                <a:gd name="T96" fmla="*/ 421 w 519"/>
                <a:gd name="T97" fmla="*/ 120 h 514"/>
                <a:gd name="T98" fmla="*/ 408 w 519"/>
                <a:gd name="T99" fmla="*/ 126 h 514"/>
                <a:gd name="T100" fmla="*/ 515 w 519"/>
                <a:gd name="T101" fmla="*/ 182 h 514"/>
                <a:gd name="T102" fmla="*/ 233 w 519"/>
                <a:gd name="T103" fmla="*/ 12 h 514"/>
                <a:gd name="T104" fmla="*/ 219 w 519"/>
                <a:gd name="T105" fmla="*/ 84 h 514"/>
                <a:gd name="T106" fmla="*/ 163 w 519"/>
                <a:gd name="T107" fmla="*/ 76 h 514"/>
                <a:gd name="T108" fmla="*/ 171 w 519"/>
                <a:gd name="T109" fmla="*/ 16 h 514"/>
                <a:gd name="T110" fmla="*/ 172 w 519"/>
                <a:gd name="T111" fmla="*/ 2 h 514"/>
                <a:gd name="T112" fmla="*/ 233 w 519"/>
                <a:gd name="T113" fmla="*/ 1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9" h="514">
                  <a:moveTo>
                    <a:pt x="515" y="182"/>
                  </a:moveTo>
                  <a:cubicBezTo>
                    <a:pt x="518" y="184"/>
                    <a:pt x="519" y="186"/>
                    <a:pt x="518" y="188"/>
                  </a:cubicBezTo>
                  <a:cubicBezTo>
                    <a:pt x="483" y="240"/>
                    <a:pt x="446" y="271"/>
                    <a:pt x="407" y="281"/>
                  </a:cubicBezTo>
                  <a:cubicBezTo>
                    <a:pt x="372" y="293"/>
                    <a:pt x="328" y="293"/>
                    <a:pt x="273" y="281"/>
                  </a:cubicBezTo>
                  <a:cubicBezTo>
                    <a:pt x="271" y="284"/>
                    <a:pt x="271" y="284"/>
                    <a:pt x="271" y="284"/>
                  </a:cubicBezTo>
                  <a:cubicBezTo>
                    <a:pt x="428" y="367"/>
                    <a:pt x="428" y="367"/>
                    <a:pt x="428" y="367"/>
                  </a:cubicBezTo>
                  <a:cubicBezTo>
                    <a:pt x="405" y="410"/>
                    <a:pt x="405" y="410"/>
                    <a:pt x="405" y="410"/>
                  </a:cubicBezTo>
                  <a:cubicBezTo>
                    <a:pt x="253" y="330"/>
                    <a:pt x="253" y="330"/>
                    <a:pt x="253" y="330"/>
                  </a:cubicBezTo>
                  <a:cubicBezTo>
                    <a:pt x="261" y="385"/>
                    <a:pt x="304" y="433"/>
                    <a:pt x="381" y="472"/>
                  </a:cubicBezTo>
                  <a:cubicBezTo>
                    <a:pt x="375" y="475"/>
                    <a:pt x="375" y="475"/>
                    <a:pt x="375" y="475"/>
                  </a:cubicBezTo>
                  <a:cubicBezTo>
                    <a:pt x="353" y="487"/>
                    <a:pt x="334" y="500"/>
                    <a:pt x="318" y="514"/>
                  </a:cubicBezTo>
                  <a:cubicBezTo>
                    <a:pt x="253" y="463"/>
                    <a:pt x="214" y="409"/>
                    <a:pt x="202" y="350"/>
                  </a:cubicBezTo>
                  <a:cubicBezTo>
                    <a:pt x="157" y="379"/>
                    <a:pt x="94" y="379"/>
                    <a:pt x="14" y="351"/>
                  </a:cubicBezTo>
                  <a:cubicBezTo>
                    <a:pt x="16" y="330"/>
                    <a:pt x="12" y="308"/>
                    <a:pt x="0" y="284"/>
                  </a:cubicBezTo>
                  <a:cubicBezTo>
                    <a:pt x="84" y="319"/>
                    <a:pt x="145" y="322"/>
                    <a:pt x="183" y="293"/>
                  </a:cubicBezTo>
                  <a:cubicBezTo>
                    <a:pt x="43" y="219"/>
                    <a:pt x="43" y="219"/>
                    <a:pt x="43" y="219"/>
                  </a:cubicBezTo>
                  <a:cubicBezTo>
                    <a:pt x="66" y="176"/>
                    <a:pt x="66" y="176"/>
                    <a:pt x="66" y="176"/>
                  </a:cubicBezTo>
                  <a:cubicBezTo>
                    <a:pt x="209" y="252"/>
                    <a:pt x="209" y="252"/>
                    <a:pt x="209" y="252"/>
                  </a:cubicBezTo>
                  <a:cubicBezTo>
                    <a:pt x="219" y="233"/>
                    <a:pt x="219" y="233"/>
                    <a:pt x="219" y="233"/>
                  </a:cubicBezTo>
                  <a:cubicBezTo>
                    <a:pt x="257" y="253"/>
                    <a:pt x="257" y="253"/>
                    <a:pt x="257" y="253"/>
                  </a:cubicBezTo>
                  <a:cubicBezTo>
                    <a:pt x="256" y="242"/>
                    <a:pt x="253" y="230"/>
                    <a:pt x="246" y="218"/>
                  </a:cubicBezTo>
                  <a:cubicBezTo>
                    <a:pt x="269" y="225"/>
                    <a:pt x="293" y="231"/>
                    <a:pt x="317" y="234"/>
                  </a:cubicBezTo>
                  <a:cubicBezTo>
                    <a:pt x="320" y="228"/>
                    <a:pt x="316" y="213"/>
                    <a:pt x="306" y="190"/>
                  </a:cubicBezTo>
                  <a:cubicBezTo>
                    <a:pt x="361" y="178"/>
                    <a:pt x="361" y="178"/>
                    <a:pt x="361" y="178"/>
                  </a:cubicBezTo>
                  <a:cubicBezTo>
                    <a:pt x="363" y="187"/>
                    <a:pt x="367" y="201"/>
                    <a:pt x="372" y="222"/>
                  </a:cubicBezTo>
                  <a:cubicBezTo>
                    <a:pt x="369" y="208"/>
                    <a:pt x="370" y="211"/>
                    <a:pt x="374" y="230"/>
                  </a:cubicBezTo>
                  <a:cubicBezTo>
                    <a:pt x="397" y="223"/>
                    <a:pt x="416" y="211"/>
                    <a:pt x="431" y="191"/>
                  </a:cubicBezTo>
                  <a:cubicBezTo>
                    <a:pt x="359" y="153"/>
                    <a:pt x="359" y="153"/>
                    <a:pt x="359" y="153"/>
                  </a:cubicBezTo>
                  <a:cubicBezTo>
                    <a:pt x="335" y="166"/>
                    <a:pt x="310" y="177"/>
                    <a:pt x="283" y="184"/>
                  </a:cubicBezTo>
                  <a:cubicBezTo>
                    <a:pt x="276" y="171"/>
                    <a:pt x="269" y="161"/>
                    <a:pt x="264" y="152"/>
                  </a:cubicBezTo>
                  <a:cubicBezTo>
                    <a:pt x="222" y="231"/>
                    <a:pt x="222" y="231"/>
                    <a:pt x="222" y="231"/>
                  </a:cubicBezTo>
                  <a:cubicBezTo>
                    <a:pt x="169" y="203"/>
                    <a:pt x="169" y="203"/>
                    <a:pt x="169" y="203"/>
                  </a:cubicBezTo>
                  <a:cubicBezTo>
                    <a:pt x="193" y="156"/>
                    <a:pt x="193" y="156"/>
                    <a:pt x="193" y="156"/>
                  </a:cubicBezTo>
                  <a:cubicBezTo>
                    <a:pt x="152" y="164"/>
                    <a:pt x="125" y="169"/>
                    <a:pt x="113" y="171"/>
                  </a:cubicBezTo>
                  <a:cubicBezTo>
                    <a:pt x="109" y="173"/>
                    <a:pt x="106" y="173"/>
                    <a:pt x="105" y="169"/>
                  </a:cubicBezTo>
                  <a:cubicBezTo>
                    <a:pt x="104" y="156"/>
                    <a:pt x="102" y="133"/>
                    <a:pt x="100" y="102"/>
                  </a:cubicBezTo>
                  <a:cubicBezTo>
                    <a:pt x="141" y="111"/>
                    <a:pt x="182" y="112"/>
                    <a:pt x="222" y="105"/>
                  </a:cubicBezTo>
                  <a:cubicBezTo>
                    <a:pt x="278" y="0"/>
                    <a:pt x="278" y="0"/>
                    <a:pt x="278" y="0"/>
                  </a:cubicBezTo>
                  <a:cubicBezTo>
                    <a:pt x="307" y="15"/>
                    <a:pt x="323" y="24"/>
                    <a:pt x="326" y="25"/>
                  </a:cubicBezTo>
                  <a:cubicBezTo>
                    <a:pt x="332" y="28"/>
                    <a:pt x="334" y="31"/>
                    <a:pt x="333" y="33"/>
                  </a:cubicBezTo>
                  <a:cubicBezTo>
                    <a:pt x="333" y="35"/>
                    <a:pt x="332" y="37"/>
                    <a:pt x="329" y="40"/>
                  </a:cubicBezTo>
                  <a:cubicBezTo>
                    <a:pt x="321" y="47"/>
                    <a:pt x="315" y="55"/>
                    <a:pt x="310" y="64"/>
                  </a:cubicBezTo>
                  <a:cubicBezTo>
                    <a:pt x="274" y="132"/>
                    <a:pt x="274" y="132"/>
                    <a:pt x="274" y="132"/>
                  </a:cubicBezTo>
                  <a:cubicBezTo>
                    <a:pt x="314" y="121"/>
                    <a:pt x="353" y="98"/>
                    <a:pt x="391" y="64"/>
                  </a:cubicBezTo>
                  <a:cubicBezTo>
                    <a:pt x="392" y="63"/>
                    <a:pt x="393" y="62"/>
                    <a:pt x="395" y="61"/>
                  </a:cubicBezTo>
                  <a:cubicBezTo>
                    <a:pt x="399" y="56"/>
                    <a:pt x="402" y="54"/>
                    <a:pt x="404" y="56"/>
                  </a:cubicBezTo>
                  <a:cubicBezTo>
                    <a:pt x="417" y="66"/>
                    <a:pt x="434" y="80"/>
                    <a:pt x="453" y="101"/>
                  </a:cubicBezTo>
                  <a:cubicBezTo>
                    <a:pt x="454" y="104"/>
                    <a:pt x="453" y="107"/>
                    <a:pt x="451" y="108"/>
                  </a:cubicBezTo>
                  <a:cubicBezTo>
                    <a:pt x="444" y="110"/>
                    <a:pt x="434" y="114"/>
                    <a:pt x="421" y="120"/>
                  </a:cubicBezTo>
                  <a:cubicBezTo>
                    <a:pt x="416" y="123"/>
                    <a:pt x="411" y="125"/>
                    <a:pt x="408" y="126"/>
                  </a:cubicBezTo>
                  <a:lnTo>
                    <a:pt x="515" y="182"/>
                  </a:lnTo>
                  <a:close/>
                  <a:moveTo>
                    <a:pt x="233" y="12"/>
                  </a:moveTo>
                  <a:cubicBezTo>
                    <a:pt x="219" y="84"/>
                    <a:pt x="219" y="84"/>
                    <a:pt x="219" y="84"/>
                  </a:cubicBezTo>
                  <a:cubicBezTo>
                    <a:pt x="163" y="76"/>
                    <a:pt x="163" y="76"/>
                    <a:pt x="163" y="76"/>
                  </a:cubicBezTo>
                  <a:cubicBezTo>
                    <a:pt x="167" y="57"/>
                    <a:pt x="170" y="37"/>
                    <a:pt x="171" y="16"/>
                  </a:cubicBezTo>
                  <a:cubicBezTo>
                    <a:pt x="171" y="8"/>
                    <a:pt x="172" y="3"/>
                    <a:pt x="172" y="2"/>
                  </a:cubicBezTo>
                  <a:lnTo>
                    <a:pt x="233"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4" name="Freeform 79"/>
            <p:cNvSpPr>
              <a:spLocks noEditPoints="1"/>
            </p:cNvSpPr>
            <p:nvPr/>
          </p:nvSpPr>
          <p:spPr bwMode="auto">
            <a:xfrm>
              <a:off x="5661425" y="1263701"/>
              <a:ext cx="228231" cy="238241"/>
            </a:xfrm>
            <a:custGeom>
              <a:avLst/>
              <a:gdLst>
                <a:gd name="T0" fmla="*/ 64 w 448"/>
                <a:gd name="T1" fmla="*/ 37 h 468"/>
                <a:gd name="T2" fmla="*/ 124 w 448"/>
                <a:gd name="T3" fmla="*/ 30 h 468"/>
                <a:gd name="T4" fmla="*/ 130 w 448"/>
                <a:gd name="T5" fmla="*/ 81 h 468"/>
                <a:gd name="T6" fmla="*/ 178 w 448"/>
                <a:gd name="T7" fmla="*/ 121 h 468"/>
                <a:gd name="T8" fmla="*/ 270 w 448"/>
                <a:gd name="T9" fmla="*/ 149 h 468"/>
                <a:gd name="T10" fmla="*/ 193 w 448"/>
                <a:gd name="T11" fmla="*/ 118 h 468"/>
                <a:gd name="T12" fmla="*/ 254 w 448"/>
                <a:gd name="T13" fmla="*/ 59 h 468"/>
                <a:gd name="T14" fmla="*/ 293 w 448"/>
                <a:gd name="T15" fmla="*/ 2 h 468"/>
                <a:gd name="T16" fmla="*/ 314 w 448"/>
                <a:gd name="T17" fmla="*/ 16 h 468"/>
                <a:gd name="T18" fmla="*/ 318 w 448"/>
                <a:gd name="T19" fmla="*/ 50 h 468"/>
                <a:gd name="T20" fmla="*/ 400 w 448"/>
                <a:gd name="T21" fmla="*/ 86 h 468"/>
                <a:gd name="T22" fmla="*/ 332 w 448"/>
                <a:gd name="T23" fmla="*/ 139 h 468"/>
                <a:gd name="T24" fmla="*/ 442 w 448"/>
                <a:gd name="T25" fmla="*/ 173 h 468"/>
                <a:gd name="T26" fmla="*/ 392 w 448"/>
                <a:gd name="T27" fmla="*/ 219 h 468"/>
                <a:gd name="T28" fmla="*/ 448 w 448"/>
                <a:gd name="T29" fmla="*/ 262 h 468"/>
                <a:gd name="T30" fmla="*/ 418 w 448"/>
                <a:gd name="T31" fmla="*/ 387 h 468"/>
                <a:gd name="T32" fmla="*/ 328 w 448"/>
                <a:gd name="T33" fmla="*/ 439 h 468"/>
                <a:gd name="T34" fmla="*/ 344 w 448"/>
                <a:gd name="T35" fmla="*/ 378 h 468"/>
                <a:gd name="T36" fmla="*/ 338 w 448"/>
                <a:gd name="T37" fmla="*/ 279 h 468"/>
                <a:gd name="T38" fmla="*/ 304 w 448"/>
                <a:gd name="T39" fmla="*/ 329 h 468"/>
                <a:gd name="T40" fmla="*/ 265 w 448"/>
                <a:gd name="T41" fmla="*/ 384 h 468"/>
                <a:gd name="T42" fmla="*/ 258 w 448"/>
                <a:gd name="T43" fmla="*/ 292 h 468"/>
                <a:gd name="T44" fmla="*/ 202 w 448"/>
                <a:gd name="T45" fmla="*/ 276 h 468"/>
                <a:gd name="T46" fmla="*/ 188 w 448"/>
                <a:gd name="T47" fmla="*/ 459 h 468"/>
                <a:gd name="T48" fmla="*/ 109 w 448"/>
                <a:gd name="T49" fmla="*/ 326 h 468"/>
                <a:gd name="T50" fmla="*/ 56 w 448"/>
                <a:gd name="T51" fmla="*/ 367 h 468"/>
                <a:gd name="T52" fmla="*/ 43 w 448"/>
                <a:gd name="T53" fmla="*/ 359 h 468"/>
                <a:gd name="T54" fmla="*/ 23 w 448"/>
                <a:gd name="T55" fmla="*/ 305 h 468"/>
                <a:gd name="T56" fmla="*/ 87 w 448"/>
                <a:gd name="T57" fmla="*/ 187 h 468"/>
                <a:gd name="T58" fmla="*/ 56 w 448"/>
                <a:gd name="T59" fmla="*/ 256 h 468"/>
                <a:gd name="T60" fmla="*/ 0 w 448"/>
                <a:gd name="T61" fmla="*/ 85 h 468"/>
                <a:gd name="T62" fmla="*/ 58 w 448"/>
                <a:gd name="T63" fmla="*/ 86 h 468"/>
                <a:gd name="T64" fmla="*/ 79 w 448"/>
                <a:gd name="T65" fmla="*/ 134 h 468"/>
                <a:gd name="T66" fmla="*/ 330 w 448"/>
                <a:gd name="T67" fmla="*/ 229 h 468"/>
                <a:gd name="T68" fmla="*/ 185 w 448"/>
                <a:gd name="T69" fmla="*/ 213 h 468"/>
                <a:gd name="T70" fmla="*/ 145 w 448"/>
                <a:gd name="T71" fmla="*/ 178 h 468"/>
                <a:gd name="T72" fmla="*/ 188 w 448"/>
                <a:gd name="T73" fmla="*/ 226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8" h="468">
                  <a:moveTo>
                    <a:pt x="79" y="134"/>
                  </a:moveTo>
                  <a:cubicBezTo>
                    <a:pt x="64" y="37"/>
                    <a:pt x="64" y="37"/>
                    <a:pt x="64" y="37"/>
                  </a:cubicBezTo>
                  <a:cubicBezTo>
                    <a:pt x="91" y="33"/>
                    <a:pt x="107" y="31"/>
                    <a:pt x="110" y="30"/>
                  </a:cubicBezTo>
                  <a:cubicBezTo>
                    <a:pt x="117" y="29"/>
                    <a:pt x="121" y="29"/>
                    <a:pt x="124" y="30"/>
                  </a:cubicBezTo>
                  <a:cubicBezTo>
                    <a:pt x="126" y="31"/>
                    <a:pt x="128" y="35"/>
                    <a:pt x="128" y="43"/>
                  </a:cubicBezTo>
                  <a:cubicBezTo>
                    <a:pt x="127" y="56"/>
                    <a:pt x="128" y="68"/>
                    <a:pt x="130" y="81"/>
                  </a:cubicBezTo>
                  <a:cubicBezTo>
                    <a:pt x="137" y="127"/>
                    <a:pt x="137" y="127"/>
                    <a:pt x="137" y="127"/>
                  </a:cubicBezTo>
                  <a:cubicBezTo>
                    <a:pt x="178" y="121"/>
                    <a:pt x="178" y="121"/>
                    <a:pt x="178" y="121"/>
                  </a:cubicBezTo>
                  <a:cubicBezTo>
                    <a:pt x="184" y="162"/>
                    <a:pt x="184" y="162"/>
                    <a:pt x="184" y="162"/>
                  </a:cubicBezTo>
                  <a:cubicBezTo>
                    <a:pt x="270" y="149"/>
                    <a:pt x="270" y="149"/>
                    <a:pt x="270" y="149"/>
                  </a:cubicBezTo>
                  <a:cubicBezTo>
                    <a:pt x="264" y="107"/>
                    <a:pt x="264" y="107"/>
                    <a:pt x="264" y="107"/>
                  </a:cubicBezTo>
                  <a:cubicBezTo>
                    <a:pt x="193" y="118"/>
                    <a:pt x="193" y="118"/>
                    <a:pt x="193" y="118"/>
                  </a:cubicBezTo>
                  <a:cubicBezTo>
                    <a:pt x="185" y="70"/>
                    <a:pt x="185" y="70"/>
                    <a:pt x="185" y="70"/>
                  </a:cubicBezTo>
                  <a:cubicBezTo>
                    <a:pt x="254" y="59"/>
                    <a:pt x="254" y="59"/>
                    <a:pt x="254" y="59"/>
                  </a:cubicBezTo>
                  <a:cubicBezTo>
                    <a:pt x="246" y="9"/>
                    <a:pt x="246" y="9"/>
                    <a:pt x="246" y="9"/>
                  </a:cubicBezTo>
                  <a:cubicBezTo>
                    <a:pt x="271" y="5"/>
                    <a:pt x="287" y="3"/>
                    <a:pt x="293" y="2"/>
                  </a:cubicBezTo>
                  <a:cubicBezTo>
                    <a:pt x="300" y="1"/>
                    <a:pt x="306" y="0"/>
                    <a:pt x="308" y="1"/>
                  </a:cubicBezTo>
                  <a:cubicBezTo>
                    <a:pt x="312" y="2"/>
                    <a:pt x="314" y="7"/>
                    <a:pt x="314" y="16"/>
                  </a:cubicBezTo>
                  <a:cubicBezTo>
                    <a:pt x="314" y="25"/>
                    <a:pt x="315" y="33"/>
                    <a:pt x="316" y="40"/>
                  </a:cubicBezTo>
                  <a:cubicBezTo>
                    <a:pt x="318" y="50"/>
                    <a:pt x="318" y="50"/>
                    <a:pt x="318" y="50"/>
                  </a:cubicBezTo>
                  <a:cubicBezTo>
                    <a:pt x="392" y="38"/>
                    <a:pt x="392" y="38"/>
                    <a:pt x="392" y="38"/>
                  </a:cubicBezTo>
                  <a:cubicBezTo>
                    <a:pt x="400" y="86"/>
                    <a:pt x="400" y="86"/>
                    <a:pt x="400" y="86"/>
                  </a:cubicBezTo>
                  <a:cubicBezTo>
                    <a:pt x="325" y="98"/>
                    <a:pt x="325" y="98"/>
                    <a:pt x="325" y="98"/>
                  </a:cubicBezTo>
                  <a:cubicBezTo>
                    <a:pt x="332" y="139"/>
                    <a:pt x="332" y="139"/>
                    <a:pt x="332" y="139"/>
                  </a:cubicBezTo>
                  <a:cubicBezTo>
                    <a:pt x="434" y="123"/>
                    <a:pt x="434" y="123"/>
                    <a:pt x="434" y="123"/>
                  </a:cubicBezTo>
                  <a:cubicBezTo>
                    <a:pt x="442" y="173"/>
                    <a:pt x="442" y="173"/>
                    <a:pt x="442" y="173"/>
                  </a:cubicBezTo>
                  <a:cubicBezTo>
                    <a:pt x="386" y="182"/>
                    <a:pt x="386" y="182"/>
                    <a:pt x="386" y="182"/>
                  </a:cubicBezTo>
                  <a:cubicBezTo>
                    <a:pt x="392" y="219"/>
                    <a:pt x="392" y="219"/>
                    <a:pt x="392" y="219"/>
                  </a:cubicBezTo>
                  <a:cubicBezTo>
                    <a:pt x="440" y="212"/>
                    <a:pt x="440" y="212"/>
                    <a:pt x="440" y="212"/>
                  </a:cubicBezTo>
                  <a:cubicBezTo>
                    <a:pt x="448" y="262"/>
                    <a:pt x="448" y="262"/>
                    <a:pt x="448" y="262"/>
                  </a:cubicBezTo>
                  <a:cubicBezTo>
                    <a:pt x="400" y="270"/>
                    <a:pt x="400" y="270"/>
                    <a:pt x="400" y="270"/>
                  </a:cubicBezTo>
                  <a:cubicBezTo>
                    <a:pt x="418" y="387"/>
                    <a:pt x="418" y="387"/>
                    <a:pt x="418" y="387"/>
                  </a:cubicBezTo>
                  <a:cubicBezTo>
                    <a:pt x="420" y="403"/>
                    <a:pt x="415" y="415"/>
                    <a:pt x="402" y="422"/>
                  </a:cubicBezTo>
                  <a:cubicBezTo>
                    <a:pt x="391" y="429"/>
                    <a:pt x="366" y="435"/>
                    <a:pt x="328" y="439"/>
                  </a:cubicBezTo>
                  <a:cubicBezTo>
                    <a:pt x="318" y="414"/>
                    <a:pt x="309" y="396"/>
                    <a:pt x="301" y="386"/>
                  </a:cubicBezTo>
                  <a:cubicBezTo>
                    <a:pt x="326" y="384"/>
                    <a:pt x="340" y="381"/>
                    <a:pt x="344" y="378"/>
                  </a:cubicBezTo>
                  <a:cubicBezTo>
                    <a:pt x="350" y="375"/>
                    <a:pt x="352" y="370"/>
                    <a:pt x="351" y="361"/>
                  </a:cubicBezTo>
                  <a:cubicBezTo>
                    <a:pt x="338" y="279"/>
                    <a:pt x="338" y="279"/>
                    <a:pt x="338" y="279"/>
                  </a:cubicBezTo>
                  <a:cubicBezTo>
                    <a:pt x="277" y="289"/>
                    <a:pt x="277" y="289"/>
                    <a:pt x="277" y="289"/>
                  </a:cubicBezTo>
                  <a:cubicBezTo>
                    <a:pt x="282" y="297"/>
                    <a:pt x="291" y="310"/>
                    <a:pt x="304" y="329"/>
                  </a:cubicBezTo>
                  <a:cubicBezTo>
                    <a:pt x="312" y="339"/>
                    <a:pt x="316" y="345"/>
                    <a:pt x="316" y="346"/>
                  </a:cubicBezTo>
                  <a:cubicBezTo>
                    <a:pt x="265" y="384"/>
                    <a:pt x="265" y="384"/>
                    <a:pt x="265" y="384"/>
                  </a:cubicBezTo>
                  <a:cubicBezTo>
                    <a:pt x="247" y="359"/>
                    <a:pt x="232" y="339"/>
                    <a:pt x="221" y="324"/>
                  </a:cubicBezTo>
                  <a:cubicBezTo>
                    <a:pt x="258" y="292"/>
                    <a:pt x="258" y="292"/>
                    <a:pt x="258" y="292"/>
                  </a:cubicBezTo>
                  <a:cubicBezTo>
                    <a:pt x="206" y="300"/>
                    <a:pt x="206" y="300"/>
                    <a:pt x="206" y="300"/>
                  </a:cubicBezTo>
                  <a:cubicBezTo>
                    <a:pt x="202" y="276"/>
                    <a:pt x="202" y="276"/>
                    <a:pt x="202" y="276"/>
                  </a:cubicBezTo>
                  <a:cubicBezTo>
                    <a:pt x="164" y="299"/>
                    <a:pt x="164" y="299"/>
                    <a:pt x="164" y="299"/>
                  </a:cubicBezTo>
                  <a:cubicBezTo>
                    <a:pt x="188" y="459"/>
                    <a:pt x="188" y="459"/>
                    <a:pt x="188" y="459"/>
                  </a:cubicBezTo>
                  <a:cubicBezTo>
                    <a:pt x="131" y="468"/>
                    <a:pt x="131" y="468"/>
                    <a:pt x="131" y="468"/>
                  </a:cubicBezTo>
                  <a:cubicBezTo>
                    <a:pt x="109" y="326"/>
                    <a:pt x="109" y="326"/>
                    <a:pt x="109" y="326"/>
                  </a:cubicBezTo>
                  <a:cubicBezTo>
                    <a:pt x="103" y="331"/>
                    <a:pt x="94" y="337"/>
                    <a:pt x="83" y="346"/>
                  </a:cubicBezTo>
                  <a:cubicBezTo>
                    <a:pt x="70" y="355"/>
                    <a:pt x="61" y="362"/>
                    <a:pt x="56" y="367"/>
                  </a:cubicBezTo>
                  <a:cubicBezTo>
                    <a:pt x="53" y="369"/>
                    <a:pt x="51" y="369"/>
                    <a:pt x="48" y="366"/>
                  </a:cubicBezTo>
                  <a:cubicBezTo>
                    <a:pt x="43" y="358"/>
                    <a:pt x="41" y="356"/>
                    <a:pt x="43" y="359"/>
                  </a:cubicBezTo>
                  <a:cubicBezTo>
                    <a:pt x="29" y="336"/>
                    <a:pt x="20" y="319"/>
                    <a:pt x="14" y="309"/>
                  </a:cubicBezTo>
                  <a:cubicBezTo>
                    <a:pt x="23" y="305"/>
                    <a:pt x="23" y="305"/>
                    <a:pt x="23" y="305"/>
                  </a:cubicBezTo>
                  <a:cubicBezTo>
                    <a:pt x="51" y="296"/>
                    <a:pt x="77" y="284"/>
                    <a:pt x="100" y="270"/>
                  </a:cubicBezTo>
                  <a:cubicBezTo>
                    <a:pt x="87" y="187"/>
                    <a:pt x="87" y="187"/>
                    <a:pt x="87" y="187"/>
                  </a:cubicBezTo>
                  <a:cubicBezTo>
                    <a:pt x="59" y="191"/>
                    <a:pt x="59" y="191"/>
                    <a:pt x="59" y="191"/>
                  </a:cubicBezTo>
                  <a:cubicBezTo>
                    <a:pt x="59" y="214"/>
                    <a:pt x="58" y="236"/>
                    <a:pt x="56" y="256"/>
                  </a:cubicBezTo>
                  <a:cubicBezTo>
                    <a:pt x="33" y="251"/>
                    <a:pt x="16" y="248"/>
                    <a:pt x="5" y="247"/>
                  </a:cubicBezTo>
                  <a:cubicBezTo>
                    <a:pt x="11" y="196"/>
                    <a:pt x="9" y="143"/>
                    <a:pt x="0" y="85"/>
                  </a:cubicBezTo>
                  <a:cubicBezTo>
                    <a:pt x="12" y="85"/>
                    <a:pt x="12" y="85"/>
                    <a:pt x="12" y="85"/>
                  </a:cubicBezTo>
                  <a:cubicBezTo>
                    <a:pt x="31" y="86"/>
                    <a:pt x="46" y="86"/>
                    <a:pt x="58" y="86"/>
                  </a:cubicBezTo>
                  <a:cubicBezTo>
                    <a:pt x="59" y="102"/>
                    <a:pt x="59" y="119"/>
                    <a:pt x="58" y="137"/>
                  </a:cubicBezTo>
                  <a:lnTo>
                    <a:pt x="79" y="134"/>
                  </a:lnTo>
                  <a:close/>
                  <a:moveTo>
                    <a:pt x="196" y="250"/>
                  </a:moveTo>
                  <a:cubicBezTo>
                    <a:pt x="330" y="229"/>
                    <a:pt x="330" y="229"/>
                    <a:pt x="330" y="229"/>
                  </a:cubicBezTo>
                  <a:cubicBezTo>
                    <a:pt x="324" y="192"/>
                    <a:pt x="324" y="192"/>
                    <a:pt x="324" y="192"/>
                  </a:cubicBezTo>
                  <a:cubicBezTo>
                    <a:pt x="185" y="213"/>
                    <a:pt x="185" y="213"/>
                    <a:pt x="185" y="213"/>
                  </a:cubicBezTo>
                  <a:cubicBezTo>
                    <a:pt x="178" y="172"/>
                    <a:pt x="178" y="172"/>
                    <a:pt x="178" y="172"/>
                  </a:cubicBezTo>
                  <a:cubicBezTo>
                    <a:pt x="145" y="178"/>
                    <a:pt x="145" y="178"/>
                    <a:pt x="145" y="178"/>
                  </a:cubicBezTo>
                  <a:cubicBezTo>
                    <a:pt x="155" y="245"/>
                    <a:pt x="155" y="245"/>
                    <a:pt x="155" y="245"/>
                  </a:cubicBezTo>
                  <a:cubicBezTo>
                    <a:pt x="188" y="226"/>
                    <a:pt x="188" y="226"/>
                    <a:pt x="188" y="226"/>
                  </a:cubicBezTo>
                  <a:lnTo>
                    <a:pt x="196" y="2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5" name="Freeform 80"/>
            <p:cNvSpPr>
              <a:spLocks noEditPoints="1"/>
            </p:cNvSpPr>
            <p:nvPr/>
          </p:nvSpPr>
          <p:spPr bwMode="auto">
            <a:xfrm>
              <a:off x="5713478" y="1553994"/>
              <a:ext cx="222225" cy="244247"/>
            </a:xfrm>
            <a:custGeom>
              <a:avLst/>
              <a:gdLst>
                <a:gd name="T0" fmla="*/ 25 w 435"/>
                <a:gd name="T1" fmla="*/ 226 h 480"/>
                <a:gd name="T2" fmla="*/ 0 w 435"/>
                <a:gd name="T3" fmla="*/ 66 h 480"/>
                <a:gd name="T4" fmla="*/ 198 w 435"/>
                <a:gd name="T5" fmla="*/ 35 h 480"/>
                <a:gd name="T6" fmla="*/ 223 w 435"/>
                <a:gd name="T7" fmla="*/ 196 h 480"/>
                <a:gd name="T8" fmla="*/ 141 w 435"/>
                <a:gd name="T9" fmla="*/ 208 h 480"/>
                <a:gd name="T10" fmla="*/ 147 w 435"/>
                <a:gd name="T11" fmla="*/ 248 h 480"/>
                <a:gd name="T12" fmla="*/ 236 w 435"/>
                <a:gd name="T13" fmla="*/ 234 h 480"/>
                <a:gd name="T14" fmla="*/ 240 w 435"/>
                <a:gd name="T15" fmla="*/ 235 h 480"/>
                <a:gd name="T16" fmla="*/ 247 w 435"/>
                <a:gd name="T17" fmla="*/ 289 h 480"/>
                <a:gd name="T18" fmla="*/ 260 w 435"/>
                <a:gd name="T19" fmla="*/ 400 h 480"/>
                <a:gd name="T20" fmla="*/ 182 w 435"/>
                <a:gd name="T21" fmla="*/ 454 h 480"/>
                <a:gd name="T22" fmla="*/ 171 w 435"/>
                <a:gd name="T23" fmla="*/ 456 h 480"/>
                <a:gd name="T24" fmla="*/ 144 w 435"/>
                <a:gd name="T25" fmla="*/ 406 h 480"/>
                <a:gd name="T26" fmla="*/ 198 w 435"/>
                <a:gd name="T27" fmla="*/ 379 h 480"/>
                <a:gd name="T28" fmla="*/ 196 w 435"/>
                <a:gd name="T29" fmla="*/ 345 h 480"/>
                <a:gd name="T30" fmla="*/ 188 w 435"/>
                <a:gd name="T31" fmla="*/ 295 h 480"/>
                <a:gd name="T32" fmla="*/ 149 w 435"/>
                <a:gd name="T33" fmla="*/ 301 h 480"/>
                <a:gd name="T34" fmla="*/ 78 w 435"/>
                <a:gd name="T35" fmla="*/ 480 h 480"/>
                <a:gd name="T36" fmla="*/ 26 w 435"/>
                <a:gd name="T37" fmla="*/ 453 h 480"/>
                <a:gd name="T38" fmla="*/ 89 w 435"/>
                <a:gd name="T39" fmla="*/ 310 h 480"/>
                <a:gd name="T40" fmla="*/ 15 w 435"/>
                <a:gd name="T41" fmla="*/ 321 h 480"/>
                <a:gd name="T42" fmla="*/ 7 w 435"/>
                <a:gd name="T43" fmla="*/ 269 h 480"/>
                <a:gd name="T44" fmla="*/ 87 w 435"/>
                <a:gd name="T45" fmla="*/ 257 h 480"/>
                <a:gd name="T46" fmla="*/ 81 w 435"/>
                <a:gd name="T47" fmla="*/ 218 h 480"/>
                <a:gd name="T48" fmla="*/ 25 w 435"/>
                <a:gd name="T49" fmla="*/ 226 h 480"/>
                <a:gd name="T50" fmla="*/ 76 w 435"/>
                <a:gd name="T51" fmla="*/ 165 h 480"/>
                <a:gd name="T52" fmla="*/ 151 w 435"/>
                <a:gd name="T53" fmla="*/ 153 h 480"/>
                <a:gd name="T54" fmla="*/ 142 w 435"/>
                <a:gd name="T55" fmla="*/ 97 h 480"/>
                <a:gd name="T56" fmla="*/ 68 w 435"/>
                <a:gd name="T57" fmla="*/ 109 h 480"/>
                <a:gd name="T58" fmla="*/ 76 w 435"/>
                <a:gd name="T59" fmla="*/ 165 h 480"/>
                <a:gd name="T60" fmla="*/ 234 w 435"/>
                <a:gd name="T61" fmla="*/ 70 h 480"/>
                <a:gd name="T62" fmla="*/ 298 w 435"/>
                <a:gd name="T63" fmla="*/ 66 h 480"/>
                <a:gd name="T64" fmla="*/ 299 w 435"/>
                <a:gd name="T65" fmla="*/ 75 h 480"/>
                <a:gd name="T66" fmla="*/ 300 w 435"/>
                <a:gd name="T67" fmla="*/ 113 h 480"/>
                <a:gd name="T68" fmla="*/ 333 w 435"/>
                <a:gd name="T69" fmla="*/ 331 h 480"/>
                <a:gd name="T70" fmla="*/ 276 w 435"/>
                <a:gd name="T71" fmla="*/ 340 h 480"/>
                <a:gd name="T72" fmla="*/ 234 w 435"/>
                <a:gd name="T73" fmla="*/ 70 h 480"/>
                <a:gd name="T74" fmla="*/ 312 w 435"/>
                <a:gd name="T75" fmla="*/ 6 h 480"/>
                <a:gd name="T76" fmla="*/ 362 w 435"/>
                <a:gd name="T77" fmla="*/ 0 h 480"/>
                <a:gd name="T78" fmla="*/ 382 w 435"/>
                <a:gd name="T79" fmla="*/ 3 h 480"/>
                <a:gd name="T80" fmla="*/ 383 w 435"/>
                <a:gd name="T81" fmla="*/ 10 h 480"/>
                <a:gd name="T82" fmla="*/ 382 w 435"/>
                <a:gd name="T83" fmla="*/ 56 h 480"/>
                <a:gd name="T84" fmla="*/ 430 w 435"/>
                <a:gd name="T85" fmla="*/ 362 h 480"/>
                <a:gd name="T86" fmla="*/ 421 w 435"/>
                <a:gd name="T87" fmla="*/ 413 h 480"/>
                <a:gd name="T88" fmla="*/ 343 w 435"/>
                <a:gd name="T89" fmla="*/ 433 h 480"/>
                <a:gd name="T90" fmla="*/ 316 w 435"/>
                <a:gd name="T91" fmla="*/ 378 h 480"/>
                <a:gd name="T92" fmla="*/ 356 w 435"/>
                <a:gd name="T93" fmla="*/ 368 h 480"/>
                <a:gd name="T94" fmla="*/ 364 w 435"/>
                <a:gd name="T95" fmla="*/ 344 h 480"/>
                <a:gd name="T96" fmla="*/ 312 w 435"/>
                <a:gd name="T97" fmla="*/ 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5" h="480">
                  <a:moveTo>
                    <a:pt x="25" y="226"/>
                  </a:moveTo>
                  <a:cubicBezTo>
                    <a:pt x="0" y="66"/>
                    <a:pt x="0" y="66"/>
                    <a:pt x="0" y="66"/>
                  </a:cubicBezTo>
                  <a:cubicBezTo>
                    <a:pt x="198" y="35"/>
                    <a:pt x="198" y="35"/>
                    <a:pt x="198" y="35"/>
                  </a:cubicBezTo>
                  <a:cubicBezTo>
                    <a:pt x="223" y="196"/>
                    <a:pt x="223" y="196"/>
                    <a:pt x="223" y="196"/>
                  </a:cubicBezTo>
                  <a:cubicBezTo>
                    <a:pt x="141" y="208"/>
                    <a:pt x="141" y="208"/>
                    <a:pt x="141" y="208"/>
                  </a:cubicBezTo>
                  <a:cubicBezTo>
                    <a:pt x="147" y="248"/>
                    <a:pt x="147" y="248"/>
                    <a:pt x="147" y="248"/>
                  </a:cubicBezTo>
                  <a:cubicBezTo>
                    <a:pt x="236" y="234"/>
                    <a:pt x="236" y="234"/>
                    <a:pt x="236" y="234"/>
                  </a:cubicBezTo>
                  <a:cubicBezTo>
                    <a:pt x="239" y="233"/>
                    <a:pt x="240" y="234"/>
                    <a:pt x="240" y="235"/>
                  </a:cubicBezTo>
                  <a:cubicBezTo>
                    <a:pt x="242" y="247"/>
                    <a:pt x="244" y="265"/>
                    <a:pt x="247" y="289"/>
                  </a:cubicBezTo>
                  <a:cubicBezTo>
                    <a:pt x="253" y="338"/>
                    <a:pt x="257" y="375"/>
                    <a:pt x="260" y="400"/>
                  </a:cubicBezTo>
                  <a:cubicBezTo>
                    <a:pt x="269" y="430"/>
                    <a:pt x="243" y="448"/>
                    <a:pt x="182" y="454"/>
                  </a:cubicBezTo>
                  <a:cubicBezTo>
                    <a:pt x="178" y="455"/>
                    <a:pt x="174" y="455"/>
                    <a:pt x="171" y="456"/>
                  </a:cubicBezTo>
                  <a:cubicBezTo>
                    <a:pt x="164" y="435"/>
                    <a:pt x="155" y="419"/>
                    <a:pt x="144" y="406"/>
                  </a:cubicBezTo>
                  <a:cubicBezTo>
                    <a:pt x="185" y="405"/>
                    <a:pt x="203" y="396"/>
                    <a:pt x="198" y="379"/>
                  </a:cubicBezTo>
                  <a:cubicBezTo>
                    <a:pt x="197" y="369"/>
                    <a:pt x="197" y="357"/>
                    <a:pt x="196" y="345"/>
                  </a:cubicBezTo>
                  <a:cubicBezTo>
                    <a:pt x="194" y="333"/>
                    <a:pt x="192" y="316"/>
                    <a:pt x="188" y="295"/>
                  </a:cubicBezTo>
                  <a:cubicBezTo>
                    <a:pt x="149" y="301"/>
                    <a:pt x="149" y="301"/>
                    <a:pt x="149" y="301"/>
                  </a:cubicBezTo>
                  <a:cubicBezTo>
                    <a:pt x="151" y="363"/>
                    <a:pt x="127" y="423"/>
                    <a:pt x="78" y="480"/>
                  </a:cubicBezTo>
                  <a:cubicBezTo>
                    <a:pt x="66" y="469"/>
                    <a:pt x="48" y="460"/>
                    <a:pt x="26" y="453"/>
                  </a:cubicBezTo>
                  <a:cubicBezTo>
                    <a:pt x="69" y="409"/>
                    <a:pt x="90" y="361"/>
                    <a:pt x="89" y="310"/>
                  </a:cubicBezTo>
                  <a:cubicBezTo>
                    <a:pt x="15" y="321"/>
                    <a:pt x="15" y="321"/>
                    <a:pt x="15" y="321"/>
                  </a:cubicBezTo>
                  <a:cubicBezTo>
                    <a:pt x="7" y="269"/>
                    <a:pt x="7" y="269"/>
                    <a:pt x="7" y="269"/>
                  </a:cubicBezTo>
                  <a:cubicBezTo>
                    <a:pt x="87" y="257"/>
                    <a:pt x="87" y="257"/>
                    <a:pt x="87" y="257"/>
                  </a:cubicBezTo>
                  <a:cubicBezTo>
                    <a:pt x="81" y="218"/>
                    <a:pt x="81" y="218"/>
                    <a:pt x="81" y="218"/>
                  </a:cubicBezTo>
                  <a:lnTo>
                    <a:pt x="25" y="226"/>
                  </a:lnTo>
                  <a:close/>
                  <a:moveTo>
                    <a:pt x="76" y="165"/>
                  </a:moveTo>
                  <a:cubicBezTo>
                    <a:pt x="151" y="153"/>
                    <a:pt x="151" y="153"/>
                    <a:pt x="151" y="153"/>
                  </a:cubicBezTo>
                  <a:cubicBezTo>
                    <a:pt x="142" y="97"/>
                    <a:pt x="142" y="97"/>
                    <a:pt x="142" y="97"/>
                  </a:cubicBezTo>
                  <a:cubicBezTo>
                    <a:pt x="68" y="109"/>
                    <a:pt x="68" y="109"/>
                    <a:pt x="68" y="109"/>
                  </a:cubicBezTo>
                  <a:lnTo>
                    <a:pt x="76" y="165"/>
                  </a:lnTo>
                  <a:close/>
                  <a:moveTo>
                    <a:pt x="234" y="70"/>
                  </a:moveTo>
                  <a:cubicBezTo>
                    <a:pt x="274" y="61"/>
                    <a:pt x="296" y="60"/>
                    <a:pt x="298" y="66"/>
                  </a:cubicBezTo>
                  <a:cubicBezTo>
                    <a:pt x="299" y="67"/>
                    <a:pt x="300" y="70"/>
                    <a:pt x="299" y="75"/>
                  </a:cubicBezTo>
                  <a:cubicBezTo>
                    <a:pt x="297" y="88"/>
                    <a:pt x="298" y="101"/>
                    <a:pt x="300" y="113"/>
                  </a:cubicBezTo>
                  <a:cubicBezTo>
                    <a:pt x="333" y="331"/>
                    <a:pt x="333" y="331"/>
                    <a:pt x="333" y="331"/>
                  </a:cubicBezTo>
                  <a:cubicBezTo>
                    <a:pt x="276" y="340"/>
                    <a:pt x="276" y="340"/>
                    <a:pt x="276" y="340"/>
                  </a:cubicBezTo>
                  <a:lnTo>
                    <a:pt x="234" y="70"/>
                  </a:lnTo>
                  <a:close/>
                  <a:moveTo>
                    <a:pt x="312" y="6"/>
                  </a:moveTo>
                  <a:cubicBezTo>
                    <a:pt x="338" y="2"/>
                    <a:pt x="354" y="0"/>
                    <a:pt x="362" y="0"/>
                  </a:cubicBezTo>
                  <a:cubicBezTo>
                    <a:pt x="372" y="0"/>
                    <a:pt x="379" y="1"/>
                    <a:pt x="382" y="3"/>
                  </a:cubicBezTo>
                  <a:cubicBezTo>
                    <a:pt x="383" y="4"/>
                    <a:pt x="383" y="6"/>
                    <a:pt x="383" y="10"/>
                  </a:cubicBezTo>
                  <a:cubicBezTo>
                    <a:pt x="380" y="24"/>
                    <a:pt x="380" y="39"/>
                    <a:pt x="382" y="56"/>
                  </a:cubicBezTo>
                  <a:cubicBezTo>
                    <a:pt x="430" y="362"/>
                    <a:pt x="430" y="362"/>
                    <a:pt x="430" y="362"/>
                  </a:cubicBezTo>
                  <a:cubicBezTo>
                    <a:pt x="435" y="388"/>
                    <a:pt x="432" y="405"/>
                    <a:pt x="421" y="413"/>
                  </a:cubicBezTo>
                  <a:cubicBezTo>
                    <a:pt x="411" y="422"/>
                    <a:pt x="385" y="429"/>
                    <a:pt x="343" y="433"/>
                  </a:cubicBezTo>
                  <a:cubicBezTo>
                    <a:pt x="338" y="414"/>
                    <a:pt x="329" y="396"/>
                    <a:pt x="316" y="378"/>
                  </a:cubicBezTo>
                  <a:cubicBezTo>
                    <a:pt x="338" y="376"/>
                    <a:pt x="352" y="372"/>
                    <a:pt x="356" y="368"/>
                  </a:cubicBezTo>
                  <a:cubicBezTo>
                    <a:pt x="363" y="364"/>
                    <a:pt x="366" y="356"/>
                    <a:pt x="364" y="344"/>
                  </a:cubicBezTo>
                  <a:lnTo>
                    <a:pt x="312"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6" name="Freeform 81"/>
            <p:cNvSpPr>
              <a:spLocks noEditPoints="1"/>
            </p:cNvSpPr>
            <p:nvPr/>
          </p:nvSpPr>
          <p:spPr bwMode="auto">
            <a:xfrm>
              <a:off x="5753518" y="1856300"/>
              <a:ext cx="230233" cy="234237"/>
            </a:xfrm>
            <a:custGeom>
              <a:avLst/>
              <a:gdLst>
                <a:gd name="T0" fmla="*/ 335 w 449"/>
                <a:gd name="T1" fmla="*/ 114 h 461"/>
                <a:gd name="T2" fmla="*/ 303 w 449"/>
                <a:gd name="T3" fmla="*/ 97 h 461"/>
                <a:gd name="T4" fmla="*/ 215 w 449"/>
                <a:gd name="T5" fmla="*/ 116 h 461"/>
                <a:gd name="T6" fmla="*/ 211 w 449"/>
                <a:gd name="T7" fmla="*/ 130 h 461"/>
                <a:gd name="T8" fmla="*/ 211 w 449"/>
                <a:gd name="T9" fmla="*/ 138 h 461"/>
                <a:gd name="T10" fmla="*/ 417 w 449"/>
                <a:gd name="T11" fmla="*/ 106 h 461"/>
                <a:gd name="T12" fmla="*/ 425 w 449"/>
                <a:gd name="T13" fmla="*/ 154 h 461"/>
                <a:gd name="T14" fmla="*/ 315 w 449"/>
                <a:gd name="T15" fmla="*/ 171 h 461"/>
                <a:gd name="T16" fmla="*/ 449 w 449"/>
                <a:gd name="T17" fmla="*/ 211 h 461"/>
                <a:gd name="T18" fmla="*/ 423 w 449"/>
                <a:gd name="T19" fmla="*/ 278 h 461"/>
                <a:gd name="T20" fmla="*/ 242 w 449"/>
                <a:gd name="T21" fmla="*/ 180 h 461"/>
                <a:gd name="T22" fmla="*/ 190 w 449"/>
                <a:gd name="T23" fmla="*/ 189 h 461"/>
                <a:gd name="T24" fmla="*/ 131 w 449"/>
                <a:gd name="T25" fmla="*/ 268 h 461"/>
                <a:gd name="T26" fmla="*/ 230 w 449"/>
                <a:gd name="T27" fmla="*/ 188 h 461"/>
                <a:gd name="T28" fmla="*/ 265 w 449"/>
                <a:gd name="T29" fmla="*/ 221 h 461"/>
                <a:gd name="T30" fmla="*/ 133 w 449"/>
                <a:gd name="T31" fmla="*/ 327 h 461"/>
                <a:gd name="T32" fmla="*/ 128 w 449"/>
                <a:gd name="T33" fmla="*/ 322 h 461"/>
                <a:gd name="T34" fmla="*/ 101 w 449"/>
                <a:gd name="T35" fmla="*/ 296 h 461"/>
                <a:gd name="T36" fmla="*/ 54 w 449"/>
                <a:gd name="T37" fmla="*/ 338 h 461"/>
                <a:gd name="T38" fmla="*/ 6 w 449"/>
                <a:gd name="T39" fmla="*/ 297 h 461"/>
                <a:gd name="T40" fmla="*/ 115 w 449"/>
                <a:gd name="T41" fmla="*/ 200 h 461"/>
                <a:gd name="T42" fmla="*/ 7 w 449"/>
                <a:gd name="T43" fmla="*/ 217 h 461"/>
                <a:gd name="T44" fmla="*/ 0 w 449"/>
                <a:gd name="T45" fmla="*/ 168 h 461"/>
                <a:gd name="T46" fmla="*/ 141 w 449"/>
                <a:gd name="T47" fmla="*/ 146 h 461"/>
                <a:gd name="T48" fmla="*/ 144 w 449"/>
                <a:gd name="T49" fmla="*/ 131 h 461"/>
                <a:gd name="T50" fmla="*/ 111 w 449"/>
                <a:gd name="T51" fmla="*/ 136 h 461"/>
                <a:gd name="T52" fmla="*/ 89 w 449"/>
                <a:gd name="T53" fmla="*/ 139 h 461"/>
                <a:gd name="T54" fmla="*/ 67 w 449"/>
                <a:gd name="T55" fmla="*/ 145 h 461"/>
                <a:gd name="T56" fmla="*/ 59 w 449"/>
                <a:gd name="T57" fmla="*/ 119 h 461"/>
                <a:gd name="T58" fmla="*/ 51 w 449"/>
                <a:gd name="T59" fmla="*/ 95 h 461"/>
                <a:gd name="T60" fmla="*/ 94 w 449"/>
                <a:gd name="T61" fmla="*/ 79 h 461"/>
                <a:gd name="T62" fmla="*/ 107 w 449"/>
                <a:gd name="T63" fmla="*/ 64 h 461"/>
                <a:gd name="T64" fmla="*/ 111 w 449"/>
                <a:gd name="T65" fmla="*/ 59 h 461"/>
                <a:gd name="T66" fmla="*/ 136 w 449"/>
                <a:gd name="T67" fmla="*/ 0 h 461"/>
                <a:gd name="T68" fmla="*/ 184 w 449"/>
                <a:gd name="T69" fmla="*/ 4 h 461"/>
                <a:gd name="T70" fmla="*/ 213 w 449"/>
                <a:gd name="T71" fmla="*/ 7 h 461"/>
                <a:gd name="T72" fmla="*/ 209 w 449"/>
                <a:gd name="T73" fmla="*/ 16 h 461"/>
                <a:gd name="T74" fmla="*/ 163 w 449"/>
                <a:gd name="T75" fmla="*/ 78 h 461"/>
                <a:gd name="T76" fmla="*/ 213 w 449"/>
                <a:gd name="T77" fmla="*/ 68 h 461"/>
                <a:gd name="T78" fmla="*/ 252 w 449"/>
                <a:gd name="T79" fmla="*/ 62 h 461"/>
                <a:gd name="T80" fmla="*/ 242 w 449"/>
                <a:gd name="T81" fmla="*/ 56 h 461"/>
                <a:gd name="T82" fmla="*/ 219 w 449"/>
                <a:gd name="T83" fmla="*/ 43 h 461"/>
                <a:gd name="T84" fmla="*/ 256 w 449"/>
                <a:gd name="T85" fmla="*/ 3 h 461"/>
                <a:gd name="T86" fmla="*/ 370 w 449"/>
                <a:gd name="T87" fmla="*/ 71 h 461"/>
                <a:gd name="T88" fmla="*/ 335 w 449"/>
                <a:gd name="T89" fmla="*/ 114 h 461"/>
                <a:gd name="T90" fmla="*/ 395 w 449"/>
                <a:gd name="T91" fmla="*/ 306 h 461"/>
                <a:gd name="T92" fmla="*/ 264 w 449"/>
                <a:gd name="T93" fmla="*/ 408 h 461"/>
                <a:gd name="T94" fmla="*/ 110 w 449"/>
                <a:gd name="T95" fmla="*/ 461 h 461"/>
                <a:gd name="T96" fmla="*/ 83 w 449"/>
                <a:gd name="T97" fmla="*/ 423 h 461"/>
                <a:gd name="T98" fmla="*/ 76 w 449"/>
                <a:gd name="T99" fmla="*/ 414 h 461"/>
                <a:gd name="T100" fmla="*/ 94 w 449"/>
                <a:gd name="T101" fmla="*/ 410 h 461"/>
                <a:gd name="T102" fmla="*/ 220 w 449"/>
                <a:gd name="T103" fmla="*/ 373 h 461"/>
                <a:gd name="T104" fmla="*/ 340 w 449"/>
                <a:gd name="T105" fmla="*/ 270 h 461"/>
                <a:gd name="T106" fmla="*/ 374 w 449"/>
                <a:gd name="T107" fmla="*/ 292 h 461"/>
                <a:gd name="T108" fmla="*/ 395 w 449"/>
                <a:gd name="T109" fmla="*/ 304 h 461"/>
                <a:gd name="T110" fmla="*/ 395 w 449"/>
                <a:gd name="T111" fmla="*/ 306 h 461"/>
                <a:gd name="T112" fmla="*/ 322 w 449"/>
                <a:gd name="T113" fmla="*/ 267 h 461"/>
                <a:gd name="T114" fmla="*/ 119 w 449"/>
                <a:gd name="T115" fmla="*/ 394 h 461"/>
                <a:gd name="T116" fmla="*/ 112 w 449"/>
                <a:gd name="T117" fmla="*/ 386 h 461"/>
                <a:gd name="T118" fmla="*/ 80 w 449"/>
                <a:gd name="T119" fmla="*/ 353 h 461"/>
                <a:gd name="T120" fmla="*/ 273 w 449"/>
                <a:gd name="T121" fmla="*/ 235 h 461"/>
                <a:gd name="T122" fmla="*/ 322 w 449"/>
                <a:gd name="T123" fmla="*/ 267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9" h="461">
                  <a:moveTo>
                    <a:pt x="335" y="114"/>
                  </a:moveTo>
                  <a:cubicBezTo>
                    <a:pt x="328" y="109"/>
                    <a:pt x="317" y="103"/>
                    <a:pt x="303" y="97"/>
                  </a:cubicBezTo>
                  <a:cubicBezTo>
                    <a:pt x="274" y="102"/>
                    <a:pt x="244" y="109"/>
                    <a:pt x="215" y="116"/>
                  </a:cubicBezTo>
                  <a:cubicBezTo>
                    <a:pt x="214" y="120"/>
                    <a:pt x="213" y="125"/>
                    <a:pt x="211" y="130"/>
                  </a:cubicBezTo>
                  <a:cubicBezTo>
                    <a:pt x="211" y="134"/>
                    <a:pt x="210" y="136"/>
                    <a:pt x="211" y="138"/>
                  </a:cubicBezTo>
                  <a:cubicBezTo>
                    <a:pt x="417" y="106"/>
                    <a:pt x="417" y="106"/>
                    <a:pt x="417" y="106"/>
                  </a:cubicBezTo>
                  <a:cubicBezTo>
                    <a:pt x="425" y="154"/>
                    <a:pt x="425" y="154"/>
                    <a:pt x="425" y="154"/>
                  </a:cubicBezTo>
                  <a:cubicBezTo>
                    <a:pt x="315" y="171"/>
                    <a:pt x="315" y="171"/>
                    <a:pt x="315" y="171"/>
                  </a:cubicBezTo>
                  <a:cubicBezTo>
                    <a:pt x="348" y="198"/>
                    <a:pt x="393" y="211"/>
                    <a:pt x="449" y="211"/>
                  </a:cubicBezTo>
                  <a:cubicBezTo>
                    <a:pt x="438" y="232"/>
                    <a:pt x="430" y="254"/>
                    <a:pt x="423" y="278"/>
                  </a:cubicBezTo>
                  <a:cubicBezTo>
                    <a:pt x="340" y="261"/>
                    <a:pt x="280" y="228"/>
                    <a:pt x="242" y="180"/>
                  </a:cubicBezTo>
                  <a:cubicBezTo>
                    <a:pt x="190" y="189"/>
                    <a:pt x="190" y="189"/>
                    <a:pt x="190" y="189"/>
                  </a:cubicBezTo>
                  <a:cubicBezTo>
                    <a:pt x="168" y="226"/>
                    <a:pt x="148" y="253"/>
                    <a:pt x="131" y="268"/>
                  </a:cubicBezTo>
                  <a:cubicBezTo>
                    <a:pt x="168" y="242"/>
                    <a:pt x="201" y="215"/>
                    <a:pt x="230" y="188"/>
                  </a:cubicBezTo>
                  <a:cubicBezTo>
                    <a:pt x="240" y="197"/>
                    <a:pt x="252" y="208"/>
                    <a:pt x="265" y="221"/>
                  </a:cubicBezTo>
                  <a:cubicBezTo>
                    <a:pt x="223" y="262"/>
                    <a:pt x="179" y="297"/>
                    <a:pt x="133" y="327"/>
                  </a:cubicBezTo>
                  <a:cubicBezTo>
                    <a:pt x="129" y="323"/>
                    <a:pt x="127" y="321"/>
                    <a:pt x="128" y="322"/>
                  </a:cubicBezTo>
                  <a:cubicBezTo>
                    <a:pt x="119" y="312"/>
                    <a:pt x="110" y="303"/>
                    <a:pt x="101" y="296"/>
                  </a:cubicBezTo>
                  <a:cubicBezTo>
                    <a:pt x="87" y="311"/>
                    <a:pt x="71" y="325"/>
                    <a:pt x="54" y="338"/>
                  </a:cubicBezTo>
                  <a:cubicBezTo>
                    <a:pt x="41" y="323"/>
                    <a:pt x="25" y="310"/>
                    <a:pt x="6" y="297"/>
                  </a:cubicBezTo>
                  <a:cubicBezTo>
                    <a:pt x="56" y="269"/>
                    <a:pt x="93" y="237"/>
                    <a:pt x="115" y="200"/>
                  </a:cubicBezTo>
                  <a:cubicBezTo>
                    <a:pt x="7" y="217"/>
                    <a:pt x="7" y="217"/>
                    <a:pt x="7" y="217"/>
                  </a:cubicBezTo>
                  <a:cubicBezTo>
                    <a:pt x="0" y="168"/>
                    <a:pt x="0" y="168"/>
                    <a:pt x="0" y="168"/>
                  </a:cubicBezTo>
                  <a:cubicBezTo>
                    <a:pt x="141" y="146"/>
                    <a:pt x="141" y="146"/>
                    <a:pt x="141" y="146"/>
                  </a:cubicBezTo>
                  <a:cubicBezTo>
                    <a:pt x="144" y="131"/>
                    <a:pt x="144" y="131"/>
                    <a:pt x="144" y="131"/>
                  </a:cubicBezTo>
                  <a:cubicBezTo>
                    <a:pt x="111" y="136"/>
                    <a:pt x="111" y="136"/>
                    <a:pt x="111" y="136"/>
                  </a:cubicBezTo>
                  <a:cubicBezTo>
                    <a:pt x="106" y="137"/>
                    <a:pt x="98" y="138"/>
                    <a:pt x="89" y="139"/>
                  </a:cubicBezTo>
                  <a:cubicBezTo>
                    <a:pt x="79" y="142"/>
                    <a:pt x="71" y="144"/>
                    <a:pt x="67" y="145"/>
                  </a:cubicBezTo>
                  <a:cubicBezTo>
                    <a:pt x="66" y="139"/>
                    <a:pt x="63" y="130"/>
                    <a:pt x="59" y="119"/>
                  </a:cubicBezTo>
                  <a:cubicBezTo>
                    <a:pt x="55" y="110"/>
                    <a:pt x="52" y="102"/>
                    <a:pt x="51" y="95"/>
                  </a:cubicBezTo>
                  <a:cubicBezTo>
                    <a:pt x="70" y="93"/>
                    <a:pt x="84" y="87"/>
                    <a:pt x="94" y="79"/>
                  </a:cubicBezTo>
                  <a:cubicBezTo>
                    <a:pt x="98" y="76"/>
                    <a:pt x="102" y="71"/>
                    <a:pt x="107" y="64"/>
                  </a:cubicBezTo>
                  <a:cubicBezTo>
                    <a:pt x="108" y="62"/>
                    <a:pt x="109" y="61"/>
                    <a:pt x="111" y="59"/>
                  </a:cubicBezTo>
                  <a:cubicBezTo>
                    <a:pt x="123" y="42"/>
                    <a:pt x="132" y="23"/>
                    <a:pt x="136" y="0"/>
                  </a:cubicBezTo>
                  <a:cubicBezTo>
                    <a:pt x="146" y="1"/>
                    <a:pt x="162" y="3"/>
                    <a:pt x="184" y="4"/>
                  </a:cubicBezTo>
                  <a:cubicBezTo>
                    <a:pt x="205" y="6"/>
                    <a:pt x="214" y="7"/>
                    <a:pt x="213" y="7"/>
                  </a:cubicBezTo>
                  <a:cubicBezTo>
                    <a:pt x="209" y="16"/>
                    <a:pt x="209" y="16"/>
                    <a:pt x="209" y="16"/>
                  </a:cubicBezTo>
                  <a:cubicBezTo>
                    <a:pt x="194" y="33"/>
                    <a:pt x="178" y="54"/>
                    <a:pt x="163" y="78"/>
                  </a:cubicBezTo>
                  <a:cubicBezTo>
                    <a:pt x="177" y="76"/>
                    <a:pt x="193" y="73"/>
                    <a:pt x="213" y="68"/>
                  </a:cubicBezTo>
                  <a:cubicBezTo>
                    <a:pt x="231" y="66"/>
                    <a:pt x="244" y="64"/>
                    <a:pt x="252" y="62"/>
                  </a:cubicBezTo>
                  <a:cubicBezTo>
                    <a:pt x="250" y="62"/>
                    <a:pt x="246" y="60"/>
                    <a:pt x="242" y="56"/>
                  </a:cubicBezTo>
                  <a:cubicBezTo>
                    <a:pt x="239" y="53"/>
                    <a:pt x="231" y="48"/>
                    <a:pt x="219" y="43"/>
                  </a:cubicBezTo>
                  <a:cubicBezTo>
                    <a:pt x="232" y="29"/>
                    <a:pt x="244" y="16"/>
                    <a:pt x="256" y="3"/>
                  </a:cubicBezTo>
                  <a:cubicBezTo>
                    <a:pt x="300" y="26"/>
                    <a:pt x="337" y="49"/>
                    <a:pt x="370" y="71"/>
                  </a:cubicBezTo>
                  <a:lnTo>
                    <a:pt x="335" y="114"/>
                  </a:lnTo>
                  <a:close/>
                  <a:moveTo>
                    <a:pt x="395" y="306"/>
                  </a:moveTo>
                  <a:cubicBezTo>
                    <a:pt x="352" y="351"/>
                    <a:pt x="309" y="385"/>
                    <a:pt x="264" y="408"/>
                  </a:cubicBezTo>
                  <a:cubicBezTo>
                    <a:pt x="223" y="430"/>
                    <a:pt x="171" y="447"/>
                    <a:pt x="110" y="461"/>
                  </a:cubicBezTo>
                  <a:cubicBezTo>
                    <a:pt x="106" y="451"/>
                    <a:pt x="97" y="438"/>
                    <a:pt x="83" y="423"/>
                  </a:cubicBezTo>
                  <a:cubicBezTo>
                    <a:pt x="80" y="419"/>
                    <a:pt x="78" y="417"/>
                    <a:pt x="76" y="414"/>
                  </a:cubicBezTo>
                  <a:cubicBezTo>
                    <a:pt x="80" y="414"/>
                    <a:pt x="86" y="412"/>
                    <a:pt x="94" y="410"/>
                  </a:cubicBezTo>
                  <a:cubicBezTo>
                    <a:pt x="151" y="400"/>
                    <a:pt x="193" y="387"/>
                    <a:pt x="220" y="373"/>
                  </a:cubicBezTo>
                  <a:cubicBezTo>
                    <a:pt x="268" y="350"/>
                    <a:pt x="308" y="316"/>
                    <a:pt x="340" y="270"/>
                  </a:cubicBezTo>
                  <a:cubicBezTo>
                    <a:pt x="347" y="275"/>
                    <a:pt x="358" y="283"/>
                    <a:pt x="374" y="292"/>
                  </a:cubicBezTo>
                  <a:cubicBezTo>
                    <a:pt x="383" y="297"/>
                    <a:pt x="390" y="301"/>
                    <a:pt x="395" y="304"/>
                  </a:cubicBezTo>
                  <a:lnTo>
                    <a:pt x="395" y="306"/>
                  </a:lnTo>
                  <a:close/>
                  <a:moveTo>
                    <a:pt x="322" y="267"/>
                  </a:moveTo>
                  <a:cubicBezTo>
                    <a:pt x="278" y="321"/>
                    <a:pt x="211" y="364"/>
                    <a:pt x="119" y="394"/>
                  </a:cubicBezTo>
                  <a:cubicBezTo>
                    <a:pt x="117" y="392"/>
                    <a:pt x="115" y="389"/>
                    <a:pt x="112" y="386"/>
                  </a:cubicBezTo>
                  <a:cubicBezTo>
                    <a:pt x="105" y="377"/>
                    <a:pt x="94" y="366"/>
                    <a:pt x="80" y="353"/>
                  </a:cubicBezTo>
                  <a:cubicBezTo>
                    <a:pt x="175" y="329"/>
                    <a:pt x="240" y="290"/>
                    <a:pt x="273" y="235"/>
                  </a:cubicBezTo>
                  <a:cubicBezTo>
                    <a:pt x="290" y="245"/>
                    <a:pt x="307" y="256"/>
                    <a:pt x="322" y="26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7" name="Freeform 82"/>
            <p:cNvSpPr>
              <a:spLocks noEditPoints="1"/>
            </p:cNvSpPr>
            <p:nvPr/>
          </p:nvSpPr>
          <p:spPr bwMode="auto">
            <a:xfrm>
              <a:off x="5811577" y="2154601"/>
              <a:ext cx="200203" cy="208210"/>
            </a:xfrm>
            <a:custGeom>
              <a:avLst/>
              <a:gdLst>
                <a:gd name="T0" fmla="*/ 0 w 391"/>
                <a:gd name="T1" fmla="*/ 285 h 409"/>
                <a:gd name="T2" fmla="*/ 278 w 391"/>
                <a:gd name="T3" fmla="*/ 242 h 409"/>
                <a:gd name="T4" fmla="*/ 287 w 391"/>
                <a:gd name="T5" fmla="*/ 296 h 409"/>
                <a:gd name="T6" fmla="*/ 9 w 391"/>
                <a:gd name="T7" fmla="*/ 339 h 409"/>
                <a:gd name="T8" fmla="*/ 0 w 391"/>
                <a:gd name="T9" fmla="*/ 285 h 409"/>
                <a:gd name="T10" fmla="*/ 76 w 391"/>
                <a:gd name="T11" fmla="*/ 229 h 409"/>
                <a:gd name="T12" fmla="*/ 55 w 391"/>
                <a:gd name="T13" fmla="*/ 7 h 409"/>
                <a:gd name="T14" fmla="*/ 81 w 391"/>
                <a:gd name="T15" fmla="*/ 3 h 409"/>
                <a:gd name="T16" fmla="*/ 113 w 391"/>
                <a:gd name="T17" fmla="*/ 0 h 409"/>
                <a:gd name="T18" fmla="*/ 123 w 391"/>
                <a:gd name="T19" fmla="*/ 4 h 409"/>
                <a:gd name="T20" fmla="*/ 121 w 391"/>
                <a:gd name="T21" fmla="*/ 54 h 409"/>
                <a:gd name="T22" fmla="*/ 363 w 391"/>
                <a:gd name="T23" fmla="*/ 17 h 409"/>
                <a:gd name="T24" fmla="*/ 372 w 391"/>
                <a:gd name="T25" fmla="*/ 73 h 409"/>
                <a:gd name="T26" fmla="*/ 124 w 391"/>
                <a:gd name="T27" fmla="*/ 111 h 409"/>
                <a:gd name="T28" fmla="*/ 130 w 391"/>
                <a:gd name="T29" fmla="*/ 162 h 409"/>
                <a:gd name="T30" fmla="*/ 369 w 391"/>
                <a:gd name="T31" fmla="*/ 125 h 409"/>
                <a:gd name="T32" fmla="*/ 376 w 391"/>
                <a:gd name="T33" fmla="*/ 198 h 409"/>
                <a:gd name="T34" fmla="*/ 388 w 391"/>
                <a:gd name="T35" fmla="*/ 309 h 409"/>
                <a:gd name="T36" fmla="*/ 373 w 391"/>
                <a:gd name="T37" fmla="*/ 372 h 409"/>
                <a:gd name="T38" fmla="*/ 285 w 391"/>
                <a:gd name="T39" fmla="*/ 409 h 409"/>
                <a:gd name="T40" fmla="*/ 277 w 391"/>
                <a:gd name="T41" fmla="*/ 395 h 409"/>
                <a:gd name="T42" fmla="*/ 251 w 391"/>
                <a:gd name="T43" fmla="*/ 347 h 409"/>
                <a:gd name="T44" fmla="*/ 310 w 391"/>
                <a:gd name="T45" fmla="*/ 334 h 409"/>
                <a:gd name="T46" fmla="*/ 318 w 391"/>
                <a:gd name="T47" fmla="*/ 299 h 409"/>
                <a:gd name="T48" fmla="*/ 309 w 391"/>
                <a:gd name="T49" fmla="*/ 193 h 409"/>
                <a:gd name="T50" fmla="*/ 76 w 391"/>
                <a:gd name="T51" fmla="*/ 22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1" h="409">
                  <a:moveTo>
                    <a:pt x="0" y="285"/>
                  </a:moveTo>
                  <a:cubicBezTo>
                    <a:pt x="278" y="242"/>
                    <a:pt x="278" y="242"/>
                    <a:pt x="278" y="242"/>
                  </a:cubicBezTo>
                  <a:cubicBezTo>
                    <a:pt x="287" y="296"/>
                    <a:pt x="287" y="296"/>
                    <a:pt x="287" y="296"/>
                  </a:cubicBezTo>
                  <a:cubicBezTo>
                    <a:pt x="9" y="339"/>
                    <a:pt x="9" y="339"/>
                    <a:pt x="9" y="339"/>
                  </a:cubicBezTo>
                  <a:lnTo>
                    <a:pt x="0" y="285"/>
                  </a:lnTo>
                  <a:close/>
                  <a:moveTo>
                    <a:pt x="76" y="229"/>
                  </a:moveTo>
                  <a:cubicBezTo>
                    <a:pt x="69" y="156"/>
                    <a:pt x="62" y="83"/>
                    <a:pt x="55" y="7"/>
                  </a:cubicBezTo>
                  <a:cubicBezTo>
                    <a:pt x="60" y="7"/>
                    <a:pt x="68" y="5"/>
                    <a:pt x="81" y="3"/>
                  </a:cubicBezTo>
                  <a:cubicBezTo>
                    <a:pt x="96" y="2"/>
                    <a:pt x="106" y="1"/>
                    <a:pt x="113" y="0"/>
                  </a:cubicBezTo>
                  <a:cubicBezTo>
                    <a:pt x="120" y="0"/>
                    <a:pt x="124" y="2"/>
                    <a:pt x="123" y="4"/>
                  </a:cubicBezTo>
                  <a:cubicBezTo>
                    <a:pt x="120" y="20"/>
                    <a:pt x="120" y="37"/>
                    <a:pt x="121" y="54"/>
                  </a:cubicBezTo>
                  <a:cubicBezTo>
                    <a:pt x="363" y="17"/>
                    <a:pt x="363" y="17"/>
                    <a:pt x="363" y="17"/>
                  </a:cubicBezTo>
                  <a:cubicBezTo>
                    <a:pt x="372" y="73"/>
                    <a:pt x="372" y="73"/>
                    <a:pt x="372" y="73"/>
                  </a:cubicBezTo>
                  <a:cubicBezTo>
                    <a:pt x="124" y="111"/>
                    <a:pt x="124" y="111"/>
                    <a:pt x="124" y="111"/>
                  </a:cubicBezTo>
                  <a:cubicBezTo>
                    <a:pt x="130" y="162"/>
                    <a:pt x="130" y="162"/>
                    <a:pt x="130" y="162"/>
                  </a:cubicBezTo>
                  <a:cubicBezTo>
                    <a:pt x="369" y="125"/>
                    <a:pt x="369" y="125"/>
                    <a:pt x="369" y="125"/>
                  </a:cubicBezTo>
                  <a:cubicBezTo>
                    <a:pt x="370" y="141"/>
                    <a:pt x="373" y="165"/>
                    <a:pt x="376" y="198"/>
                  </a:cubicBezTo>
                  <a:cubicBezTo>
                    <a:pt x="383" y="248"/>
                    <a:pt x="387" y="285"/>
                    <a:pt x="388" y="309"/>
                  </a:cubicBezTo>
                  <a:cubicBezTo>
                    <a:pt x="391" y="339"/>
                    <a:pt x="386" y="360"/>
                    <a:pt x="373" y="372"/>
                  </a:cubicBezTo>
                  <a:cubicBezTo>
                    <a:pt x="363" y="384"/>
                    <a:pt x="334" y="396"/>
                    <a:pt x="285" y="409"/>
                  </a:cubicBezTo>
                  <a:cubicBezTo>
                    <a:pt x="277" y="395"/>
                    <a:pt x="277" y="395"/>
                    <a:pt x="277" y="395"/>
                  </a:cubicBezTo>
                  <a:cubicBezTo>
                    <a:pt x="266" y="371"/>
                    <a:pt x="257" y="355"/>
                    <a:pt x="251" y="347"/>
                  </a:cubicBezTo>
                  <a:cubicBezTo>
                    <a:pt x="284" y="343"/>
                    <a:pt x="304" y="339"/>
                    <a:pt x="310" y="334"/>
                  </a:cubicBezTo>
                  <a:cubicBezTo>
                    <a:pt x="317" y="329"/>
                    <a:pt x="319" y="318"/>
                    <a:pt x="318" y="299"/>
                  </a:cubicBezTo>
                  <a:cubicBezTo>
                    <a:pt x="316" y="265"/>
                    <a:pt x="313" y="230"/>
                    <a:pt x="309" y="193"/>
                  </a:cubicBezTo>
                  <a:lnTo>
                    <a:pt x="76" y="2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8" name="Freeform 83"/>
            <p:cNvSpPr>
              <a:spLocks noEditPoints="1"/>
            </p:cNvSpPr>
            <p:nvPr/>
          </p:nvSpPr>
          <p:spPr bwMode="auto">
            <a:xfrm>
              <a:off x="5851618" y="2434885"/>
              <a:ext cx="228231" cy="238241"/>
            </a:xfrm>
            <a:custGeom>
              <a:avLst/>
              <a:gdLst>
                <a:gd name="T0" fmla="*/ 55 w 448"/>
                <a:gd name="T1" fmla="*/ 67 h 470"/>
                <a:gd name="T2" fmla="*/ 87 w 448"/>
                <a:gd name="T3" fmla="*/ 133 h 470"/>
                <a:gd name="T4" fmla="*/ 37 w 448"/>
                <a:gd name="T5" fmla="*/ 160 h 470"/>
                <a:gd name="T6" fmla="*/ 8 w 448"/>
                <a:gd name="T7" fmla="*/ 107 h 470"/>
                <a:gd name="T8" fmla="*/ 0 w 448"/>
                <a:gd name="T9" fmla="*/ 95 h 470"/>
                <a:gd name="T10" fmla="*/ 55 w 448"/>
                <a:gd name="T11" fmla="*/ 67 h 470"/>
                <a:gd name="T12" fmla="*/ 383 w 448"/>
                <a:gd name="T13" fmla="*/ 36 h 470"/>
                <a:gd name="T14" fmla="*/ 389 w 448"/>
                <a:gd name="T15" fmla="*/ 39 h 470"/>
                <a:gd name="T16" fmla="*/ 355 w 448"/>
                <a:gd name="T17" fmla="*/ 179 h 470"/>
                <a:gd name="T18" fmla="*/ 247 w 448"/>
                <a:gd name="T19" fmla="*/ 259 h 470"/>
                <a:gd name="T20" fmla="*/ 248 w 448"/>
                <a:gd name="T21" fmla="*/ 263 h 470"/>
                <a:gd name="T22" fmla="*/ 423 w 448"/>
                <a:gd name="T23" fmla="*/ 236 h 470"/>
                <a:gd name="T24" fmla="*/ 431 w 448"/>
                <a:gd name="T25" fmla="*/ 284 h 470"/>
                <a:gd name="T26" fmla="*/ 261 w 448"/>
                <a:gd name="T27" fmla="*/ 310 h 470"/>
                <a:gd name="T28" fmla="*/ 448 w 448"/>
                <a:gd name="T29" fmla="*/ 348 h 470"/>
                <a:gd name="T30" fmla="*/ 446 w 448"/>
                <a:gd name="T31" fmla="*/ 354 h 470"/>
                <a:gd name="T32" fmla="*/ 423 w 448"/>
                <a:gd name="T33" fmla="*/ 419 h 470"/>
                <a:gd name="T34" fmla="*/ 232 w 448"/>
                <a:gd name="T35" fmla="*/ 357 h 470"/>
                <a:gd name="T36" fmla="*/ 82 w 448"/>
                <a:gd name="T37" fmla="*/ 470 h 470"/>
                <a:gd name="T38" fmla="*/ 31 w 448"/>
                <a:gd name="T39" fmla="*/ 425 h 470"/>
                <a:gd name="T40" fmla="*/ 183 w 448"/>
                <a:gd name="T41" fmla="*/ 323 h 470"/>
                <a:gd name="T42" fmla="*/ 26 w 448"/>
                <a:gd name="T43" fmla="*/ 347 h 470"/>
                <a:gd name="T44" fmla="*/ 19 w 448"/>
                <a:gd name="T45" fmla="*/ 298 h 470"/>
                <a:gd name="T46" fmla="*/ 179 w 448"/>
                <a:gd name="T47" fmla="*/ 273 h 470"/>
                <a:gd name="T48" fmla="*/ 176 w 448"/>
                <a:gd name="T49" fmla="*/ 253 h 470"/>
                <a:gd name="T50" fmla="*/ 219 w 448"/>
                <a:gd name="T51" fmla="*/ 246 h 470"/>
                <a:gd name="T52" fmla="*/ 189 w 448"/>
                <a:gd name="T53" fmla="*/ 224 h 470"/>
                <a:gd name="T54" fmla="*/ 255 w 448"/>
                <a:gd name="T55" fmla="*/ 195 h 470"/>
                <a:gd name="T56" fmla="*/ 220 w 448"/>
                <a:gd name="T57" fmla="*/ 166 h 470"/>
                <a:gd name="T58" fmla="*/ 257 w 448"/>
                <a:gd name="T59" fmla="*/ 124 h 470"/>
                <a:gd name="T60" fmla="*/ 292 w 448"/>
                <a:gd name="T61" fmla="*/ 153 h 470"/>
                <a:gd name="T62" fmla="*/ 298 w 448"/>
                <a:gd name="T63" fmla="*/ 157 h 470"/>
                <a:gd name="T64" fmla="*/ 321 w 448"/>
                <a:gd name="T65" fmla="*/ 93 h 470"/>
                <a:gd name="T66" fmla="*/ 241 w 448"/>
                <a:gd name="T67" fmla="*/ 106 h 470"/>
                <a:gd name="T68" fmla="*/ 198 w 448"/>
                <a:gd name="T69" fmla="*/ 175 h 470"/>
                <a:gd name="T70" fmla="*/ 163 w 448"/>
                <a:gd name="T71" fmla="*/ 161 h 470"/>
                <a:gd name="T72" fmla="*/ 177 w 448"/>
                <a:gd name="T73" fmla="*/ 249 h 470"/>
                <a:gd name="T74" fmla="*/ 117 w 448"/>
                <a:gd name="T75" fmla="*/ 258 h 470"/>
                <a:gd name="T76" fmla="*/ 109 w 448"/>
                <a:gd name="T77" fmla="*/ 206 h 470"/>
                <a:gd name="T78" fmla="*/ 54 w 448"/>
                <a:gd name="T79" fmla="*/ 266 h 470"/>
                <a:gd name="T80" fmla="*/ 47 w 448"/>
                <a:gd name="T81" fmla="*/ 269 h 470"/>
                <a:gd name="T82" fmla="*/ 2 w 448"/>
                <a:gd name="T83" fmla="*/ 219 h 470"/>
                <a:gd name="T84" fmla="*/ 102 w 448"/>
                <a:gd name="T85" fmla="*/ 148 h 470"/>
                <a:gd name="T86" fmla="*/ 84 w 448"/>
                <a:gd name="T87" fmla="*/ 30 h 470"/>
                <a:gd name="T88" fmla="*/ 138 w 448"/>
                <a:gd name="T89" fmla="*/ 22 h 470"/>
                <a:gd name="T90" fmla="*/ 148 w 448"/>
                <a:gd name="T91" fmla="*/ 24 h 470"/>
                <a:gd name="T92" fmla="*/ 149 w 448"/>
                <a:gd name="T93" fmla="*/ 32 h 470"/>
                <a:gd name="T94" fmla="*/ 148 w 448"/>
                <a:gd name="T95" fmla="*/ 63 h 470"/>
                <a:gd name="T96" fmla="*/ 160 w 448"/>
                <a:gd name="T97" fmla="*/ 139 h 470"/>
                <a:gd name="T98" fmla="*/ 213 w 448"/>
                <a:gd name="T99" fmla="*/ 14 h 470"/>
                <a:gd name="T100" fmla="*/ 215 w 448"/>
                <a:gd name="T101" fmla="*/ 10 h 470"/>
                <a:gd name="T102" fmla="*/ 219 w 448"/>
                <a:gd name="T103" fmla="*/ 0 h 470"/>
                <a:gd name="T104" fmla="*/ 285 w 448"/>
                <a:gd name="T105" fmla="*/ 7 h 470"/>
                <a:gd name="T106" fmla="*/ 288 w 448"/>
                <a:gd name="T107" fmla="*/ 14 h 470"/>
                <a:gd name="T108" fmla="*/ 271 w 448"/>
                <a:gd name="T109" fmla="*/ 42 h 470"/>
                <a:gd name="T110" fmla="*/ 263 w 448"/>
                <a:gd name="T111" fmla="*/ 54 h 470"/>
                <a:gd name="T112" fmla="*/ 383 w 448"/>
                <a:gd name="T113" fmla="*/ 36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8" h="470">
                  <a:moveTo>
                    <a:pt x="55" y="67"/>
                  </a:moveTo>
                  <a:cubicBezTo>
                    <a:pt x="87" y="133"/>
                    <a:pt x="87" y="133"/>
                    <a:pt x="87" y="133"/>
                  </a:cubicBezTo>
                  <a:cubicBezTo>
                    <a:pt x="37" y="160"/>
                    <a:pt x="37" y="160"/>
                    <a:pt x="37" y="160"/>
                  </a:cubicBezTo>
                  <a:cubicBezTo>
                    <a:pt x="29" y="142"/>
                    <a:pt x="20" y="125"/>
                    <a:pt x="8" y="107"/>
                  </a:cubicBezTo>
                  <a:cubicBezTo>
                    <a:pt x="3" y="100"/>
                    <a:pt x="1" y="96"/>
                    <a:pt x="0" y="95"/>
                  </a:cubicBezTo>
                  <a:lnTo>
                    <a:pt x="55" y="67"/>
                  </a:lnTo>
                  <a:close/>
                  <a:moveTo>
                    <a:pt x="383" y="36"/>
                  </a:moveTo>
                  <a:cubicBezTo>
                    <a:pt x="386" y="35"/>
                    <a:pt x="389" y="36"/>
                    <a:pt x="389" y="39"/>
                  </a:cubicBezTo>
                  <a:cubicBezTo>
                    <a:pt x="392" y="100"/>
                    <a:pt x="381" y="147"/>
                    <a:pt x="355" y="179"/>
                  </a:cubicBezTo>
                  <a:cubicBezTo>
                    <a:pt x="335" y="209"/>
                    <a:pt x="299" y="236"/>
                    <a:pt x="247" y="259"/>
                  </a:cubicBezTo>
                  <a:cubicBezTo>
                    <a:pt x="248" y="263"/>
                    <a:pt x="248" y="263"/>
                    <a:pt x="248" y="263"/>
                  </a:cubicBezTo>
                  <a:cubicBezTo>
                    <a:pt x="423" y="236"/>
                    <a:pt x="423" y="236"/>
                    <a:pt x="423" y="236"/>
                  </a:cubicBezTo>
                  <a:cubicBezTo>
                    <a:pt x="431" y="284"/>
                    <a:pt x="431" y="284"/>
                    <a:pt x="431" y="284"/>
                  </a:cubicBezTo>
                  <a:cubicBezTo>
                    <a:pt x="261" y="310"/>
                    <a:pt x="261" y="310"/>
                    <a:pt x="261" y="310"/>
                  </a:cubicBezTo>
                  <a:cubicBezTo>
                    <a:pt x="300" y="350"/>
                    <a:pt x="363" y="363"/>
                    <a:pt x="448" y="348"/>
                  </a:cubicBezTo>
                  <a:cubicBezTo>
                    <a:pt x="446" y="354"/>
                    <a:pt x="446" y="354"/>
                    <a:pt x="446" y="354"/>
                  </a:cubicBezTo>
                  <a:cubicBezTo>
                    <a:pt x="435" y="376"/>
                    <a:pt x="427" y="398"/>
                    <a:pt x="423" y="419"/>
                  </a:cubicBezTo>
                  <a:cubicBezTo>
                    <a:pt x="340" y="418"/>
                    <a:pt x="277" y="397"/>
                    <a:pt x="232" y="357"/>
                  </a:cubicBezTo>
                  <a:cubicBezTo>
                    <a:pt x="213" y="407"/>
                    <a:pt x="163" y="445"/>
                    <a:pt x="82" y="470"/>
                  </a:cubicBezTo>
                  <a:cubicBezTo>
                    <a:pt x="71" y="451"/>
                    <a:pt x="54" y="436"/>
                    <a:pt x="31" y="425"/>
                  </a:cubicBezTo>
                  <a:cubicBezTo>
                    <a:pt x="119" y="402"/>
                    <a:pt x="169" y="368"/>
                    <a:pt x="183" y="323"/>
                  </a:cubicBezTo>
                  <a:cubicBezTo>
                    <a:pt x="26" y="347"/>
                    <a:pt x="26" y="347"/>
                    <a:pt x="26" y="347"/>
                  </a:cubicBezTo>
                  <a:cubicBezTo>
                    <a:pt x="19" y="298"/>
                    <a:pt x="19" y="298"/>
                    <a:pt x="19" y="298"/>
                  </a:cubicBezTo>
                  <a:cubicBezTo>
                    <a:pt x="179" y="273"/>
                    <a:pt x="179" y="273"/>
                    <a:pt x="179" y="273"/>
                  </a:cubicBezTo>
                  <a:cubicBezTo>
                    <a:pt x="176" y="253"/>
                    <a:pt x="176" y="253"/>
                    <a:pt x="176" y="253"/>
                  </a:cubicBezTo>
                  <a:cubicBezTo>
                    <a:pt x="219" y="246"/>
                    <a:pt x="219" y="246"/>
                    <a:pt x="219" y="246"/>
                  </a:cubicBezTo>
                  <a:cubicBezTo>
                    <a:pt x="211" y="237"/>
                    <a:pt x="201" y="230"/>
                    <a:pt x="189" y="224"/>
                  </a:cubicBezTo>
                  <a:cubicBezTo>
                    <a:pt x="212" y="217"/>
                    <a:pt x="234" y="207"/>
                    <a:pt x="255" y="195"/>
                  </a:cubicBezTo>
                  <a:cubicBezTo>
                    <a:pt x="254" y="189"/>
                    <a:pt x="242" y="179"/>
                    <a:pt x="220" y="166"/>
                  </a:cubicBezTo>
                  <a:cubicBezTo>
                    <a:pt x="257" y="124"/>
                    <a:pt x="257" y="124"/>
                    <a:pt x="257" y="124"/>
                  </a:cubicBezTo>
                  <a:cubicBezTo>
                    <a:pt x="264" y="129"/>
                    <a:pt x="276" y="139"/>
                    <a:pt x="292" y="153"/>
                  </a:cubicBezTo>
                  <a:cubicBezTo>
                    <a:pt x="282" y="143"/>
                    <a:pt x="284" y="145"/>
                    <a:pt x="298" y="157"/>
                  </a:cubicBezTo>
                  <a:cubicBezTo>
                    <a:pt x="313" y="139"/>
                    <a:pt x="321" y="117"/>
                    <a:pt x="321" y="93"/>
                  </a:cubicBezTo>
                  <a:cubicBezTo>
                    <a:pt x="241" y="106"/>
                    <a:pt x="241" y="106"/>
                    <a:pt x="241" y="106"/>
                  </a:cubicBezTo>
                  <a:cubicBezTo>
                    <a:pt x="229" y="130"/>
                    <a:pt x="215" y="153"/>
                    <a:pt x="198" y="175"/>
                  </a:cubicBezTo>
                  <a:cubicBezTo>
                    <a:pt x="185" y="170"/>
                    <a:pt x="173" y="165"/>
                    <a:pt x="163" y="161"/>
                  </a:cubicBezTo>
                  <a:cubicBezTo>
                    <a:pt x="177" y="249"/>
                    <a:pt x="177" y="249"/>
                    <a:pt x="177" y="249"/>
                  </a:cubicBezTo>
                  <a:cubicBezTo>
                    <a:pt x="117" y="258"/>
                    <a:pt x="117" y="258"/>
                    <a:pt x="117" y="258"/>
                  </a:cubicBezTo>
                  <a:cubicBezTo>
                    <a:pt x="109" y="206"/>
                    <a:pt x="109" y="206"/>
                    <a:pt x="109" y="206"/>
                  </a:cubicBezTo>
                  <a:cubicBezTo>
                    <a:pt x="81" y="237"/>
                    <a:pt x="63" y="257"/>
                    <a:pt x="54" y="266"/>
                  </a:cubicBezTo>
                  <a:cubicBezTo>
                    <a:pt x="52" y="270"/>
                    <a:pt x="49" y="272"/>
                    <a:pt x="47" y="269"/>
                  </a:cubicBezTo>
                  <a:cubicBezTo>
                    <a:pt x="37" y="259"/>
                    <a:pt x="23" y="242"/>
                    <a:pt x="2" y="219"/>
                  </a:cubicBezTo>
                  <a:cubicBezTo>
                    <a:pt x="41" y="202"/>
                    <a:pt x="74" y="178"/>
                    <a:pt x="102" y="148"/>
                  </a:cubicBezTo>
                  <a:cubicBezTo>
                    <a:pt x="84" y="30"/>
                    <a:pt x="84" y="30"/>
                    <a:pt x="84" y="30"/>
                  </a:cubicBezTo>
                  <a:cubicBezTo>
                    <a:pt x="116" y="25"/>
                    <a:pt x="134" y="23"/>
                    <a:pt x="138" y="22"/>
                  </a:cubicBezTo>
                  <a:cubicBezTo>
                    <a:pt x="144" y="21"/>
                    <a:pt x="148" y="22"/>
                    <a:pt x="148" y="24"/>
                  </a:cubicBezTo>
                  <a:cubicBezTo>
                    <a:pt x="149" y="25"/>
                    <a:pt x="150" y="28"/>
                    <a:pt x="149" y="32"/>
                  </a:cubicBezTo>
                  <a:cubicBezTo>
                    <a:pt x="147" y="42"/>
                    <a:pt x="147" y="53"/>
                    <a:pt x="148" y="63"/>
                  </a:cubicBezTo>
                  <a:cubicBezTo>
                    <a:pt x="160" y="139"/>
                    <a:pt x="160" y="139"/>
                    <a:pt x="160" y="139"/>
                  </a:cubicBezTo>
                  <a:cubicBezTo>
                    <a:pt x="185" y="106"/>
                    <a:pt x="203" y="64"/>
                    <a:pt x="213" y="14"/>
                  </a:cubicBezTo>
                  <a:cubicBezTo>
                    <a:pt x="213" y="13"/>
                    <a:pt x="213" y="12"/>
                    <a:pt x="215" y="10"/>
                  </a:cubicBezTo>
                  <a:cubicBezTo>
                    <a:pt x="215" y="4"/>
                    <a:pt x="216" y="0"/>
                    <a:pt x="219" y="0"/>
                  </a:cubicBezTo>
                  <a:cubicBezTo>
                    <a:pt x="235" y="0"/>
                    <a:pt x="257" y="2"/>
                    <a:pt x="285" y="7"/>
                  </a:cubicBezTo>
                  <a:cubicBezTo>
                    <a:pt x="288" y="9"/>
                    <a:pt x="289" y="12"/>
                    <a:pt x="288" y="14"/>
                  </a:cubicBezTo>
                  <a:cubicBezTo>
                    <a:pt x="284" y="20"/>
                    <a:pt x="278" y="29"/>
                    <a:pt x="271" y="42"/>
                  </a:cubicBezTo>
                  <a:cubicBezTo>
                    <a:pt x="268" y="47"/>
                    <a:pt x="265" y="51"/>
                    <a:pt x="263" y="54"/>
                  </a:cubicBezTo>
                  <a:lnTo>
                    <a:pt x="383" y="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9" name="Freeform 84"/>
            <p:cNvSpPr>
              <a:spLocks noEditPoints="1"/>
            </p:cNvSpPr>
            <p:nvPr/>
          </p:nvSpPr>
          <p:spPr bwMode="auto">
            <a:xfrm>
              <a:off x="4946702" y="1483924"/>
              <a:ext cx="254257" cy="254257"/>
            </a:xfrm>
            <a:custGeom>
              <a:avLst/>
              <a:gdLst>
                <a:gd name="T0" fmla="*/ 45 w 496"/>
                <a:gd name="T1" fmla="*/ 109 h 499"/>
                <a:gd name="T2" fmla="*/ 100 w 496"/>
                <a:gd name="T3" fmla="*/ 84 h 499"/>
                <a:gd name="T4" fmla="*/ 121 w 496"/>
                <a:gd name="T5" fmla="*/ 130 h 499"/>
                <a:gd name="T6" fmla="*/ 180 w 496"/>
                <a:gd name="T7" fmla="*/ 154 h 499"/>
                <a:gd name="T8" fmla="*/ 276 w 496"/>
                <a:gd name="T9" fmla="*/ 153 h 499"/>
                <a:gd name="T10" fmla="*/ 193 w 496"/>
                <a:gd name="T11" fmla="*/ 147 h 499"/>
                <a:gd name="T12" fmla="*/ 234 w 496"/>
                <a:gd name="T13" fmla="*/ 72 h 499"/>
                <a:gd name="T14" fmla="*/ 253 w 496"/>
                <a:gd name="T15" fmla="*/ 6 h 499"/>
                <a:gd name="T16" fmla="*/ 278 w 496"/>
                <a:gd name="T17" fmla="*/ 12 h 499"/>
                <a:gd name="T18" fmla="*/ 291 w 496"/>
                <a:gd name="T19" fmla="*/ 44 h 499"/>
                <a:gd name="T20" fmla="*/ 381 w 496"/>
                <a:gd name="T21" fmla="*/ 54 h 499"/>
                <a:gd name="T22" fmla="*/ 331 w 496"/>
                <a:gd name="T23" fmla="*/ 125 h 499"/>
                <a:gd name="T24" fmla="*/ 447 w 496"/>
                <a:gd name="T25" fmla="*/ 124 h 499"/>
                <a:gd name="T26" fmla="*/ 413 w 496"/>
                <a:gd name="T27" fmla="*/ 183 h 499"/>
                <a:gd name="T28" fmla="*/ 480 w 496"/>
                <a:gd name="T29" fmla="*/ 207 h 499"/>
                <a:gd name="T30" fmla="*/ 489 w 496"/>
                <a:gd name="T31" fmla="*/ 335 h 499"/>
                <a:gd name="T32" fmla="*/ 420 w 496"/>
                <a:gd name="T33" fmla="*/ 412 h 499"/>
                <a:gd name="T34" fmla="*/ 416 w 496"/>
                <a:gd name="T35" fmla="*/ 348 h 499"/>
                <a:gd name="T36" fmla="*/ 380 w 496"/>
                <a:gd name="T37" fmla="*/ 256 h 499"/>
                <a:gd name="T38" fmla="*/ 362 w 496"/>
                <a:gd name="T39" fmla="*/ 314 h 499"/>
                <a:gd name="T40" fmla="*/ 342 w 496"/>
                <a:gd name="T41" fmla="*/ 379 h 499"/>
                <a:gd name="T42" fmla="*/ 308 w 496"/>
                <a:gd name="T43" fmla="*/ 293 h 499"/>
                <a:gd name="T44" fmla="*/ 249 w 496"/>
                <a:gd name="T45" fmla="*/ 294 h 499"/>
                <a:gd name="T46" fmla="*/ 292 w 496"/>
                <a:gd name="T47" fmla="*/ 473 h 499"/>
                <a:gd name="T48" fmla="*/ 176 w 496"/>
                <a:gd name="T49" fmla="*/ 371 h 499"/>
                <a:gd name="T50" fmla="*/ 138 w 496"/>
                <a:gd name="T51" fmla="*/ 426 h 499"/>
                <a:gd name="T52" fmla="*/ 123 w 496"/>
                <a:gd name="T53" fmla="*/ 422 h 499"/>
                <a:gd name="T54" fmla="*/ 88 w 496"/>
                <a:gd name="T55" fmla="*/ 377 h 499"/>
                <a:gd name="T56" fmla="*/ 113 w 496"/>
                <a:gd name="T57" fmla="*/ 244 h 499"/>
                <a:gd name="T58" fmla="*/ 104 w 496"/>
                <a:gd name="T59" fmla="*/ 320 h 499"/>
                <a:gd name="T60" fmla="*/ 0 w 496"/>
                <a:gd name="T61" fmla="*/ 174 h 499"/>
                <a:gd name="T62" fmla="*/ 55 w 496"/>
                <a:gd name="T63" fmla="*/ 157 h 499"/>
                <a:gd name="T64" fmla="*/ 89 w 496"/>
                <a:gd name="T65" fmla="*/ 197 h 499"/>
                <a:gd name="T66" fmla="*/ 358 w 496"/>
                <a:gd name="T67" fmla="*/ 211 h 499"/>
                <a:gd name="T68" fmla="*/ 214 w 496"/>
                <a:gd name="T69" fmla="*/ 240 h 499"/>
                <a:gd name="T70" fmla="*/ 165 w 496"/>
                <a:gd name="T71" fmla="*/ 218 h 499"/>
                <a:gd name="T72" fmla="*/ 222 w 496"/>
                <a:gd name="T73" fmla="*/ 251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6" h="499">
                  <a:moveTo>
                    <a:pt x="89" y="197"/>
                  </a:moveTo>
                  <a:cubicBezTo>
                    <a:pt x="45" y="109"/>
                    <a:pt x="45" y="109"/>
                    <a:pt x="45" y="109"/>
                  </a:cubicBezTo>
                  <a:cubicBezTo>
                    <a:pt x="70" y="97"/>
                    <a:pt x="84" y="90"/>
                    <a:pt x="88" y="88"/>
                  </a:cubicBezTo>
                  <a:cubicBezTo>
                    <a:pt x="93" y="85"/>
                    <a:pt x="98" y="84"/>
                    <a:pt x="100" y="84"/>
                  </a:cubicBezTo>
                  <a:cubicBezTo>
                    <a:pt x="103" y="84"/>
                    <a:pt x="106" y="87"/>
                    <a:pt x="108" y="95"/>
                  </a:cubicBezTo>
                  <a:cubicBezTo>
                    <a:pt x="111" y="107"/>
                    <a:pt x="116" y="119"/>
                    <a:pt x="121" y="130"/>
                  </a:cubicBezTo>
                  <a:cubicBezTo>
                    <a:pt x="142" y="173"/>
                    <a:pt x="142" y="173"/>
                    <a:pt x="142" y="173"/>
                  </a:cubicBezTo>
                  <a:cubicBezTo>
                    <a:pt x="180" y="154"/>
                    <a:pt x="180" y="154"/>
                    <a:pt x="180" y="154"/>
                  </a:cubicBezTo>
                  <a:cubicBezTo>
                    <a:pt x="198" y="191"/>
                    <a:pt x="198" y="191"/>
                    <a:pt x="198" y="191"/>
                  </a:cubicBezTo>
                  <a:cubicBezTo>
                    <a:pt x="276" y="153"/>
                    <a:pt x="276" y="153"/>
                    <a:pt x="276" y="153"/>
                  </a:cubicBezTo>
                  <a:cubicBezTo>
                    <a:pt x="257" y="115"/>
                    <a:pt x="257" y="115"/>
                    <a:pt x="257" y="115"/>
                  </a:cubicBezTo>
                  <a:cubicBezTo>
                    <a:pt x="193" y="147"/>
                    <a:pt x="193" y="147"/>
                    <a:pt x="193" y="147"/>
                  </a:cubicBezTo>
                  <a:cubicBezTo>
                    <a:pt x="171" y="103"/>
                    <a:pt x="171" y="103"/>
                    <a:pt x="171" y="103"/>
                  </a:cubicBezTo>
                  <a:cubicBezTo>
                    <a:pt x="234" y="72"/>
                    <a:pt x="234" y="72"/>
                    <a:pt x="234" y="72"/>
                  </a:cubicBezTo>
                  <a:cubicBezTo>
                    <a:pt x="211" y="27"/>
                    <a:pt x="211" y="27"/>
                    <a:pt x="211" y="27"/>
                  </a:cubicBezTo>
                  <a:cubicBezTo>
                    <a:pt x="234" y="15"/>
                    <a:pt x="248" y="8"/>
                    <a:pt x="253" y="6"/>
                  </a:cubicBezTo>
                  <a:cubicBezTo>
                    <a:pt x="260" y="2"/>
                    <a:pt x="265" y="1"/>
                    <a:pt x="268" y="1"/>
                  </a:cubicBezTo>
                  <a:cubicBezTo>
                    <a:pt x="272" y="0"/>
                    <a:pt x="275" y="4"/>
                    <a:pt x="278" y="12"/>
                  </a:cubicBezTo>
                  <a:cubicBezTo>
                    <a:pt x="281" y="21"/>
                    <a:pt x="284" y="28"/>
                    <a:pt x="287" y="35"/>
                  </a:cubicBezTo>
                  <a:cubicBezTo>
                    <a:pt x="291" y="44"/>
                    <a:pt x="291" y="44"/>
                    <a:pt x="291" y="44"/>
                  </a:cubicBezTo>
                  <a:cubicBezTo>
                    <a:pt x="359" y="10"/>
                    <a:pt x="359" y="10"/>
                    <a:pt x="359" y="10"/>
                  </a:cubicBezTo>
                  <a:cubicBezTo>
                    <a:pt x="381" y="54"/>
                    <a:pt x="381" y="54"/>
                    <a:pt x="381" y="54"/>
                  </a:cubicBezTo>
                  <a:cubicBezTo>
                    <a:pt x="313" y="88"/>
                    <a:pt x="313" y="88"/>
                    <a:pt x="313" y="88"/>
                  </a:cubicBezTo>
                  <a:cubicBezTo>
                    <a:pt x="331" y="125"/>
                    <a:pt x="331" y="125"/>
                    <a:pt x="331" y="125"/>
                  </a:cubicBezTo>
                  <a:cubicBezTo>
                    <a:pt x="424" y="78"/>
                    <a:pt x="424" y="78"/>
                    <a:pt x="424" y="78"/>
                  </a:cubicBezTo>
                  <a:cubicBezTo>
                    <a:pt x="447" y="124"/>
                    <a:pt x="447" y="124"/>
                    <a:pt x="447" y="124"/>
                  </a:cubicBezTo>
                  <a:cubicBezTo>
                    <a:pt x="396" y="149"/>
                    <a:pt x="396" y="149"/>
                    <a:pt x="396" y="149"/>
                  </a:cubicBezTo>
                  <a:cubicBezTo>
                    <a:pt x="413" y="183"/>
                    <a:pt x="413" y="183"/>
                    <a:pt x="413" y="183"/>
                  </a:cubicBezTo>
                  <a:cubicBezTo>
                    <a:pt x="457" y="161"/>
                    <a:pt x="457" y="161"/>
                    <a:pt x="457" y="161"/>
                  </a:cubicBezTo>
                  <a:cubicBezTo>
                    <a:pt x="480" y="207"/>
                    <a:pt x="480" y="207"/>
                    <a:pt x="480" y="207"/>
                  </a:cubicBezTo>
                  <a:cubicBezTo>
                    <a:pt x="436" y="229"/>
                    <a:pt x="436" y="229"/>
                    <a:pt x="436" y="229"/>
                  </a:cubicBezTo>
                  <a:cubicBezTo>
                    <a:pt x="489" y="335"/>
                    <a:pt x="489" y="335"/>
                    <a:pt x="489" y="335"/>
                  </a:cubicBezTo>
                  <a:cubicBezTo>
                    <a:pt x="496" y="350"/>
                    <a:pt x="495" y="362"/>
                    <a:pt x="485" y="373"/>
                  </a:cubicBezTo>
                  <a:cubicBezTo>
                    <a:pt x="476" y="383"/>
                    <a:pt x="454" y="396"/>
                    <a:pt x="420" y="412"/>
                  </a:cubicBezTo>
                  <a:cubicBezTo>
                    <a:pt x="402" y="391"/>
                    <a:pt x="388" y="377"/>
                    <a:pt x="378" y="369"/>
                  </a:cubicBezTo>
                  <a:cubicBezTo>
                    <a:pt x="401" y="359"/>
                    <a:pt x="413" y="352"/>
                    <a:pt x="416" y="348"/>
                  </a:cubicBezTo>
                  <a:cubicBezTo>
                    <a:pt x="421" y="345"/>
                    <a:pt x="421" y="339"/>
                    <a:pt x="417" y="331"/>
                  </a:cubicBezTo>
                  <a:cubicBezTo>
                    <a:pt x="380" y="256"/>
                    <a:pt x="380" y="256"/>
                    <a:pt x="380" y="256"/>
                  </a:cubicBezTo>
                  <a:cubicBezTo>
                    <a:pt x="325" y="284"/>
                    <a:pt x="325" y="284"/>
                    <a:pt x="325" y="284"/>
                  </a:cubicBezTo>
                  <a:cubicBezTo>
                    <a:pt x="332" y="290"/>
                    <a:pt x="344" y="300"/>
                    <a:pt x="362" y="314"/>
                  </a:cubicBezTo>
                  <a:cubicBezTo>
                    <a:pt x="373" y="321"/>
                    <a:pt x="379" y="325"/>
                    <a:pt x="379" y="326"/>
                  </a:cubicBezTo>
                  <a:cubicBezTo>
                    <a:pt x="342" y="379"/>
                    <a:pt x="342" y="379"/>
                    <a:pt x="342" y="379"/>
                  </a:cubicBezTo>
                  <a:cubicBezTo>
                    <a:pt x="317" y="360"/>
                    <a:pt x="297" y="346"/>
                    <a:pt x="282" y="335"/>
                  </a:cubicBezTo>
                  <a:cubicBezTo>
                    <a:pt x="308" y="293"/>
                    <a:pt x="308" y="293"/>
                    <a:pt x="308" y="293"/>
                  </a:cubicBezTo>
                  <a:cubicBezTo>
                    <a:pt x="260" y="316"/>
                    <a:pt x="260" y="316"/>
                    <a:pt x="260" y="316"/>
                  </a:cubicBezTo>
                  <a:cubicBezTo>
                    <a:pt x="249" y="294"/>
                    <a:pt x="249" y="294"/>
                    <a:pt x="249" y="294"/>
                  </a:cubicBezTo>
                  <a:cubicBezTo>
                    <a:pt x="220" y="328"/>
                    <a:pt x="220" y="328"/>
                    <a:pt x="220" y="328"/>
                  </a:cubicBezTo>
                  <a:cubicBezTo>
                    <a:pt x="292" y="473"/>
                    <a:pt x="292" y="473"/>
                    <a:pt x="292" y="473"/>
                  </a:cubicBezTo>
                  <a:cubicBezTo>
                    <a:pt x="240" y="499"/>
                    <a:pt x="240" y="499"/>
                    <a:pt x="240" y="499"/>
                  </a:cubicBezTo>
                  <a:cubicBezTo>
                    <a:pt x="176" y="371"/>
                    <a:pt x="176" y="371"/>
                    <a:pt x="176" y="371"/>
                  </a:cubicBezTo>
                  <a:cubicBezTo>
                    <a:pt x="172" y="377"/>
                    <a:pt x="166" y="386"/>
                    <a:pt x="157" y="397"/>
                  </a:cubicBezTo>
                  <a:cubicBezTo>
                    <a:pt x="148" y="410"/>
                    <a:pt x="142" y="420"/>
                    <a:pt x="138" y="426"/>
                  </a:cubicBezTo>
                  <a:cubicBezTo>
                    <a:pt x="136" y="428"/>
                    <a:pt x="134" y="429"/>
                    <a:pt x="130" y="427"/>
                  </a:cubicBezTo>
                  <a:cubicBezTo>
                    <a:pt x="123" y="421"/>
                    <a:pt x="121" y="420"/>
                    <a:pt x="123" y="422"/>
                  </a:cubicBezTo>
                  <a:cubicBezTo>
                    <a:pt x="103" y="404"/>
                    <a:pt x="89" y="391"/>
                    <a:pt x="81" y="383"/>
                  </a:cubicBezTo>
                  <a:cubicBezTo>
                    <a:pt x="88" y="377"/>
                    <a:pt x="88" y="377"/>
                    <a:pt x="88" y="377"/>
                  </a:cubicBezTo>
                  <a:cubicBezTo>
                    <a:pt x="112" y="359"/>
                    <a:pt x="133" y="340"/>
                    <a:pt x="151" y="320"/>
                  </a:cubicBezTo>
                  <a:cubicBezTo>
                    <a:pt x="113" y="244"/>
                    <a:pt x="113" y="244"/>
                    <a:pt x="113" y="244"/>
                  </a:cubicBezTo>
                  <a:cubicBezTo>
                    <a:pt x="87" y="257"/>
                    <a:pt x="87" y="257"/>
                    <a:pt x="87" y="257"/>
                  </a:cubicBezTo>
                  <a:cubicBezTo>
                    <a:pt x="94" y="279"/>
                    <a:pt x="100" y="300"/>
                    <a:pt x="104" y="320"/>
                  </a:cubicBezTo>
                  <a:cubicBezTo>
                    <a:pt x="81" y="322"/>
                    <a:pt x="64" y="324"/>
                    <a:pt x="53" y="327"/>
                  </a:cubicBezTo>
                  <a:cubicBezTo>
                    <a:pt x="43" y="277"/>
                    <a:pt x="26" y="226"/>
                    <a:pt x="0" y="174"/>
                  </a:cubicBezTo>
                  <a:cubicBezTo>
                    <a:pt x="11" y="171"/>
                    <a:pt x="11" y="171"/>
                    <a:pt x="11" y="171"/>
                  </a:cubicBezTo>
                  <a:cubicBezTo>
                    <a:pt x="29" y="166"/>
                    <a:pt x="44" y="161"/>
                    <a:pt x="55" y="157"/>
                  </a:cubicBezTo>
                  <a:cubicBezTo>
                    <a:pt x="61" y="172"/>
                    <a:pt x="66" y="189"/>
                    <a:pt x="71" y="206"/>
                  </a:cubicBezTo>
                  <a:lnTo>
                    <a:pt x="89" y="197"/>
                  </a:lnTo>
                  <a:close/>
                  <a:moveTo>
                    <a:pt x="236" y="271"/>
                  </a:moveTo>
                  <a:cubicBezTo>
                    <a:pt x="358" y="211"/>
                    <a:pt x="358" y="211"/>
                    <a:pt x="358" y="211"/>
                  </a:cubicBezTo>
                  <a:cubicBezTo>
                    <a:pt x="341" y="177"/>
                    <a:pt x="341" y="177"/>
                    <a:pt x="341" y="177"/>
                  </a:cubicBezTo>
                  <a:cubicBezTo>
                    <a:pt x="214" y="240"/>
                    <a:pt x="214" y="240"/>
                    <a:pt x="214" y="240"/>
                  </a:cubicBezTo>
                  <a:cubicBezTo>
                    <a:pt x="196" y="203"/>
                    <a:pt x="196" y="203"/>
                    <a:pt x="196" y="203"/>
                  </a:cubicBezTo>
                  <a:cubicBezTo>
                    <a:pt x="165" y="218"/>
                    <a:pt x="165" y="218"/>
                    <a:pt x="165" y="218"/>
                  </a:cubicBezTo>
                  <a:cubicBezTo>
                    <a:pt x="195" y="279"/>
                    <a:pt x="195" y="279"/>
                    <a:pt x="195" y="279"/>
                  </a:cubicBezTo>
                  <a:cubicBezTo>
                    <a:pt x="222" y="251"/>
                    <a:pt x="222" y="251"/>
                    <a:pt x="222" y="251"/>
                  </a:cubicBezTo>
                  <a:lnTo>
                    <a:pt x="236" y="27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0" name="Freeform 85"/>
            <p:cNvSpPr>
              <a:spLocks noEditPoints="1"/>
            </p:cNvSpPr>
            <p:nvPr/>
          </p:nvSpPr>
          <p:spPr bwMode="auto">
            <a:xfrm>
              <a:off x="5082839" y="1734177"/>
              <a:ext cx="262266" cy="278281"/>
            </a:xfrm>
            <a:custGeom>
              <a:avLst/>
              <a:gdLst>
                <a:gd name="T0" fmla="*/ 73 w 515"/>
                <a:gd name="T1" fmla="*/ 322 h 547"/>
                <a:gd name="T2" fmla="*/ 0 w 515"/>
                <a:gd name="T3" fmla="*/ 177 h 547"/>
                <a:gd name="T4" fmla="*/ 179 w 515"/>
                <a:gd name="T5" fmla="*/ 88 h 547"/>
                <a:gd name="T6" fmla="*/ 252 w 515"/>
                <a:gd name="T7" fmla="*/ 233 h 547"/>
                <a:gd name="T8" fmla="*/ 177 w 515"/>
                <a:gd name="T9" fmla="*/ 270 h 547"/>
                <a:gd name="T10" fmla="*/ 195 w 515"/>
                <a:gd name="T11" fmla="*/ 305 h 547"/>
                <a:gd name="T12" fmla="*/ 276 w 515"/>
                <a:gd name="T13" fmla="*/ 265 h 547"/>
                <a:gd name="T14" fmla="*/ 280 w 515"/>
                <a:gd name="T15" fmla="*/ 265 h 547"/>
                <a:gd name="T16" fmla="*/ 303 w 515"/>
                <a:gd name="T17" fmla="*/ 315 h 547"/>
                <a:gd name="T18" fmla="*/ 349 w 515"/>
                <a:gd name="T19" fmla="*/ 416 h 547"/>
                <a:gd name="T20" fmla="*/ 292 w 515"/>
                <a:gd name="T21" fmla="*/ 491 h 547"/>
                <a:gd name="T22" fmla="*/ 282 w 515"/>
                <a:gd name="T23" fmla="*/ 496 h 547"/>
                <a:gd name="T24" fmla="*/ 241 w 515"/>
                <a:gd name="T25" fmla="*/ 457 h 547"/>
                <a:gd name="T26" fmla="*/ 283 w 515"/>
                <a:gd name="T27" fmla="*/ 415 h 547"/>
                <a:gd name="T28" fmla="*/ 272 w 515"/>
                <a:gd name="T29" fmla="*/ 383 h 547"/>
                <a:gd name="T30" fmla="*/ 249 w 515"/>
                <a:gd name="T31" fmla="*/ 337 h 547"/>
                <a:gd name="T32" fmla="*/ 213 w 515"/>
                <a:gd name="T33" fmla="*/ 355 h 547"/>
                <a:gd name="T34" fmla="*/ 200 w 515"/>
                <a:gd name="T35" fmla="*/ 547 h 547"/>
                <a:gd name="T36" fmla="*/ 142 w 515"/>
                <a:gd name="T37" fmla="*/ 538 h 547"/>
                <a:gd name="T38" fmla="*/ 159 w 515"/>
                <a:gd name="T39" fmla="*/ 382 h 547"/>
                <a:gd name="T40" fmla="*/ 92 w 515"/>
                <a:gd name="T41" fmla="*/ 416 h 547"/>
                <a:gd name="T42" fmla="*/ 68 w 515"/>
                <a:gd name="T43" fmla="*/ 368 h 547"/>
                <a:gd name="T44" fmla="*/ 141 w 515"/>
                <a:gd name="T45" fmla="*/ 332 h 547"/>
                <a:gd name="T46" fmla="*/ 123 w 515"/>
                <a:gd name="T47" fmla="*/ 297 h 547"/>
                <a:gd name="T48" fmla="*/ 73 w 515"/>
                <a:gd name="T49" fmla="*/ 322 h 547"/>
                <a:gd name="T50" fmla="*/ 103 w 515"/>
                <a:gd name="T51" fmla="*/ 248 h 547"/>
                <a:gd name="T52" fmla="*/ 171 w 515"/>
                <a:gd name="T53" fmla="*/ 214 h 547"/>
                <a:gd name="T54" fmla="*/ 145 w 515"/>
                <a:gd name="T55" fmla="*/ 163 h 547"/>
                <a:gd name="T56" fmla="*/ 78 w 515"/>
                <a:gd name="T57" fmla="*/ 197 h 547"/>
                <a:gd name="T58" fmla="*/ 103 w 515"/>
                <a:gd name="T59" fmla="*/ 248 h 547"/>
                <a:gd name="T60" fmla="*/ 224 w 515"/>
                <a:gd name="T61" fmla="*/ 110 h 547"/>
                <a:gd name="T62" fmla="*/ 284 w 515"/>
                <a:gd name="T63" fmla="*/ 86 h 547"/>
                <a:gd name="T64" fmla="*/ 288 w 515"/>
                <a:gd name="T65" fmla="*/ 94 h 547"/>
                <a:gd name="T66" fmla="*/ 300 w 515"/>
                <a:gd name="T67" fmla="*/ 131 h 547"/>
                <a:gd name="T68" fmla="*/ 398 w 515"/>
                <a:gd name="T69" fmla="*/ 328 h 547"/>
                <a:gd name="T70" fmla="*/ 346 w 515"/>
                <a:gd name="T71" fmla="*/ 354 h 547"/>
                <a:gd name="T72" fmla="*/ 224 w 515"/>
                <a:gd name="T73" fmla="*/ 110 h 547"/>
                <a:gd name="T74" fmla="*/ 279 w 515"/>
                <a:gd name="T75" fmla="*/ 25 h 547"/>
                <a:gd name="T76" fmla="*/ 325 w 515"/>
                <a:gd name="T77" fmla="*/ 4 h 547"/>
                <a:gd name="T78" fmla="*/ 345 w 515"/>
                <a:gd name="T79" fmla="*/ 1 h 547"/>
                <a:gd name="T80" fmla="*/ 348 w 515"/>
                <a:gd name="T81" fmla="*/ 8 h 547"/>
                <a:gd name="T82" fmla="*/ 362 w 515"/>
                <a:gd name="T83" fmla="*/ 52 h 547"/>
                <a:gd name="T84" fmla="*/ 499 w 515"/>
                <a:gd name="T85" fmla="*/ 328 h 547"/>
                <a:gd name="T86" fmla="*/ 506 w 515"/>
                <a:gd name="T87" fmla="*/ 380 h 547"/>
                <a:gd name="T88" fmla="*/ 439 w 515"/>
                <a:gd name="T89" fmla="*/ 422 h 547"/>
                <a:gd name="T90" fmla="*/ 396 w 515"/>
                <a:gd name="T91" fmla="*/ 378 h 547"/>
                <a:gd name="T92" fmla="*/ 431 w 515"/>
                <a:gd name="T93" fmla="*/ 356 h 547"/>
                <a:gd name="T94" fmla="*/ 431 w 515"/>
                <a:gd name="T95" fmla="*/ 331 h 547"/>
                <a:gd name="T96" fmla="*/ 279 w 515"/>
                <a:gd name="T97" fmla="*/ 25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5" h="547">
                  <a:moveTo>
                    <a:pt x="73" y="322"/>
                  </a:moveTo>
                  <a:cubicBezTo>
                    <a:pt x="0" y="177"/>
                    <a:pt x="0" y="177"/>
                    <a:pt x="0" y="177"/>
                  </a:cubicBezTo>
                  <a:cubicBezTo>
                    <a:pt x="179" y="88"/>
                    <a:pt x="179" y="88"/>
                    <a:pt x="179" y="88"/>
                  </a:cubicBezTo>
                  <a:cubicBezTo>
                    <a:pt x="252" y="233"/>
                    <a:pt x="252" y="233"/>
                    <a:pt x="252" y="233"/>
                  </a:cubicBezTo>
                  <a:cubicBezTo>
                    <a:pt x="177" y="270"/>
                    <a:pt x="177" y="270"/>
                    <a:pt x="177" y="270"/>
                  </a:cubicBezTo>
                  <a:cubicBezTo>
                    <a:pt x="195" y="305"/>
                    <a:pt x="195" y="305"/>
                    <a:pt x="195" y="305"/>
                  </a:cubicBezTo>
                  <a:cubicBezTo>
                    <a:pt x="276" y="265"/>
                    <a:pt x="276" y="265"/>
                    <a:pt x="276" y="265"/>
                  </a:cubicBezTo>
                  <a:cubicBezTo>
                    <a:pt x="278" y="264"/>
                    <a:pt x="280" y="264"/>
                    <a:pt x="280" y="265"/>
                  </a:cubicBezTo>
                  <a:cubicBezTo>
                    <a:pt x="286" y="276"/>
                    <a:pt x="293" y="293"/>
                    <a:pt x="303" y="315"/>
                  </a:cubicBezTo>
                  <a:cubicBezTo>
                    <a:pt x="324" y="359"/>
                    <a:pt x="339" y="393"/>
                    <a:pt x="349" y="416"/>
                  </a:cubicBezTo>
                  <a:cubicBezTo>
                    <a:pt x="367" y="442"/>
                    <a:pt x="347" y="468"/>
                    <a:pt x="292" y="491"/>
                  </a:cubicBezTo>
                  <a:cubicBezTo>
                    <a:pt x="287" y="493"/>
                    <a:pt x="284" y="495"/>
                    <a:pt x="282" y="496"/>
                  </a:cubicBezTo>
                  <a:cubicBezTo>
                    <a:pt x="269" y="479"/>
                    <a:pt x="255" y="466"/>
                    <a:pt x="241" y="457"/>
                  </a:cubicBezTo>
                  <a:cubicBezTo>
                    <a:pt x="279" y="444"/>
                    <a:pt x="293" y="430"/>
                    <a:pt x="283" y="415"/>
                  </a:cubicBezTo>
                  <a:cubicBezTo>
                    <a:pt x="280" y="405"/>
                    <a:pt x="276" y="395"/>
                    <a:pt x="272" y="383"/>
                  </a:cubicBezTo>
                  <a:cubicBezTo>
                    <a:pt x="266" y="372"/>
                    <a:pt x="258" y="357"/>
                    <a:pt x="249" y="337"/>
                  </a:cubicBezTo>
                  <a:cubicBezTo>
                    <a:pt x="213" y="355"/>
                    <a:pt x="213" y="355"/>
                    <a:pt x="213" y="355"/>
                  </a:cubicBezTo>
                  <a:cubicBezTo>
                    <a:pt x="234" y="414"/>
                    <a:pt x="230" y="478"/>
                    <a:pt x="200" y="547"/>
                  </a:cubicBezTo>
                  <a:cubicBezTo>
                    <a:pt x="185" y="541"/>
                    <a:pt x="166" y="538"/>
                    <a:pt x="142" y="538"/>
                  </a:cubicBezTo>
                  <a:cubicBezTo>
                    <a:pt x="169" y="482"/>
                    <a:pt x="175" y="430"/>
                    <a:pt x="159" y="382"/>
                  </a:cubicBezTo>
                  <a:cubicBezTo>
                    <a:pt x="92" y="416"/>
                    <a:pt x="92" y="416"/>
                    <a:pt x="92" y="416"/>
                  </a:cubicBezTo>
                  <a:cubicBezTo>
                    <a:pt x="68" y="368"/>
                    <a:pt x="68" y="368"/>
                    <a:pt x="68" y="368"/>
                  </a:cubicBezTo>
                  <a:cubicBezTo>
                    <a:pt x="141" y="332"/>
                    <a:pt x="141" y="332"/>
                    <a:pt x="141" y="332"/>
                  </a:cubicBezTo>
                  <a:cubicBezTo>
                    <a:pt x="123" y="297"/>
                    <a:pt x="123" y="297"/>
                    <a:pt x="123" y="297"/>
                  </a:cubicBezTo>
                  <a:lnTo>
                    <a:pt x="73" y="322"/>
                  </a:lnTo>
                  <a:close/>
                  <a:moveTo>
                    <a:pt x="103" y="248"/>
                  </a:moveTo>
                  <a:cubicBezTo>
                    <a:pt x="171" y="214"/>
                    <a:pt x="171" y="214"/>
                    <a:pt x="171" y="214"/>
                  </a:cubicBezTo>
                  <a:cubicBezTo>
                    <a:pt x="145" y="163"/>
                    <a:pt x="145" y="163"/>
                    <a:pt x="145" y="163"/>
                  </a:cubicBezTo>
                  <a:cubicBezTo>
                    <a:pt x="78" y="197"/>
                    <a:pt x="78" y="197"/>
                    <a:pt x="78" y="197"/>
                  </a:cubicBezTo>
                  <a:lnTo>
                    <a:pt x="103" y="248"/>
                  </a:lnTo>
                  <a:close/>
                  <a:moveTo>
                    <a:pt x="224" y="110"/>
                  </a:moveTo>
                  <a:cubicBezTo>
                    <a:pt x="260" y="89"/>
                    <a:pt x="280" y="81"/>
                    <a:pt x="284" y="86"/>
                  </a:cubicBezTo>
                  <a:cubicBezTo>
                    <a:pt x="286" y="87"/>
                    <a:pt x="287" y="89"/>
                    <a:pt x="288" y="94"/>
                  </a:cubicBezTo>
                  <a:cubicBezTo>
                    <a:pt x="290" y="107"/>
                    <a:pt x="294" y="119"/>
                    <a:pt x="300" y="131"/>
                  </a:cubicBezTo>
                  <a:cubicBezTo>
                    <a:pt x="398" y="328"/>
                    <a:pt x="398" y="328"/>
                    <a:pt x="398" y="328"/>
                  </a:cubicBezTo>
                  <a:cubicBezTo>
                    <a:pt x="346" y="354"/>
                    <a:pt x="346" y="354"/>
                    <a:pt x="346" y="354"/>
                  </a:cubicBezTo>
                  <a:lnTo>
                    <a:pt x="224" y="110"/>
                  </a:lnTo>
                  <a:close/>
                  <a:moveTo>
                    <a:pt x="279" y="25"/>
                  </a:moveTo>
                  <a:cubicBezTo>
                    <a:pt x="303" y="13"/>
                    <a:pt x="318" y="6"/>
                    <a:pt x="325" y="4"/>
                  </a:cubicBezTo>
                  <a:cubicBezTo>
                    <a:pt x="335" y="1"/>
                    <a:pt x="341" y="0"/>
                    <a:pt x="345" y="1"/>
                  </a:cubicBezTo>
                  <a:cubicBezTo>
                    <a:pt x="346" y="2"/>
                    <a:pt x="348" y="4"/>
                    <a:pt x="348" y="8"/>
                  </a:cubicBezTo>
                  <a:cubicBezTo>
                    <a:pt x="349" y="21"/>
                    <a:pt x="354" y="36"/>
                    <a:pt x="362" y="52"/>
                  </a:cubicBezTo>
                  <a:cubicBezTo>
                    <a:pt x="499" y="328"/>
                    <a:pt x="499" y="328"/>
                    <a:pt x="499" y="328"/>
                  </a:cubicBezTo>
                  <a:cubicBezTo>
                    <a:pt x="512" y="352"/>
                    <a:pt x="515" y="369"/>
                    <a:pt x="506" y="380"/>
                  </a:cubicBezTo>
                  <a:cubicBezTo>
                    <a:pt x="499" y="392"/>
                    <a:pt x="477" y="406"/>
                    <a:pt x="439" y="422"/>
                  </a:cubicBezTo>
                  <a:cubicBezTo>
                    <a:pt x="428" y="406"/>
                    <a:pt x="414" y="392"/>
                    <a:pt x="396" y="378"/>
                  </a:cubicBezTo>
                  <a:cubicBezTo>
                    <a:pt x="416" y="369"/>
                    <a:pt x="428" y="362"/>
                    <a:pt x="431" y="356"/>
                  </a:cubicBezTo>
                  <a:cubicBezTo>
                    <a:pt x="437" y="351"/>
                    <a:pt x="437" y="342"/>
                    <a:pt x="431" y="331"/>
                  </a:cubicBezTo>
                  <a:lnTo>
                    <a:pt x="279"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1" name="Freeform 86"/>
            <p:cNvSpPr>
              <a:spLocks noEditPoints="1"/>
            </p:cNvSpPr>
            <p:nvPr/>
          </p:nvSpPr>
          <p:spPr bwMode="auto">
            <a:xfrm>
              <a:off x="5228987" y="2028474"/>
              <a:ext cx="224227" cy="246249"/>
            </a:xfrm>
            <a:custGeom>
              <a:avLst/>
              <a:gdLst>
                <a:gd name="T0" fmla="*/ 303 w 442"/>
                <a:gd name="T1" fmla="*/ 83 h 481"/>
                <a:gd name="T2" fmla="*/ 268 w 442"/>
                <a:gd name="T3" fmla="*/ 75 h 481"/>
                <a:gd name="T4" fmla="*/ 189 w 442"/>
                <a:gd name="T5" fmla="*/ 121 h 481"/>
                <a:gd name="T6" fmla="*/ 190 w 442"/>
                <a:gd name="T7" fmla="*/ 135 h 481"/>
                <a:gd name="T8" fmla="*/ 192 w 442"/>
                <a:gd name="T9" fmla="*/ 143 h 481"/>
                <a:gd name="T10" fmla="*/ 379 w 442"/>
                <a:gd name="T11" fmla="*/ 50 h 481"/>
                <a:gd name="T12" fmla="*/ 401 w 442"/>
                <a:gd name="T13" fmla="*/ 93 h 481"/>
                <a:gd name="T14" fmla="*/ 302 w 442"/>
                <a:gd name="T15" fmla="*/ 143 h 481"/>
                <a:gd name="T16" fmla="*/ 442 w 442"/>
                <a:gd name="T17" fmla="*/ 141 h 481"/>
                <a:gd name="T18" fmla="*/ 437 w 442"/>
                <a:gd name="T19" fmla="*/ 212 h 481"/>
                <a:gd name="T20" fmla="*/ 235 w 442"/>
                <a:gd name="T21" fmla="*/ 174 h 481"/>
                <a:gd name="T22" fmla="*/ 187 w 442"/>
                <a:gd name="T23" fmla="*/ 198 h 481"/>
                <a:gd name="T24" fmla="*/ 156 w 442"/>
                <a:gd name="T25" fmla="*/ 291 h 481"/>
                <a:gd name="T26" fmla="*/ 225 w 442"/>
                <a:gd name="T27" fmla="*/ 185 h 481"/>
                <a:gd name="T28" fmla="*/ 269 w 442"/>
                <a:gd name="T29" fmla="*/ 205 h 481"/>
                <a:gd name="T30" fmla="*/ 175 w 442"/>
                <a:gd name="T31" fmla="*/ 347 h 481"/>
                <a:gd name="T32" fmla="*/ 170 w 442"/>
                <a:gd name="T33" fmla="*/ 344 h 481"/>
                <a:gd name="T34" fmla="*/ 136 w 442"/>
                <a:gd name="T35" fmla="*/ 327 h 481"/>
                <a:gd name="T36" fmla="*/ 104 w 442"/>
                <a:gd name="T37" fmla="*/ 381 h 481"/>
                <a:gd name="T38" fmla="*/ 45 w 442"/>
                <a:gd name="T39" fmla="*/ 357 h 481"/>
                <a:gd name="T40" fmla="*/ 120 w 442"/>
                <a:gd name="T41" fmla="*/ 231 h 481"/>
                <a:gd name="T42" fmla="*/ 22 w 442"/>
                <a:gd name="T43" fmla="*/ 280 h 481"/>
                <a:gd name="T44" fmla="*/ 0 w 442"/>
                <a:gd name="T45" fmla="*/ 236 h 481"/>
                <a:gd name="T46" fmla="*/ 128 w 442"/>
                <a:gd name="T47" fmla="*/ 172 h 481"/>
                <a:gd name="T48" fmla="*/ 127 w 442"/>
                <a:gd name="T49" fmla="*/ 156 h 481"/>
                <a:gd name="T50" fmla="*/ 96 w 442"/>
                <a:gd name="T51" fmla="*/ 171 h 481"/>
                <a:gd name="T52" fmla="*/ 76 w 442"/>
                <a:gd name="T53" fmla="*/ 181 h 481"/>
                <a:gd name="T54" fmla="*/ 57 w 442"/>
                <a:gd name="T55" fmla="*/ 193 h 481"/>
                <a:gd name="T56" fmla="*/ 42 w 442"/>
                <a:gd name="T57" fmla="*/ 171 h 481"/>
                <a:gd name="T58" fmla="*/ 27 w 442"/>
                <a:gd name="T59" fmla="*/ 151 h 481"/>
                <a:gd name="T60" fmla="*/ 64 w 442"/>
                <a:gd name="T61" fmla="*/ 122 h 481"/>
                <a:gd name="T62" fmla="*/ 71 w 442"/>
                <a:gd name="T63" fmla="*/ 104 h 481"/>
                <a:gd name="T64" fmla="*/ 73 w 442"/>
                <a:gd name="T65" fmla="*/ 99 h 481"/>
                <a:gd name="T66" fmla="*/ 79 w 442"/>
                <a:gd name="T67" fmla="*/ 35 h 481"/>
                <a:gd name="T68" fmla="*/ 126 w 442"/>
                <a:gd name="T69" fmla="*/ 24 h 481"/>
                <a:gd name="T70" fmla="*/ 155 w 442"/>
                <a:gd name="T71" fmla="*/ 18 h 481"/>
                <a:gd name="T72" fmla="*/ 153 w 442"/>
                <a:gd name="T73" fmla="*/ 27 h 481"/>
                <a:gd name="T74" fmla="*/ 129 w 442"/>
                <a:gd name="T75" fmla="*/ 101 h 481"/>
                <a:gd name="T76" fmla="*/ 173 w 442"/>
                <a:gd name="T77" fmla="*/ 76 h 481"/>
                <a:gd name="T78" fmla="*/ 209 w 442"/>
                <a:gd name="T79" fmla="*/ 59 h 481"/>
                <a:gd name="T80" fmla="*/ 197 w 442"/>
                <a:gd name="T81" fmla="*/ 56 h 481"/>
                <a:gd name="T82" fmla="*/ 171 w 442"/>
                <a:gd name="T83" fmla="*/ 50 h 481"/>
                <a:gd name="T84" fmla="*/ 194 w 442"/>
                <a:gd name="T85" fmla="*/ 0 h 481"/>
                <a:gd name="T86" fmla="*/ 324 w 442"/>
                <a:gd name="T87" fmla="*/ 31 h 481"/>
                <a:gd name="T88" fmla="*/ 303 w 442"/>
                <a:gd name="T89" fmla="*/ 83 h 481"/>
                <a:gd name="T90" fmla="*/ 338 w 442"/>
                <a:gd name="T91" fmla="*/ 233 h 481"/>
                <a:gd name="T92" fmla="*/ 182 w 442"/>
                <a:gd name="T93" fmla="*/ 415 h 481"/>
                <a:gd name="T94" fmla="*/ 173 w 442"/>
                <a:gd name="T95" fmla="*/ 409 h 481"/>
                <a:gd name="T96" fmla="*/ 132 w 442"/>
                <a:gd name="T97" fmla="*/ 388 h 481"/>
                <a:gd name="T98" fmla="*/ 281 w 442"/>
                <a:gd name="T99" fmla="*/ 216 h 481"/>
                <a:gd name="T100" fmla="*/ 338 w 442"/>
                <a:gd name="T101" fmla="*/ 233 h 481"/>
                <a:gd name="T102" fmla="*/ 419 w 442"/>
                <a:gd name="T103" fmla="*/ 247 h 481"/>
                <a:gd name="T104" fmla="*/ 325 w 442"/>
                <a:gd name="T105" fmla="*/ 384 h 481"/>
                <a:gd name="T106" fmla="*/ 194 w 442"/>
                <a:gd name="T107" fmla="*/ 481 h 481"/>
                <a:gd name="T108" fmla="*/ 157 w 442"/>
                <a:gd name="T109" fmla="*/ 453 h 481"/>
                <a:gd name="T110" fmla="*/ 147 w 442"/>
                <a:gd name="T111" fmla="*/ 447 h 481"/>
                <a:gd name="T112" fmla="*/ 163 w 442"/>
                <a:gd name="T113" fmla="*/ 437 h 481"/>
                <a:gd name="T114" fmla="*/ 272 w 442"/>
                <a:gd name="T115" fmla="*/ 364 h 481"/>
                <a:gd name="T116" fmla="*/ 355 w 442"/>
                <a:gd name="T117" fmla="*/ 230 h 481"/>
                <a:gd name="T118" fmla="*/ 394 w 442"/>
                <a:gd name="T119" fmla="*/ 240 h 481"/>
                <a:gd name="T120" fmla="*/ 418 w 442"/>
                <a:gd name="T121" fmla="*/ 245 h 481"/>
                <a:gd name="T122" fmla="*/ 419 w 442"/>
                <a:gd name="T123" fmla="*/ 247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2" h="481">
                  <a:moveTo>
                    <a:pt x="303" y="83"/>
                  </a:moveTo>
                  <a:cubicBezTo>
                    <a:pt x="295" y="80"/>
                    <a:pt x="283" y="78"/>
                    <a:pt x="268" y="75"/>
                  </a:cubicBezTo>
                  <a:cubicBezTo>
                    <a:pt x="241" y="90"/>
                    <a:pt x="215" y="105"/>
                    <a:pt x="189" y="121"/>
                  </a:cubicBezTo>
                  <a:cubicBezTo>
                    <a:pt x="190" y="125"/>
                    <a:pt x="190" y="130"/>
                    <a:pt x="190" y="135"/>
                  </a:cubicBezTo>
                  <a:cubicBezTo>
                    <a:pt x="191" y="139"/>
                    <a:pt x="191" y="142"/>
                    <a:pt x="192" y="143"/>
                  </a:cubicBezTo>
                  <a:cubicBezTo>
                    <a:pt x="379" y="50"/>
                    <a:pt x="379" y="50"/>
                    <a:pt x="379" y="50"/>
                  </a:cubicBezTo>
                  <a:cubicBezTo>
                    <a:pt x="401" y="93"/>
                    <a:pt x="401" y="93"/>
                    <a:pt x="401" y="93"/>
                  </a:cubicBezTo>
                  <a:cubicBezTo>
                    <a:pt x="302" y="143"/>
                    <a:pt x="302" y="143"/>
                    <a:pt x="302" y="143"/>
                  </a:cubicBezTo>
                  <a:cubicBezTo>
                    <a:pt x="341" y="158"/>
                    <a:pt x="388" y="158"/>
                    <a:pt x="442" y="141"/>
                  </a:cubicBezTo>
                  <a:cubicBezTo>
                    <a:pt x="438" y="164"/>
                    <a:pt x="436" y="188"/>
                    <a:pt x="437" y="212"/>
                  </a:cubicBezTo>
                  <a:cubicBezTo>
                    <a:pt x="353" y="221"/>
                    <a:pt x="285" y="208"/>
                    <a:pt x="235" y="174"/>
                  </a:cubicBezTo>
                  <a:cubicBezTo>
                    <a:pt x="187" y="198"/>
                    <a:pt x="187" y="198"/>
                    <a:pt x="187" y="198"/>
                  </a:cubicBezTo>
                  <a:cubicBezTo>
                    <a:pt x="178" y="240"/>
                    <a:pt x="167" y="272"/>
                    <a:pt x="156" y="291"/>
                  </a:cubicBezTo>
                  <a:cubicBezTo>
                    <a:pt x="183" y="255"/>
                    <a:pt x="206" y="220"/>
                    <a:pt x="225" y="185"/>
                  </a:cubicBezTo>
                  <a:cubicBezTo>
                    <a:pt x="238" y="190"/>
                    <a:pt x="252" y="197"/>
                    <a:pt x="269" y="205"/>
                  </a:cubicBezTo>
                  <a:cubicBezTo>
                    <a:pt x="242" y="257"/>
                    <a:pt x="210" y="304"/>
                    <a:pt x="175" y="347"/>
                  </a:cubicBezTo>
                  <a:cubicBezTo>
                    <a:pt x="170" y="344"/>
                    <a:pt x="168" y="343"/>
                    <a:pt x="170" y="344"/>
                  </a:cubicBezTo>
                  <a:cubicBezTo>
                    <a:pt x="158" y="337"/>
                    <a:pt x="147" y="331"/>
                    <a:pt x="136" y="327"/>
                  </a:cubicBezTo>
                  <a:cubicBezTo>
                    <a:pt x="127" y="345"/>
                    <a:pt x="116" y="363"/>
                    <a:pt x="104" y="381"/>
                  </a:cubicBezTo>
                  <a:cubicBezTo>
                    <a:pt x="86" y="371"/>
                    <a:pt x="67" y="363"/>
                    <a:pt x="45" y="357"/>
                  </a:cubicBezTo>
                  <a:cubicBezTo>
                    <a:pt x="85" y="315"/>
                    <a:pt x="110" y="273"/>
                    <a:pt x="120" y="231"/>
                  </a:cubicBezTo>
                  <a:cubicBezTo>
                    <a:pt x="22" y="280"/>
                    <a:pt x="22" y="280"/>
                    <a:pt x="22" y="280"/>
                  </a:cubicBezTo>
                  <a:cubicBezTo>
                    <a:pt x="0" y="236"/>
                    <a:pt x="0" y="236"/>
                    <a:pt x="0" y="236"/>
                  </a:cubicBezTo>
                  <a:cubicBezTo>
                    <a:pt x="128" y="172"/>
                    <a:pt x="128" y="172"/>
                    <a:pt x="128" y="172"/>
                  </a:cubicBezTo>
                  <a:cubicBezTo>
                    <a:pt x="127" y="156"/>
                    <a:pt x="127" y="156"/>
                    <a:pt x="127" y="156"/>
                  </a:cubicBezTo>
                  <a:cubicBezTo>
                    <a:pt x="96" y="171"/>
                    <a:pt x="96" y="171"/>
                    <a:pt x="96" y="171"/>
                  </a:cubicBezTo>
                  <a:cubicBezTo>
                    <a:pt x="92" y="174"/>
                    <a:pt x="85" y="177"/>
                    <a:pt x="76" y="181"/>
                  </a:cubicBezTo>
                  <a:cubicBezTo>
                    <a:pt x="68" y="187"/>
                    <a:pt x="61" y="191"/>
                    <a:pt x="57" y="193"/>
                  </a:cubicBezTo>
                  <a:cubicBezTo>
                    <a:pt x="54" y="188"/>
                    <a:pt x="49" y="180"/>
                    <a:pt x="42" y="171"/>
                  </a:cubicBezTo>
                  <a:cubicBezTo>
                    <a:pt x="35" y="163"/>
                    <a:pt x="30" y="157"/>
                    <a:pt x="27" y="151"/>
                  </a:cubicBezTo>
                  <a:cubicBezTo>
                    <a:pt x="44" y="143"/>
                    <a:pt x="56" y="133"/>
                    <a:pt x="64" y="122"/>
                  </a:cubicBezTo>
                  <a:cubicBezTo>
                    <a:pt x="66" y="119"/>
                    <a:pt x="68" y="112"/>
                    <a:pt x="71" y="104"/>
                  </a:cubicBezTo>
                  <a:cubicBezTo>
                    <a:pt x="72" y="102"/>
                    <a:pt x="72" y="101"/>
                    <a:pt x="73" y="99"/>
                  </a:cubicBezTo>
                  <a:cubicBezTo>
                    <a:pt x="80" y="79"/>
                    <a:pt x="82" y="57"/>
                    <a:pt x="79" y="35"/>
                  </a:cubicBezTo>
                  <a:cubicBezTo>
                    <a:pt x="89" y="32"/>
                    <a:pt x="105" y="29"/>
                    <a:pt x="126" y="24"/>
                  </a:cubicBezTo>
                  <a:cubicBezTo>
                    <a:pt x="146" y="19"/>
                    <a:pt x="156" y="17"/>
                    <a:pt x="155" y="18"/>
                  </a:cubicBezTo>
                  <a:cubicBezTo>
                    <a:pt x="153" y="27"/>
                    <a:pt x="153" y="27"/>
                    <a:pt x="153" y="27"/>
                  </a:cubicBezTo>
                  <a:cubicBezTo>
                    <a:pt x="144" y="49"/>
                    <a:pt x="136" y="73"/>
                    <a:pt x="129" y="101"/>
                  </a:cubicBezTo>
                  <a:cubicBezTo>
                    <a:pt x="141" y="94"/>
                    <a:pt x="156" y="86"/>
                    <a:pt x="173" y="76"/>
                  </a:cubicBezTo>
                  <a:cubicBezTo>
                    <a:pt x="189" y="68"/>
                    <a:pt x="201" y="63"/>
                    <a:pt x="209" y="59"/>
                  </a:cubicBezTo>
                  <a:cubicBezTo>
                    <a:pt x="206" y="59"/>
                    <a:pt x="202" y="58"/>
                    <a:pt x="197" y="56"/>
                  </a:cubicBezTo>
                  <a:cubicBezTo>
                    <a:pt x="193" y="54"/>
                    <a:pt x="184" y="52"/>
                    <a:pt x="171" y="50"/>
                  </a:cubicBezTo>
                  <a:cubicBezTo>
                    <a:pt x="179" y="33"/>
                    <a:pt x="187" y="17"/>
                    <a:pt x="194" y="0"/>
                  </a:cubicBezTo>
                  <a:cubicBezTo>
                    <a:pt x="243" y="10"/>
                    <a:pt x="286" y="20"/>
                    <a:pt x="324" y="31"/>
                  </a:cubicBezTo>
                  <a:lnTo>
                    <a:pt x="303" y="83"/>
                  </a:lnTo>
                  <a:close/>
                  <a:moveTo>
                    <a:pt x="338" y="233"/>
                  </a:moveTo>
                  <a:cubicBezTo>
                    <a:pt x="312" y="297"/>
                    <a:pt x="260" y="358"/>
                    <a:pt x="182" y="415"/>
                  </a:cubicBezTo>
                  <a:cubicBezTo>
                    <a:pt x="180" y="414"/>
                    <a:pt x="177" y="412"/>
                    <a:pt x="173" y="409"/>
                  </a:cubicBezTo>
                  <a:cubicBezTo>
                    <a:pt x="164" y="403"/>
                    <a:pt x="150" y="395"/>
                    <a:pt x="132" y="388"/>
                  </a:cubicBezTo>
                  <a:cubicBezTo>
                    <a:pt x="216" y="336"/>
                    <a:pt x="266" y="279"/>
                    <a:pt x="281" y="216"/>
                  </a:cubicBezTo>
                  <a:cubicBezTo>
                    <a:pt x="300" y="221"/>
                    <a:pt x="319" y="226"/>
                    <a:pt x="338" y="233"/>
                  </a:cubicBezTo>
                  <a:moveTo>
                    <a:pt x="419" y="247"/>
                  </a:moveTo>
                  <a:cubicBezTo>
                    <a:pt x="392" y="303"/>
                    <a:pt x="360" y="348"/>
                    <a:pt x="325" y="384"/>
                  </a:cubicBezTo>
                  <a:cubicBezTo>
                    <a:pt x="292" y="418"/>
                    <a:pt x="248" y="450"/>
                    <a:pt x="194" y="481"/>
                  </a:cubicBezTo>
                  <a:cubicBezTo>
                    <a:pt x="187" y="473"/>
                    <a:pt x="175" y="464"/>
                    <a:pt x="157" y="453"/>
                  </a:cubicBezTo>
                  <a:cubicBezTo>
                    <a:pt x="153" y="451"/>
                    <a:pt x="150" y="449"/>
                    <a:pt x="147" y="447"/>
                  </a:cubicBezTo>
                  <a:cubicBezTo>
                    <a:pt x="151" y="446"/>
                    <a:pt x="156" y="442"/>
                    <a:pt x="163" y="437"/>
                  </a:cubicBezTo>
                  <a:cubicBezTo>
                    <a:pt x="215" y="410"/>
                    <a:pt x="251" y="386"/>
                    <a:pt x="272" y="364"/>
                  </a:cubicBezTo>
                  <a:cubicBezTo>
                    <a:pt x="311" y="328"/>
                    <a:pt x="338" y="284"/>
                    <a:pt x="355" y="230"/>
                  </a:cubicBezTo>
                  <a:cubicBezTo>
                    <a:pt x="364" y="233"/>
                    <a:pt x="377" y="236"/>
                    <a:pt x="394" y="240"/>
                  </a:cubicBezTo>
                  <a:cubicBezTo>
                    <a:pt x="405" y="242"/>
                    <a:pt x="413" y="244"/>
                    <a:pt x="418" y="245"/>
                  </a:cubicBezTo>
                  <a:lnTo>
                    <a:pt x="419" y="24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2" name="Freeform 87"/>
            <p:cNvSpPr>
              <a:spLocks noEditPoints="1"/>
            </p:cNvSpPr>
            <p:nvPr/>
          </p:nvSpPr>
          <p:spPr bwMode="auto">
            <a:xfrm>
              <a:off x="5375135" y="2286735"/>
              <a:ext cx="216219" cy="210212"/>
            </a:xfrm>
            <a:custGeom>
              <a:avLst/>
              <a:gdLst>
                <a:gd name="T0" fmla="*/ 87 w 423"/>
                <a:gd name="T1" fmla="*/ 290 h 415"/>
                <a:gd name="T2" fmla="*/ 0 w 423"/>
                <a:gd name="T3" fmla="*/ 85 h 415"/>
                <a:gd name="T4" fmla="*/ 24 w 423"/>
                <a:gd name="T5" fmla="*/ 73 h 415"/>
                <a:gd name="T6" fmla="*/ 53 w 423"/>
                <a:gd name="T7" fmla="*/ 60 h 415"/>
                <a:gd name="T8" fmla="*/ 64 w 423"/>
                <a:gd name="T9" fmla="*/ 61 h 415"/>
                <a:gd name="T10" fmla="*/ 78 w 423"/>
                <a:gd name="T11" fmla="*/ 109 h 415"/>
                <a:gd name="T12" fmla="*/ 297 w 423"/>
                <a:gd name="T13" fmla="*/ 0 h 415"/>
                <a:gd name="T14" fmla="*/ 322 w 423"/>
                <a:gd name="T15" fmla="*/ 51 h 415"/>
                <a:gd name="T16" fmla="*/ 98 w 423"/>
                <a:gd name="T17" fmla="*/ 163 h 415"/>
                <a:gd name="T18" fmla="*/ 119 w 423"/>
                <a:gd name="T19" fmla="*/ 209 h 415"/>
                <a:gd name="T20" fmla="*/ 335 w 423"/>
                <a:gd name="T21" fmla="*/ 101 h 415"/>
                <a:gd name="T22" fmla="*/ 364 w 423"/>
                <a:gd name="T23" fmla="*/ 169 h 415"/>
                <a:gd name="T24" fmla="*/ 409 w 423"/>
                <a:gd name="T25" fmla="*/ 271 h 415"/>
                <a:gd name="T26" fmla="*/ 414 w 423"/>
                <a:gd name="T27" fmla="*/ 336 h 415"/>
                <a:gd name="T28" fmla="*/ 341 w 423"/>
                <a:gd name="T29" fmla="*/ 398 h 415"/>
                <a:gd name="T30" fmla="*/ 329 w 423"/>
                <a:gd name="T31" fmla="*/ 387 h 415"/>
                <a:gd name="T32" fmla="*/ 290 w 423"/>
                <a:gd name="T33" fmla="*/ 349 h 415"/>
                <a:gd name="T34" fmla="*/ 342 w 423"/>
                <a:gd name="T35" fmla="*/ 319 h 415"/>
                <a:gd name="T36" fmla="*/ 339 w 423"/>
                <a:gd name="T37" fmla="*/ 283 h 415"/>
                <a:gd name="T38" fmla="*/ 299 w 423"/>
                <a:gd name="T39" fmla="*/ 185 h 415"/>
                <a:gd name="T40" fmla="*/ 87 w 423"/>
                <a:gd name="T41" fmla="*/ 290 h 415"/>
                <a:gd name="T42" fmla="*/ 33 w 423"/>
                <a:gd name="T43" fmla="*/ 366 h 415"/>
                <a:gd name="T44" fmla="*/ 284 w 423"/>
                <a:gd name="T45" fmla="*/ 240 h 415"/>
                <a:gd name="T46" fmla="*/ 309 w 423"/>
                <a:gd name="T47" fmla="*/ 289 h 415"/>
                <a:gd name="T48" fmla="*/ 57 w 423"/>
                <a:gd name="T49" fmla="*/ 415 h 415"/>
                <a:gd name="T50" fmla="*/ 33 w 423"/>
                <a:gd name="T51" fmla="*/ 366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3" h="415">
                  <a:moveTo>
                    <a:pt x="87" y="290"/>
                  </a:moveTo>
                  <a:cubicBezTo>
                    <a:pt x="59" y="222"/>
                    <a:pt x="30" y="154"/>
                    <a:pt x="0" y="85"/>
                  </a:cubicBezTo>
                  <a:cubicBezTo>
                    <a:pt x="5" y="83"/>
                    <a:pt x="12" y="79"/>
                    <a:pt x="24" y="73"/>
                  </a:cubicBezTo>
                  <a:cubicBezTo>
                    <a:pt x="38" y="67"/>
                    <a:pt x="48" y="63"/>
                    <a:pt x="53" y="60"/>
                  </a:cubicBezTo>
                  <a:cubicBezTo>
                    <a:pt x="61" y="58"/>
                    <a:pt x="64" y="59"/>
                    <a:pt x="64" y="61"/>
                  </a:cubicBezTo>
                  <a:cubicBezTo>
                    <a:pt x="66" y="77"/>
                    <a:pt x="71" y="93"/>
                    <a:pt x="78" y="109"/>
                  </a:cubicBezTo>
                  <a:cubicBezTo>
                    <a:pt x="297" y="0"/>
                    <a:pt x="297" y="0"/>
                    <a:pt x="297" y="0"/>
                  </a:cubicBezTo>
                  <a:cubicBezTo>
                    <a:pt x="322" y="51"/>
                    <a:pt x="322" y="51"/>
                    <a:pt x="322" y="51"/>
                  </a:cubicBezTo>
                  <a:cubicBezTo>
                    <a:pt x="98" y="163"/>
                    <a:pt x="98" y="163"/>
                    <a:pt x="98" y="163"/>
                  </a:cubicBezTo>
                  <a:cubicBezTo>
                    <a:pt x="119" y="209"/>
                    <a:pt x="119" y="209"/>
                    <a:pt x="119" y="209"/>
                  </a:cubicBezTo>
                  <a:cubicBezTo>
                    <a:pt x="335" y="101"/>
                    <a:pt x="335" y="101"/>
                    <a:pt x="335" y="101"/>
                  </a:cubicBezTo>
                  <a:cubicBezTo>
                    <a:pt x="341" y="117"/>
                    <a:pt x="351" y="139"/>
                    <a:pt x="364" y="169"/>
                  </a:cubicBezTo>
                  <a:cubicBezTo>
                    <a:pt x="386" y="215"/>
                    <a:pt x="401" y="249"/>
                    <a:pt x="409" y="271"/>
                  </a:cubicBezTo>
                  <a:cubicBezTo>
                    <a:pt x="421" y="299"/>
                    <a:pt x="423" y="320"/>
                    <a:pt x="414" y="336"/>
                  </a:cubicBezTo>
                  <a:cubicBezTo>
                    <a:pt x="408" y="350"/>
                    <a:pt x="384" y="371"/>
                    <a:pt x="341" y="398"/>
                  </a:cubicBezTo>
                  <a:cubicBezTo>
                    <a:pt x="329" y="387"/>
                    <a:pt x="329" y="387"/>
                    <a:pt x="329" y="387"/>
                  </a:cubicBezTo>
                  <a:cubicBezTo>
                    <a:pt x="312" y="367"/>
                    <a:pt x="298" y="355"/>
                    <a:pt x="290" y="349"/>
                  </a:cubicBezTo>
                  <a:cubicBezTo>
                    <a:pt x="321" y="335"/>
                    <a:pt x="338" y="325"/>
                    <a:pt x="342" y="319"/>
                  </a:cubicBezTo>
                  <a:cubicBezTo>
                    <a:pt x="347" y="312"/>
                    <a:pt x="346" y="300"/>
                    <a:pt x="339" y="283"/>
                  </a:cubicBezTo>
                  <a:cubicBezTo>
                    <a:pt x="327" y="251"/>
                    <a:pt x="314" y="218"/>
                    <a:pt x="299" y="185"/>
                  </a:cubicBezTo>
                  <a:lnTo>
                    <a:pt x="87" y="290"/>
                  </a:lnTo>
                  <a:close/>
                  <a:moveTo>
                    <a:pt x="33" y="366"/>
                  </a:moveTo>
                  <a:cubicBezTo>
                    <a:pt x="284" y="240"/>
                    <a:pt x="284" y="240"/>
                    <a:pt x="284" y="240"/>
                  </a:cubicBezTo>
                  <a:cubicBezTo>
                    <a:pt x="309" y="289"/>
                    <a:pt x="309" y="289"/>
                    <a:pt x="309" y="289"/>
                  </a:cubicBezTo>
                  <a:cubicBezTo>
                    <a:pt x="57" y="415"/>
                    <a:pt x="57" y="415"/>
                    <a:pt x="57" y="415"/>
                  </a:cubicBezTo>
                  <a:lnTo>
                    <a:pt x="33" y="36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3" name="Freeform 88"/>
            <p:cNvSpPr>
              <a:spLocks noEditPoints="1"/>
            </p:cNvSpPr>
            <p:nvPr/>
          </p:nvSpPr>
          <p:spPr bwMode="auto">
            <a:xfrm>
              <a:off x="5485247" y="2546998"/>
              <a:ext cx="256259" cy="258261"/>
            </a:xfrm>
            <a:custGeom>
              <a:avLst/>
              <a:gdLst>
                <a:gd name="T0" fmla="*/ 44 w 503"/>
                <a:gd name="T1" fmla="*/ 131 h 507"/>
                <a:gd name="T2" fmla="*/ 93 w 503"/>
                <a:gd name="T3" fmla="*/ 184 h 507"/>
                <a:gd name="T4" fmla="*/ 54 w 503"/>
                <a:gd name="T5" fmla="*/ 225 h 507"/>
                <a:gd name="T6" fmla="*/ 11 w 503"/>
                <a:gd name="T7" fmla="*/ 184 h 507"/>
                <a:gd name="T8" fmla="*/ 0 w 503"/>
                <a:gd name="T9" fmla="*/ 174 h 507"/>
                <a:gd name="T10" fmla="*/ 44 w 503"/>
                <a:gd name="T11" fmla="*/ 131 h 507"/>
                <a:gd name="T12" fmla="*/ 346 w 503"/>
                <a:gd name="T13" fmla="*/ 2 h 507"/>
                <a:gd name="T14" fmla="*/ 353 w 503"/>
                <a:gd name="T15" fmla="*/ 3 h 507"/>
                <a:gd name="T16" fmla="*/ 363 w 503"/>
                <a:gd name="T17" fmla="*/ 147 h 507"/>
                <a:gd name="T18" fmla="*/ 285 w 503"/>
                <a:gd name="T19" fmla="*/ 256 h 507"/>
                <a:gd name="T20" fmla="*/ 286 w 503"/>
                <a:gd name="T21" fmla="*/ 259 h 507"/>
                <a:gd name="T22" fmla="*/ 445 w 503"/>
                <a:gd name="T23" fmla="*/ 180 h 507"/>
                <a:gd name="T24" fmla="*/ 467 w 503"/>
                <a:gd name="T25" fmla="*/ 224 h 507"/>
                <a:gd name="T26" fmla="*/ 313 w 503"/>
                <a:gd name="T27" fmla="*/ 300 h 507"/>
                <a:gd name="T28" fmla="*/ 503 w 503"/>
                <a:gd name="T29" fmla="*/ 280 h 507"/>
                <a:gd name="T30" fmla="*/ 502 w 503"/>
                <a:gd name="T31" fmla="*/ 286 h 507"/>
                <a:gd name="T32" fmla="*/ 501 w 503"/>
                <a:gd name="T33" fmla="*/ 355 h 507"/>
                <a:gd name="T34" fmla="*/ 300 w 503"/>
                <a:gd name="T35" fmla="*/ 353 h 507"/>
                <a:gd name="T36" fmla="*/ 191 w 503"/>
                <a:gd name="T37" fmla="*/ 507 h 507"/>
                <a:gd name="T38" fmla="*/ 128 w 503"/>
                <a:gd name="T39" fmla="*/ 479 h 507"/>
                <a:gd name="T40" fmla="*/ 242 w 503"/>
                <a:gd name="T41" fmla="*/ 336 h 507"/>
                <a:gd name="T42" fmla="*/ 100 w 503"/>
                <a:gd name="T43" fmla="*/ 406 h 507"/>
                <a:gd name="T44" fmla="*/ 79 w 503"/>
                <a:gd name="T45" fmla="*/ 362 h 507"/>
                <a:gd name="T46" fmla="*/ 224 w 503"/>
                <a:gd name="T47" fmla="*/ 290 h 507"/>
                <a:gd name="T48" fmla="*/ 215 w 503"/>
                <a:gd name="T49" fmla="*/ 272 h 507"/>
                <a:gd name="T50" fmla="*/ 253 w 503"/>
                <a:gd name="T51" fmla="*/ 252 h 507"/>
                <a:gd name="T52" fmla="*/ 218 w 503"/>
                <a:gd name="T53" fmla="*/ 240 h 507"/>
                <a:gd name="T54" fmla="*/ 272 w 503"/>
                <a:gd name="T55" fmla="*/ 192 h 507"/>
                <a:gd name="T56" fmla="*/ 230 w 503"/>
                <a:gd name="T57" fmla="*/ 175 h 507"/>
                <a:gd name="T58" fmla="*/ 253 w 503"/>
                <a:gd name="T59" fmla="*/ 124 h 507"/>
                <a:gd name="T60" fmla="*/ 295 w 503"/>
                <a:gd name="T61" fmla="*/ 141 h 507"/>
                <a:gd name="T62" fmla="*/ 303 w 503"/>
                <a:gd name="T63" fmla="*/ 143 h 507"/>
                <a:gd name="T64" fmla="*/ 304 w 503"/>
                <a:gd name="T65" fmla="*/ 75 h 507"/>
                <a:gd name="T66" fmla="*/ 232 w 503"/>
                <a:gd name="T67" fmla="*/ 111 h 507"/>
                <a:gd name="T68" fmla="*/ 212 w 503"/>
                <a:gd name="T69" fmla="*/ 191 h 507"/>
                <a:gd name="T70" fmla="*/ 175 w 503"/>
                <a:gd name="T71" fmla="*/ 188 h 507"/>
                <a:gd name="T72" fmla="*/ 215 w 503"/>
                <a:gd name="T73" fmla="*/ 267 h 507"/>
                <a:gd name="T74" fmla="*/ 161 w 503"/>
                <a:gd name="T75" fmla="*/ 294 h 507"/>
                <a:gd name="T76" fmla="*/ 137 w 503"/>
                <a:gd name="T77" fmla="*/ 247 h 507"/>
                <a:gd name="T78" fmla="*/ 102 w 503"/>
                <a:gd name="T79" fmla="*/ 321 h 507"/>
                <a:gd name="T80" fmla="*/ 96 w 503"/>
                <a:gd name="T81" fmla="*/ 326 h 507"/>
                <a:gd name="T82" fmla="*/ 39 w 503"/>
                <a:gd name="T83" fmla="*/ 291 h 507"/>
                <a:gd name="T84" fmla="*/ 113 w 503"/>
                <a:gd name="T85" fmla="*/ 194 h 507"/>
                <a:gd name="T86" fmla="*/ 60 w 503"/>
                <a:gd name="T87" fmla="*/ 87 h 507"/>
                <a:gd name="T88" fmla="*/ 109 w 503"/>
                <a:gd name="T89" fmla="*/ 63 h 507"/>
                <a:gd name="T90" fmla="*/ 119 w 503"/>
                <a:gd name="T91" fmla="*/ 62 h 507"/>
                <a:gd name="T92" fmla="*/ 122 w 503"/>
                <a:gd name="T93" fmla="*/ 69 h 507"/>
                <a:gd name="T94" fmla="*/ 131 w 503"/>
                <a:gd name="T95" fmla="*/ 98 h 507"/>
                <a:gd name="T96" fmla="*/ 165 w 503"/>
                <a:gd name="T97" fmla="*/ 168 h 507"/>
                <a:gd name="T98" fmla="*/ 178 w 503"/>
                <a:gd name="T99" fmla="*/ 33 h 507"/>
                <a:gd name="T100" fmla="*/ 178 w 503"/>
                <a:gd name="T101" fmla="*/ 28 h 507"/>
                <a:gd name="T102" fmla="*/ 179 w 503"/>
                <a:gd name="T103" fmla="*/ 18 h 507"/>
                <a:gd name="T104" fmla="*/ 244 w 503"/>
                <a:gd name="T105" fmla="*/ 4 h 507"/>
                <a:gd name="T106" fmla="*/ 249 w 503"/>
                <a:gd name="T107" fmla="*/ 10 h 507"/>
                <a:gd name="T108" fmla="*/ 241 w 503"/>
                <a:gd name="T109" fmla="*/ 41 h 507"/>
                <a:gd name="T110" fmla="*/ 238 w 503"/>
                <a:gd name="T111" fmla="*/ 55 h 507"/>
                <a:gd name="T112" fmla="*/ 346 w 503"/>
                <a:gd name="T113" fmla="*/ 2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3" h="507">
                  <a:moveTo>
                    <a:pt x="44" y="131"/>
                  </a:moveTo>
                  <a:cubicBezTo>
                    <a:pt x="93" y="184"/>
                    <a:pt x="93" y="184"/>
                    <a:pt x="93" y="184"/>
                  </a:cubicBezTo>
                  <a:cubicBezTo>
                    <a:pt x="54" y="225"/>
                    <a:pt x="54" y="225"/>
                    <a:pt x="54" y="225"/>
                  </a:cubicBezTo>
                  <a:cubicBezTo>
                    <a:pt x="41" y="210"/>
                    <a:pt x="27" y="196"/>
                    <a:pt x="11" y="184"/>
                  </a:cubicBezTo>
                  <a:cubicBezTo>
                    <a:pt x="4" y="178"/>
                    <a:pt x="0" y="175"/>
                    <a:pt x="0" y="174"/>
                  </a:cubicBezTo>
                  <a:lnTo>
                    <a:pt x="44" y="131"/>
                  </a:lnTo>
                  <a:close/>
                  <a:moveTo>
                    <a:pt x="346" y="2"/>
                  </a:moveTo>
                  <a:cubicBezTo>
                    <a:pt x="349" y="0"/>
                    <a:pt x="351" y="0"/>
                    <a:pt x="353" y="3"/>
                  </a:cubicBezTo>
                  <a:cubicBezTo>
                    <a:pt x="374" y="61"/>
                    <a:pt x="378" y="109"/>
                    <a:pt x="363" y="147"/>
                  </a:cubicBezTo>
                  <a:cubicBezTo>
                    <a:pt x="353" y="182"/>
                    <a:pt x="326" y="218"/>
                    <a:pt x="285" y="256"/>
                  </a:cubicBezTo>
                  <a:cubicBezTo>
                    <a:pt x="286" y="259"/>
                    <a:pt x="286" y="259"/>
                    <a:pt x="286" y="259"/>
                  </a:cubicBezTo>
                  <a:cubicBezTo>
                    <a:pt x="445" y="180"/>
                    <a:pt x="445" y="180"/>
                    <a:pt x="445" y="180"/>
                  </a:cubicBezTo>
                  <a:cubicBezTo>
                    <a:pt x="467" y="224"/>
                    <a:pt x="467" y="224"/>
                    <a:pt x="467" y="224"/>
                  </a:cubicBezTo>
                  <a:cubicBezTo>
                    <a:pt x="313" y="300"/>
                    <a:pt x="313" y="300"/>
                    <a:pt x="313" y="300"/>
                  </a:cubicBezTo>
                  <a:cubicBezTo>
                    <a:pt x="363" y="326"/>
                    <a:pt x="426" y="319"/>
                    <a:pt x="503" y="280"/>
                  </a:cubicBezTo>
                  <a:cubicBezTo>
                    <a:pt x="502" y="286"/>
                    <a:pt x="502" y="286"/>
                    <a:pt x="502" y="286"/>
                  </a:cubicBezTo>
                  <a:cubicBezTo>
                    <a:pt x="499" y="310"/>
                    <a:pt x="498" y="333"/>
                    <a:pt x="501" y="355"/>
                  </a:cubicBezTo>
                  <a:cubicBezTo>
                    <a:pt x="421" y="379"/>
                    <a:pt x="354" y="378"/>
                    <a:pt x="300" y="353"/>
                  </a:cubicBezTo>
                  <a:cubicBezTo>
                    <a:pt x="297" y="407"/>
                    <a:pt x="260" y="458"/>
                    <a:pt x="191" y="507"/>
                  </a:cubicBezTo>
                  <a:cubicBezTo>
                    <a:pt x="175" y="492"/>
                    <a:pt x="154" y="483"/>
                    <a:pt x="128" y="479"/>
                  </a:cubicBezTo>
                  <a:cubicBezTo>
                    <a:pt x="205" y="431"/>
                    <a:pt x="243" y="383"/>
                    <a:pt x="242" y="336"/>
                  </a:cubicBezTo>
                  <a:cubicBezTo>
                    <a:pt x="100" y="406"/>
                    <a:pt x="100" y="406"/>
                    <a:pt x="100" y="406"/>
                  </a:cubicBezTo>
                  <a:cubicBezTo>
                    <a:pt x="79" y="362"/>
                    <a:pt x="79" y="362"/>
                    <a:pt x="79" y="362"/>
                  </a:cubicBezTo>
                  <a:cubicBezTo>
                    <a:pt x="224" y="290"/>
                    <a:pt x="224" y="290"/>
                    <a:pt x="224" y="290"/>
                  </a:cubicBezTo>
                  <a:cubicBezTo>
                    <a:pt x="215" y="272"/>
                    <a:pt x="215" y="272"/>
                    <a:pt x="215" y="272"/>
                  </a:cubicBezTo>
                  <a:cubicBezTo>
                    <a:pt x="253" y="252"/>
                    <a:pt x="253" y="252"/>
                    <a:pt x="253" y="252"/>
                  </a:cubicBezTo>
                  <a:cubicBezTo>
                    <a:pt x="243" y="246"/>
                    <a:pt x="232" y="242"/>
                    <a:pt x="218" y="240"/>
                  </a:cubicBezTo>
                  <a:cubicBezTo>
                    <a:pt x="238" y="226"/>
                    <a:pt x="256" y="210"/>
                    <a:pt x="272" y="192"/>
                  </a:cubicBezTo>
                  <a:cubicBezTo>
                    <a:pt x="269" y="187"/>
                    <a:pt x="255" y="181"/>
                    <a:pt x="230" y="175"/>
                  </a:cubicBezTo>
                  <a:cubicBezTo>
                    <a:pt x="253" y="124"/>
                    <a:pt x="253" y="124"/>
                    <a:pt x="253" y="124"/>
                  </a:cubicBezTo>
                  <a:cubicBezTo>
                    <a:pt x="261" y="127"/>
                    <a:pt x="275" y="132"/>
                    <a:pt x="295" y="141"/>
                  </a:cubicBezTo>
                  <a:cubicBezTo>
                    <a:pt x="282" y="135"/>
                    <a:pt x="285" y="136"/>
                    <a:pt x="303" y="143"/>
                  </a:cubicBezTo>
                  <a:cubicBezTo>
                    <a:pt x="311" y="121"/>
                    <a:pt x="312" y="98"/>
                    <a:pt x="304" y="75"/>
                  </a:cubicBezTo>
                  <a:cubicBezTo>
                    <a:pt x="232" y="111"/>
                    <a:pt x="232" y="111"/>
                    <a:pt x="232" y="111"/>
                  </a:cubicBezTo>
                  <a:cubicBezTo>
                    <a:pt x="228" y="138"/>
                    <a:pt x="222" y="165"/>
                    <a:pt x="212" y="191"/>
                  </a:cubicBezTo>
                  <a:cubicBezTo>
                    <a:pt x="198" y="189"/>
                    <a:pt x="185" y="189"/>
                    <a:pt x="175" y="188"/>
                  </a:cubicBezTo>
                  <a:cubicBezTo>
                    <a:pt x="215" y="267"/>
                    <a:pt x="215" y="267"/>
                    <a:pt x="215" y="267"/>
                  </a:cubicBezTo>
                  <a:cubicBezTo>
                    <a:pt x="161" y="294"/>
                    <a:pt x="161" y="294"/>
                    <a:pt x="161" y="294"/>
                  </a:cubicBezTo>
                  <a:cubicBezTo>
                    <a:pt x="137" y="247"/>
                    <a:pt x="137" y="247"/>
                    <a:pt x="137" y="247"/>
                  </a:cubicBezTo>
                  <a:cubicBezTo>
                    <a:pt x="119" y="285"/>
                    <a:pt x="108" y="310"/>
                    <a:pt x="102" y="321"/>
                  </a:cubicBezTo>
                  <a:cubicBezTo>
                    <a:pt x="102" y="326"/>
                    <a:pt x="100" y="327"/>
                    <a:pt x="96" y="326"/>
                  </a:cubicBezTo>
                  <a:cubicBezTo>
                    <a:pt x="85" y="319"/>
                    <a:pt x="65" y="308"/>
                    <a:pt x="39" y="291"/>
                  </a:cubicBezTo>
                  <a:cubicBezTo>
                    <a:pt x="70" y="263"/>
                    <a:pt x="95" y="231"/>
                    <a:pt x="113" y="194"/>
                  </a:cubicBezTo>
                  <a:cubicBezTo>
                    <a:pt x="60" y="87"/>
                    <a:pt x="60" y="87"/>
                    <a:pt x="60" y="87"/>
                  </a:cubicBezTo>
                  <a:cubicBezTo>
                    <a:pt x="89" y="73"/>
                    <a:pt x="105" y="65"/>
                    <a:pt x="109" y="63"/>
                  </a:cubicBezTo>
                  <a:cubicBezTo>
                    <a:pt x="114" y="60"/>
                    <a:pt x="118" y="60"/>
                    <a:pt x="119" y="62"/>
                  </a:cubicBezTo>
                  <a:cubicBezTo>
                    <a:pt x="120" y="63"/>
                    <a:pt x="122" y="65"/>
                    <a:pt x="122" y="69"/>
                  </a:cubicBezTo>
                  <a:cubicBezTo>
                    <a:pt x="123" y="80"/>
                    <a:pt x="126" y="89"/>
                    <a:pt x="131" y="98"/>
                  </a:cubicBezTo>
                  <a:cubicBezTo>
                    <a:pt x="165" y="168"/>
                    <a:pt x="165" y="168"/>
                    <a:pt x="165" y="168"/>
                  </a:cubicBezTo>
                  <a:cubicBezTo>
                    <a:pt x="179" y="128"/>
                    <a:pt x="183" y="83"/>
                    <a:pt x="178" y="33"/>
                  </a:cubicBezTo>
                  <a:cubicBezTo>
                    <a:pt x="177" y="32"/>
                    <a:pt x="177" y="30"/>
                    <a:pt x="178" y="28"/>
                  </a:cubicBezTo>
                  <a:cubicBezTo>
                    <a:pt x="176" y="22"/>
                    <a:pt x="176" y="19"/>
                    <a:pt x="179" y="18"/>
                  </a:cubicBezTo>
                  <a:cubicBezTo>
                    <a:pt x="194" y="12"/>
                    <a:pt x="216" y="8"/>
                    <a:pt x="244" y="4"/>
                  </a:cubicBezTo>
                  <a:cubicBezTo>
                    <a:pt x="247" y="5"/>
                    <a:pt x="249" y="7"/>
                    <a:pt x="249" y="10"/>
                  </a:cubicBezTo>
                  <a:cubicBezTo>
                    <a:pt x="247" y="17"/>
                    <a:pt x="244" y="27"/>
                    <a:pt x="241" y="41"/>
                  </a:cubicBezTo>
                  <a:cubicBezTo>
                    <a:pt x="240" y="47"/>
                    <a:pt x="239" y="52"/>
                    <a:pt x="238" y="55"/>
                  </a:cubicBezTo>
                  <a:lnTo>
                    <a:pt x="346"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4" name="Freeform 89"/>
            <p:cNvSpPr>
              <a:spLocks noEditPoints="1"/>
            </p:cNvSpPr>
            <p:nvPr/>
          </p:nvSpPr>
          <p:spPr bwMode="auto">
            <a:xfrm>
              <a:off x="3907650" y="2478929"/>
              <a:ext cx="260263" cy="240243"/>
            </a:xfrm>
            <a:custGeom>
              <a:avLst/>
              <a:gdLst>
                <a:gd name="T0" fmla="*/ 0 w 512"/>
                <a:gd name="T1" fmla="*/ 265 h 471"/>
                <a:gd name="T2" fmla="*/ 29 w 512"/>
                <a:gd name="T3" fmla="*/ 212 h 471"/>
                <a:gd name="T4" fmla="*/ 74 w 512"/>
                <a:gd name="T5" fmla="*/ 237 h 471"/>
                <a:gd name="T6" fmla="*/ 135 w 512"/>
                <a:gd name="T7" fmla="*/ 222 h 471"/>
                <a:gd name="T8" fmla="*/ 211 w 512"/>
                <a:gd name="T9" fmla="*/ 164 h 471"/>
                <a:gd name="T10" fmla="*/ 142 w 512"/>
                <a:gd name="T11" fmla="*/ 208 h 471"/>
                <a:gd name="T12" fmla="*/ 130 w 512"/>
                <a:gd name="T13" fmla="*/ 124 h 471"/>
                <a:gd name="T14" fmla="*/ 106 w 512"/>
                <a:gd name="T15" fmla="*/ 58 h 471"/>
                <a:gd name="T16" fmla="*/ 130 w 512"/>
                <a:gd name="T17" fmla="*/ 49 h 471"/>
                <a:gd name="T18" fmla="*/ 159 w 512"/>
                <a:gd name="T19" fmla="*/ 67 h 471"/>
                <a:gd name="T20" fmla="*/ 238 w 512"/>
                <a:gd name="T21" fmla="*/ 22 h 471"/>
                <a:gd name="T22" fmla="*/ 240 w 512"/>
                <a:gd name="T23" fmla="*/ 108 h 471"/>
                <a:gd name="T24" fmla="*/ 333 w 512"/>
                <a:gd name="T25" fmla="*/ 39 h 471"/>
                <a:gd name="T26" fmla="*/ 340 w 512"/>
                <a:gd name="T27" fmla="*/ 107 h 471"/>
                <a:gd name="T28" fmla="*/ 408 w 512"/>
                <a:gd name="T29" fmla="*/ 86 h 471"/>
                <a:gd name="T30" fmla="*/ 491 w 512"/>
                <a:gd name="T31" fmla="*/ 184 h 471"/>
                <a:gd name="T32" fmla="*/ 481 w 512"/>
                <a:gd name="T33" fmla="*/ 287 h 471"/>
                <a:gd name="T34" fmla="*/ 440 w 512"/>
                <a:gd name="T35" fmla="*/ 239 h 471"/>
                <a:gd name="T36" fmla="*/ 357 w 512"/>
                <a:gd name="T37" fmla="*/ 185 h 471"/>
                <a:gd name="T38" fmla="*/ 377 w 512"/>
                <a:gd name="T39" fmla="*/ 242 h 471"/>
                <a:gd name="T40" fmla="*/ 399 w 512"/>
                <a:gd name="T41" fmla="*/ 307 h 471"/>
                <a:gd name="T42" fmla="*/ 320 w 512"/>
                <a:gd name="T43" fmla="*/ 258 h 471"/>
                <a:gd name="T44" fmla="*/ 274 w 512"/>
                <a:gd name="T45" fmla="*/ 293 h 471"/>
                <a:gd name="T46" fmla="*/ 414 w 512"/>
                <a:gd name="T47" fmla="*/ 412 h 471"/>
                <a:gd name="T48" fmla="*/ 260 w 512"/>
                <a:gd name="T49" fmla="*/ 399 h 471"/>
                <a:gd name="T50" fmla="*/ 262 w 512"/>
                <a:gd name="T51" fmla="*/ 465 h 471"/>
                <a:gd name="T52" fmla="*/ 248 w 512"/>
                <a:gd name="T53" fmla="*/ 471 h 471"/>
                <a:gd name="T54" fmla="*/ 193 w 512"/>
                <a:gd name="T55" fmla="*/ 455 h 471"/>
                <a:gd name="T56" fmla="*/ 134 w 512"/>
                <a:gd name="T57" fmla="*/ 334 h 471"/>
                <a:gd name="T58" fmla="*/ 172 w 512"/>
                <a:gd name="T59" fmla="*/ 400 h 471"/>
                <a:gd name="T60" fmla="*/ 2 w 512"/>
                <a:gd name="T61" fmla="*/ 344 h 471"/>
                <a:gd name="T62" fmla="*/ 36 w 512"/>
                <a:gd name="T63" fmla="*/ 298 h 471"/>
                <a:gd name="T64" fmla="*/ 87 w 512"/>
                <a:gd name="T65" fmla="*/ 310 h 471"/>
                <a:gd name="T66" fmla="*/ 312 w 512"/>
                <a:gd name="T67" fmla="*/ 162 h 471"/>
                <a:gd name="T68" fmla="*/ 214 w 512"/>
                <a:gd name="T69" fmla="*/ 271 h 471"/>
                <a:gd name="T70" fmla="*/ 161 w 512"/>
                <a:gd name="T71" fmla="*/ 282 h 471"/>
                <a:gd name="T72" fmla="*/ 226 w 512"/>
                <a:gd name="T73" fmla="*/ 27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2" h="471">
                  <a:moveTo>
                    <a:pt x="87" y="310"/>
                  </a:moveTo>
                  <a:cubicBezTo>
                    <a:pt x="0" y="265"/>
                    <a:pt x="0" y="265"/>
                    <a:pt x="0" y="265"/>
                  </a:cubicBezTo>
                  <a:cubicBezTo>
                    <a:pt x="13" y="240"/>
                    <a:pt x="20" y="226"/>
                    <a:pt x="22" y="223"/>
                  </a:cubicBezTo>
                  <a:cubicBezTo>
                    <a:pt x="25" y="217"/>
                    <a:pt x="27" y="214"/>
                    <a:pt x="29" y="212"/>
                  </a:cubicBezTo>
                  <a:cubicBezTo>
                    <a:pt x="32" y="210"/>
                    <a:pt x="36" y="212"/>
                    <a:pt x="42" y="216"/>
                  </a:cubicBezTo>
                  <a:cubicBezTo>
                    <a:pt x="52" y="224"/>
                    <a:pt x="63" y="231"/>
                    <a:pt x="74" y="237"/>
                  </a:cubicBezTo>
                  <a:cubicBezTo>
                    <a:pt x="116" y="259"/>
                    <a:pt x="116" y="259"/>
                    <a:pt x="116" y="259"/>
                  </a:cubicBezTo>
                  <a:cubicBezTo>
                    <a:pt x="135" y="222"/>
                    <a:pt x="135" y="222"/>
                    <a:pt x="135" y="222"/>
                  </a:cubicBezTo>
                  <a:cubicBezTo>
                    <a:pt x="172" y="241"/>
                    <a:pt x="172" y="241"/>
                    <a:pt x="172" y="241"/>
                  </a:cubicBezTo>
                  <a:cubicBezTo>
                    <a:pt x="211" y="164"/>
                    <a:pt x="211" y="164"/>
                    <a:pt x="211" y="164"/>
                  </a:cubicBezTo>
                  <a:cubicBezTo>
                    <a:pt x="175" y="145"/>
                    <a:pt x="175" y="145"/>
                    <a:pt x="175" y="145"/>
                  </a:cubicBezTo>
                  <a:cubicBezTo>
                    <a:pt x="142" y="208"/>
                    <a:pt x="142" y="208"/>
                    <a:pt x="142" y="208"/>
                  </a:cubicBezTo>
                  <a:cubicBezTo>
                    <a:pt x="98" y="186"/>
                    <a:pt x="98" y="186"/>
                    <a:pt x="98" y="186"/>
                  </a:cubicBezTo>
                  <a:cubicBezTo>
                    <a:pt x="130" y="124"/>
                    <a:pt x="130" y="124"/>
                    <a:pt x="130" y="124"/>
                  </a:cubicBezTo>
                  <a:cubicBezTo>
                    <a:pt x="85" y="100"/>
                    <a:pt x="85" y="100"/>
                    <a:pt x="85" y="100"/>
                  </a:cubicBezTo>
                  <a:cubicBezTo>
                    <a:pt x="96" y="78"/>
                    <a:pt x="103" y="64"/>
                    <a:pt x="106" y="58"/>
                  </a:cubicBezTo>
                  <a:cubicBezTo>
                    <a:pt x="110" y="52"/>
                    <a:pt x="113" y="48"/>
                    <a:pt x="115" y="46"/>
                  </a:cubicBezTo>
                  <a:cubicBezTo>
                    <a:pt x="118" y="43"/>
                    <a:pt x="123" y="44"/>
                    <a:pt x="130" y="49"/>
                  </a:cubicBezTo>
                  <a:cubicBezTo>
                    <a:pt x="137" y="55"/>
                    <a:pt x="144" y="59"/>
                    <a:pt x="151" y="62"/>
                  </a:cubicBezTo>
                  <a:cubicBezTo>
                    <a:pt x="159" y="67"/>
                    <a:pt x="159" y="67"/>
                    <a:pt x="159" y="67"/>
                  </a:cubicBezTo>
                  <a:cubicBezTo>
                    <a:pt x="194" y="0"/>
                    <a:pt x="194" y="0"/>
                    <a:pt x="194" y="0"/>
                  </a:cubicBezTo>
                  <a:cubicBezTo>
                    <a:pt x="238" y="22"/>
                    <a:pt x="238" y="22"/>
                    <a:pt x="238" y="22"/>
                  </a:cubicBezTo>
                  <a:cubicBezTo>
                    <a:pt x="203" y="89"/>
                    <a:pt x="203" y="89"/>
                    <a:pt x="203" y="89"/>
                  </a:cubicBezTo>
                  <a:cubicBezTo>
                    <a:pt x="240" y="108"/>
                    <a:pt x="240" y="108"/>
                    <a:pt x="240" y="108"/>
                  </a:cubicBezTo>
                  <a:cubicBezTo>
                    <a:pt x="287" y="16"/>
                    <a:pt x="287" y="16"/>
                    <a:pt x="287" y="16"/>
                  </a:cubicBezTo>
                  <a:cubicBezTo>
                    <a:pt x="333" y="39"/>
                    <a:pt x="333" y="39"/>
                    <a:pt x="333" y="39"/>
                  </a:cubicBezTo>
                  <a:cubicBezTo>
                    <a:pt x="307" y="89"/>
                    <a:pt x="307" y="89"/>
                    <a:pt x="307" y="89"/>
                  </a:cubicBezTo>
                  <a:cubicBezTo>
                    <a:pt x="340" y="107"/>
                    <a:pt x="340" y="107"/>
                    <a:pt x="340" y="107"/>
                  </a:cubicBezTo>
                  <a:cubicBezTo>
                    <a:pt x="363" y="63"/>
                    <a:pt x="363" y="63"/>
                    <a:pt x="363" y="63"/>
                  </a:cubicBezTo>
                  <a:cubicBezTo>
                    <a:pt x="408" y="86"/>
                    <a:pt x="408" y="86"/>
                    <a:pt x="408" y="86"/>
                  </a:cubicBezTo>
                  <a:cubicBezTo>
                    <a:pt x="386" y="130"/>
                    <a:pt x="386" y="130"/>
                    <a:pt x="386" y="130"/>
                  </a:cubicBezTo>
                  <a:cubicBezTo>
                    <a:pt x="491" y="184"/>
                    <a:pt x="491" y="184"/>
                    <a:pt x="491" y="184"/>
                  </a:cubicBezTo>
                  <a:cubicBezTo>
                    <a:pt x="506" y="192"/>
                    <a:pt x="512" y="203"/>
                    <a:pt x="510" y="218"/>
                  </a:cubicBezTo>
                  <a:cubicBezTo>
                    <a:pt x="509" y="231"/>
                    <a:pt x="499" y="254"/>
                    <a:pt x="481" y="287"/>
                  </a:cubicBezTo>
                  <a:cubicBezTo>
                    <a:pt x="455" y="281"/>
                    <a:pt x="435" y="278"/>
                    <a:pt x="422" y="278"/>
                  </a:cubicBezTo>
                  <a:cubicBezTo>
                    <a:pt x="435" y="256"/>
                    <a:pt x="441" y="243"/>
                    <a:pt x="440" y="239"/>
                  </a:cubicBezTo>
                  <a:cubicBezTo>
                    <a:pt x="442" y="233"/>
                    <a:pt x="439" y="227"/>
                    <a:pt x="431" y="223"/>
                  </a:cubicBezTo>
                  <a:cubicBezTo>
                    <a:pt x="357" y="185"/>
                    <a:pt x="357" y="185"/>
                    <a:pt x="357" y="185"/>
                  </a:cubicBezTo>
                  <a:cubicBezTo>
                    <a:pt x="329" y="241"/>
                    <a:pt x="329" y="241"/>
                    <a:pt x="329" y="241"/>
                  </a:cubicBezTo>
                  <a:cubicBezTo>
                    <a:pt x="338" y="241"/>
                    <a:pt x="354" y="242"/>
                    <a:pt x="377" y="242"/>
                  </a:cubicBezTo>
                  <a:cubicBezTo>
                    <a:pt x="390" y="242"/>
                    <a:pt x="397" y="242"/>
                    <a:pt x="398" y="242"/>
                  </a:cubicBezTo>
                  <a:cubicBezTo>
                    <a:pt x="399" y="307"/>
                    <a:pt x="399" y="307"/>
                    <a:pt x="399" y="307"/>
                  </a:cubicBezTo>
                  <a:cubicBezTo>
                    <a:pt x="368" y="306"/>
                    <a:pt x="343" y="306"/>
                    <a:pt x="325" y="307"/>
                  </a:cubicBezTo>
                  <a:cubicBezTo>
                    <a:pt x="320" y="258"/>
                    <a:pt x="320" y="258"/>
                    <a:pt x="320" y="258"/>
                  </a:cubicBezTo>
                  <a:cubicBezTo>
                    <a:pt x="296" y="305"/>
                    <a:pt x="296" y="305"/>
                    <a:pt x="296" y="305"/>
                  </a:cubicBezTo>
                  <a:cubicBezTo>
                    <a:pt x="274" y="293"/>
                    <a:pt x="274" y="293"/>
                    <a:pt x="274" y="293"/>
                  </a:cubicBezTo>
                  <a:cubicBezTo>
                    <a:pt x="270" y="338"/>
                    <a:pt x="270" y="338"/>
                    <a:pt x="270" y="338"/>
                  </a:cubicBezTo>
                  <a:cubicBezTo>
                    <a:pt x="414" y="412"/>
                    <a:pt x="414" y="412"/>
                    <a:pt x="414" y="412"/>
                  </a:cubicBezTo>
                  <a:cubicBezTo>
                    <a:pt x="388" y="464"/>
                    <a:pt x="388" y="464"/>
                    <a:pt x="388" y="464"/>
                  </a:cubicBezTo>
                  <a:cubicBezTo>
                    <a:pt x="260" y="399"/>
                    <a:pt x="260" y="399"/>
                    <a:pt x="260" y="399"/>
                  </a:cubicBezTo>
                  <a:cubicBezTo>
                    <a:pt x="261" y="406"/>
                    <a:pt x="261" y="417"/>
                    <a:pt x="261" y="431"/>
                  </a:cubicBezTo>
                  <a:cubicBezTo>
                    <a:pt x="261" y="447"/>
                    <a:pt x="261" y="458"/>
                    <a:pt x="262" y="465"/>
                  </a:cubicBezTo>
                  <a:cubicBezTo>
                    <a:pt x="262" y="468"/>
                    <a:pt x="260" y="470"/>
                    <a:pt x="257" y="471"/>
                  </a:cubicBezTo>
                  <a:cubicBezTo>
                    <a:pt x="247" y="471"/>
                    <a:pt x="244" y="470"/>
                    <a:pt x="248" y="471"/>
                  </a:cubicBezTo>
                  <a:cubicBezTo>
                    <a:pt x="221" y="469"/>
                    <a:pt x="202" y="466"/>
                    <a:pt x="190" y="465"/>
                  </a:cubicBezTo>
                  <a:cubicBezTo>
                    <a:pt x="193" y="455"/>
                    <a:pt x="193" y="455"/>
                    <a:pt x="193" y="455"/>
                  </a:cubicBezTo>
                  <a:cubicBezTo>
                    <a:pt x="202" y="427"/>
                    <a:pt x="207" y="400"/>
                    <a:pt x="210" y="373"/>
                  </a:cubicBezTo>
                  <a:cubicBezTo>
                    <a:pt x="134" y="334"/>
                    <a:pt x="134" y="334"/>
                    <a:pt x="134" y="334"/>
                  </a:cubicBezTo>
                  <a:cubicBezTo>
                    <a:pt x="121" y="359"/>
                    <a:pt x="121" y="359"/>
                    <a:pt x="121" y="359"/>
                  </a:cubicBezTo>
                  <a:cubicBezTo>
                    <a:pt x="140" y="373"/>
                    <a:pt x="157" y="386"/>
                    <a:pt x="172" y="400"/>
                  </a:cubicBezTo>
                  <a:cubicBezTo>
                    <a:pt x="155" y="415"/>
                    <a:pt x="142" y="427"/>
                    <a:pt x="135" y="436"/>
                  </a:cubicBezTo>
                  <a:cubicBezTo>
                    <a:pt x="98" y="401"/>
                    <a:pt x="53" y="371"/>
                    <a:pt x="2" y="344"/>
                  </a:cubicBezTo>
                  <a:cubicBezTo>
                    <a:pt x="9" y="335"/>
                    <a:pt x="9" y="335"/>
                    <a:pt x="9" y="335"/>
                  </a:cubicBezTo>
                  <a:cubicBezTo>
                    <a:pt x="21" y="320"/>
                    <a:pt x="30" y="308"/>
                    <a:pt x="36" y="298"/>
                  </a:cubicBezTo>
                  <a:cubicBezTo>
                    <a:pt x="50" y="307"/>
                    <a:pt x="64" y="317"/>
                    <a:pt x="78" y="328"/>
                  </a:cubicBezTo>
                  <a:lnTo>
                    <a:pt x="87" y="310"/>
                  </a:lnTo>
                  <a:close/>
                  <a:moveTo>
                    <a:pt x="250" y="283"/>
                  </a:moveTo>
                  <a:cubicBezTo>
                    <a:pt x="312" y="162"/>
                    <a:pt x="312" y="162"/>
                    <a:pt x="312" y="162"/>
                  </a:cubicBezTo>
                  <a:cubicBezTo>
                    <a:pt x="278" y="145"/>
                    <a:pt x="278" y="145"/>
                    <a:pt x="278" y="145"/>
                  </a:cubicBezTo>
                  <a:cubicBezTo>
                    <a:pt x="214" y="271"/>
                    <a:pt x="214" y="271"/>
                    <a:pt x="214" y="271"/>
                  </a:cubicBezTo>
                  <a:cubicBezTo>
                    <a:pt x="177" y="252"/>
                    <a:pt x="177" y="252"/>
                    <a:pt x="177" y="252"/>
                  </a:cubicBezTo>
                  <a:cubicBezTo>
                    <a:pt x="161" y="282"/>
                    <a:pt x="161" y="282"/>
                    <a:pt x="161" y="282"/>
                  </a:cubicBezTo>
                  <a:cubicBezTo>
                    <a:pt x="222" y="313"/>
                    <a:pt x="222" y="313"/>
                    <a:pt x="222" y="313"/>
                  </a:cubicBezTo>
                  <a:cubicBezTo>
                    <a:pt x="226" y="275"/>
                    <a:pt x="226" y="275"/>
                    <a:pt x="226" y="275"/>
                  </a:cubicBezTo>
                  <a:lnTo>
                    <a:pt x="250" y="28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5" name="Freeform 90"/>
            <p:cNvSpPr>
              <a:spLocks noEditPoints="1"/>
            </p:cNvSpPr>
            <p:nvPr/>
          </p:nvSpPr>
          <p:spPr bwMode="auto">
            <a:xfrm>
              <a:off x="4165911" y="2601052"/>
              <a:ext cx="268272" cy="282285"/>
            </a:xfrm>
            <a:custGeom>
              <a:avLst/>
              <a:gdLst>
                <a:gd name="T0" fmla="*/ 144 w 529"/>
                <a:gd name="T1" fmla="*/ 420 h 553"/>
                <a:gd name="T2" fmla="*/ 0 w 529"/>
                <a:gd name="T3" fmla="*/ 346 h 553"/>
                <a:gd name="T4" fmla="*/ 91 w 529"/>
                <a:gd name="T5" fmla="*/ 168 h 553"/>
                <a:gd name="T6" fmla="*/ 235 w 529"/>
                <a:gd name="T7" fmla="*/ 242 h 553"/>
                <a:gd name="T8" fmla="*/ 197 w 529"/>
                <a:gd name="T9" fmla="*/ 316 h 553"/>
                <a:gd name="T10" fmla="*/ 233 w 529"/>
                <a:gd name="T11" fmla="*/ 334 h 553"/>
                <a:gd name="T12" fmla="*/ 274 w 529"/>
                <a:gd name="T13" fmla="*/ 254 h 553"/>
                <a:gd name="T14" fmla="*/ 277 w 529"/>
                <a:gd name="T15" fmla="*/ 251 h 553"/>
                <a:gd name="T16" fmla="*/ 325 w 529"/>
                <a:gd name="T17" fmla="*/ 278 h 553"/>
                <a:gd name="T18" fmla="*/ 422 w 529"/>
                <a:gd name="T19" fmla="*/ 332 h 553"/>
                <a:gd name="T20" fmla="*/ 421 w 529"/>
                <a:gd name="T21" fmla="*/ 427 h 553"/>
                <a:gd name="T22" fmla="*/ 415 w 529"/>
                <a:gd name="T23" fmla="*/ 437 h 553"/>
                <a:gd name="T24" fmla="*/ 360 w 529"/>
                <a:gd name="T25" fmla="*/ 429 h 553"/>
                <a:gd name="T26" fmla="*/ 369 w 529"/>
                <a:gd name="T27" fmla="*/ 370 h 553"/>
                <a:gd name="T28" fmla="*/ 340 w 529"/>
                <a:gd name="T29" fmla="*/ 351 h 553"/>
                <a:gd name="T30" fmla="*/ 295 w 529"/>
                <a:gd name="T31" fmla="*/ 328 h 553"/>
                <a:gd name="T32" fmla="*/ 277 w 529"/>
                <a:gd name="T33" fmla="*/ 363 h 553"/>
                <a:gd name="T34" fmla="*/ 380 w 529"/>
                <a:gd name="T35" fmla="*/ 527 h 553"/>
                <a:gd name="T36" fmla="*/ 328 w 529"/>
                <a:gd name="T37" fmla="*/ 553 h 553"/>
                <a:gd name="T38" fmla="*/ 249 w 529"/>
                <a:gd name="T39" fmla="*/ 417 h 553"/>
                <a:gd name="T40" fmla="*/ 215 w 529"/>
                <a:gd name="T41" fmla="*/ 484 h 553"/>
                <a:gd name="T42" fmla="*/ 168 w 529"/>
                <a:gd name="T43" fmla="*/ 460 h 553"/>
                <a:gd name="T44" fmla="*/ 205 w 529"/>
                <a:gd name="T45" fmla="*/ 388 h 553"/>
                <a:gd name="T46" fmla="*/ 170 w 529"/>
                <a:gd name="T47" fmla="*/ 370 h 553"/>
                <a:gd name="T48" fmla="*/ 144 w 529"/>
                <a:gd name="T49" fmla="*/ 420 h 553"/>
                <a:gd name="T50" fmla="*/ 124 w 529"/>
                <a:gd name="T51" fmla="*/ 342 h 553"/>
                <a:gd name="T52" fmla="*/ 159 w 529"/>
                <a:gd name="T53" fmla="*/ 275 h 553"/>
                <a:gd name="T54" fmla="*/ 109 w 529"/>
                <a:gd name="T55" fmla="*/ 249 h 553"/>
                <a:gd name="T56" fmla="*/ 74 w 529"/>
                <a:gd name="T57" fmla="*/ 316 h 553"/>
                <a:gd name="T58" fmla="*/ 124 w 529"/>
                <a:gd name="T59" fmla="*/ 342 h 553"/>
                <a:gd name="T60" fmla="*/ 134 w 529"/>
                <a:gd name="T61" fmla="*/ 59 h 553"/>
                <a:gd name="T62" fmla="*/ 159 w 529"/>
                <a:gd name="T63" fmla="*/ 14 h 553"/>
                <a:gd name="T64" fmla="*/ 173 w 529"/>
                <a:gd name="T65" fmla="*/ 0 h 553"/>
                <a:gd name="T66" fmla="*/ 180 w 529"/>
                <a:gd name="T67" fmla="*/ 4 h 553"/>
                <a:gd name="T68" fmla="*/ 217 w 529"/>
                <a:gd name="T69" fmla="*/ 31 h 553"/>
                <a:gd name="T70" fmla="*/ 492 w 529"/>
                <a:gd name="T71" fmla="*/ 173 h 553"/>
                <a:gd name="T72" fmla="*/ 528 w 529"/>
                <a:gd name="T73" fmla="*/ 210 h 553"/>
                <a:gd name="T74" fmla="*/ 498 w 529"/>
                <a:gd name="T75" fmla="*/ 284 h 553"/>
                <a:gd name="T76" fmla="*/ 437 w 529"/>
                <a:gd name="T77" fmla="*/ 274 h 553"/>
                <a:gd name="T78" fmla="*/ 453 w 529"/>
                <a:gd name="T79" fmla="*/ 235 h 553"/>
                <a:gd name="T80" fmla="*/ 438 w 529"/>
                <a:gd name="T81" fmla="*/ 215 h 553"/>
                <a:gd name="T82" fmla="*/ 134 w 529"/>
                <a:gd name="T83" fmla="*/ 59 h 553"/>
                <a:gd name="T84" fmla="*/ 140 w 529"/>
                <a:gd name="T85" fmla="*/ 159 h 553"/>
                <a:gd name="T86" fmla="*/ 174 w 529"/>
                <a:gd name="T87" fmla="*/ 105 h 553"/>
                <a:gd name="T88" fmla="*/ 183 w 529"/>
                <a:gd name="T89" fmla="*/ 109 h 553"/>
                <a:gd name="T90" fmla="*/ 214 w 529"/>
                <a:gd name="T91" fmla="*/ 131 h 553"/>
                <a:gd name="T92" fmla="*/ 410 w 529"/>
                <a:gd name="T93" fmla="*/ 232 h 553"/>
                <a:gd name="T94" fmla="*/ 383 w 529"/>
                <a:gd name="T95" fmla="*/ 284 h 553"/>
                <a:gd name="T96" fmla="*/ 140 w 529"/>
                <a:gd name="T97" fmla="*/ 159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9" h="553">
                  <a:moveTo>
                    <a:pt x="144" y="420"/>
                  </a:moveTo>
                  <a:cubicBezTo>
                    <a:pt x="0" y="346"/>
                    <a:pt x="0" y="346"/>
                    <a:pt x="0" y="346"/>
                  </a:cubicBezTo>
                  <a:cubicBezTo>
                    <a:pt x="91" y="168"/>
                    <a:pt x="91" y="168"/>
                    <a:pt x="91" y="168"/>
                  </a:cubicBezTo>
                  <a:cubicBezTo>
                    <a:pt x="235" y="242"/>
                    <a:pt x="235" y="242"/>
                    <a:pt x="235" y="242"/>
                  </a:cubicBezTo>
                  <a:cubicBezTo>
                    <a:pt x="197" y="316"/>
                    <a:pt x="197" y="316"/>
                    <a:pt x="197" y="316"/>
                  </a:cubicBezTo>
                  <a:cubicBezTo>
                    <a:pt x="233" y="334"/>
                    <a:pt x="233" y="334"/>
                    <a:pt x="233" y="334"/>
                  </a:cubicBezTo>
                  <a:cubicBezTo>
                    <a:pt x="274" y="254"/>
                    <a:pt x="274" y="254"/>
                    <a:pt x="274" y="254"/>
                  </a:cubicBezTo>
                  <a:cubicBezTo>
                    <a:pt x="275" y="251"/>
                    <a:pt x="276" y="251"/>
                    <a:pt x="277" y="251"/>
                  </a:cubicBezTo>
                  <a:cubicBezTo>
                    <a:pt x="288" y="257"/>
                    <a:pt x="305" y="266"/>
                    <a:pt x="325" y="278"/>
                  </a:cubicBezTo>
                  <a:cubicBezTo>
                    <a:pt x="368" y="301"/>
                    <a:pt x="401" y="320"/>
                    <a:pt x="422" y="332"/>
                  </a:cubicBezTo>
                  <a:cubicBezTo>
                    <a:pt x="452" y="343"/>
                    <a:pt x="451" y="375"/>
                    <a:pt x="421" y="427"/>
                  </a:cubicBezTo>
                  <a:cubicBezTo>
                    <a:pt x="418" y="431"/>
                    <a:pt x="416" y="434"/>
                    <a:pt x="415" y="437"/>
                  </a:cubicBezTo>
                  <a:cubicBezTo>
                    <a:pt x="395" y="430"/>
                    <a:pt x="376" y="428"/>
                    <a:pt x="360" y="429"/>
                  </a:cubicBezTo>
                  <a:cubicBezTo>
                    <a:pt x="383" y="396"/>
                    <a:pt x="386" y="376"/>
                    <a:pt x="369" y="370"/>
                  </a:cubicBezTo>
                  <a:cubicBezTo>
                    <a:pt x="360" y="365"/>
                    <a:pt x="351" y="358"/>
                    <a:pt x="340" y="351"/>
                  </a:cubicBezTo>
                  <a:cubicBezTo>
                    <a:pt x="329" y="346"/>
                    <a:pt x="314" y="338"/>
                    <a:pt x="295" y="328"/>
                  </a:cubicBezTo>
                  <a:cubicBezTo>
                    <a:pt x="277" y="363"/>
                    <a:pt x="277" y="363"/>
                    <a:pt x="277" y="363"/>
                  </a:cubicBezTo>
                  <a:cubicBezTo>
                    <a:pt x="328" y="398"/>
                    <a:pt x="362" y="453"/>
                    <a:pt x="380" y="527"/>
                  </a:cubicBezTo>
                  <a:cubicBezTo>
                    <a:pt x="364" y="530"/>
                    <a:pt x="347" y="539"/>
                    <a:pt x="328" y="553"/>
                  </a:cubicBezTo>
                  <a:cubicBezTo>
                    <a:pt x="317" y="492"/>
                    <a:pt x="291" y="447"/>
                    <a:pt x="249" y="417"/>
                  </a:cubicBezTo>
                  <a:cubicBezTo>
                    <a:pt x="215" y="484"/>
                    <a:pt x="215" y="484"/>
                    <a:pt x="215" y="484"/>
                  </a:cubicBezTo>
                  <a:cubicBezTo>
                    <a:pt x="168" y="460"/>
                    <a:pt x="168" y="460"/>
                    <a:pt x="168" y="460"/>
                  </a:cubicBezTo>
                  <a:cubicBezTo>
                    <a:pt x="205" y="388"/>
                    <a:pt x="205" y="388"/>
                    <a:pt x="205" y="388"/>
                  </a:cubicBezTo>
                  <a:cubicBezTo>
                    <a:pt x="170" y="370"/>
                    <a:pt x="170" y="370"/>
                    <a:pt x="170" y="370"/>
                  </a:cubicBezTo>
                  <a:lnTo>
                    <a:pt x="144" y="420"/>
                  </a:lnTo>
                  <a:close/>
                  <a:moveTo>
                    <a:pt x="124" y="342"/>
                  </a:moveTo>
                  <a:cubicBezTo>
                    <a:pt x="159" y="275"/>
                    <a:pt x="159" y="275"/>
                    <a:pt x="159" y="275"/>
                  </a:cubicBezTo>
                  <a:cubicBezTo>
                    <a:pt x="109" y="249"/>
                    <a:pt x="109" y="249"/>
                    <a:pt x="109" y="249"/>
                  </a:cubicBezTo>
                  <a:cubicBezTo>
                    <a:pt x="74" y="316"/>
                    <a:pt x="74" y="316"/>
                    <a:pt x="74" y="316"/>
                  </a:cubicBezTo>
                  <a:lnTo>
                    <a:pt x="124" y="342"/>
                  </a:lnTo>
                  <a:close/>
                  <a:moveTo>
                    <a:pt x="134" y="59"/>
                  </a:moveTo>
                  <a:cubicBezTo>
                    <a:pt x="147" y="35"/>
                    <a:pt x="155" y="20"/>
                    <a:pt x="159" y="14"/>
                  </a:cubicBezTo>
                  <a:cubicBezTo>
                    <a:pt x="165" y="6"/>
                    <a:pt x="170" y="1"/>
                    <a:pt x="173" y="0"/>
                  </a:cubicBezTo>
                  <a:cubicBezTo>
                    <a:pt x="175" y="0"/>
                    <a:pt x="177" y="1"/>
                    <a:pt x="180" y="4"/>
                  </a:cubicBezTo>
                  <a:cubicBezTo>
                    <a:pt x="189" y="14"/>
                    <a:pt x="201" y="23"/>
                    <a:pt x="217" y="31"/>
                  </a:cubicBezTo>
                  <a:cubicBezTo>
                    <a:pt x="492" y="173"/>
                    <a:pt x="492" y="173"/>
                    <a:pt x="492" y="173"/>
                  </a:cubicBezTo>
                  <a:cubicBezTo>
                    <a:pt x="516" y="184"/>
                    <a:pt x="528" y="196"/>
                    <a:pt x="528" y="210"/>
                  </a:cubicBezTo>
                  <a:cubicBezTo>
                    <a:pt x="529" y="224"/>
                    <a:pt x="519" y="248"/>
                    <a:pt x="498" y="284"/>
                  </a:cubicBezTo>
                  <a:cubicBezTo>
                    <a:pt x="480" y="278"/>
                    <a:pt x="460" y="274"/>
                    <a:pt x="437" y="274"/>
                  </a:cubicBezTo>
                  <a:cubicBezTo>
                    <a:pt x="449" y="255"/>
                    <a:pt x="454" y="242"/>
                    <a:pt x="453" y="235"/>
                  </a:cubicBezTo>
                  <a:cubicBezTo>
                    <a:pt x="454" y="228"/>
                    <a:pt x="449" y="221"/>
                    <a:pt x="438" y="215"/>
                  </a:cubicBezTo>
                  <a:lnTo>
                    <a:pt x="134" y="59"/>
                  </a:lnTo>
                  <a:close/>
                  <a:moveTo>
                    <a:pt x="140" y="159"/>
                  </a:moveTo>
                  <a:cubicBezTo>
                    <a:pt x="157" y="121"/>
                    <a:pt x="168" y="103"/>
                    <a:pt x="174" y="105"/>
                  </a:cubicBezTo>
                  <a:cubicBezTo>
                    <a:pt x="176" y="104"/>
                    <a:pt x="179" y="106"/>
                    <a:pt x="183" y="109"/>
                  </a:cubicBezTo>
                  <a:cubicBezTo>
                    <a:pt x="192" y="118"/>
                    <a:pt x="203" y="126"/>
                    <a:pt x="214" y="131"/>
                  </a:cubicBezTo>
                  <a:cubicBezTo>
                    <a:pt x="410" y="232"/>
                    <a:pt x="410" y="232"/>
                    <a:pt x="410" y="232"/>
                  </a:cubicBezTo>
                  <a:cubicBezTo>
                    <a:pt x="383" y="284"/>
                    <a:pt x="383" y="284"/>
                    <a:pt x="383" y="284"/>
                  </a:cubicBezTo>
                  <a:lnTo>
                    <a:pt x="140" y="15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6" name="Freeform 91"/>
            <p:cNvSpPr>
              <a:spLocks noEditPoints="1"/>
            </p:cNvSpPr>
            <p:nvPr/>
          </p:nvSpPr>
          <p:spPr bwMode="auto">
            <a:xfrm>
              <a:off x="4448197" y="2761214"/>
              <a:ext cx="210213" cy="234237"/>
            </a:xfrm>
            <a:custGeom>
              <a:avLst/>
              <a:gdLst>
                <a:gd name="T0" fmla="*/ 209 w 412"/>
                <a:gd name="T1" fmla="*/ 73 h 458"/>
                <a:gd name="T2" fmla="*/ 176 w 412"/>
                <a:gd name="T3" fmla="*/ 87 h 458"/>
                <a:gd name="T4" fmla="*/ 139 w 412"/>
                <a:gd name="T5" fmla="*/ 171 h 458"/>
                <a:gd name="T6" fmla="*/ 149 w 412"/>
                <a:gd name="T7" fmla="*/ 182 h 458"/>
                <a:gd name="T8" fmla="*/ 155 w 412"/>
                <a:gd name="T9" fmla="*/ 187 h 458"/>
                <a:gd name="T10" fmla="*/ 250 w 412"/>
                <a:gd name="T11" fmla="*/ 0 h 458"/>
                <a:gd name="T12" fmla="*/ 294 w 412"/>
                <a:gd name="T13" fmla="*/ 23 h 458"/>
                <a:gd name="T14" fmla="*/ 243 w 412"/>
                <a:gd name="T15" fmla="*/ 122 h 458"/>
                <a:gd name="T16" fmla="*/ 355 w 412"/>
                <a:gd name="T17" fmla="*/ 37 h 458"/>
                <a:gd name="T18" fmla="*/ 394 w 412"/>
                <a:gd name="T19" fmla="*/ 97 h 458"/>
                <a:gd name="T20" fmla="*/ 208 w 412"/>
                <a:gd name="T21" fmla="*/ 186 h 458"/>
                <a:gd name="T22" fmla="*/ 184 w 412"/>
                <a:gd name="T23" fmla="*/ 233 h 458"/>
                <a:gd name="T24" fmla="*/ 214 w 412"/>
                <a:gd name="T25" fmla="*/ 328 h 458"/>
                <a:gd name="T26" fmla="*/ 207 w 412"/>
                <a:gd name="T27" fmla="*/ 201 h 458"/>
                <a:gd name="T28" fmla="*/ 254 w 412"/>
                <a:gd name="T29" fmla="*/ 191 h 458"/>
                <a:gd name="T30" fmla="*/ 262 w 412"/>
                <a:gd name="T31" fmla="*/ 361 h 458"/>
                <a:gd name="T32" fmla="*/ 255 w 412"/>
                <a:gd name="T33" fmla="*/ 362 h 458"/>
                <a:gd name="T34" fmla="*/ 218 w 412"/>
                <a:gd name="T35" fmla="*/ 368 h 458"/>
                <a:gd name="T36" fmla="*/ 224 w 412"/>
                <a:gd name="T37" fmla="*/ 431 h 458"/>
                <a:gd name="T38" fmla="*/ 163 w 412"/>
                <a:gd name="T39" fmla="*/ 446 h 458"/>
                <a:gd name="T40" fmla="*/ 149 w 412"/>
                <a:gd name="T41" fmla="*/ 301 h 458"/>
                <a:gd name="T42" fmla="*/ 99 w 412"/>
                <a:gd name="T43" fmla="*/ 398 h 458"/>
                <a:gd name="T44" fmla="*/ 55 w 412"/>
                <a:gd name="T45" fmla="*/ 376 h 458"/>
                <a:gd name="T46" fmla="*/ 121 w 412"/>
                <a:gd name="T47" fmla="*/ 248 h 458"/>
                <a:gd name="T48" fmla="*/ 110 w 412"/>
                <a:gd name="T49" fmla="*/ 236 h 458"/>
                <a:gd name="T50" fmla="*/ 95 w 412"/>
                <a:gd name="T51" fmla="*/ 266 h 458"/>
                <a:gd name="T52" fmla="*/ 84 w 412"/>
                <a:gd name="T53" fmla="*/ 286 h 458"/>
                <a:gd name="T54" fmla="*/ 75 w 412"/>
                <a:gd name="T55" fmla="*/ 307 h 458"/>
                <a:gd name="T56" fmla="*/ 50 w 412"/>
                <a:gd name="T57" fmla="*/ 299 h 458"/>
                <a:gd name="T58" fmla="*/ 27 w 412"/>
                <a:gd name="T59" fmla="*/ 291 h 458"/>
                <a:gd name="T60" fmla="*/ 39 w 412"/>
                <a:gd name="T61" fmla="*/ 246 h 458"/>
                <a:gd name="T62" fmla="*/ 34 w 412"/>
                <a:gd name="T63" fmla="*/ 227 h 458"/>
                <a:gd name="T64" fmla="*/ 33 w 412"/>
                <a:gd name="T65" fmla="*/ 222 h 458"/>
                <a:gd name="T66" fmla="*/ 0 w 412"/>
                <a:gd name="T67" fmla="*/ 166 h 458"/>
                <a:gd name="T68" fmla="*/ 31 w 412"/>
                <a:gd name="T69" fmla="*/ 130 h 458"/>
                <a:gd name="T70" fmla="*/ 51 w 412"/>
                <a:gd name="T71" fmla="*/ 108 h 458"/>
                <a:gd name="T72" fmla="*/ 55 w 412"/>
                <a:gd name="T73" fmla="*/ 116 h 458"/>
                <a:gd name="T74" fmla="*/ 79 w 412"/>
                <a:gd name="T75" fmla="*/ 190 h 458"/>
                <a:gd name="T76" fmla="*/ 100 w 412"/>
                <a:gd name="T77" fmla="*/ 144 h 458"/>
                <a:gd name="T78" fmla="*/ 118 w 412"/>
                <a:gd name="T79" fmla="*/ 109 h 458"/>
                <a:gd name="T80" fmla="*/ 107 w 412"/>
                <a:gd name="T81" fmla="*/ 114 h 458"/>
                <a:gd name="T82" fmla="*/ 83 w 412"/>
                <a:gd name="T83" fmla="*/ 124 h 458"/>
                <a:gd name="T84" fmla="*/ 72 w 412"/>
                <a:gd name="T85" fmla="*/ 70 h 458"/>
                <a:gd name="T86" fmla="*/ 194 w 412"/>
                <a:gd name="T87" fmla="*/ 18 h 458"/>
                <a:gd name="T88" fmla="*/ 209 w 412"/>
                <a:gd name="T89" fmla="*/ 73 h 458"/>
                <a:gd name="T90" fmla="*/ 325 w 412"/>
                <a:gd name="T91" fmla="*/ 173 h 458"/>
                <a:gd name="T92" fmla="*/ 308 w 412"/>
                <a:gd name="T93" fmla="*/ 412 h 458"/>
                <a:gd name="T94" fmla="*/ 297 w 412"/>
                <a:gd name="T95" fmla="*/ 413 h 458"/>
                <a:gd name="T96" fmla="*/ 251 w 412"/>
                <a:gd name="T97" fmla="*/ 419 h 458"/>
                <a:gd name="T98" fmla="*/ 270 w 412"/>
                <a:gd name="T99" fmla="*/ 193 h 458"/>
                <a:gd name="T100" fmla="*/ 325 w 412"/>
                <a:gd name="T101" fmla="*/ 173 h 458"/>
                <a:gd name="T102" fmla="*/ 399 w 412"/>
                <a:gd name="T103" fmla="*/ 136 h 458"/>
                <a:gd name="T104" fmla="*/ 405 w 412"/>
                <a:gd name="T105" fmla="*/ 303 h 458"/>
                <a:gd name="T106" fmla="*/ 356 w 412"/>
                <a:gd name="T107" fmla="*/ 458 h 458"/>
                <a:gd name="T108" fmla="*/ 310 w 412"/>
                <a:gd name="T109" fmla="*/ 458 h 458"/>
                <a:gd name="T110" fmla="*/ 299 w 412"/>
                <a:gd name="T111" fmla="*/ 458 h 458"/>
                <a:gd name="T112" fmla="*/ 306 w 412"/>
                <a:gd name="T113" fmla="*/ 441 h 458"/>
                <a:gd name="T114" fmla="*/ 350 w 412"/>
                <a:gd name="T115" fmla="*/ 317 h 458"/>
                <a:gd name="T116" fmla="*/ 338 w 412"/>
                <a:gd name="T117" fmla="*/ 160 h 458"/>
                <a:gd name="T118" fmla="*/ 375 w 412"/>
                <a:gd name="T119" fmla="*/ 145 h 458"/>
                <a:gd name="T120" fmla="*/ 397 w 412"/>
                <a:gd name="T121" fmla="*/ 136 h 458"/>
                <a:gd name="T122" fmla="*/ 399 w 412"/>
                <a:gd name="T123" fmla="*/ 136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2" h="458">
                  <a:moveTo>
                    <a:pt x="209" y="73"/>
                  </a:moveTo>
                  <a:cubicBezTo>
                    <a:pt x="201" y="75"/>
                    <a:pt x="189" y="80"/>
                    <a:pt x="176" y="87"/>
                  </a:cubicBezTo>
                  <a:cubicBezTo>
                    <a:pt x="163" y="115"/>
                    <a:pt x="151" y="143"/>
                    <a:pt x="139" y="171"/>
                  </a:cubicBezTo>
                  <a:cubicBezTo>
                    <a:pt x="142" y="173"/>
                    <a:pt x="145" y="177"/>
                    <a:pt x="149" y="182"/>
                  </a:cubicBezTo>
                  <a:cubicBezTo>
                    <a:pt x="152" y="184"/>
                    <a:pt x="153" y="186"/>
                    <a:pt x="155" y="187"/>
                  </a:cubicBezTo>
                  <a:cubicBezTo>
                    <a:pt x="250" y="0"/>
                    <a:pt x="250" y="0"/>
                    <a:pt x="250" y="0"/>
                  </a:cubicBezTo>
                  <a:cubicBezTo>
                    <a:pt x="294" y="23"/>
                    <a:pt x="294" y="23"/>
                    <a:pt x="294" y="23"/>
                  </a:cubicBezTo>
                  <a:cubicBezTo>
                    <a:pt x="243" y="122"/>
                    <a:pt x="243" y="122"/>
                    <a:pt x="243" y="122"/>
                  </a:cubicBezTo>
                  <a:cubicBezTo>
                    <a:pt x="284" y="111"/>
                    <a:pt x="321" y="82"/>
                    <a:pt x="355" y="37"/>
                  </a:cubicBezTo>
                  <a:cubicBezTo>
                    <a:pt x="365" y="58"/>
                    <a:pt x="378" y="78"/>
                    <a:pt x="394" y="97"/>
                  </a:cubicBezTo>
                  <a:cubicBezTo>
                    <a:pt x="330" y="154"/>
                    <a:pt x="268" y="184"/>
                    <a:pt x="208" y="186"/>
                  </a:cubicBezTo>
                  <a:cubicBezTo>
                    <a:pt x="184" y="233"/>
                    <a:pt x="184" y="233"/>
                    <a:pt x="184" y="233"/>
                  </a:cubicBezTo>
                  <a:cubicBezTo>
                    <a:pt x="201" y="274"/>
                    <a:pt x="211" y="305"/>
                    <a:pt x="214" y="328"/>
                  </a:cubicBezTo>
                  <a:cubicBezTo>
                    <a:pt x="214" y="282"/>
                    <a:pt x="212" y="240"/>
                    <a:pt x="207" y="201"/>
                  </a:cubicBezTo>
                  <a:cubicBezTo>
                    <a:pt x="220" y="198"/>
                    <a:pt x="236" y="194"/>
                    <a:pt x="254" y="191"/>
                  </a:cubicBezTo>
                  <a:cubicBezTo>
                    <a:pt x="262" y="249"/>
                    <a:pt x="265" y="306"/>
                    <a:pt x="262" y="361"/>
                  </a:cubicBezTo>
                  <a:cubicBezTo>
                    <a:pt x="256" y="362"/>
                    <a:pt x="254" y="362"/>
                    <a:pt x="255" y="362"/>
                  </a:cubicBezTo>
                  <a:cubicBezTo>
                    <a:pt x="242" y="363"/>
                    <a:pt x="230" y="365"/>
                    <a:pt x="218" y="368"/>
                  </a:cubicBezTo>
                  <a:cubicBezTo>
                    <a:pt x="222" y="388"/>
                    <a:pt x="224" y="409"/>
                    <a:pt x="224" y="431"/>
                  </a:cubicBezTo>
                  <a:cubicBezTo>
                    <a:pt x="205" y="433"/>
                    <a:pt x="184" y="438"/>
                    <a:pt x="163" y="446"/>
                  </a:cubicBezTo>
                  <a:cubicBezTo>
                    <a:pt x="170" y="389"/>
                    <a:pt x="165" y="340"/>
                    <a:pt x="149" y="301"/>
                  </a:cubicBezTo>
                  <a:cubicBezTo>
                    <a:pt x="99" y="398"/>
                    <a:pt x="99" y="398"/>
                    <a:pt x="99" y="398"/>
                  </a:cubicBezTo>
                  <a:cubicBezTo>
                    <a:pt x="55" y="376"/>
                    <a:pt x="55" y="376"/>
                    <a:pt x="55" y="376"/>
                  </a:cubicBezTo>
                  <a:cubicBezTo>
                    <a:pt x="121" y="248"/>
                    <a:pt x="121" y="248"/>
                    <a:pt x="121" y="248"/>
                  </a:cubicBezTo>
                  <a:cubicBezTo>
                    <a:pt x="110" y="236"/>
                    <a:pt x="110" y="236"/>
                    <a:pt x="110" y="236"/>
                  </a:cubicBezTo>
                  <a:cubicBezTo>
                    <a:pt x="95" y="266"/>
                    <a:pt x="95" y="266"/>
                    <a:pt x="95" y="266"/>
                  </a:cubicBezTo>
                  <a:cubicBezTo>
                    <a:pt x="92" y="271"/>
                    <a:pt x="89" y="277"/>
                    <a:pt x="84" y="286"/>
                  </a:cubicBezTo>
                  <a:cubicBezTo>
                    <a:pt x="81" y="296"/>
                    <a:pt x="78" y="303"/>
                    <a:pt x="75" y="307"/>
                  </a:cubicBezTo>
                  <a:cubicBezTo>
                    <a:pt x="70" y="305"/>
                    <a:pt x="61" y="302"/>
                    <a:pt x="50" y="299"/>
                  </a:cubicBezTo>
                  <a:cubicBezTo>
                    <a:pt x="40" y="296"/>
                    <a:pt x="32" y="294"/>
                    <a:pt x="27" y="291"/>
                  </a:cubicBezTo>
                  <a:cubicBezTo>
                    <a:pt x="35" y="274"/>
                    <a:pt x="40" y="259"/>
                    <a:pt x="39" y="246"/>
                  </a:cubicBezTo>
                  <a:cubicBezTo>
                    <a:pt x="39" y="242"/>
                    <a:pt x="37" y="235"/>
                    <a:pt x="34" y="227"/>
                  </a:cubicBezTo>
                  <a:cubicBezTo>
                    <a:pt x="34" y="225"/>
                    <a:pt x="33" y="223"/>
                    <a:pt x="33" y="222"/>
                  </a:cubicBezTo>
                  <a:cubicBezTo>
                    <a:pt x="26" y="201"/>
                    <a:pt x="15" y="183"/>
                    <a:pt x="0" y="166"/>
                  </a:cubicBezTo>
                  <a:cubicBezTo>
                    <a:pt x="6" y="159"/>
                    <a:pt x="17" y="146"/>
                    <a:pt x="31" y="130"/>
                  </a:cubicBezTo>
                  <a:cubicBezTo>
                    <a:pt x="45" y="114"/>
                    <a:pt x="51" y="107"/>
                    <a:pt x="51" y="108"/>
                  </a:cubicBezTo>
                  <a:cubicBezTo>
                    <a:pt x="55" y="116"/>
                    <a:pt x="55" y="116"/>
                    <a:pt x="55" y="116"/>
                  </a:cubicBezTo>
                  <a:cubicBezTo>
                    <a:pt x="60" y="139"/>
                    <a:pt x="68" y="164"/>
                    <a:pt x="79" y="190"/>
                  </a:cubicBezTo>
                  <a:cubicBezTo>
                    <a:pt x="85" y="178"/>
                    <a:pt x="92" y="162"/>
                    <a:pt x="100" y="144"/>
                  </a:cubicBezTo>
                  <a:cubicBezTo>
                    <a:pt x="108" y="128"/>
                    <a:pt x="114" y="117"/>
                    <a:pt x="118" y="109"/>
                  </a:cubicBezTo>
                  <a:cubicBezTo>
                    <a:pt x="116" y="110"/>
                    <a:pt x="112" y="112"/>
                    <a:pt x="107" y="114"/>
                  </a:cubicBezTo>
                  <a:cubicBezTo>
                    <a:pt x="103" y="114"/>
                    <a:pt x="95" y="118"/>
                    <a:pt x="83" y="124"/>
                  </a:cubicBezTo>
                  <a:cubicBezTo>
                    <a:pt x="79" y="106"/>
                    <a:pt x="76" y="88"/>
                    <a:pt x="72" y="70"/>
                  </a:cubicBezTo>
                  <a:cubicBezTo>
                    <a:pt x="117" y="49"/>
                    <a:pt x="158" y="32"/>
                    <a:pt x="194" y="18"/>
                  </a:cubicBezTo>
                  <a:lnTo>
                    <a:pt x="209" y="73"/>
                  </a:lnTo>
                  <a:close/>
                  <a:moveTo>
                    <a:pt x="325" y="173"/>
                  </a:moveTo>
                  <a:cubicBezTo>
                    <a:pt x="343" y="240"/>
                    <a:pt x="337" y="320"/>
                    <a:pt x="308" y="412"/>
                  </a:cubicBezTo>
                  <a:cubicBezTo>
                    <a:pt x="305" y="412"/>
                    <a:pt x="302" y="412"/>
                    <a:pt x="297" y="413"/>
                  </a:cubicBezTo>
                  <a:cubicBezTo>
                    <a:pt x="286" y="413"/>
                    <a:pt x="271" y="415"/>
                    <a:pt x="251" y="419"/>
                  </a:cubicBezTo>
                  <a:cubicBezTo>
                    <a:pt x="289" y="328"/>
                    <a:pt x="295" y="252"/>
                    <a:pt x="270" y="193"/>
                  </a:cubicBezTo>
                  <a:cubicBezTo>
                    <a:pt x="288" y="186"/>
                    <a:pt x="307" y="179"/>
                    <a:pt x="325" y="173"/>
                  </a:cubicBezTo>
                  <a:moveTo>
                    <a:pt x="399" y="136"/>
                  </a:moveTo>
                  <a:cubicBezTo>
                    <a:pt x="410" y="197"/>
                    <a:pt x="412" y="253"/>
                    <a:pt x="405" y="303"/>
                  </a:cubicBezTo>
                  <a:cubicBezTo>
                    <a:pt x="398" y="349"/>
                    <a:pt x="382" y="401"/>
                    <a:pt x="356" y="458"/>
                  </a:cubicBezTo>
                  <a:cubicBezTo>
                    <a:pt x="346" y="456"/>
                    <a:pt x="331" y="456"/>
                    <a:pt x="310" y="458"/>
                  </a:cubicBezTo>
                  <a:cubicBezTo>
                    <a:pt x="305" y="458"/>
                    <a:pt x="302" y="458"/>
                    <a:pt x="299" y="458"/>
                  </a:cubicBezTo>
                  <a:cubicBezTo>
                    <a:pt x="301" y="455"/>
                    <a:pt x="303" y="449"/>
                    <a:pt x="306" y="441"/>
                  </a:cubicBezTo>
                  <a:cubicBezTo>
                    <a:pt x="331" y="389"/>
                    <a:pt x="346" y="348"/>
                    <a:pt x="350" y="317"/>
                  </a:cubicBezTo>
                  <a:cubicBezTo>
                    <a:pt x="360" y="266"/>
                    <a:pt x="356" y="213"/>
                    <a:pt x="338" y="160"/>
                  </a:cubicBezTo>
                  <a:cubicBezTo>
                    <a:pt x="346" y="158"/>
                    <a:pt x="359" y="153"/>
                    <a:pt x="375" y="145"/>
                  </a:cubicBezTo>
                  <a:cubicBezTo>
                    <a:pt x="385" y="140"/>
                    <a:pt x="392" y="137"/>
                    <a:pt x="397" y="136"/>
                  </a:cubicBezTo>
                  <a:lnTo>
                    <a:pt x="399" y="1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7" name="Freeform 92"/>
            <p:cNvSpPr>
              <a:spLocks noEditPoints="1"/>
            </p:cNvSpPr>
            <p:nvPr/>
          </p:nvSpPr>
          <p:spPr bwMode="auto">
            <a:xfrm>
              <a:off x="4700452" y="2887342"/>
              <a:ext cx="248251" cy="242245"/>
            </a:xfrm>
            <a:custGeom>
              <a:avLst/>
              <a:gdLst>
                <a:gd name="T0" fmla="*/ 192 w 486"/>
                <a:gd name="T1" fmla="*/ 357 h 476"/>
                <a:gd name="T2" fmla="*/ 0 w 486"/>
                <a:gd name="T3" fmla="*/ 244 h 476"/>
                <a:gd name="T4" fmla="*/ 12 w 486"/>
                <a:gd name="T5" fmla="*/ 220 h 476"/>
                <a:gd name="T6" fmla="*/ 29 w 486"/>
                <a:gd name="T7" fmla="*/ 193 h 476"/>
                <a:gd name="T8" fmla="*/ 38 w 486"/>
                <a:gd name="T9" fmla="*/ 187 h 476"/>
                <a:gd name="T10" fmla="*/ 77 w 486"/>
                <a:gd name="T11" fmla="*/ 218 h 476"/>
                <a:gd name="T12" fmla="*/ 190 w 486"/>
                <a:gd name="T13" fmla="*/ 0 h 476"/>
                <a:gd name="T14" fmla="*/ 240 w 486"/>
                <a:gd name="T15" fmla="*/ 26 h 476"/>
                <a:gd name="T16" fmla="*/ 125 w 486"/>
                <a:gd name="T17" fmla="*/ 249 h 476"/>
                <a:gd name="T18" fmla="*/ 170 w 486"/>
                <a:gd name="T19" fmla="*/ 274 h 476"/>
                <a:gd name="T20" fmla="*/ 280 w 486"/>
                <a:gd name="T21" fmla="*/ 59 h 476"/>
                <a:gd name="T22" fmla="*/ 344 w 486"/>
                <a:gd name="T23" fmla="*/ 96 h 476"/>
                <a:gd name="T24" fmla="*/ 440 w 486"/>
                <a:gd name="T25" fmla="*/ 152 h 476"/>
                <a:gd name="T26" fmla="*/ 483 w 486"/>
                <a:gd name="T27" fmla="*/ 201 h 476"/>
                <a:gd name="T28" fmla="*/ 461 w 486"/>
                <a:gd name="T29" fmla="*/ 294 h 476"/>
                <a:gd name="T30" fmla="*/ 444 w 486"/>
                <a:gd name="T31" fmla="*/ 292 h 476"/>
                <a:gd name="T32" fmla="*/ 391 w 486"/>
                <a:gd name="T33" fmla="*/ 286 h 476"/>
                <a:gd name="T34" fmla="*/ 415 w 486"/>
                <a:gd name="T35" fmla="*/ 230 h 476"/>
                <a:gd name="T36" fmla="*/ 391 w 486"/>
                <a:gd name="T37" fmla="*/ 203 h 476"/>
                <a:gd name="T38" fmla="*/ 300 w 486"/>
                <a:gd name="T39" fmla="*/ 148 h 476"/>
                <a:gd name="T40" fmla="*/ 192 w 486"/>
                <a:gd name="T41" fmla="*/ 357 h 476"/>
                <a:gd name="T42" fmla="*/ 193 w 486"/>
                <a:gd name="T43" fmla="*/ 451 h 476"/>
                <a:gd name="T44" fmla="*/ 321 w 486"/>
                <a:gd name="T45" fmla="*/ 201 h 476"/>
                <a:gd name="T46" fmla="*/ 370 w 486"/>
                <a:gd name="T47" fmla="*/ 226 h 476"/>
                <a:gd name="T48" fmla="*/ 241 w 486"/>
                <a:gd name="T49" fmla="*/ 476 h 476"/>
                <a:gd name="T50" fmla="*/ 193 w 486"/>
                <a:gd name="T51" fmla="*/ 45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6" h="476">
                  <a:moveTo>
                    <a:pt x="192" y="357"/>
                  </a:moveTo>
                  <a:cubicBezTo>
                    <a:pt x="130" y="320"/>
                    <a:pt x="66" y="282"/>
                    <a:pt x="0" y="244"/>
                  </a:cubicBezTo>
                  <a:cubicBezTo>
                    <a:pt x="3" y="239"/>
                    <a:pt x="7" y="232"/>
                    <a:pt x="12" y="220"/>
                  </a:cubicBezTo>
                  <a:cubicBezTo>
                    <a:pt x="20" y="208"/>
                    <a:pt x="26" y="198"/>
                    <a:pt x="29" y="193"/>
                  </a:cubicBezTo>
                  <a:cubicBezTo>
                    <a:pt x="33" y="187"/>
                    <a:pt x="36" y="185"/>
                    <a:pt x="38" y="187"/>
                  </a:cubicBezTo>
                  <a:cubicBezTo>
                    <a:pt x="49" y="198"/>
                    <a:pt x="62" y="209"/>
                    <a:pt x="77" y="218"/>
                  </a:cubicBezTo>
                  <a:cubicBezTo>
                    <a:pt x="190" y="0"/>
                    <a:pt x="190" y="0"/>
                    <a:pt x="190" y="0"/>
                  </a:cubicBezTo>
                  <a:cubicBezTo>
                    <a:pt x="240" y="26"/>
                    <a:pt x="240" y="26"/>
                    <a:pt x="240" y="26"/>
                  </a:cubicBezTo>
                  <a:cubicBezTo>
                    <a:pt x="125" y="249"/>
                    <a:pt x="125" y="249"/>
                    <a:pt x="125" y="249"/>
                  </a:cubicBezTo>
                  <a:cubicBezTo>
                    <a:pt x="170" y="274"/>
                    <a:pt x="170" y="274"/>
                    <a:pt x="170" y="274"/>
                  </a:cubicBezTo>
                  <a:cubicBezTo>
                    <a:pt x="280" y="59"/>
                    <a:pt x="280" y="59"/>
                    <a:pt x="280" y="59"/>
                  </a:cubicBezTo>
                  <a:cubicBezTo>
                    <a:pt x="294" y="68"/>
                    <a:pt x="315" y="80"/>
                    <a:pt x="344" y="96"/>
                  </a:cubicBezTo>
                  <a:cubicBezTo>
                    <a:pt x="388" y="120"/>
                    <a:pt x="420" y="139"/>
                    <a:pt x="440" y="152"/>
                  </a:cubicBezTo>
                  <a:cubicBezTo>
                    <a:pt x="466" y="167"/>
                    <a:pt x="481" y="183"/>
                    <a:pt x="483" y="201"/>
                  </a:cubicBezTo>
                  <a:cubicBezTo>
                    <a:pt x="486" y="216"/>
                    <a:pt x="479" y="247"/>
                    <a:pt x="461" y="294"/>
                  </a:cubicBezTo>
                  <a:cubicBezTo>
                    <a:pt x="444" y="292"/>
                    <a:pt x="444" y="292"/>
                    <a:pt x="444" y="292"/>
                  </a:cubicBezTo>
                  <a:cubicBezTo>
                    <a:pt x="419" y="287"/>
                    <a:pt x="401" y="285"/>
                    <a:pt x="391" y="286"/>
                  </a:cubicBezTo>
                  <a:cubicBezTo>
                    <a:pt x="407" y="256"/>
                    <a:pt x="415" y="237"/>
                    <a:pt x="415" y="230"/>
                  </a:cubicBezTo>
                  <a:cubicBezTo>
                    <a:pt x="415" y="222"/>
                    <a:pt x="407" y="213"/>
                    <a:pt x="391" y="203"/>
                  </a:cubicBezTo>
                  <a:cubicBezTo>
                    <a:pt x="362" y="184"/>
                    <a:pt x="332" y="166"/>
                    <a:pt x="300" y="148"/>
                  </a:cubicBezTo>
                  <a:lnTo>
                    <a:pt x="192" y="357"/>
                  </a:lnTo>
                  <a:close/>
                  <a:moveTo>
                    <a:pt x="193" y="451"/>
                  </a:moveTo>
                  <a:cubicBezTo>
                    <a:pt x="321" y="201"/>
                    <a:pt x="321" y="201"/>
                    <a:pt x="321" y="201"/>
                  </a:cubicBezTo>
                  <a:cubicBezTo>
                    <a:pt x="370" y="226"/>
                    <a:pt x="370" y="226"/>
                    <a:pt x="370" y="226"/>
                  </a:cubicBezTo>
                  <a:cubicBezTo>
                    <a:pt x="241" y="476"/>
                    <a:pt x="241" y="476"/>
                    <a:pt x="241" y="476"/>
                  </a:cubicBezTo>
                  <a:lnTo>
                    <a:pt x="193" y="4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8" name="Freeform 93"/>
            <p:cNvSpPr>
              <a:spLocks noEditPoints="1"/>
            </p:cNvSpPr>
            <p:nvPr/>
          </p:nvSpPr>
          <p:spPr bwMode="auto">
            <a:xfrm>
              <a:off x="4968724" y="3015471"/>
              <a:ext cx="262266" cy="264267"/>
            </a:xfrm>
            <a:custGeom>
              <a:avLst/>
              <a:gdLst>
                <a:gd name="T0" fmla="*/ 180 w 514"/>
                <a:gd name="T1" fmla="*/ 5 h 518"/>
                <a:gd name="T2" fmla="*/ 186 w 514"/>
                <a:gd name="T3" fmla="*/ 2 h 518"/>
                <a:gd name="T4" fmla="*/ 280 w 514"/>
                <a:gd name="T5" fmla="*/ 112 h 518"/>
                <a:gd name="T6" fmla="*/ 281 w 514"/>
                <a:gd name="T7" fmla="*/ 246 h 518"/>
                <a:gd name="T8" fmla="*/ 284 w 514"/>
                <a:gd name="T9" fmla="*/ 247 h 518"/>
                <a:gd name="T10" fmla="*/ 365 w 514"/>
                <a:gd name="T11" fmla="*/ 90 h 518"/>
                <a:gd name="T12" fmla="*/ 409 w 514"/>
                <a:gd name="T13" fmla="*/ 112 h 518"/>
                <a:gd name="T14" fmla="*/ 331 w 514"/>
                <a:gd name="T15" fmla="*/ 265 h 518"/>
                <a:gd name="T16" fmla="*/ 471 w 514"/>
                <a:gd name="T17" fmla="*/ 136 h 518"/>
                <a:gd name="T18" fmla="*/ 475 w 514"/>
                <a:gd name="T19" fmla="*/ 142 h 518"/>
                <a:gd name="T20" fmla="*/ 514 w 514"/>
                <a:gd name="T21" fmla="*/ 198 h 518"/>
                <a:gd name="T22" fmla="*/ 351 w 514"/>
                <a:gd name="T23" fmla="*/ 316 h 518"/>
                <a:gd name="T24" fmla="*/ 354 w 514"/>
                <a:gd name="T25" fmla="*/ 504 h 518"/>
                <a:gd name="T26" fmla="*/ 287 w 514"/>
                <a:gd name="T27" fmla="*/ 518 h 518"/>
                <a:gd name="T28" fmla="*/ 294 w 514"/>
                <a:gd name="T29" fmla="*/ 335 h 518"/>
                <a:gd name="T30" fmla="*/ 222 w 514"/>
                <a:gd name="T31" fmla="*/ 476 h 518"/>
                <a:gd name="T32" fmla="*/ 178 w 514"/>
                <a:gd name="T33" fmla="*/ 454 h 518"/>
                <a:gd name="T34" fmla="*/ 252 w 514"/>
                <a:gd name="T35" fmla="*/ 310 h 518"/>
                <a:gd name="T36" fmla="*/ 234 w 514"/>
                <a:gd name="T37" fmla="*/ 300 h 518"/>
                <a:gd name="T38" fmla="*/ 254 w 514"/>
                <a:gd name="T39" fmla="*/ 261 h 518"/>
                <a:gd name="T40" fmla="*/ 218 w 514"/>
                <a:gd name="T41" fmla="*/ 273 h 518"/>
                <a:gd name="T42" fmla="*/ 233 w 514"/>
                <a:gd name="T43" fmla="*/ 202 h 518"/>
                <a:gd name="T44" fmla="*/ 189 w 514"/>
                <a:gd name="T45" fmla="*/ 213 h 518"/>
                <a:gd name="T46" fmla="*/ 177 w 514"/>
                <a:gd name="T47" fmla="*/ 159 h 518"/>
                <a:gd name="T48" fmla="*/ 221 w 514"/>
                <a:gd name="T49" fmla="*/ 147 h 518"/>
                <a:gd name="T50" fmla="*/ 229 w 514"/>
                <a:gd name="T51" fmla="*/ 145 h 518"/>
                <a:gd name="T52" fmla="*/ 190 w 514"/>
                <a:gd name="T53" fmla="*/ 89 h 518"/>
                <a:gd name="T54" fmla="*/ 153 w 514"/>
                <a:gd name="T55" fmla="*/ 161 h 518"/>
                <a:gd name="T56" fmla="*/ 184 w 514"/>
                <a:gd name="T57" fmla="*/ 236 h 518"/>
                <a:gd name="T58" fmla="*/ 152 w 514"/>
                <a:gd name="T59" fmla="*/ 256 h 518"/>
                <a:gd name="T60" fmla="*/ 231 w 514"/>
                <a:gd name="T61" fmla="*/ 297 h 518"/>
                <a:gd name="T62" fmla="*/ 204 w 514"/>
                <a:gd name="T63" fmla="*/ 350 h 518"/>
                <a:gd name="T64" fmla="*/ 157 w 514"/>
                <a:gd name="T65" fmla="*/ 326 h 518"/>
                <a:gd name="T66" fmla="*/ 173 w 514"/>
                <a:gd name="T67" fmla="*/ 407 h 518"/>
                <a:gd name="T68" fmla="*/ 171 w 514"/>
                <a:gd name="T69" fmla="*/ 414 h 518"/>
                <a:gd name="T70" fmla="*/ 104 w 514"/>
                <a:gd name="T71" fmla="*/ 420 h 518"/>
                <a:gd name="T72" fmla="*/ 106 w 514"/>
                <a:gd name="T73" fmla="*/ 298 h 518"/>
                <a:gd name="T74" fmla="*/ 0 w 514"/>
                <a:gd name="T75" fmla="*/ 243 h 518"/>
                <a:gd name="T76" fmla="*/ 25 w 514"/>
                <a:gd name="T77" fmla="*/ 195 h 518"/>
                <a:gd name="T78" fmla="*/ 33 w 514"/>
                <a:gd name="T79" fmla="*/ 188 h 518"/>
                <a:gd name="T80" fmla="*/ 39 w 514"/>
                <a:gd name="T81" fmla="*/ 191 h 518"/>
                <a:gd name="T82" fmla="*/ 64 w 514"/>
                <a:gd name="T83" fmla="*/ 210 h 518"/>
                <a:gd name="T84" fmla="*/ 132 w 514"/>
                <a:gd name="T85" fmla="*/ 246 h 518"/>
                <a:gd name="T86" fmla="*/ 63 w 514"/>
                <a:gd name="T87" fmla="*/ 129 h 518"/>
                <a:gd name="T88" fmla="*/ 60 w 514"/>
                <a:gd name="T89" fmla="*/ 126 h 518"/>
                <a:gd name="T90" fmla="*/ 55 w 514"/>
                <a:gd name="T91" fmla="*/ 117 h 518"/>
                <a:gd name="T92" fmla="*/ 99 w 514"/>
                <a:gd name="T93" fmla="*/ 67 h 518"/>
                <a:gd name="T94" fmla="*/ 107 w 514"/>
                <a:gd name="T95" fmla="*/ 69 h 518"/>
                <a:gd name="T96" fmla="*/ 119 w 514"/>
                <a:gd name="T97" fmla="*/ 99 h 518"/>
                <a:gd name="T98" fmla="*/ 125 w 514"/>
                <a:gd name="T99" fmla="*/ 112 h 518"/>
                <a:gd name="T100" fmla="*/ 180 w 514"/>
                <a:gd name="T101" fmla="*/ 5 h 518"/>
                <a:gd name="T102" fmla="*/ 13 w 514"/>
                <a:gd name="T103" fmla="*/ 288 h 518"/>
                <a:gd name="T104" fmla="*/ 84 w 514"/>
                <a:gd name="T105" fmla="*/ 302 h 518"/>
                <a:gd name="T106" fmla="*/ 77 w 514"/>
                <a:gd name="T107" fmla="*/ 357 h 518"/>
                <a:gd name="T108" fmla="*/ 17 w 514"/>
                <a:gd name="T109" fmla="*/ 350 h 518"/>
                <a:gd name="T110" fmla="*/ 3 w 514"/>
                <a:gd name="T111" fmla="*/ 349 h 518"/>
                <a:gd name="T112" fmla="*/ 13 w 514"/>
                <a:gd name="T113" fmla="*/ 288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4" h="518">
                  <a:moveTo>
                    <a:pt x="180" y="5"/>
                  </a:moveTo>
                  <a:cubicBezTo>
                    <a:pt x="182" y="2"/>
                    <a:pt x="184" y="0"/>
                    <a:pt x="186" y="2"/>
                  </a:cubicBezTo>
                  <a:cubicBezTo>
                    <a:pt x="238" y="35"/>
                    <a:pt x="269" y="72"/>
                    <a:pt x="280" y="112"/>
                  </a:cubicBezTo>
                  <a:cubicBezTo>
                    <a:pt x="292" y="146"/>
                    <a:pt x="292" y="191"/>
                    <a:pt x="281" y="246"/>
                  </a:cubicBezTo>
                  <a:cubicBezTo>
                    <a:pt x="284" y="247"/>
                    <a:pt x="284" y="247"/>
                    <a:pt x="284" y="247"/>
                  </a:cubicBezTo>
                  <a:cubicBezTo>
                    <a:pt x="365" y="90"/>
                    <a:pt x="365" y="90"/>
                    <a:pt x="365" y="90"/>
                  </a:cubicBezTo>
                  <a:cubicBezTo>
                    <a:pt x="409" y="112"/>
                    <a:pt x="409" y="112"/>
                    <a:pt x="409" y="112"/>
                  </a:cubicBezTo>
                  <a:cubicBezTo>
                    <a:pt x="331" y="265"/>
                    <a:pt x="331" y="265"/>
                    <a:pt x="331" y="265"/>
                  </a:cubicBezTo>
                  <a:cubicBezTo>
                    <a:pt x="386" y="257"/>
                    <a:pt x="433" y="213"/>
                    <a:pt x="471" y="136"/>
                  </a:cubicBezTo>
                  <a:cubicBezTo>
                    <a:pt x="475" y="142"/>
                    <a:pt x="475" y="142"/>
                    <a:pt x="475" y="142"/>
                  </a:cubicBezTo>
                  <a:cubicBezTo>
                    <a:pt x="486" y="163"/>
                    <a:pt x="499" y="182"/>
                    <a:pt x="514" y="198"/>
                  </a:cubicBezTo>
                  <a:cubicBezTo>
                    <a:pt x="464" y="264"/>
                    <a:pt x="410" y="303"/>
                    <a:pt x="351" y="316"/>
                  </a:cubicBezTo>
                  <a:cubicBezTo>
                    <a:pt x="380" y="361"/>
                    <a:pt x="381" y="423"/>
                    <a:pt x="354" y="504"/>
                  </a:cubicBezTo>
                  <a:cubicBezTo>
                    <a:pt x="332" y="501"/>
                    <a:pt x="310" y="506"/>
                    <a:pt x="287" y="518"/>
                  </a:cubicBezTo>
                  <a:cubicBezTo>
                    <a:pt x="321" y="434"/>
                    <a:pt x="323" y="373"/>
                    <a:pt x="294" y="335"/>
                  </a:cubicBezTo>
                  <a:cubicBezTo>
                    <a:pt x="222" y="476"/>
                    <a:pt x="222" y="476"/>
                    <a:pt x="222" y="476"/>
                  </a:cubicBezTo>
                  <a:cubicBezTo>
                    <a:pt x="178" y="454"/>
                    <a:pt x="178" y="454"/>
                    <a:pt x="178" y="454"/>
                  </a:cubicBezTo>
                  <a:cubicBezTo>
                    <a:pt x="252" y="310"/>
                    <a:pt x="252" y="310"/>
                    <a:pt x="252" y="310"/>
                  </a:cubicBezTo>
                  <a:cubicBezTo>
                    <a:pt x="234" y="300"/>
                    <a:pt x="234" y="300"/>
                    <a:pt x="234" y="300"/>
                  </a:cubicBezTo>
                  <a:cubicBezTo>
                    <a:pt x="254" y="261"/>
                    <a:pt x="254" y="261"/>
                    <a:pt x="254" y="261"/>
                  </a:cubicBezTo>
                  <a:cubicBezTo>
                    <a:pt x="242" y="262"/>
                    <a:pt x="230" y="266"/>
                    <a:pt x="218" y="273"/>
                  </a:cubicBezTo>
                  <a:cubicBezTo>
                    <a:pt x="226" y="250"/>
                    <a:pt x="231" y="226"/>
                    <a:pt x="233" y="202"/>
                  </a:cubicBezTo>
                  <a:cubicBezTo>
                    <a:pt x="228" y="199"/>
                    <a:pt x="213" y="203"/>
                    <a:pt x="189" y="213"/>
                  </a:cubicBezTo>
                  <a:cubicBezTo>
                    <a:pt x="177" y="159"/>
                    <a:pt x="177" y="159"/>
                    <a:pt x="177" y="159"/>
                  </a:cubicBezTo>
                  <a:cubicBezTo>
                    <a:pt x="186" y="156"/>
                    <a:pt x="200" y="152"/>
                    <a:pt x="221" y="147"/>
                  </a:cubicBezTo>
                  <a:cubicBezTo>
                    <a:pt x="207" y="150"/>
                    <a:pt x="210" y="149"/>
                    <a:pt x="229" y="145"/>
                  </a:cubicBezTo>
                  <a:cubicBezTo>
                    <a:pt x="222" y="122"/>
                    <a:pt x="210" y="103"/>
                    <a:pt x="190" y="89"/>
                  </a:cubicBezTo>
                  <a:cubicBezTo>
                    <a:pt x="153" y="161"/>
                    <a:pt x="153" y="161"/>
                    <a:pt x="153" y="161"/>
                  </a:cubicBezTo>
                  <a:cubicBezTo>
                    <a:pt x="166" y="185"/>
                    <a:pt x="176" y="210"/>
                    <a:pt x="184" y="236"/>
                  </a:cubicBezTo>
                  <a:cubicBezTo>
                    <a:pt x="172" y="244"/>
                    <a:pt x="161" y="251"/>
                    <a:pt x="152" y="256"/>
                  </a:cubicBezTo>
                  <a:cubicBezTo>
                    <a:pt x="231" y="297"/>
                    <a:pt x="231" y="297"/>
                    <a:pt x="231" y="297"/>
                  </a:cubicBezTo>
                  <a:cubicBezTo>
                    <a:pt x="204" y="350"/>
                    <a:pt x="204" y="350"/>
                    <a:pt x="204" y="350"/>
                  </a:cubicBezTo>
                  <a:cubicBezTo>
                    <a:pt x="157" y="326"/>
                    <a:pt x="157" y="326"/>
                    <a:pt x="157" y="326"/>
                  </a:cubicBezTo>
                  <a:cubicBezTo>
                    <a:pt x="165" y="367"/>
                    <a:pt x="171" y="394"/>
                    <a:pt x="173" y="407"/>
                  </a:cubicBezTo>
                  <a:cubicBezTo>
                    <a:pt x="175" y="410"/>
                    <a:pt x="174" y="413"/>
                    <a:pt x="171" y="414"/>
                  </a:cubicBezTo>
                  <a:cubicBezTo>
                    <a:pt x="157" y="416"/>
                    <a:pt x="135" y="418"/>
                    <a:pt x="104" y="420"/>
                  </a:cubicBezTo>
                  <a:cubicBezTo>
                    <a:pt x="113" y="379"/>
                    <a:pt x="113" y="338"/>
                    <a:pt x="106" y="298"/>
                  </a:cubicBezTo>
                  <a:cubicBezTo>
                    <a:pt x="0" y="243"/>
                    <a:pt x="0" y="243"/>
                    <a:pt x="0" y="243"/>
                  </a:cubicBezTo>
                  <a:cubicBezTo>
                    <a:pt x="15" y="214"/>
                    <a:pt x="23" y="198"/>
                    <a:pt x="25" y="195"/>
                  </a:cubicBezTo>
                  <a:cubicBezTo>
                    <a:pt x="28" y="189"/>
                    <a:pt x="30" y="187"/>
                    <a:pt x="33" y="188"/>
                  </a:cubicBezTo>
                  <a:cubicBezTo>
                    <a:pt x="34" y="188"/>
                    <a:pt x="37" y="189"/>
                    <a:pt x="39" y="191"/>
                  </a:cubicBezTo>
                  <a:cubicBezTo>
                    <a:pt x="47" y="199"/>
                    <a:pt x="55" y="206"/>
                    <a:pt x="64" y="210"/>
                  </a:cubicBezTo>
                  <a:cubicBezTo>
                    <a:pt x="132" y="246"/>
                    <a:pt x="132" y="246"/>
                    <a:pt x="132" y="246"/>
                  </a:cubicBezTo>
                  <a:cubicBezTo>
                    <a:pt x="120" y="206"/>
                    <a:pt x="97" y="167"/>
                    <a:pt x="63" y="129"/>
                  </a:cubicBezTo>
                  <a:cubicBezTo>
                    <a:pt x="62" y="129"/>
                    <a:pt x="61" y="128"/>
                    <a:pt x="60" y="126"/>
                  </a:cubicBezTo>
                  <a:cubicBezTo>
                    <a:pt x="55" y="122"/>
                    <a:pt x="53" y="119"/>
                    <a:pt x="55" y="117"/>
                  </a:cubicBezTo>
                  <a:cubicBezTo>
                    <a:pt x="64" y="103"/>
                    <a:pt x="79" y="87"/>
                    <a:pt x="99" y="67"/>
                  </a:cubicBezTo>
                  <a:cubicBezTo>
                    <a:pt x="102" y="66"/>
                    <a:pt x="105" y="67"/>
                    <a:pt x="107" y="69"/>
                  </a:cubicBezTo>
                  <a:cubicBezTo>
                    <a:pt x="109" y="76"/>
                    <a:pt x="113" y="86"/>
                    <a:pt x="119" y="99"/>
                  </a:cubicBezTo>
                  <a:cubicBezTo>
                    <a:pt x="122" y="104"/>
                    <a:pt x="124" y="109"/>
                    <a:pt x="125" y="112"/>
                  </a:cubicBezTo>
                  <a:lnTo>
                    <a:pt x="180" y="5"/>
                  </a:lnTo>
                  <a:close/>
                  <a:moveTo>
                    <a:pt x="13" y="288"/>
                  </a:moveTo>
                  <a:cubicBezTo>
                    <a:pt x="84" y="302"/>
                    <a:pt x="84" y="302"/>
                    <a:pt x="84" y="302"/>
                  </a:cubicBezTo>
                  <a:cubicBezTo>
                    <a:pt x="77" y="357"/>
                    <a:pt x="77" y="357"/>
                    <a:pt x="77" y="357"/>
                  </a:cubicBezTo>
                  <a:cubicBezTo>
                    <a:pt x="58" y="353"/>
                    <a:pt x="38" y="351"/>
                    <a:pt x="17" y="350"/>
                  </a:cubicBezTo>
                  <a:cubicBezTo>
                    <a:pt x="9" y="350"/>
                    <a:pt x="4" y="350"/>
                    <a:pt x="3" y="349"/>
                  </a:cubicBezTo>
                  <a:lnTo>
                    <a:pt x="13" y="28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9" name="Freeform 94"/>
            <p:cNvSpPr>
              <a:spLocks noEditPoints="1"/>
            </p:cNvSpPr>
            <p:nvPr/>
          </p:nvSpPr>
          <p:spPr bwMode="auto">
            <a:xfrm>
              <a:off x="3641380" y="3888353"/>
              <a:ext cx="236239" cy="274277"/>
            </a:xfrm>
            <a:custGeom>
              <a:avLst/>
              <a:gdLst>
                <a:gd name="T0" fmla="*/ 32 w 118"/>
                <a:gd name="T1" fmla="*/ 132 h 137"/>
                <a:gd name="T2" fmla="*/ 13 w 118"/>
                <a:gd name="T3" fmla="*/ 134 h 137"/>
                <a:gd name="T4" fmla="*/ 0 w 118"/>
                <a:gd name="T5" fmla="*/ 26 h 137"/>
                <a:gd name="T6" fmla="*/ 18 w 118"/>
                <a:gd name="T7" fmla="*/ 24 h 137"/>
                <a:gd name="T8" fmla="*/ 32 w 118"/>
                <a:gd name="T9" fmla="*/ 132 h 137"/>
                <a:gd name="T10" fmla="*/ 80 w 118"/>
                <a:gd name="T11" fmla="*/ 3 h 137"/>
                <a:gd name="T12" fmla="*/ 101 w 118"/>
                <a:gd name="T13" fmla="*/ 0 h 137"/>
                <a:gd name="T14" fmla="*/ 118 w 118"/>
                <a:gd name="T15" fmla="*/ 134 h 137"/>
                <a:gd name="T16" fmla="*/ 98 w 118"/>
                <a:gd name="T17" fmla="*/ 137 h 137"/>
                <a:gd name="T18" fmla="*/ 80 w 118"/>
                <a:gd name="T19" fmla="*/ 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137">
                  <a:moveTo>
                    <a:pt x="32" y="132"/>
                  </a:moveTo>
                  <a:lnTo>
                    <a:pt x="13" y="134"/>
                  </a:lnTo>
                  <a:lnTo>
                    <a:pt x="0" y="26"/>
                  </a:lnTo>
                  <a:lnTo>
                    <a:pt x="18" y="24"/>
                  </a:lnTo>
                  <a:lnTo>
                    <a:pt x="32" y="132"/>
                  </a:lnTo>
                  <a:close/>
                  <a:moveTo>
                    <a:pt x="80" y="3"/>
                  </a:moveTo>
                  <a:lnTo>
                    <a:pt x="101" y="0"/>
                  </a:lnTo>
                  <a:lnTo>
                    <a:pt x="118" y="134"/>
                  </a:lnTo>
                  <a:lnTo>
                    <a:pt x="98" y="137"/>
                  </a:lnTo>
                  <a:lnTo>
                    <a:pt x="8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0" name="Freeform 95"/>
            <p:cNvSpPr/>
            <p:nvPr/>
          </p:nvSpPr>
          <p:spPr bwMode="auto">
            <a:xfrm>
              <a:off x="3985729" y="3844309"/>
              <a:ext cx="290294" cy="296299"/>
            </a:xfrm>
            <a:custGeom>
              <a:avLst/>
              <a:gdLst>
                <a:gd name="T0" fmla="*/ 112 w 568"/>
                <a:gd name="T1" fmla="*/ 302 h 583"/>
                <a:gd name="T2" fmla="*/ 165 w 568"/>
                <a:gd name="T3" fmla="*/ 356 h 583"/>
                <a:gd name="T4" fmla="*/ 167 w 568"/>
                <a:gd name="T5" fmla="*/ 432 h 583"/>
                <a:gd name="T6" fmla="*/ 132 w 568"/>
                <a:gd name="T7" fmla="*/ 460 h 583"/>
                <a:gd name="T8" fmla="*/ 194 w 568"/>
                <a:gd name="T9" fmla="*/ 336 h 583"/>
                <a:gd name="T10" fmla="*/ 139 w 568"/>
                <a:gd name="T11" fmla="*/ 306 h 583"/>
                <a:gd name="T12" fmla="*/ 2 w 568"/>
                <a:gd name="T13" fmla="*/ 243 h 583"/>
                <a:gd name="T14" fmla="*/ 27 w 568"/>
                <a:gd name="T15" fmla="*/ 192 h 583"/>
                <a:gd name="T16" fmla="*/ 18 w 568"/>
                <a:gd name="T17" fmla="*/ 47 h 583"/>
                <a:gd name="T18" fmla="*/ 89 w 568"/>
                <a:gd name="T19" fmla="*/ 121 h 583"/>
                <a:gd name="T20" fmla="*/ 140 w 568"/>
                <a:gd name="T21" fmla="*/ 121 h 583"/>
                <a:gd name="T22" fmla="*/ 98 w 568"/>
                <a:gd name="T23" fmla="*/ 192 h 583"/>
                <a:gd name="T24" fmla="*/ 165 w 568"/>
                <a:gd name="T25" fmla="*/ 240 h 583"/>
                <a:gd name="T26" fmla="*/ 184 w 568"/>
                <a:gd name="T27" fmla="*/ 259 h 583"/>
                <a:gd name="T28" fmla="*/ 219 w 568"/>
                <a:gd name="T29" fmla="*/ 72 h 583"/>
                <a:gd name="T30" fmla="*/ 277 w 568"/>
                <a:gd name="T31" fmla="*/ 247 h 583"/>
                <a:gd name="T32" fmla="*/ 307 w 568"/>
                <a:gd name="T33" fmla="*/ 0 h 583"/>
                <a:gd name="T34" fmla="*/ 361 w 568"/>
                <a:gd name="T35" fmla="*/ 125 h 583"/>
                <a:gd name="T36" fmla="*/ 408 w 568"/>
                <a:gd name="T37" fmla="*/ 17 h 583"/>
                <a:gd name="T38" fmla="*/ 493 w 568"/>
                <a:gd name="T39" fmla="*/ 106 h 583"/>
                <a:gd name="T40" fmla="*/ 568 w 568"/>
                <a:gd name="T41" fmla="*/ 218 h 583"/>
                <a:gd name="T42" fmla="*/ 494 w 568"/>
                <a:gd name="T43" fmla="*/ 193 h 583"/>
                <a:gd name="T44" fmla="*/ 431 w 568"/>
                <a:gd name="T45" fmla="*/ 194 h 583"/>
                <a:gd name="T46" fmla="*/ 487 w 568"/>
                <a:gd name="T47" fmla="*/ 291 h 583"/>
                <a:gd name="T48" fmla="*/ 542 w 568"/>
                <a:gd name="T49" fmla="*/ 343 h 583"/>
                <a:gd name="T50" fmla="*/ 453 w 568"/>
                <a:gd name="T51" fmla="*/ 366 h 583"/>
                <a:gd name="T52" fmla="*/ 410 w 568"/>
                <a:gd name="T53" fmla="*/ 508 h 583"/>
                <a:gd name="T54" fmla="*/ 333 w 568"/>
                <a:gd name="T55" fmla="*/ 209 h 583"/>
                <a:gd name="T56" fmla="*/ 316 w 568"/>
                <a:gd name="T57" fmla="*/ 553 h 583"/>
                <a:gd name="T58" fmla="*/ 251 w 568"/>
                <a:gd name="T59" fmla="*/ 329 h 583"/>
                <a:gd name="T60" fmla="*/ 223 w 568"/>
                <a:gd name="T61" fmla="*/ 509 h 583"/>
                <a:gd name="T62" fmla="*/ 196 w 568"/>
                <a:gd name="T63" fmla="*/ 583 h 583"/>
                <a:gd name="T64" fmla="*/ 39 w 568"/>
                <a:gd name="T65" fmla="*/ 416 h 583"/>
                <a:gd name="T66" fmla="*/ 52 w 568"/>
                <a:gd name="T67" fmla="*/ 31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8" h="583">
                  <a:moveTo>
                    <a:pt x="52" y="310"/>
                  </a:moveTo>
                  <a:cubicBezTo>
                    <a:pt x="112" y="302"/>
                    <a:pt x="112" y="302"/>
                    <a:pt x="112" y="302"/>
                  </a:cubicBezTo>
                  <a:cubicBezTo>
                    <a:pt x="121" y="377"/>
                    <a:pt x="121" y="377"/>
                    <a:pt x="121" y="377"/>
                  </a:cubicBezTo>
                  <a:cubicBezTo>
                    <a:pt x="149" y="363"/>
                    <a:pt x="163" y="357"/>
                    <a:pt x="165" y="356"/>
                  </a:cubicBezTo>
                  <a:cubicBezTo>
                    <a:pt x="175" y="383"/>
                    <a:pt x="182" y="405"/>
                    <a:pt x="186" y="424"/>
                  </a:cubicBezTo>
                  <a:cubicBezTo>
                    <a:pt x="186" y="426"/>
                    <a:pt x="180" y="428"/>
                    <a:pt x="167" y="432"/>
                  </a:cubicBezTo>
                  <a:cubicBezTo>
                    <a:pt x="152" y="437"/>
                    <a:pt x="139" y="441"/>
                    <a:pt x="130" y="444"/>
                  </a:cubicBezTo>
                  <a:cubicBezTo>
                    <a:pt x="132" y="460"/>
                    <a:pt x="132" y="460"/>
                    <a:pt x="132" y="460"/>
                  </a:cubicBezTo>
                  <a:cubicBezTo>
                    <a:pt x="153" y="471"/>
                    <a:pt x="180" y="486"/>
                    <a:pt x="215" y="506"/>
                  </a:cubicBezTo>
                  <a:cubicBezTo>
                    <a:pt x="194" y="336"/>
                    <a:pt x="194" y="336"/>
                    <a:pt x="194" y="336"/>
                  </a:cubicBezTo>
                  <a:cubicBezTo>
                    <a:pt x="144" y="342"/>
                    <a:pt x="144" y="342"/>
                    <a:pt x="144" y="342"/>
                  </a:cubicBezTo>
                  <a:cubicBezTo>
                    <a:pt x="139" y="306"/>
                    <a:pt x="139" y="306"/>
                    <a:pt x="139" y="306"/>
                  </a:cubicBezTo>
                  <a:cubicBezTo>
                    <a:pt x="96" y="287"/>
                    <a:pt x="50" y="275"/>
                    <a:pt x="0" y="268"/>
                  </a:cubicBezTo>
                  <a:cubicBezTo>
                    <a:pt x="1" y="261"/>
                    <a:pt x="2" y="253"/>
                    <a:pt x="2" y="243"/>
                  </a:cubicBezTo>
                  <a:cubicBezTo>
                    <a:pt x="5" y="201"/>
                    <a:pt x="7" y="182"/>
                    <a:pt x="9" y="187"/>
                  </a:cubicBezTo>
                  <a:cubicBezTo>
                    <a:pt x="14" y="184"/>
                    <a:pt x="20" y="186"/>
                    <a:pt x="27" y="192"/>
                  </a:cubicBezTo>
                  <a:cubicBezTo>
                    <a:pt x="32" y="193"/>
                    <a:pt x="36" y="194"/>
                    <a:pt x="37" y="195"/>
                  </a:cubicBezTo>
                  <a:cubicBezTo>
                    <a:pt x="18" y="47"/>
                    <a:pt x="18" y="47"/>
                    <a:pt x="18" y="47"/>
                  </a:cubicBezTo>
                  <a:cubicBezTo>
                    <a:pt x="78" y="39"/>
                    <a:pt x="78" y="39"/>
                    <a:pt x="78" y="39"/>
                  </a:cubicBezTo>
                  <a:cubicBezTo>
                    <a:pt x="89" y="121"/>
                    <a:pt x="89" y="121"/>
                    <a:pt x="89" y="121"/>
                  </a:cubicBezTo>
                  <a:cubicBezTo>
                    <a:pt x="105" y="107"/>
                    <a:pt x="119" y="99"/>
                    <a:pt x="132" y="96"/>
                  </a:cubicBezTo>
                  <a:cubicBezTo>
                    <a:pt x="133" y="95"/>
                    <a:pt x="136" y="104"/>
                    <a:pt x="140" y="121"/>
                  </a:cubicBezTo>
                  <a:cubicBezTo>
                    <a:pt x="145" y="140"/>
                    <a:pt x="150" y="155"/>
                    <a:pt x="153" y="166"/>
                  </a:cubicBezTo>
                  <a:cubicBezTo>
                    <a:pt x="140" y="171"/>
                    <a:pt x="122" y="180"/>
                    <a:pt x="98" y="192"/>
                  </a:cubicBezTo>
                  <a:cubicBezTo>
                    <a:pt x="101" y="216"/>
                    <a:pt x="101" y="216"/>
                    <a:pt x="101" y="216"/>
                  </a:cubicBezTo>
                  <a:cubicBezTo>
                    <a:pt x="123" y="223"/>
                    <a:pt x="144" y="231"/>
                    <a:pt x="165" y="240"/>
                  </a:cubicBezTo>
                  <a:cubicBezTo>
                    <a:pt x="162" y="247"/>
                    <a:pt x="160" y="254"/>
                    <a:pt x="158" y="263"/>
                  </a:cubicBezTo>
                  <a:cubicBezTo>
                    <a:pt x="184" y="259"/>
                    <a:pt x="184" y="259"/>
                    <a:pt x="184" y="259"/>
                  </a:cubicBezTo>
                  <a:cubicBezTo>
                    <a:pt x="161" y="80"/>
                    <a:pt x="161" y="80"/>
                    <a:pt x="161" y="80"/>
                  </a:cubicBezTo>
                  <a:cubicBezTo>
                    <a:pt x="219" y="72"/>
                    <a:pt x="219" y="72"/>
                    <a:pt x="219" y="72"/>
                  </a:cubicBezTo>
                  <a:cubicBezTo>
                    <a:pt x="241" y="252"/>
                    <a:pt x="241" y="252"/>
                    <a:pt x="241" y="252"/>
                  </a:cubicBezTo>
                  <a:cubicBezTo>
                    <a:pt x="277" y="247"/>
                    <a:pt x="277" y="247"/>
                    <a:pt x="277" y="247"/>
                  </a:cubicBezTo>
                  <a:cubicBezTo>
                    <a:pt x="247" y="8"/>
                    <a:pt x="247" y="8"/>
                    <a:pt x="247" y="8"/>
                  </a:cubicBezTo>
                  <a:cubicBezTo>
                    <a:pt x="307" y="0"/>
                    <a:pt x="307" y="0"/>
                    <a:pt x="307" y="0"/>
                  </a:cubicBezTo>
                  <a:cubicBezTo>
                    <a:pt x="323" y="130"/>
                    <a:pt x="323" y="130"/>
                    <a:pt x="323" y="130"/>
                  </a:cubicBezTo>
                  <a:cubicBezTo>
                    <a:pt x="361" y="125"/>
                    <a:pt x="361" y="125"/>
                    <a:pt x="361" y="125"/>
                  </a:cubicBezTo>
                  <a:cubicBezTo>
                    <a:pt x="349" y="24"/>
                    <a:pt x="349" y="24"/>
                    <a:pt x="349" y="24"/>
                  </a:cubicBezTo>
                  <a:cubicBezTo>
                    <a:pt x="408" y="17"/>
                    <a:pt x="408" y="17"/>
                    <a:pt x="408" y="17"/>
                  </a:cubicBezTo>
                  <a:cubicBezTo>
                    <a:pt x="421" y="115"/>
                    <a:pt x="421" y="115"/>
                    <a:pt x="421" y="115"/>
                  </a:cubicBezTo>
                  <a:cubicBezTo>
                    <a:pt x="493" y="106"/>
                    <a:pt x="493" y="106"/>
                    <a:pt x="493" y="106"/>
                  </a:cubicBezTo>
                  <a:cubicBezTo>
                    <a:pt x="518" y="101"/>
                    <a:pt x="535" y="106"/>
                    <a:pt x="543" y="121"/>
                  </a:cubicBezTo>
                  <a:cubicBezTo>
                    <a:pt x="551" y="133"/>
                    <a:pt x="559" y="165"/>
                    <a:pt x="568" y="218"/>
                  </a:cubicBezTo>
                  <a:cubicBezTo>
                    <a:pt x="547" y="224"/>
                    <a:pt x="526" y="232"/>
                    <a:pt x="503" y="243"/>
                  </a:cubicBezTo>
                  <a:cubicBezTo>
                    <a:pt x="501" y="214"/>
                    <a:pt x="498" y="197"/>
                    <a:pt x="494" y="193"/>
                  </a:cubicBezTo>
                  <a:cubicBezTo>
                    <a:pt x="492" y="188"/>
                    <a:pt x="483" y="187"/>
                    <a:pt x="467" y="189"/>
                  </a:cubicBezTo>
                  <a:cubicBezTo>
                    <a:pt x="431" y="194"/>
                    <a:pt x="431" y="194"/>
                    <a:pt x="431" y="194"/>
                  </a:cubicBezTo>
                  <a:cubicBezTo>
                    <a:pt x="448" y="328"/>
                    <a:pt x="448" y="328"/>
                    <a:pt x="448" y="328"/>
                  </a:cubicBezTo>
                  <a:cubicBezTo>
                    <a:pt x="457" y="320"/>
                    <a:pt x="470" y="308"/>
                    <a:pt x="487" y="291"/>
                  </a:cubicBezTo>
                  <a:cubicBezTo>
                    <a:pt x="495" y="287"/>
                    <a:pt x="500" y="283"/>
                    <a:pt x="503" y="279"/>
                  </a:cubicBezTo>
                  <a:cubicBezTo>
                    <a:pt x="542" y="343"/>
                    <a:pt x="542" y="343"/>
                    <a:pt x="542" y="343"/>
                  </a:cubicBezTo>
                  <a:cubicBezTo>
                    <a:pt x="518" y="365"/>
                    <a:pt x="497" y="385"/>
                    <a:pt x="479" y="402"/>
                  </a:cubicBezTo>
                  <a:cubicBezTo>
                    <a:pt x="453" y="366"/>
                    <a:pt x="453" y="366"/>
                    <a:pt x="453" y="366"/>
                  </a:cubicBezTo>
                  <a:cubicBezTo>
                    <a:pt x="470" y="500"/>
                    <a:pt x="470" y="500"/>
                    <a:pt x="470" y="500"/>
                  </a:cubicBezTo>
                  <a:cubicBezTo>
                    <a:pt x="410" y="508"/>
                    <a:pt x="410" y="508"/>
                    <a:pt x="410" y="508"/>
                  </a:cubicBezTo>
                  <a:cubicBezTo>
                    <a:pt x="371" y="204"/>
                    <a:pt x="371" y="204"/>
                    <a:pt x="371" y="204"/>
                  </a:cubicBezTo>
                  <a:cubicBezTo>
                    <a:pt x="333" y="209"/>
                    <a:pt x="333" y="209"/>
                    <a:pt x="333" y="209"/>
                  </a:cubicBezTo>
                  <a:cubicBezTo>
                    <a:pt x="376" y="546"/>
                    <a:pt x="376" y="546"/>
                    <a:pt x="376" y="546"/>
                  </a:cubicBezTo>
                  <a:cubicBezTo>
                    <a:pt x="316" y="553"/>
                    <a:pt x="316" y="553"/>
                    <a:pt x="316" y="553"/>
                  </a:cubicBezTo>
                  <a:cubicBezTo>
                    <a:pt x="287" y="324"/>
                    <a:pt x="287" y="324"/>
                    <a:pt x="287" y="324"/>
                  </a:cubicBezTo>
                  <a:cubicBezTo>
                    <a:pt x="251" y="329"/>
                    <a:pt x="251" y="329"/>
                    <a:pt x="251" y="329"/>
                  </a:cubicBezTo>
                  <a:cubicBezTo>
                    <a:pt x="273" y="503"/>
                    <a:pt x="273" y="503"/>
                    <a:pt x="273" y="503"/>
                  </a:cubicBezTo>
                  <a:cubicBezTo>
                    <a:pt x="223" y="509"/>
                    <a:pt x="223" y="509"/>
                    <a:pt x="223" y="509"/>
                  </a:cubicBezTo>
                  <a:cubicBezTo>
                    <a:pt x="218" y="520"/>
                    <a:pt x="211" y="539"/>
                    <a:pt x="201" y="566"/>
                  </a:cubicBezTo>
                  <a:cubicBezTo>
                    <a:pt x="196" y="583"/>
                    <a:pt x="196" y="583"/>
                    <a:pt x="196" y="583"/>
                  </a:cubicBezTo>
                  <a:cubicBezTo>
                    <a:pt x="146" y="549"/>
                    <a:pt x="91" y="525"/>
                    <a:pt x="31" y="510"/>
                  </a:cubicBezTo>
                  <a:cubicBezTo>
                    <a:pt x="31" y="448"/>
                    <a:pt x="34" y="417"/>
                    <a:pt x="39" y="416"/>
                  </a:cubicBezTo>
                  <a:cubicBezTo>
                    <a:pt x="43" y="416"/>
                    <a:pt x="53" y="421"/>
                    <a:pt x="67" y="432"/>
                  </a:cubicBezTo>
                  <a:lnTo>
                    <a:pt x="52" y="3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1" name="Freeform 96"/>
            <p:cNvSpPr>
              <a:spLocks noEditPoints="1"/>
            </p:cNvSpPr>
            <p:nvPr/>
          </p:nvSpPr>
          <p:spPr bwMode="auto">
            <a:xfrm>
              <a:off x="4362110" y="3786250"/>
              <a:ext cx="302306" cy="288291"/>
            </a:xfrm>
            <a:custGeom>
              <a:avLst/>
              <a:gdLst>
                <a:gd name="T0" fmla="*/ 51 w 596"/>
                <a:gd name="T1" fmla="*/ 73 h 565"/>
                <a:gd name="T2" fmla="*/ 55 w 596"/>
                <a:gd name="T3" fmla="*/ 65 h 565"/>
                <a:gd name="T4" fmla="*/ 234 w 596"/>
                <a:gd name="T5" fmla="*/ 113 h 565"/>
                <a:gd name="T6" fmla="*/ 332 w 596"/>
                <a:gd name="T7" fmla="*/ 254 h 565"/>
                <a:gd name="T8" fmla="*/ 337 w 596"/>
                <a:gd name="T9" fmla="*/ 253 h 565"/>
                <a:gd name="T10" fmla="*/ 308 w 596"/>
                <a:gd name="T11" fmla="*/ 28 h 565"/>
                <a:gd name="T12" fmla="*/ 370 w 596"/>
                <a:gd name="T13" fmla="*/ 20 h 565"/>
                <a:gd name="T14" fmla="*/ 398 w 596"/>
                <a:gd name="T15" fmla="*/ 238 h 565"/>
                <a:gd name="T16" fmla="*/ 453 w 596"/>
                <a:gd name="T17" fmla="*/ 0 h 565"/>
                <a:gd name="T18" fmla="*/ 461 w 596"/>
                <a:gd name="T19" fmla="*/ 4 h 565"/>
                <a:gd name="T20" fmla="*/ 542 w 596"/>
                <a:gd name="T21" fmla="*/ 35 h 565"/>
                <a:gd name="T22" fmla="*/ 456 w 596"/>
                <a:gd name="T23" fmla="*/ 277 h 565"/>
                <a:gd name="T24" fmla="*/ 596 w 596"/>
                <a:gd name="T25" fmla="*/ 473 h 565"/>
                <a:gd name="T26" fmla="*/ 536 w 596"/>
                <a:gd name="T27" fmla="*/ 537 h 565"/>
                <a:gd name="T28" fmla="*/ 411 w 596"/>
                <a:gd name="T29" fmla="*/ 339 h 565"/>
                <a:gd name="T30" fmla="*/ 436 w 596"/>
                <a:gd name="T31" fmla="*/ 539 h 565"/>
                <a:gd name="T32" fmla="*/ 374 w 596"/>
                <a:gd name="T33" fmla="*/ 547 h 565"/>
                <a:gd name="T34" fmla="*/ 348 w 596"/>
                <a:gd name="T35" fmla="*/ 342 h 565"/>
                <a:gd name="T36" fmla="*/ 322 w 596"/>
                <a:gd name="T37" fmla="*/ 345 h 565"/>
                <a:gd name="T38" fmla="*/ 315 w 596"/>
                <a:gd name="T39" fmla="*/ 290 h 565"/>
                <a:gd name="T40" fmla="*/ 285 w 596"/>
                <a:gd name="T41" fmla="*/ 328 h 565"/>
                <a:gd name="T42" fmla="*/ 250 w 596"/>
                <a:gd name="T43" fmla="*/ 242 h 565"/>
                <a:gd name="T44" fmla="*/ 212 w 596"/>
                <a:gd name="T45" fmla="*/ 286 h 565"/>
                <a:gd name="T46" fmla="*/ 160 w 596"/>
                <a:gd name="T47" fmla="*/ 237 h 565"/>
                <a:gd name="T48" fmla="*/ 198 w 596"/>
                <a:gd name="T49" fmla="*/ 193 h 565"/>
                <a:gd name="T50" fmla="*/ 204 w 596"/>
                <a:gd name="T51" fmla="*/ 185 h 565"/>
                <a:gd name="T52" fmla="*/ 122 w 596"/>
                <a:gd name="T53" fmla="*/ 154 h 565"/>
                <a:gd name="T54" fmla="*/ 135 w 596"/>
                <a:gd name="T55" fmla="*/ 257 h 565"/>
                <a:gd name="T56" fmla="*/ 223 w 596"/>
                <a:gd name="T57" fmla="*/ 314 h 565"/>
                <a:gd name="T58" fmla="*/ 204 w 596"/>
                <a:gd name="T59" fmla="*/ 358 h 565"/>
                <a:gd name="T60" fmla="*/ 317 w 596"/>
                <a:gd name="T61" fmla="*/ 343 h 565"/>
                <a:gd name="T62" fmla="*/ 326 w 596"/>
                <a:gd name="T63" fmla="*/ 420 h 565"/>
                <a:gd name="T64" fmla="*/ 259 w 596"/>
                <a:gd name="T65" fmla="*/ 428 h 565"/>
                <a:gd name="T66" fmla="*/ 334 w 596"/>
                <a:gd name="T67" fmla="*/ 501 h 565"/>
                <a:gd name="T68" fmla="*/ 338 w 596"/>
                <a:gd name="T69" fmla="*/ 511 h 565"/>
                <a:gd name="T70" fmla="*/ 272 w 596"/>
                <a:gd name="T71" fmla="*/ 565 h 565"/>
                <a:gd name="T72" fmla="*/ 185 w 596"/>
                <a:gd name="T73" fmla="*/ 435 h 565"/>
                <a:gd name="T74" fmla="*/ 34 w 596"/>
                <a:gd name="T75" fmla="*/ 454 h 565"/>
                <a:gd name="T76" fmla="*/ 25 w 596"/>
                <a:gd name="T77" fmla="*/ 385 h 565"/>
                <a:gd name="T78" fmla="*/ 29 w 596"/>
                <a:gd name="T79" fmla="*/ 373 h 565"/>
                <a:gd name="T80" fmla="*/ 38 w 596"/>
                <a:gd name="T81" fmla="*/ 371 h 565"/>
                <a:gd name="T82" fmla="*/ 77 w 596"/>
                <a:gd name="T83" fmla="*/ 374 h 565"/>
                <a:gd name="T84" fmla="*/ 176 w 596"/>
                <a:gd name="T85" fmla="*/ 361 h 565"/>
                <a:gd name="T86" fmla="*/ 18 w 596"/>
                <a:gd name="T87" fmla="*/ 289 h 565"/>
                <a:gd name="T88" fmla="*/ 13 w 596"/>
                <a:gd name="T89" fmla="*/ 287 h 565"/>
                <a:gd name="T90" fmla="*/ 0 w 596"/>
                <a:gd name="T91" fmla="*/ 281 h 565"/>
                <a:gd name="T92" fmla="*/ 11 w 596"/>
                <a:gd name="T93" fmla="*/ 197 h 565"/>
                <a:gd name="T94" fmla="*/ 21 w 596"/>
                <a:gd name="T95" fmla="*/ 194 h 565"/>
                <a:gd name="T96" fmla="*/ 55 w 596"/>
                <a:gd name="T97" fmla="*/ 216 h 565"/>
                <a:gd name="T98" fmla="*/ 71 w 596"/>
                <a:gd name="T99" fmla="*/ 226 h 565"/>
                <a:gd name="T100" fmla="*/ 51 w 596"/>
                <a:gd name="T101" fmla="*/ 73 h 565"/>
                <a:gd name="T102" fmla="*/ 80 w 596"/>
                <a:gd name="T103" fmla="*/ 492 h 565"/>
                <a:gd name="T104" fmla="*/ 166 w 596"/>
                <a:gd name="T105" fmla="*/ 455 h 565"/>
                <a:gd name="T106" fmla="*/ 198 w 596"/>
                <a:gd name="T107" fmla="*/ 519 h 565"/>
                <a:gd name="T108" fmla="*/ 130 w 596"/>
                <a:gd name="T109" fmla="*/ 554 h 565"/>
                <a:gd name="T110" fmla="*/ 114 w 596"/>
                <a:gd name="T111" fmla="*/ 563 h 565"/>
                <a:gd name="T112" fmla="*/ 80 w 596"/>
                <a:gd name="T113" fmla="*/ 492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6" h="565">
                  <a:moveTo>
                    <a:pt x="51" y="73"/>
                  </a:moveTo>
                  <a:cubicBezTo>
                    <a:pt x="51" y="68"/>
                    <a:pt x="52" y="66"/>
                    <a:pt x="55" y="65"/>
                  </a:cubicBezTo>
                  <a:cubicBezTo>
                    <a:pt x="134" y="63"/>
                    <a:pt x="194" y="79"/>
                    <a:pt x="234" y="113"/>
                  </a:cubicBezTo>
                  <a:cubicBezTo>
                    <a:pt x="272" y="141"/>
                    <a:pt x="304" y="188"/>
                    <a:pt x="332" y="254"/>
                  </a:cubicBezTo>
                  <a:cubicBezTo>
                    <a:pt x="337" y="253"/>
                    <a:pt x="337" y="253"/>
                    <a:pt x="337" y="253"/>
                  </a:cubicBezTo>
                  <a:cubicBezTo>
                    <a:pt x="308" y="28"/>
                    <a:pt x="308" y="28"/>
                    <a:pt x="308" y="28"/>
                  </a:cubicBezTo>
                  <a:cubicBezTo>
                    <a:pt x="370" y="20"/>
                    <a:pt x="370" y="20"/>
                    <a:pt x="370" y="20"/>
                  </a:cubicBezTo>
                  <a:cubicBezTo>
                    <a:pt x="398" y="238"/>
                    <a:pt x="398" y="238"/>
                    <a:pt x="398" y="238"/>
                  </a:cubicBezTo>
                  <a:cubicBezTo>
                    <a:pt x="450" y="189"/>
                    <a:pt x="469" y="110"/>
                    <a:pt x="453" y="0"/>
                  </a:cubicBezTo>
                  <a:cubicBezTo>
                    <a:pt x="461" y="4"/>
                    <a:pt x="461" y="4"/>
                    <a:pt x="461" y="4"/>
                  </a:cubicBezTo>
                  <a:cubicBezTo>
                    <a:pt x="488" y="18"/>
                    <a:pt x="516" y="29"/>
                    <a:pt x="542" y="35"/>
                  </a:cubicBezTo>
                  <a:cubicBezTo>
                    <a:pt x="538" y="141"/>
                    <a:pt x="509" y="221"/>
                    <a:pt x="456" y="277"/>
                  </a:cubicBezTo>
                  <a:cubicBezTo>
                    <a:pt x="520" y="303"/>
                    <a:pt x="566" y="368"/>
                    <a:pt x="596" y="473"/>
                  </a:cubicBezTo>
                  <a:cubicBezTo>
                    <a:pt x="571" y="486"/>
                    <a:pt x="551" y="507"/>
                    <a:pt x="536" y="537"/>
                  </a:cubicBezTo>
                  <a:cubicBezTo>
                    <a:pt x="510" y="423"/>
                    <a:pt x="468" y="357"/>
                    <a:pt x="411" y="339"/>
                  </a:cubicBezTo>
                  <a:cubicBezTo>
                    <a:pt x="436" y="539"/>
                    <a:pt x="436" y="539"/>
                    <a:pt x="436" y="539"/>
                  </a:cubicBezTo>
                  <a:cubicBezTo>
                    <a:pt x="374" y="547"/>
                    <a:pt x="374" y="547"/>
                    <a:pt x="374" y="547"/>
                  </a:cubicBezTo>
                  <a:cubicBezTo>
                    <a:pt x="348" y="342"/>
                    <a:pt x="348" y="342"/>
                    <a:pt x="348" y="342"/>
                  </a:cubicBezTo>
                  <a:cubicBezTo>
                    <a:pt x="322" y="345"/>
                    <a:pt x="322" y="345"/>
                    <a:pt x="322" y="345"/>
                  </a:cubicBezTo>
                  <a:cubicBezTo>
                    <a:pt x="315" y="290"/>
                    <a:pt x="315" y="290"/>
                    <a:pt x="315" y="290"/>
                  </a:cubicBezTo>
                  <a:cubicBezTo>
                    <a:pt x="303" y="300"/>
                    <a:pt x="293" y="312"/>
                    <a:pt x="285" y="328"/>
                  </a:cubicBezTo>
                  <a:cubicBezTo>
                    <a:pt x="277" y="298"/>
                    <a:pt x="265" y="270"/>
                    <a:pt x="250" y="242"/>
                  </a:cubicBezTo>
                  <a:cubicBezTo>
                    <a:pt x="242" y="243"/>
                    <a:pt x="230" y="258"/>
                    <a:pt x="212" y="286"/>
                  </a:cubicBezTo>
                  <a:cubicBezTo>
                    <a:pt x="160" y="237"/>
                    <a:pt x="160" y="237"/>
                    <a:pt x="160" y="237"/>
                  </a:cubicBezTo>
                  <a:cubicBezTo>
                    <a:pt x="167" y="228"/>
                    <a:pt x="179" y="213"/>
                    <a:pt x="198" y="193"/>
                  </a:cubicBezTo>
                  <a:cubicBezTo>
                    <a:pt x="185" y="206"/>
                    <a:pt x="187" y="203"/>
                    <a:pt x="204" y="185"/>
                  </a:cubicBezTo>
                  <a:cubicBezTo>
                    <a:pt x="181" y="165"/>
                    <a:pt x="153" y="155"/>
                    <a:pt x="122" y="154"/>
                  </a:cubicBezTo>
                  <a:cubicBezTo>
                    <a:pt x="135" y="257"/>
                    <a:pt x="135" y="257"/>
                    <a:pt x="135" y="257"/>
                  </a:cubicBezTo>
                  <a:cubicBezTo>
                    <a:pt x="167" y="272"/>
                    <a:pt x="196" y="291"/>
                    <a:pt x="223" y="314"/>
                  </a:cubicBezTo>
                  <a:cubicBezTo>
                    <a:pt x="215" y="331"/>
                    <a:pt x="209" y="346"/>
                    <a:pt x="204" y="358"/>
                  </a:cubicBezTo>
                  <a:cubicBezTo>
                    <a:pt x="317" y="343"/>
                    <a:pt x="317" y="343"/>
                    <a:pt x="317" y="343"/>
                  </a:cubicBezTo>
                  <a:cubicBezTo>
                    <a:pt x="326" y="420"/>
                    <a:pt x="326" y="420"/>
                    <a:pt x="326" y="420"/>
                  </a:cubicBezTo>
                  <a:cubicBezTo>
                    <a:pt x="259" y="428"/>
                    <a:pt x="259" y="428"/>
                    <a:pt x="259" y="428"/>
                  </a:cubicBezTo>
                  <a:cubicBezTo>
                    <a:pt x="298" y="466"/>
                    <a:pt x="323" y="490"/>
                    <a:pt x="334" y="501"/>
                  </a:cubicBezTo>
                  <a:cubicBezTo>
                    <a:pt x="339" y="504"/>
                    <a:pt x="341" y="507"/>
                    <a:pt x="338" y="511"/>
                  </a:cubicBezTo>
                  <a:cubicBezTo>
                    <a:pt x="325" y="522"/>
                    <a:pt x="303" y="540"/>
                    <a:pt x="272" y="565"/>
                  </a:cubicBezTo>
                  <a:cubicBezTo>
                    <a:pt x="251" y="516"/>
                    <a:pt x="222" y="473"/>
                    <a:pt x="185" y="435"/>
                  </a:cubicBezTo>
                  <a:cubicBezTo>
                    <a:pt x="34" y="454"/>
                    <a:pt x="34" y="454"/>
                    <a:pt x="34" y="454"/>
                  </a:cubicBezTo>
                  <a:cubicBezTo>
                    <a:pt x="29" y="413"/>
                    <a:pt x="26" y="390"/>
                    <a:pt x="25" y="385"/>
                  </a:cubicBezTo>
                  <a:cubicBezTo>
                    <a:pt x="24" y="377"/>
                    <a:pt x="25" y="373"/>
                    <a:pt x="29" y="373"/>
                  </a:cubicBezTo>
                  <a:cubicBezTo>
                    <a:pt x="30" y="371"/>
                    <a:pt x="33" y="370"/>
                    <a:pt x="38" y="371"/>
                  </a:cubicBezTo>
                  <a:cubicBezTo>
                    <a:pt x="52" y="374"/>
                    <a:pt x="65" y="375"/>
                    <a:pt x="77" y="374"/>
                  </a:cubicBezTo>
                  <a:cubicBezTo>
                    <a:pt x="176" y="361"/>
                    <a:pt x="176" y="361"/>
                    <a:pt x="176" y="361"/>
                  </a:cubicBezTo>
                  <a:cubicBezTo>
                    <a:pt x="134" y="327"/>
                    <a:pt x="81" y="303"/>
                    <a:pt x="18" y="289"/>
                  </a:cubicBezTo>
                  <a:cubicBezTo>
                    <a:pt x="17" y="289"/>
                    <a:pt x="15" y="288"/>
                    <a:pt x="13" y="287"/>
                  </a:cubicBezTo>
                  <a:cubicBezTo>
                    <a:pt x="5" y="287"/>
                    <a:pt x="0" y="285"/>
                    <a:pt x="0" y="281"/>
                  </a:cubicBezTo>
                  <a:cubicBezTo>
                    <a:pt x="1" y="260"/>
                    <a:pt x="4" y="232"/>
                    <a:pt x="11" y="197"/>
                  </a:cubicBezTo>
                  <a:cubicBezTo>
                    <a:pt x="14" y="194"/>
                    <a:pt x="17" y="192"/>
                    <a:pt x="21" y="194"/>
                  </a:cubicBezTo>
                  <a:cubicBezTo>
                    <a:pt x="28" y="199"/>
                    <a:pt x="39" y="207"/>
                    <a:pt x="55" y="216"/>
                  </a:cubicBezTo>
                  <a:cubicBezTo>
                    <a:pt x="62" y="220"/>
                    <a:pt x="67" y="223"/>
                    <a:pt x="71" y="226"/>
                  </a:cubicBezTo>
                  <a:lnTo>
                    <a:pt x="51" y="73"/>
                  </a:lnTo>
                  <a:close/>
                  <a:moveTo>
                    <a:pt x="80" y="492"/>
                  </a:moveTo>
                  <a:cubicBezTo>
                    <a:pt x="166" y="455"/>
                    <a:pt x="166" y="455"/>
                    <a:pt x="166" y="455"/>
                  </a:cubicBezTo>
                  <a:cubicBezTo>
                    <a:pt x="198" y="519"/>
                    <a:pt x="198" y="519"/>
                    <a:pt x="198" y="519"/>
                  </a:cubicBezTo>
                  <a:cubicBezTo>
                    <a:pt x="175" y="528"/>
                    <a:pt x="152" y="540"/>
                    <a:pt x="130" y="554"/>
                  </a:cubicBezTo>
                  <a:cubicBezTo>
                    <a:pt x="121" y="560"/>
                    <a:pt x="115" y="563"/>
                    <a:pt x="114" y="563"/>
                  </a:cubicBezTo>
                  <a:lnTo>
                    <a:pt x="80" y="4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2" name="Freeform 97"/>
            <p:cNvSpPr>
              <a:spLocks noEditPoints="1"/>
            </p:cNvSpPr>
            <p:nvPr/>
          </p:nvSpPr>
          <p:spPr bwMode="auto">
            <a:xfrm>
              <a:off x="4243990" y="5191670"/>
              <a:ext cx="348353" cy="348352"/>
            </a:xfrm>
            <a:custGeom>
              <a:avLst/>
              <a:gdLst>
                <a:gd name="T0" fmla="*/ 0 w 174"/>
                <a:gd name="T1" fmla="*/ 91 h 174"/>
                <a:gd name="T2" fmla="*/ 14 w 174"/>
                <a:gd name="T3" fmla="*/ 77 h 174"/>
                <a:gd name="T4" fmla="*/ 95 w 174"/>
                <a:gd name="T5" fmla="*/ 161 h 174"/>
                <a:gd name="T6" fmla="*/ 81 w 174"/>
                <a:gd name="T7" fmla="*/ 174 h 174"/>
                <a:gd name="T8" fmla="*/ 0 w 174"/>
                <a:gd name="T9" fmla="*/ 91 h 174"/>
                <a:gd name="T10" fmla="*/ 123 w 174"/>
                <a:gd name="T11" fmla="*/ 120 h 174"/>
                <a:gd name="T12" fmla="*/ 109 w 174"/>
                <a:gd name="T13" fmla="*/ 134 h 174"/>
                <a:gd name="T14" fmla="*/ 41 w 174"/>
                <a:gd name="T15" fmla="*/ 64 h 174"/>
                <a:gd name="T16" fmla="*/ 55 w 174"/>
                <a:gd name="T17" fmla="*/ 50 h 174"/>
                <a:gd name="T18" fmla="*/ 123 w 174"/>
                <a:gd name="T19" fmla="*/ 120 h 174"/>
                <a:gd name="T20" fmla="*/ 160 w 174"/>
                <a:gd name="T21" fmla="*/ 113 h 174"/>
                <a:gd name="T22" fmla="*/ 62 w 174"/>
                <a:gd name="T23" fmla="*/ 13 h 174"/>
                <a:gd name="T24" fmla="*/ 76 w 174"/>
                <a:gd name="T25" fmla="*/ 0 h 174"/>
                <a:gd name="T26" fmla="*/ 174 w 174"/>
                <a:gd name="T27" fmla="*/ 100 h 174"/>
                <a:gd name="T28" fmla="*/ 160 w 174"/>
                <a:gd name="T29" fmla="*/ 11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4" h="174">
                  <a:moveTo>
                    <a:pt x="0" y="91"/>
                  </a:moveTo>
                  <a:lnTo>
                    <a:pt x="14" y="77"/>
                  </a:lnTo>
                  <a:lnTo>
                    <a:pt x="95" y="161"/>
                  </a:lnTo>
                  <a:lnTo>
                    <a:pt x="81" y="174"/>
                  </a:lnTo>
                  <a:lnTo>
                    <a:pt x="0" y="91"/>
                  </a:lnTo>
                  <a:close/>
                  <a:moveTo>
                    <a:pt x="123" y="120"/>
                  </a:moveTo>
                  <a:lnTo>
                    <a:pt x="109" y="134"/>
                  </a:lnTo>
                  <a:lnTo>
                    <a:pt x="41" y="64"/>
                  </a:lnTo>
                  <a:lnTo>
                    <a:pt x="55" y="50"/>
                  </a:lnTo>
                  <a:lnTo>
                    <a:pt x="123" y="120"/>
                  </a:lnTo>
                  <a:close/>
                  <a:moveTo>
                    <a:pt x="160" y="113"/>
                  </a:moveTo>
                  <a:lnTo>
                    <a:pt x="62" y="13"/>
                  </a:lnTo>
                  <a:lnTo>
                    <a:pt x="76" y="0"/>
                  </a:lnTo>
                  <a:lnTo>
                    <a:pt x="174" y="100"/>
                  </a:lnTo>
                  <a:lnTo>
                    <a:pt x="160" y="1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3" name="Freeform 98"/>
            <p:cNvSpPr/>
            <p:nvPr/>
          </p:nvSpPr>
          <p:spPr bwMode="auto">
            <a:xfrm>
              <a:off x="4496246" y="4965442"/>
              <a:ext cx="322326" cy="318322"/>
            </a:xfrm>
            <a:custGeom>
              <a:avLst/>
              <a:gdLst>
                <a:gd name="T0" fmla="*/ 228 w 633"/>
                <a:gd name="T1" fmla="*/ 412 h 626"/>
                <a:gd name="T2" fmla="*/ 303 w 633"/>
                <a:gd name="T3" fmla="*/ 423 h 626"/>
                <a:gd name="T4" fmla="*/ 350 w 633"/>
                <a:gd name="T5" fmla="*/ 481 h 626"/>
                <a:gd name="T6" fmla="*/ 339 w 633"/>
                <a:gd name="T7" fmla="*/ 526 h 626"/>
                <a:gd name="T8" fmla="*/ 314 w 633"/>
                <a:gd name="T9" fmla="*/ 389 h 626"/>
                <a:gd name="T10" fmla="*/ 252 w 633"/>
                <a:gd name="T11" fmla="*/ 398 h 626"/>
                <a:gd name="T12" fmla="*/ 105 w 633"/>
                <a:gd name="T13" fmla="*/ 431 h 626"/>
                <a:gd name="T14" fmla="*/ 94 w 633"/>
                <a:gd name="T15" fmla="*/ 374 h 626"/>
                <a:gd name="T16" fmla="*/ 0 w 633"/>
                <a:gd name="T17" fmla="*/ 264 h 626"/>
                <a:gd name="T18" fmla="*/ 100 w 633"/>
                <a:gd name="T19" fmla="*/ 280 h 626"/>
                <a:gd name="T20" fmla="*/ 141 w 633"/>
                <a:gd name="T21" fmla="*/ 250 h 626"/>
                <a:gd name="T22" fmla="*/ 151 w 633"/>
                <a:gd name="T23" fmla="*/ 332 h 626"/>
                <a:gd name="T24" fmla="*/ 232 w 633"/>
                <a:gd name="T25" fmla="*/ 330 h 626"/>
                <a:gd name="T26" fmla="*/ 260 w 633"/>
                <a:gd name="T27" fmla="*/ 334 h 626"/>
                <a:gd name="T28" fmla="*/ 175 w 633"/>
                <a:gd name="T29" fmla="*/ 164 h 626"/>
                <a:gd name="T30" fmla="*/ 327 w 633"/>
                <a:gd name="T31" fmla="*/ 268 h 626"/>
                <a:gd name="T32" fmla="*/ 202 w 633"/>
                <a:gd name="T33" fmla="*/ 53 h 626"/>
                <a:gd name="T34" fmla="*/ 320 w 633"/>
                <a:gd name="T35" fmla="*/ 119 h 626"/>
                <a:gd name="T36" fmla="*/ 293 w 633"/>
                <a:gd name="T37" fmla="*/ 5 h 626"/>
                <a:gd name="T38" fmla="*/ 413 w 633"/>
                <a:gd name="T39" fmla="*/ 25 h 626"/>
                <a:gd name="T40" fmla="*/ 541 w 633"/>
                <a:gd name="T41" fmla="*/ 69 h 626"/>
                <a:gd name="T42" fmla="*/ 467 w 633"/>
                <a:gd name="T43" fmla="*/ 94 h 626"/>
                <a:gd name="T44" fmla="*/ 417 w 633"/>
                <a:gd name="T45" fmla="*/ 133 h 626"/>
                <a:gd name="T46" fmla="*/ 521 w 633"/>
                <a:gd name="T47" fmla="*/ 176 h 626"/>
                <a:gd name="T48" fmla="*/ 596 w 633"/>
                <a:gd name="T49" fmla="*/ 184 h 626"/>
                <a:gd name="T50" fmla="*/ 539 w 633"/>
                <a:gd name="T51" fmla="*/ 257 h 626"/>
                <a:gd name="T52" fmla="*/ 590 w 633"/>
                <a:gd name="T53" fmla="*/ 396 h 626"/>
                <a:gd name="T54" fmla="*/ 348 w 633"/>
                <a:gd name="T55" fmla="*/ 203 h 626"/>
                <a:gd name="T56" fmla="*/ 543 w 633"/>
                <a:gd name="T57" fmla="*/ 489 h 626"/>
                <a:gd name="T58" fmla="*/ 355 w 633"/>
                <a:gd name="T59" fmla="*/ 348 h 626"/>
                <a:gd name="T60" fmla="*/ 442 w 633"/>
                <a:gd name="T61" fmla="*/ 510 h 626"/>
                <a:gd name="T62" fmla="*/ 465 w 633"/>
                <a:gd name="T63" fmla="*/ 585 h 626"/>
                <a:gd name="T64" fmla="*/ 238 w 633"/>
                <a:gd name="T65" fmla="*/ 547 h 626"/>
                <a:gd name="T66" fmla="*/ 185 w 633"/>
                <a:gd name="T67" fmla="*/ 454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3" h="626">
                  <a:moveTo>
                    <a:pt x="185" y="454"/>
                  </a:moveTo>
                  <a:cubicBezTo>
                    <a:pt x="228" y="412"/>
                    <a:pt x="228" y="412"/>
                    <a:pt x="228" y="412"/>
                  </a:cubicBezTo>
                  <a:cubicBezTo>
                    <a:pt x="280" y="465"/>
                    <a:pt x="280" y="465"/>
                    <a:pt x="280" y="465"/>
                  </a:cubicBezTo>
                  <a:cubicBezTo>
                    <a:pt x="294" y="438"/>
                    <a:pt x="302" y="424"/>
                    <a:pt x="303" y="423"/>
                  </a:cubicBezTo>
                  <a:cubicBezTo>
                    <a:pt x="327" y="438"/>
                    <a:pt x="346" y="452"/>
                    <a:pt x="360" y="464"/>
                  </a:cubicBezTo>
                  <a:cubicBezTo>
                    <a:pt x="361" y="466"/>
                    <a:pt x="358" y="471"/>
                    <a:pt x="350" y="481"/>
                  </a:cubicBezTo>
                  <a:cubicBezTo>
                    <a:pt x="341" y="495"/>
                    <a:pt x="333" y="506"/>
                    <a:pt x="327" y="513"/>
                  </a:cubicBezTo>
                  <a:cubicBezTo>
                    <a:pt x="339" y="526"/>
                    <a:pt x="339" y="526"/>
                    <a:pt x="339" y="526"/>
                  </a:cubicBezTo>
                  <a:cubicBezTo>
                    <a:pt x="362" y="521"/>
                    <a:pt x="393" y="516"/>
                    <a:pt x="433" y="511"/>
                  </a:cubicBezTo>
                  <a:cubicBezTo>
                    <a:pt x="314" y="389"/>
                    <a:pt x="314" y="389"/>
                    <a:pt x="314" y="389"/>
                  </a:cubicBezTo>
                  <a:cubicBezTo>
                    <a:pt x="277" y="424"/>
                    <a:pt x="277" y="424"/>
                    <a:pt x="277" y="424"/>
                  </a:cubicBezTo>
                  <a:cubicBezTo>
                    <a:pt x="252" y="398"/>
                    <a:pt x="252" y="398"/>
                    <a:pt x="252" y="398"/>
                  </a:cubicBezTo>
                  <a:cubicBezTo>
                    <a:pt x="206" y="409"/>
                    <a:pt x="162" y="427"/>
                    <a:pt x="118" y="451"/>
                  </a:cubicBezTo>
                  <a:cubicBezTo>
                    <a:pt x="115" y="445"/>
                    <a:pt x="111" y="439"/>
                    <a:pt x="105" y="431"/>
                  </a:cubicBezTo>
                  <a:cubicBezTo>
                    <a:pt x="82" y="395"/>
                    <a:pt x="72" y="378"/>
                    <a:pt x="77" y="381"/>
                  </a:cubicBezTo>
                  <a:cubicBezTo>
                    <a:pt x="79" y="376"/>
                    <a:pt x="85" y="374"/>
                    <a:pt x="94" y="374"/>
                  </a:cubicBezTo>
                  <a:cubicBezTo>
                    <a:pt x="98" y="372"/>
                    <a:pt x="102" y="371"/>
                    <a:pt x="104" y="371"/>
                  </a:cubicBezTo>
                  <a:cubicBezTo>
                    <a:pt x="0" y="264"/>
                    <a:pt x="0" y="264"/>
                    <a:pt x="0" y="264"/>
                  </a:cubicBezTo>
                  <a:cubicBezTo>
                    <a:pt x="43" y="222"/>
                    <a:pt x="43" y="222"/>
                    <a:pt x="43" y="222"/>
                  </a:cubicBezTo>
                  <a:cubicBezTo>
                    <a:pt x="100" y="280"/>
                    <a:pt x="100" y="280"/>
                    <a:pt x="100" y="280"/>
                  </a:cubicBezTo>
                  <a:cubicBezTo>
                    <a:pt x="105" y="260"/>
                    <a:pt x="111" y="245"/>
                    <a:pt x="119" y="235"/>
                  </a:cubicBezTo>
                  <a:cubicBezTo>
                    <a:pt x="120" y="233"/>
                    <a:pt x="128" y="239"/>
                    <a:pt x="141" y="250"/>
                  </a:cubicBezTo>
                  <a:cubicBezTo>
                    <a:pt x="157" y="262"/>
                    <a:pt x="170" y="271"/>
                    <a:pt x="178" y="278"/>
                  </a:cubicBezTo>
                  <a:cubicBezTo>
                    <a:pt x="171" y="289"/>
                    <a:pt x="162" y="307"/>
                    <a:pt x="151" y="332"/>
                  </a:cubicBezTo>
                  <a:cubicBezTo>
                    <a:pt x="167" y="350"/>
                    <a:pt x="167" y="350"/>
                    <a:pt x="167" y="350"/>
                  </a:cubicBezTo>
                  <a:cubicBezTo>
                    <a:pt x="189" y="342"/>
                    <a:pt x="211" y="335"/>
                    <a:pt x="232" y="330"/>
                  </a:cubicBezTo>
                  <a:cubicBezTo>
                    <a:pt x="235" y="337"/>
                    <a:pt x="237" y="344"/>
                    <a:pt x="241" y="352"/>
                  </a:cubicBezTo>
                  <a:cubicBezTo>
                    <a:pt x="260" y="334"/>
                    <a:pt x="260" y="334"/>
                    <a:pt x="260" y="334"/>
                  </a:cubicBezTo>
                  <a:cubicBezTo>
                    <a:pt x="133" y="204"/>
                    <a:pt x="133" y="204"/>
                    <a:pt x="133" y="204"/>
                  </a:cubicBezTo>
                  <a:cubicBezTo>
                    <a:pt x="175" y="164"/>
                    <a:pt x="175" y="164"/>
                    <a:pt x="175" y="164"/>
                  </a:cubicBezTo>
                  <a:cubicBezTo>
                    <a:pt x="301" y="293"/>
                    <a:pt x="301" y="293"/>
                    <a:pt x="301" y="293"/>
                  </a:cubicBezTo>
                  <a:cubicBezTo>
                    <a:pt x="327" y="268"/>
                    <a:pt x="327" y="268"/>
                    <a:pt x="327" y="268"/>
                  </a:cubicBezTo>
                  <a:cubicBezTo>
                    <a:pt x="158" y="95"/>
                    <a:pt x="158" y="95"/>
                    <a:pt x="158" y="95"/>
                  </a:cubicBezTo>
                  <a:cubicBezTo>
                    <a:pt x="202" y="53"/>
                    <a:pt x="202" y="53"/>
                    <a:pt x="202" y="53"/>
                  </a:cubicBezTo>
                  <a:cubicBezTo>
                    <a:pt x="293" y="146"/>
                    <a:pt x="293" y="146"/>
                    <a:pt x="293" y="146"/>
                  </a:cubicBezTo>
                  <a:cubicBezTo>
                    <a:pt x="320" y="119"/>
                    <a:pt x="320" y="119"/>
                    <a:pt x="320" y="119"/>
                  </a:cubicBezTo>
                  <a:cubicBezTo>
                    <a:pt x="249" y="47"/>
                    <a:pt x="249" y="47"/>
                    <a:pt x="249" y="47"/>
                  </a:cubicBezTo>
                  <a:cubicBezTo>
                    <a:pt x="293" y="5"/>
                    <a:pt x="293" y="5"/>
                    <a:pt x="293" y="5"/>
                  </a:cubicBezTo>
                  <a:cubicBezTo>
                    <a:pt x="362" y="76"/>
                    <a:pt x="362" y="76"/>
                    <a:pt x="362" y="76"/>
                  </a:cubicBezTo>
                  <a:cubicBezTo>
                    <a:pt x="413" y="25"/>
                    <a:pt x="413" y="25"/>
                    <a:pt x="413" y="25"/>
                  </a:cubicBezTo>
                  <a:cubicBezTo>
                    <a:pt x="431" y="6"/>
                    <a:pt x="447" y="0"/>
                    <a:pt x="463" y="7"/>
                  </a:cubicBezTo>
                  <a:cubicBezTo>
                    <a:pt x="477" y="12"/>
                    <a:pt x="503" y="32"/>
                    <a:pt x="541" y="69"/>
                  </a:cubicBezTo>
                  <a:cubicBezTo>
                    <a:pt x="528" y="86"/>
                    <a:pt x="516" y="106"/>
                    <a:pt x="504" y="128"/>
                  </a:cubicBezTo>
                  <a:cubicBezTo>
                    <a:pt x="485" y="107"/>
                    <a:pt x="473" y="95"/>
                    <a:pt x="467" y="94"/>
                  </a:cubicBezTo>
                  <a:cubicBezTo>
                    <a:pt x="463" y="92"/>
                    <a:pt x="455" y="96"/>
                    <a:pt x="443" y="107"/>
                  </a:cubicBezTo>
                  <a:cubicBezTo>
                    <a:pt x="417" y="133"/>
                    <a:pt x="417" y="133"/>
                    <a:pt x="417" y="133"/>
                  </a:cubicBezTo>
                  <a:cubicBezTo>
                    <a:pt x="512" y="229"/>
                    <a:pt x="512" y="229"/>
                    <a:pt x="512" y="229"/>
                  </a:cubicBezTo>
                  <a:cubicBezTo>
                    <a:pt x="514" y="218"/>
                    <a:pt x="517" y="200"/>
                    <a:pt x="521" y="176"/>
                  </a:cubicBezTo>
                  <a:cubicBezTo>
                    <a:pt x="524" y="169"/>
                    <a:pt x="526" y="162"/>
                    <a:pt x="526" y="158"/>
                  </a:cubicBezTo>
                  <a:cubicBezTo>
                    <a:pt x="596" y="184"/>
                    <a:pt x="596" y="184"/>
                    <a:pt x="596" y="184"/>
                  </a:cubicBezTo>
                  <a:cubicBezTo>
                    <a:pt x="590" y="217"/>
                    <a:pt x="585" y="245"/>
                    <a:pt x="581" y="269"/>
                  </a:cubicBezTo>
                  <a:cubicBezTo>
                    <a:pt x="539" y="257"/>
                    <a:pt x="539" y="257"/>
                    <a:pt x="539" y="257"/>
                  </a:cubicBezTo>
                  <a:cubicBezTo>
                    <a:pt x="633" y="353"/>
                    <a:pt x="633" y="353"/>
                    <a:pt x="633" y="353"/>
                  </a:cubicBezTo>
                  <a:cubicBezTo>
                    <a:pt x="590" y="396"/>
                    <a:pt x="590" y="396"/>
                    <a:pt x="590" y="396"/>
                  </a:cubicBezTo>
                  <a:cubicBezTo>
                    <a:pt x="376" y="176"/>
                    <a:pt x="376" y="176"/>
                    <a:pt x="376" y="176"/>
                  </a:cubicBezTo>
                  <a:cubicBezTo>
                    <a:pt x="348" y="203"/>
                    <a:pt x="348" y="203"/>
                    <a:pt x="348" y="203"/>
                  </a:cubicBezTo>
                  <a:cubicBezTo>
                    <a:pt x="586" y="447"/>
                    <a:pt x="586" y="447"/>
                    <a:pt x="586" y="447"/>
                  </a:cubicBezTo>
                  <a:cubicBezTo>
                    <a:pt x="543" y="489"/>
                    <a:pt x="543" y="489"/>
                    <a:pt x="543" y="489"/>
                  </a:cubicBezTo>
                  <a:cubicBezTo>
                    <a:pt x="381" y="323"/>
                    <a:pt x="381" y="323"/>
                    <a:pt x="381" y="323"/>
                  </a:cubicBezTo>
                  <a:cubicBezTo>
                    <a:pt x="355" y="348"/>
                    <a:pt x="355" y="348"/>
                    <a:pt x="355" y="348"/>
                  </a:cubicBezTo>
                  <a:cubicBezTo>
                    <a:pt x="478" y="474"/>
                    <a:pt x="478" y="474"/>
                    <a:pt x="478" y="474"/>
                  </a:cubicBezTo>
                  <a:cubicBezTo>
                    <a:pt x="442" y="510"/>
                    <a:pt x="442" y="510"/>
                    <a:pt x="442" y="510"/>
                  </a:cubicBezTo>
                  <a:cubicBezTo>
                    <a:pt x="444" y="521"/>
                    <a:pt x="449" y="541"/>
                    <a:pt x="458" y="568"/>
                  </a:cubicBezTo>
                  <a:cubicBezTo>
                    <a:pt x="465" y="585"/>
                    <a:pt x="465" y="585"/>
                    <a:pt x="465" y="585"/>
                  </a:cubicBezTo>
                  <a:cubicBezTo>
                    <a:pt x="404" y="588"/>
                    <a:pt x="346" y="601"/>
                    <a:pt x="289" y="626"/>
                  </a:cubicBezTo>
                  <a:cubicBezTo>
                    <a:pt x="252" y="576"/>
                    <a:pt x="235" y="550"/>
                    <a:pt x="238" y="547"/>
                  </a:cubicBezTo>
                  <a:cubicBezTo>
                    <a:pt x="242" y="543"/>
                    <a:pt x="253" y="542"/>
                    <a:pt x="271" y="542"/>
                  </a:cubicBezTo>
                  <a:lnTo>
                    <a:pt x="185" y="4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4" name="Freeform 99"/>
            <p:cNvSpPr>
              <a:spLocks noEditPoints="1"/>
            </p:cNvSpPr>
            <p:nvPr/>
          </p:nvSpPr>
          <p:spPr bwMode="auto">
            <a:xfrm>
              <a:off x="4780533" y="4663136"/>
              <a:ext cx="346351" cy="346350"/>
            </a:xfrm>
            <a:custGeom>
              <a:avLst/>
              <a:gdLst>
                <a:gd name="T0" fmla="*/ 4 w 680"/>
                <a:gd name="T1" fmla="*/ 327 h 680"/>
                <a:gd name="T2" fmla="*/ 3 w 680"/>
                <a:gd name="T3" fmla="*/ 318 h 680"/>
                <a:gd name="T4" fmla="*/ 174 w 680"/>
                <a:gd name="T5" fmla="*/ 248 h 680"/>
                <a:gd name="T6" fmla="*/ 337 w 680"/>
                <a:gd name="T7" fmla="*/ 302 h 680"/>
                <a:gd name="T8" fmla="*/ 341 w 680"/>
                <a:gd name="T9" fmla="*/ 298 h 680"/>
                <a:gd name="T10" fmla="*/ 182 w 680"/>
                <a:gd name="T11" fmla="*/ 136 h 680"/>
                <a:gd name="T12" fmla="*/ 227 w 680"/>
                <a:gd name="T13" fmla="*/ 92 h 680"/>
                <a:gd name="T14" fmla="*/ 380 w 680"/>
                <a:gd name="T15" fmla="*/ 249 h 680"/>
                <a:gd name="T16" fmla="*/ 281 w 680"/>
                <a:gd name="T17" fmla="*/ 26 h 680"/>
                <a:gd name="T18" fmla="*/ 289 w 680"/>
                <a:gd name="T19" fmla="*/ 25 h 680"/>
                <a:gd name="T20" fmla="*/ 373 w 680"/>
                <a:gd name="T21" fmla="*/ 0 h 680"/>
                <a:gd name="T22" fmla="*/ 450 w 680"/>
                <a:gd name="T23" fmla="*/ 245 h 680"/>
                <a:gd name="T24" fmla="*/ 680 w 680"/>
                <a:gd name="T25" fmla="*/ 318 h 680"/>
                <a:gd name="T26" fmla="*/ 670 w 680"/>
                <a:gd name="T27" fmla="*/ 405 h 680"/>
                <a:gd name="T28" fmla="*/ 451 w 680"/>
                <a:gd name="T29" fmla="*/ 322 h 680"/>
                <a:gd name="T30" fmla="*/ 593 w 680"/>
                <a:gd name="T31" fmla="*/ 467 h 680"/>
                <a:gd name="T32" fmla="*/ 548 w 680"/>
                <a:gd name="T33" fmla="*/ 510 h 680"/>
                <a:gd name="T34" fmla="*/ 403 w 680"/>
                <a:gd name="T35" fmla="*/ 362 h 680"/>
                <a:gd name="T36" fmla="*/ 384 w 680"/>
                <a:gd name="T37" fmla="*/ 381 h 680"/>
                <a:gd name="T38" fmla="*/ 345 w 680"/>
                <a:gd name="T39" fmla="*/ 341 h 680"/>
                <a:gd name="T40" fmla="*/ 345 w 680"/>
                <a:gd name="T41" fmla="*/ 389 h 680"/>
                <a:gd name="T42" fmla="*/ 265 w 680"/>
                <a:gd name="T43" fmla="*/ 342 h 680"/>
                <a:gd name="T44" fmla="*/ 261 w 680"/>
                <a:gd name="T45" fmla="*/ 399 h 680"/>
                <a:gd name="T46" fmla="*/ 189 w 680"/>
                <a:gd name="T47" fmla="*/ 392 h 680"/>
                <a:gd name="T48" fmla="*/ 193 w 680"/>
                <a:gd name="T49" fmla="*/ 334 h 680"/>
                <a:gd name="T50" fmla="*/ 194 w 680"/>
                <a:gd name="T51" fmla="*/ 324 h 680"/>
                <a:gd name="T52" fmla="*/ 110 w 680"/>
                <a:gd name="T53" fmla="*/ 348 h 680"/>
                <a:gd name="T54" fmla="*/ 182 w 680"/>
                <a:gd name="T55" fmla="*/ 422 h 680"/>
                <a:gd name="T56" fmla="*/ 286 w 680"/>
                <a:gd name="T57" fmla="*/ 415 h 680"/>
                <a:gd name="T58" fmla="*/ 298 w 680"/>
                <a:gd name="T59" fmla="*/ 461 h 680"/>
                <a:gd name="T60" fmla="*/ 379 w 680"/>
                <a:gd name="T61" fmla="*/ 382 h 680"/>
                <a:gd name="T62" fmla="*/ 433 w 680"/>
                <a:gd name="T63" fmla="*/ 437 h 680"/>
                <a:gd name="T64" fmla="*/ 384 w 680"/>
                <a:gd name="T65" fmla="*/ 485 h 680"/>
                <a:gd name="T66" fmla="*/ 488 w 680"/>
                <a:gd name="T67" fmla="*/ 498 h 680"/>
                <a:gd name="T68" fmla="*/ 497 w 680"/>
                <a:gd name="T69" fmla="*/ 503 h 680"/>
                <a:gd name="T70" fmla="*/ 477 w 680"/>
                <a:gd name="T71" fmla="*/ 586 h 680"/>
                <a:gd name="T72" fmla="*/ 329 w 680"/>
                <a:gd name="T73" fmla="*/ 535 h 680"/>
                <a:gd name="T74" fmla="*/ 220 w 680"/>
                <a:gd name="T75" fmla="*/ 641 h 680"/>
                <a:gd name="T76" fmla="*/ 172 w 680"/>
                <a:gd name="T77" fmla="*/ 591 h 680"/>
                <a:gd name="T78" fmla="*/ 167 w 680"/>
                <a:gd name="T79" fmla="*/ 579 h 680"/>
                <a:gd name="T80" fmla="*/ 174 w 680"/>
                <a:gd name="T81" fmla="*/ 572 h 680"/>
                <a:gd name="T82" fmla="*/ 206 w 680"/>
                <a:gd name="T83" fmla="*/ 551 h 680"/>
                <a:gd name="T84" fmla="*/ 277 w 680"/>
                <a:gd name="T85" fmla="*/ 482 h 680"/>
                <a:gd name="T86" fmla="*/ 108 w 680"/>
                <a:gd name="T87" fmla="*/ 519 h 680"/>
                <a:gd name="T88" fmla="*/ 103 w 680"/>
                <a:gd name="T89" fmla="*/ 520 h 680"/>
                <a:gd name="T90" fmla="*/ 89 w 680"/>
                <a:gd name="T91" fmla="*/ 524 h 680"/>
                <a:gd name="T92" fmla="*/ 47 w 680"/>
                <a:gd name="T93" fmla="*/ 450 h 680"/>
                <a:gd name="T94" fmla="*/ 52 w 680"/>
                <a:gd name="T95" fmla="*/ 441 h 680"/>
                <a:gd name="T96" fmla="*/ 93 w 680"/>
                <a:gd name="T97" fmla="*/ 438 h 680"/>
                <a:gd name="T98" fmla="*/ 112 w 680"/>
                <a:gd name="T99" fmla="*/ 437 h 680"/>
                <a:gd name="T100" fmla="*/ 4 w 680"/>
                <a:gd name="T101" fmla="*/ 327 h 680"/>
                <a:gd name="T102" fmla="*/ 280 w 680"/>
                <a:gd name="T103" fmla="*/ 644 h 680"/>
                <a:gd name="T104" fmla="*/ 325 w 680"/>
                <a:gd name="T105" fmla="*/ 562 h 680"/>
                <a:gd name="T106" fmla="*/ 390 w 680"/>
                <a:gd name="T107" fmla="*/ 594 h 680"/>
                <a:gd name="T108" fmla="*/ 357 w 680"/>
                <a:gd name="T109" fmla="*/ 663 h 680"/>
                <a:gd name="T110" fmla="*/ 350 w 680"/>
                <a:gd name="T111" fmla="*/ 680 h 680"/>
                <a:gd name="T112" fmla="*/ 280 w 680"/>
                <a:gd name="T113" fmla="*/ 644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0" h="680">
                  <a:moveTo>
                    <a:pt x="4" y="327"/>
                  </a:moveTo>
                  <a:cubicBezTo>
                    <a:pt x="1" y="323"/>
                    <a:pt x="0" y="320"/>
                    <a:pt x="3" y="318"/>
                  </a:cubicBezTo>
                  <a:cubicBezTo>
                    <a:pt x="65" y="269"/>
                    <a:pt x="122" y="246"/>
                    <a:pt x="174" y="248"/>
                  </a:cubicBezTo>
                  <a:cubicBezTo>
                    <a:pt x="221" y="248"/>
                    <a:pt x="275" y="266"/>
                    <a:pt x="337" y="302"/>
                  </a:cubicBezTo>
                  <a:cubicBezTo>
                    <a:pt x="341" y="298"/>
                    <a:pt x="341" y="298"/>
                    <a:pt x="341" y="298"/>
                  </a:cubicBezTo>
                  <a:cubicBezTo>
                    <a:pt x="182" y="136"/>
                    <a:pt x="182" y="136"/>
                    <a:pt x="182" y="136"/>
                  </a:cubicBezTo>
                  <a:cubicBezTo>
                    <a:pt x="227" y="92"/>
                    <a:pt x="227" y="92"/>
                    <a:pt x="227" y="92"/>
                  </a:cubicBezTo>
                  <a:cubicBezTo>
                    <a:pt x="380" y="249"/>
                    <a:pt x="380" y="249"/>
                    <a:pt x="380" y="249"/>
                  </a:cubicBezTo>
                  <a:cubicBezTo>
                    <a:pt x="393" y="179"/>
                    <a:pt x="359" y="105"/>
                    <a:pt x="281" y="26"/>
                  </a:cubicBezTo>
                  <a:cubicBezTo>
                    <a:pt x="289" y="25"/>
                    <a:pt x="289" y="25"/>
                    <a:pt x="289" y="25"/>
                  </a:cubicBezTo>
                  <a:cubicBezTo>
                    <a:pt x="320" y="20"/>
                    <a:pt x="348" y="11"/>
                    <a:pt x="373" y="0"/>
                  </a:cubicBezTo>
                  <a:cubicBezTo>
                    <a:pt x="434" y="87"/>
                    <a:pt x="459" y="169"/>
                    <a:pt x="450" y="245"/>
                  </a:cubicBezTo>
                  <a:cubicBezTo>
                    <a:pt x="516" y="228"/>
                    <a:pt x="593" y="252"/>
                    <a:pt x="680" y="318"/>
                  </a:cubicBezTo>
                  <a:cubicBezTo>
                    <a:pt x="668" y="342"/>
                    <a:pt x="665" y="371"/>
                    <a:pt x="670" y="405"/>
                  </a:cubicBezTo>
                  <a:cubicBezTo>
                    <a:pt x="581" y="330"/>
                    <a:pt x="508" y="302"/>
                    <a:pt x="451" y="322"/>
                  </a:cubicBezTo>
                  <a:cubicBezTo>
                    <a:pt x="593" y="467"/>
                    <a:pt x="593" y="467"/>
                    <a:pt x="593" y="467"/>
                  </a:cubicBezTo>
                  <a:cubicBezTo>
                    <a:pt x="548" y="510"/>
                    <a:pt x="548" y="510"/>
                    <a:pt x="548" y="510"/>
                  </a:cubicBezTo>
                  <a:cubicBezTo>
                    <a:pt x="403" y="362"/>
                    <a:pt x="403" y="362"/>
                    <a:pt x="403" y="362"/>
                  </a:cubicBezTo>
                  <a:cubicBezTo>
                    <a:pt x="384" y="381"/>
                    <a:pt x="384" y="381"/>
                    <a:pt x="384" y="381"/>
                  </a:cubicBezTo>
                  <a:cubicBezTo>
                    <a:pt x="345" y="341"/>
                    <a:pt x="345" y="341"/>
                    <a:pt x="345" y="341"/>
                  </a:cubicBezTo>
                  <a:cubicBezTo>
                    <a:pt x="342" y="356"/>
                    <a:pt x="341" y="371"/>
                    <a:pt x="345" y="389"/>
                  </a:cubicBezTo>
                  <a:cubicBezTo>
                    <a:pt x="320" y="370"/>
                    <a:pt x="293" y="354"/>
                    <a:pt x="265" y="342"/>
                  </a:cubicBezTo>
                  <a:cubicBezTo>
                    <a:pt x="259" y="347"/>
                    <a:pt x="258" y="367"/>
                    <a:pt x="261" y="399"/>
                  </a:cubicBezTo>
                  <a:cubicBezTo>
                    <a:pt x="189" y="392"/>
                    <a:pt x="189" y="392"/>
                    <a:pt x="189" y="392"/>
                  </a:cubicBezTo>
                  <a:cubicBezTo>
                    <a:pt x="190" y="381"/>
                    <a:pt x="191" y="361"/>
                    <a:pt x="193" y="334"/>
                  </a:cubicBezTo>
                  <a:cubicBezTo>
                    <a:pt x="191" y="352"/>
                    <a:pt x="191" y="349"/>
                    <a:pt x="194" y="324"/>
                  </a:cubicBezTo>
                  <a:cubicBezTo>
                    <a:pt x="163" y="322"/>
                    <a:pt x="135" y="330"/>
                    <a:pt x="110" y="348"/>
                  </a:cubicBezTo>
                  <a:cubicBezTo>
                    <a:pt x="182" y="422"/>
                    <a:pt x="182" y="422"/>
                    <a:pt x="182" y="422"/>
                  </a:cubicBezTo>
                  <a:cubicBezTo>
                    <a:pt x="216" y="416"/>
                    <a:pt x="251" y="414"/>
                    <a:pt x="286" y="415"/>
                  </a:cubicBezTo>
                  <a:cubicBezTo>
                    <a:pt x="291" y="433"/>
                    <a:pt x="294" y="449"/>
                    <a:pt x="298" y="461"/>
                  </a:cubicBezTo>
                  <a:cubicBezTo>
                    <a:pt x="379" y="382"/>
                    <a:pt x="379" y="382"/>
                    <a:pt x="379" y="382"/>
                  </a:cubicBezTo>
                  <a:cubicBezTo>
                    <a:pt x="433" y="437"/>
                    <a:pt x="433" y="437"/>
                    <a:pt x="433" y="437"/>
                  </a:cubicBezTo>
                  <a:cubicBezTo>
                    <a:pt x="384" y="485"/>
                    <a:pt x="384" y="485"/>
                    <a:pt x="384" y="485"/>
                  </a:cubicBezTo>
                  <a:cubicBezTo>
                    <a:pt x="438" y="491"/>
                    <a:pt x="472" y="495"/>
                    <a:pt x="488" y="498"/>
                  </a:cubicBezTo>
                  <a:cubicBezTo>
                    <a:pt x="494" y="497"/>
                    <a:pt x="497" y="498"/>
                    <a:pt x="497" y="503"/>
                  </a:cubicBezTo>
                  <a:cubicBezTo>
                    <a:pt x="493" y="520"/>
                    <a:pt x="486" y="548"/>
                    <a:pt x="477" y="586"/>
                  </a:cubicBezTo>
                  <a:cubicBezTo>
                    <a:pt x="431" y="560"/>
                    <a:pt x="381" y="543"/>
                    <a:pt x="329" y="535"/>
                  </a:cubicBezTo>
                  <a:cubicBezTo>
                    <a:pt x="220" y="641"/>
                    <a:pt x="220" y="641"/>
                    <a:pt x="220" y="641"/>
                  </a:cubicBezTo>
                  <a:cubicBezTo>
                    <a:pt x="191" y="611"/>
                    <a:pt x="175" y="595"/>
                    <a:pt x="172" y="591"/>
                  </a:cubicBezTo>
                  <a:cubicBezTo>
                    <a:pt x="166" y="585"/>
                    <a:pt x="164" y="581"/>
                    <a:pt x="167" y="579"/>
                  </a:cubicBezTo>
                  <a:cubicBezTo>
                    <a:pt x="167" y="577"/>
                    <a:pt x="169" y="575"/>
                    <a:pt x="174" y="572"/>
                  </a:cubicBezTo>
                  <a:cubicBezTo>
                    <a:pt x="186" y="567"/>
                    <a:pt x="197" y="560"/>
                    <a:pt x="206" y="551"/>
                  </a:cubicBezTo>
                  <a:cubicBezTo>
                    <a:pt x="277" y="482"/>
                    <a:pt x="277" y="482"/>
                    <a:pt x="277" y="482"/>
                  </a:cubicBezTo>
                  <a:cubicBezTo>
                    <a:pt x="223" y="480"/>
                    <a:pt x="167" y="492"/>
                    <a:pt x="108" y="519"/>
                  </a:cubicBezTo>
                  <a:cubicBezTo>
                    <a:pt x="107" y="520"/>
                    <a:pt x="105" y="521"/>
                    <a:pt x="103" y="520"/>
                  </a:cubicBezTo>
                  <a:cubicBezTo>
                    <a:pt x="96" y="525"/>
                    <a:pt x="91" y="526"/>
                    <a:pt x="89" y="524"/>
                  </a:cubicBezTo>
                  <a:cubicBezTo>
                    <a:pt x="77" y="507"/>
                    <a:pt x="63" y="482"/>
                    <a:pt x="47" y="450"/>
                  </a:cubicBezTo>
                  <a:cubicBezTo>
                    <a:pt x="47" y="445"/>
                    <a:pt x="49" y="443"/>
                    <a:pt x="52" y="441"/>
                  </a:cubicBezTo>
                  <a:cubicBezTo>
                    <a:pt x="61" y="441"/>
                    <a:pt x="75" y="440"/>
                    <a:pt x="93" y="438"/>
                  </a:cubicBezTo>
                  <a:cubicBezTo>
                    <a:pt x="101" y="437"/>
                    <a:pt x="108" y="437"/>
                    <a:pt x="112" y="437"/>
                  </a:cubicBezTo>
                  <a:lnTo>
                    <a:pt x="4" y="327"/>
                  </a:lnTo>
                  <a:close/>
                  <a:moveTo>
                    <a:pt x="280" y="644"/>
                  </a:moveTo>
                  <a:cubicBezTo>
                    <a:pt x="325" y="562"/>
                    <a:pt x="325" y="562"/>
                    <a:pt x="325" y="562"/>
                  </a:cubicBezTo>
                  <a:cubicBezTo>
                    <a:pt x="390" y="594"/>
                    <a:pt x="390" y="594"/>
                    <a:pt x="390" y="594"/>
                  </a:cubicBezTo>
                  <a:cubicBezTo>
                    <a:pt x="377" y="615"/>
                    <a:pt x="366" y="638"/>
                    <a:pt x="357" y="663"/>
                  </a:cubicBezTo>
                  <a:cubicBezTo>
                    <a:pt x="353" y="674"/>
                    <a:pt x="351" y="679"/>
                    <a:pt x="350" y="680"/>
                  </a:cubicBezTo>
                  <a:lnTo>
                    <a:pt x="280" y="6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5" name="Freeform 100"/>
            <p:cNvSpPr>
              <a:spLocks noEditPoints="1"/>
            </p:cNvSpPr>
            <p:nvPr/>
          </p:nvSpPr>
          <p:spPr bwMode="auto">
            <a:xfrm>
              <a:off x="6378151" y="5930417"/>
              <a:ext cx="292296" cy="276279"/>
            </a:xfrm>
            <a:custGeom>
              <a:avLst/>
              <a:gdLst>
                <a:gd name="T0" fmla="*/ 141 w 146"/>
                <a:gd name="T1" fmla="*/ 19 h 138"/>
                <a:gd name="T2" fmla="*/ 3 w 146"/>
                <a:gd name="T3" fmla="*/ 42 h 138"/>
                <a:gd name="T4" fmla="*/ 0 w 146"/>
                <a:gd name="T5" fmla="*/ 24 h 138"/>
                <a:gd name="T6" fmla="*/ 138 w 146"/>
                <a:gd name="T7" fmla="*/ 0 h 138"/>
                <a:gd name="T8" fmla="*/ 141 w 146"/>
                <a:gd name="T9" fmla="*/ 19 h 138"/>
                <a:gd name="T10" fmla="*/ 32 w 146"/>
                <a:gd name="T11" fmla="*/ 138 h 138"/>
                <a:gd name="T12" fmla="*/ 28 w 146"/>
                <a:gd name="T13" fmla="*/ 119 h 138"/>
                <a:gd name="T14" fmla="*/ 143 w 146"/>
                <a:gd name="T15" fmla="*/ 100 h 138"/>
                <a:gd name="T16" fmla="*/ 146 w 146"/>
                <a:gd name="T17" fmla="*/ 119 h 138"/>
                <a:gd name="T18" fmla="*/ 32 w 146"/>
                <a:gd name="T19" fmla="*/ 138 h 138"/>
                <a:gd name="T20" fmla="*/ 126 w 146"/>
                <a:gd name="T21" fmla="*/ 53 h 138"/>
                <a:gd name="T22" fmla="*/ 129 w 146"/>
                <a:gd name="T23" fmla="*/ 73 h 138"/>
                <a:gd name="T24" fmla="*/ 33 w 146"/>
                <a:gd name="T25" fmla="*/ 90 h 138"/>
                <a:gd name="T26" fmla="*/ 29 w 146"/>
                <a:gd name="T27" fmla="*/ 70 h 138"/>
                <a:gd name="T28" fmla="*/ 126 w 146"/>
                <a:gd name="T29" fmla="*/ 5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 h="138">
                  <a:moveTo>
                    <a:pt x="141" y="19"/>
                  </a:moveTo>
                  <a:lnTo>
                    <a:pt x="3" y="42"/>
                  </a:lnTo>
                  <a:lnTo>
                    <a:pt x="0" y="24"/>
                  </a:lnTo>
                  <a:lnTo>
                    <a:pt x="138" y="0"/>
                  </a:lnTo>
                  <a:lnTo>
                    <a:pt x="141" y="19"/>
                  </a:lnTo>
                  <a:close/>
                  <a:moveTo>
                    <a:pt x="32" y="138"/>
                  </a:moveTo>
                  <a:lnTo>
                    <a:pt x="28" y="119"/>
                  </a:lnTo>
                  <a:lnTo>
                    <a:pt x="143" y="100"/>
                  </a:lnTo>
                  <a:lnTo>
                    <a:pt x="146" y="119"/>
                  </a:lnTo>
                  <a:lnTo>
                    <a:pt x="32" y="138"/>
                  </a:lnTo>
                  <a:close/>
                  <a:moveTo>
                    <a:pt x="126" y="53"/>
                  </a:moveTo>
                  <a:lnTo>
                    <a:pt x="129" y="73"/>
                  </a:lnTo>
                  <a:lnTo>
                    <a:pt x="33" y="90"/>
                  </a:lnTo>
                  <a:lnTo>
                    <a:pt x="29" y="70"/>
                  </a:lnTo>
                  <a:lnTo>
                    <a:pt x="126" y="5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6" name="Freeform 101"/>
            <p:cNvSpPr/>
            <p:nvPr/>
          </p:nvSpPr>
          <p:spPr bwMode="auto">
            <a:xfrm>
              <a:off x="6330102" y="5560042"/>
              <a:ext cx="300304" cy="288291"/>
            </a:xfrm>
            <a:custGeom>
              <a:avLst/>
              <a:gdLst>
                <a:gd name="T0" fmla="*/ 310 w 587"/>
                <a:gd name="T1" fmla="*/ 452 h 565"/>
                <a:gd name="T2" fmla="*/ 361 w 587"/>
                <a:gd name="T3" fmla="*/ 397 h 565"/>
                <a:gd name="T4" fmla="*/ 436 w 587"/>
                <a:gd name="T5" fmla="*/ 391 h 565"/>
                <a:gd name="T6" fmla="*/ 466 w 587"/>
                <a:gd name="T7" fmla="*/ 426 h 565"/>
                <a:gd name="T8" fmla="*/ 339 w 587"/>
                <a:gd name="T9" fmla="*/ 369 h 565"/>
                <a:gd name="T10" fmla="*/ 312 w 587"/>
                <a:gd name="T11" fmla="*/ 425 h 565"/>
                <a:gd name="T12" fmla="*/ 255 w 587"/>
                <a:gd name="T13" fmla="*/ 564 h 565"/>
                <a:gd name="T14" fmla="*/ 202 w 587"/>
                <a:gd name="T15" fmla="*/ 541 h 565"/>
                <a:gd name="T16" fmla="*/ 58 w 587"/>
                <a:gd name="T17" fmla="*/ 555 h 565"/>
                <a:gd name="T18" fmla="*/ 129 w 587"/>
                <a:gd name="T19" fmla="*/ 482 h 565"/>
                <a:gd name="T20" fmla="*/ 128 w 587"/>
                <a:gd name="T21" fmla="*/ 431 h 565"/>
                <a:gd name="T22" fmla="*/ 200 w 587"/>
                <a:gd name="T23" fmla="*/ 470 h 565"/>
                <a:gd name="T24" fmla="*/ 245 w 587"/>
                <a:gd name="T25" fmla="*/ 402 h 565"/>
                <a:gd name="T26" fmla="*/ 264 w 587"/>
                <a:gd name="T27" fmla="*/ 381 h 565"/>
                <a:gd name="T28" fmla="*/ 76 w 587"/>
                <a:gd name="T29" fmla="*/ 354 h 565"/>
                <a:gd name="T30" fmla="*/ 248 w 587"/>
                <a:gd name="T31" fmla="*/ 289 h 565"/>
                <a:gd name="T32" fmla="*/ 0 w 587"/>
                <a:gd name="T33" fmla="*/ 269 h 565"/>
                <a:gd name="T34" fmla="*/ 122 w 587"/>
                <a:gd name="T35" fmla="*/ 210 h 565"/>
                <a:gd name="T36" fmla="*/ 12 w 587"/>
                <a:gd name="T37" fmla="*/ 167 h 565"/>
                <a:gd name="T38" fmla="*/ 98 w 587"/>
                <a:gd name="T39" fmla="*/ 79 h 565"/>
                <a:gd name="T40" fmla="*/ 207 w 587"/>
                <a:gd name="T41" fmla="*/ 0 h 565"/>
                <a:gd name="T42" fmla="*/ 185 w 587"/>
                <a:gd name="T43" fmla="*/ 74 h 565"/>
                <a:gd name="T44" fmla="*/ 188 w 587"/>
                <a:gd name="T45" fmla="*/ 137 h 565"/>
                <a:gd name="T46" fmla="*/ 283 w 587"/>
                <a:gd name="T47" fmla="*/ 77 h 565"/>
                <a:gd name="T48" fmla="*/ 332 w 587"/>
                <a:gd name="T49" fmla="*/ 20 h 565"/>
                <a:gd name="T50" fmla="*/ 359 w 587"/>
                <a:gd name="T51" fmla="*/ 109 h 565"/>
                <a:gd name="T52" fmla="*/ 503 w 587"/>
                <a:gd name="T53" fmla="*/ 146 h 565"/>
                <a:gd name="T54" fmla="*/ 207 w 587"/>
                <a:gd name="T55" fmla="*/ 235 h 565"/>
                <a:gd name="T56" fmla="*/ 552 w 587"/>
                <a:gd name="T57" fmla="*/ 238 h 565"/>
                <a:gd name="T58" fmla="*/ 330 w 587"/>
                <a:gd name="T59" fmla="*/ 312 h 565"/>
                <a:gd name="T60" fmla="*/ 512 w 587"/>
                <a:gd name="T61" fmla="*/ 332 h 565"/>
                <a:gd name="T62" fmla="*/ 587 w 587"/>
                <a:gd name="T63" fmla="*/ 356 h 565"/>
                <a:gd name="T64" fmla="*/ 426 w 587"/>
                <a:gd name="T65" fmla="*/ 520 h 565"/>
                <a:gd name="T66" fmla="*/ 319 w 587"/>
                <a:gd name="T67" fmla="*/ 511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7" h="565">
                  <a:moveTo>
                    <a:pt x="319" y="511"/>
                  </a:moveTo>
                  <a:cubicBezTo>
                    <a:pt x="310" y="452"/>
                    <a:pt x="310" y="452"/>
                    <a:pt x="310" y="452"/>
                  </a:cubicBezTo>
                  <a:cubicBezTo>
                    <a:pt x="383" y="440"/>
                    <a:pt x="383" y="440"/>
                    <a:pt x="383" y="440"/>
                  </a:cubicBezTo>
                  <a:cubicBezTo>
                    <a:pt x="369" y="413"/>
                    <a:pt x="362" y="398"/>
                    <a:pt x="361" y="397"/>
                  </a:cubicBezTo>
                  <a:cubicBezTo>
                    <a:pt x="387" y="386"/>
                    <a:pt x="410" y="378"/>
                    <a:pt x="428" y="373"/>
                  </a:cubicBezTo>
                  <a:cubicBezTo>
                    <a:pt x="430" y="373"/>
                    <a:pt x="433" y="379"/>
                    <a:pt x="436" y="391"/>
                  </a:cubicBezTo>
                  <a:cubicBezTo>
                    <a:pt x="442" y="407"/>
                    <a:pt x="447" y="419"/>
                    <a:pt x="450" y="428"/>
                  </a:cubicBezTo>
                  <a:cubicBezTo>
                    <a:pt x="466" y="426"/>
                    <a:pt x="466" y="426"/>
                    <a:pt x="466" y="426"/>
                  </a:cubicBezTo>
                  <a:cubicBezTo>
                    <a:pt x="476" y="404"/>
                    <a:pt x="490" y="376"/>
                    <a:pt x="508" y="340"/>
                  </a:cubicBezTo>
                  <a:cubicBezTo>
                    <a:pt x="339" y="369"/>
                    <a:pt x="339" y="369"/>
                    <a:pt x="339" y="369"/>
                  </a:cubicBezTo>
                  <a:cubicBezTo>
                    <a:pt x="348" y="419"/>
                    <a:pt x="348" y="419"/>
                    <a:pt x="348" y="419"/>
                  </a:cubicBezTo>
                  <a:cubicBezTo>
                    <a:pt x="312" y="425"/>
                    <a:pt x="312" y="425"/>
                    <a:pt x="312" y="425"/>
                  </a:cubicBezTo>
                  <a:cubicBezTo>
                    <a:pt x="295" y="468"/>
                    <a:pt x="284" y="515"/>
                    <a:pt x="280" y="565"/>
                  </a:cubicBezTo>
                  <a:cubicBezTo>
                    <a:pt x="273" y="564"/>
                    <a:pt x="265" y="564"/>
                    <a:pt x="255" y="564"/>
                  </a:cubicBezTo>
                  <a:cubicBezTo>
                    <a:pt x="212" y="563"/>
                    <a:pt x="193" y="561"/>
                    <a:pt x="198" y="559"/>
                  </a:cubicBezTo>
                  <a:cubicBezTo>
                    <a:pt x="196" y="554"/>
                    <a:pt x="197" y="548"/>
                    <a:pt x="202" y="541"/>
                  </a:cubicBezTo>
                  <a:cubicBezTo>
                    <a:pt x="203" y="536"/>
                    <a:pt x="204" y="532"/>
                    <a:pt x="205" y="531"/>
                  </a:cubicBezTo>
                  <a:cubicBezTo>
                    <a:pt x="58" y="555"/>
                    <a:pt x="58" y="555"/>
                    <a:pt x="58" y="555"/>
                  </a:cubicBezTo>
                  <a:cubicBezTo>
                    <a:pt x="48" y="496"/>
                    <a:pt x="48" y="496"/>
                    <a:pt x="48" y="496"/>
                  </a:cubicBezTo>
                  <a:cubicBezTo>
                    <a:pt x="129" y="482"/>
                    <a:pt x="129" y="482"/>
                    <a:pt x="129" y="482"/>
                  </a:cubicBezTo>
                  <a:cubicBezTo>
                    <a:pt x="115" y="467"/>
                    <a:pt x="106" y="453"/>
                    <a:pt x="102" y="440"/>
                  </a:cubicBezTo>
                  <a:cubicBezTo>
                    <a:pt x="102" y="439"/>
                    <a:pt x="110" y="436"/>
                    <a:pt x="128" y="431"/>
                  </a:cubicBezTo>
                  <a:cubicBezTo>
                    <a:pt x="146" y="425"/>
                    <a:pt x="161" y="420"/>
                    <a:pt x="172" y="417"/>
                  </a:cubicBezTo>
                  <a:cubicBezTo>
                    <a:pt x="177" y="429"/>
                    <a:pt x="186" y="447"/>
                    <a:pt x="200" y="470"/>
                  </a:cubicBezTo>
                  <a:cubicBezTo>
                    <a:pt x="224" y="466"/>
                    <a:pt x="224" y="466"/>
                    <a:pt x="224" y="466"/>
                  </a:cubicBezTo>
                  <a:cubicBezTo>
                    <a:pt x="230" y="444"/>
                    <a:pt x="237" y="423"/>
                    <a:pt x="245" y="402"/>
                  </a:cubicBezTo>
                  <a:cubicBezTo>
                    <a:pt x="252" y="404"/>
                    <a:pt x="259" y="406"/>
                    <a:pt x="268" y="408"/>
                  </a:cubicBezTo>
                  <a:cubicBezTo>
                    <a:pt x="264" y="381"/>
                    <a:pt x="264" y="381"/>
                    <a:pt x="264" y="381"/>
                  </a:cubicBezTo>
                  <a:cubicBezTo>
                    <a:pt x="85" y="411"/>
                    <a:pt x="85" y="411"/>
                    <a:pt x="85" y="411"/>
                  </a:cubicBezTo>
                  <a:cubicBezTo>
                    <a:pt x="76" y="354"/>
                    <a:pt x="76" y="354"/>
                    <a:pt x="76" y="354"/>
                  </a:cubicBezTo>
                  <a:cubicBezTo>
                    <a:pt x="254" y="324"/>
                    <a:pt x="254" y="324"/>
                    <a:pt x="254" y="324"/>
                  </a:cubicBezTo>
                  <a:cubicBezTo>
                    <a:pt x="248" y="289"/>
                    <a:pt x="248" y="289"/>
                    <a:pt x="248" y="289"/>
                  </a:cubicBezTo>
                  <a:cubicBezTo>
                    <a:pt x="10" y="329"/>
                    <a:pt x="10" y="329"/>
                    <a:pt x="10" y="329"/>
                  </a:cubicBezTo>
                  <a:cubicBezTo>
                    <a:pt x="0" y="269"/>
                    <a:pt x="0" y="269"/>
                    <a:pt x="0" y="269"/>
                  </a:cubicBezTo>
                  <a:cubicBezTo>
                    <a:pt x="128" y="248"/>
                    <a:pt x="128" y="248"/>
                    <a:pt x="128" y="248"/>
                  </a:cubicBezTo>
                  <a:cubicBezTo>
                    <a:pt x="122" y="210"/>
                    <a:pt x="122" y="210"/>
                    <a:pt x="122" y="210"/>
                  </a:cubicBezTo>
                  <a:cubicBezTo>
                    <a:pt x="22" y="226"/>
                    <a:pt x="22" y="226"/>
                    <a:pt x="22" y="226"/>
                  </a:cubicBezTo>
                  <a:cubicBezTo>
                    <a:pt x="12" y="167"/>
                    <a:pt x="12" y="167"/>
                    <a:pt x="12" y="167"/>
                  </a:cubicBezTo>
                  <a:cubicBezTo>
                    <a:pt x="110" y="151"/>
                    <a:pt x="110" y="151"/>
                    <a:pt x="110" y="151"/>
                  </a:cubicBezTo>
                  <a:cubicBezTo>
                    <a:pt x="98" y="79"/>
                    <a:pt x="98" y="79"/>
                    <a:pt x="98" y="79"/>
                  </a:cubicBezTo>
                  <a:cubicBezTo>
                    <a:pt x="92" y="54"/>
                    <a:pt x="96" y="37"/>
                    <a:pt x="111" y="28"/>
                  </a:cubicBezTo>
                  <a:cubicBezTo>
                    <a:pt x="123" y="20"/>
                    <a:pt x="155" y="10"/>
                    <a:pt x="207" y="0"/>
                  </a:cubicBezTo>
                  <a:cubicBezTo>
                    <a:pt x="213" y="20"/>
                    <a:pt x="223" y="41"/>
                    <a:pt x="234" y="64"/>
                  </a:cubicBezTo>
                  <a:cubicBezTo>
                    <a:pt x="206" y="67"/>
                    <a:pt x="189" y="70"/>
                    <a:pt x="185" y="74"/>
                  </a:cubicBezTo>
                  <a:cubicBezTo>
                    <a:pt x="180" y="77"/>
                    <a:pt x="180" y="86"/>
                    <a:pt x="182" y="102"/>
                  </a:cubicBezTo>
                  <a:cubicBezTo>
                    <a:pt x="188" y="137"/>
                    <a:pt x="188" y="137"/>
                    <a:pt x="188" y="137"/>
                  </a:cubicBezTo>
                  <a:cubicBezTo>
                    <a:pt x="321" y="115"/>
                    <a:pt x="321" y="115"/>
                    <a:pt x="321" y="115"/>
                  </a:cubicBezTo>
                  <a:cubicBezTo>
                    <a:pt x="313" y="107"/>
                    <a:pt x="301" y="94"/>
                    <a:pt x="283" y="77"/>
                  </a:cubicBezTo>
                  <a:cubicBezTo>
                    <a:pt x="279" y="70"/>
                    <a:pt x="275" y="65"/>
                    <a:pt x="271" y="62"/>
                  </a:cubicBezTo>
                  <a:cubicBezTo>
                    <a:pt x="332" y="20"/>
                    <a:pt x="332" y="20"/>
                    <a:pt x="332" y="20"/>
                  </a:cubicBezTo>
                  <a:cubicBezTo>
                    <a:pt x="356" y="44"/>
                    <a:pt x="376" y="64"/>
                    <a:pt x="394" y="81"/>
                  </a:cubicBezTo>
                  <a:cubicBezTo>
                    <a:pt x="359" y="109"/>
                    <a:pt x="359" y="109"/>
                    <a:pt x="359" y="109"/>
                  </a:cubicBezTo>
                  <a:cubicBezTo>
                    <a:pt x="493" y="86"/>
                    <a:pt x="493" y="86"/>
                    <a:pt x="493" y="86"/>
                  </a:cubicBezTo>
                  <a:cubicBezTo>
                    <a:pt x="503" y="146"/>
                    <a:pt x="503" y="146"/>
                    <a:pt x="503" y="146"/>
                  </a:cubicBezTo>
                  <a:cubicBezTo>
                    <a:pt x="201" y="196"/>
                    <a:pt x="201" y="196"/>
                    <a:pt x="201" y="196"/>
                  </a:cubicBezTo>
                  <a:cubicBezTo>
                    <a:pt x="207" y="235"/>
                    <a:pt x="207" y="235"/>
                    <a:pt x="207" y="235"/>
                  </a:cubicBezTo>
                  <a:cubicBezTo>
                    <a:pt x="542" y="178"/>
                    <a:pt x="542" y="178"/>
                    <a:pt x="542" y="178"/>
                  </a:cubicBezTo>
                  <a:cubicBezTo>
                    <a:pt x="552" y="238"/>
                    <a:pt x="552" y="238"/>
                    <a:pt x="552" y="238"/>
                  </a:cubicBezTo>
                  <a:cubicBezTo>
                    <a:pt x="324" y="276"/>
                    <a:pt x="324" y="276"/>
                    <a:pt x="324" y="276"/>
                  </a:cubicBezTo>
                  <a:cubicBezTo>
                    <a:pt x="330" y="312"/>
                    <a:pt x="330" y="312"/>
                    <a:pt x="330" y="312"/>
                  </a:cubicBezTo>
                  <a:cubicBezTo>
                    <a:pt x="504" y="282"/>
                    <a:pt x="504" y="282"/>
                    <a:pt x="504" y="282"/>
                  </a:cubicBezTo>
                  <a:cubicBezTo>
                    <a:pt x="512" y="332"/>
                    <a:pt x="512" y="332"/>
                    <a:pt x="512" y="332"/>
                  </a:cubicBezTo>
                  <a:cubicBezTo>
                    <a:pt x="522" y="337"/>
                    <a:pt x="542" y="344"/>
                    <a:pt x="569" y="352"/>
                  </a:cubicBezTo>
                  <a:cubicBezTo>
                    <a:pt x="587" y="356"/>
                    <a:pt x="587" y="356"/>
                    <a:pt x="587" y="356"/>
                  </a:cubicBezTo>
                  <a:cubicBezTo>
                    <a:pt x="555" y="408"/>
                    <a:pt x="532" y="463"/>
                    <a:pt x="520" y="524"/>
                  </a:cubicBezTo>
                  <a:cubicBezTo>
                    <a:pt x="458" y="526"/>
                    <a:pt x="427" y="525"/>
                    <a:pt x="426" y="520"/>
                  </a:cubicBezTo>
                  <a:cubicBezTo>
                    <a:pt x="425" y="516"/>
                    <a:pt x="430" y="506"/>
                    <a:pt x="441" y="491"/>
                  </a:cubicBezTo>
                  <a:lnTo>
                    <a:pt x="319" y="5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7" name="Freeform 102"/>
            <p:cNvSpPr>
              <a:spLocks noEditPoints="1"/>
            </p:cNvSpPr>
            <p:nvPr/>
          </p:nvSpPr>
          <p:spPr bwMode="auto">
            <a:xfrm>
              <a:off x="6256027" y="5167646"/>
              <a:ext cx="292296" cy="308312"/>
            </a:xfrm>
            <a:custGeom>
              <a:avLst/>
              <a:gdLst>
                <a:gd name="T0" fmla="*/ 89 w 577"/>
                <a:gd name="T1" fmla="*/ 560 h 603"/>
                <a:gd name="T2" fmla="*/ 82 w 577"/>
                <a:gd name="T3" fmla="*/ 556 h 603"/>
                <a:gd name="T4" fmla="*/ 122 w 577"/>
                <a:gd name="T5" fmla="*/ 376 h 603"/>
                <a:gd name="T6" fmla="*/ 259 w 577"/>
                <a:gd name="T7" fmla="*/ 272 h 603"/>
                <a:gd name="T8" fmla="*/ 258 w 577"/>
                <a:gd name="T9" fmla="*/ 267 h 603"/>
                <a:gd name="T10" fmla="*/ 34 w 577"/>
                <a:gd name="T11" fmla="*/ 305 h 603"/>
                <a:gd name="T12" fmla="*/ 24 w 577"/>
                <a:gd name="T13" fmla="*/ 243 h 603"/>
                <a:gd name="T14" fmla="*/ 240 w 577"/>
                <a:gd name="T15" fmla="*/ 206 h 603"/>
                <a:gd name="T16" fmla="*/ 0 w 577"/>
                <a:gd name="T17" fmla="*/ 161 h 603"/>
                <a:gd name="T18" fmla="*/ 4 w 577"/>
                <a:gd name="T19" fmla="*/ 153 h 603"/>
                <a:gd name="T20" fmla="*/ 32 w 577"/>
                <a:gd name="T21" fmla="*/ 70 h 603"/>
                <a:gd name="T22" fmla="*/ 277 w 577"/>
                <a:gd name="T23" fmla="*/ 147 h 603"/>
                <a:gd name="T24" fmla="*/ 467 w 577"/>
                <a:gd name="T25" fmla="*/ 0 h 603"/>
                <a:gd name="T26" fmla="*/ 533 w 577"/>
                <a:gd name="T27" fmla="*/ 57 h 603"/>
                <a:gd name="T28" fmla="*/ 340 w 577"/>
                <a:gd name="T29" fmla="*/ 190 h 603"/>
                <a:gd name="T30" fmla="*/ 540 w 577"/>
                <a:gd name="T31" fmla="*/ 156 h 603"/>
                <a:gd name="T32" fmla="*/ 550 w 577"/>
                <a:gd name="T33" fmla="*/ 218 h 603"/>
                <a:gd name="T34" fmla="*/ 346 w 577"/>
                <a:gd name="T35" fmla="*/ 252 h 603"/>
                <a:gd name="T36" fmla="*/ 350 w 577"/>
                <a:gd name="T37" fmla="*/ 278 h 603"/>
                <a:gd name="T38" fmla="*/ 296 w 577"/>
                <a:gd name="T39" fmla="*/ 288 h 603"/>
                <a:gd name="T40" fmla="*/ 335 w 577"/>
                <a:gd name="T41" fmla="*/ 315 h 603"/>
                <a:gd name="T42" fmla="*/ 250 w 577"/>
                <a:gd name="T43" fmla="*/ 354 h 603"/>
                <a:gd name="T44" fmla="*/ 296 w 577"/>
                <a:gd name="T45" fmla="*/ 390 h 603"/>
                <a:gd name="T46" fmla="*/ 249 w 577"/>
                <a:gd name="T47" fmla="*/ 445 h 603"/>
                <a:gd name="T48" fmla="*/ 203 w 577"/>
                <a:gd name="T49" fmla="*/ 408 h 603"/>
                <a:gd name="T50" fmla="*/ 195 w 577"/>
                <a:gd name="T51" fmla="*/ 402 h 603"/>
                <a:gd name="T52" fmla="*/ 167 w 577"/>
                <a:gd name="T53" fmla="*/ 485 h 603"/>
                <a:gd name="T54" fmla="*/ 270 w 577"/>
                <a:gd name="T55" fmla="*/ 468 h 603"/>
                <a:gd name="T56" fmla="*/ 323 w 577"/>
                <a:gd name="T57" fmla="*/ 378 h 603"/>
                <a:gd name="T58" fmla="*/ 367 w 577"/>
                <a:gd name="T59" fmla="*/ 395 h 603"/>
                <a:gd name="T60" fmla="*/ 349 w 577"/>
                <a:gd name="T61" fmla="*/ 284 h 603"/>
                <a:gd name="T62" fmla="*/ 425 w 577"/>
                <a:gd name="T63" fmla="*/ 271 h 603"/>
                <a:gd name="T64" fmla="*/ 436 w 577"/>
                <a:gd name="T65" fmla="*/ 337 h 603"/>
                <a:gd name="T66" fmla="*/ 506 w 577"/>
                <a:gd name="T67" fmla="*/ 260 h 603"/>
                <a:gd name="T68" fmla="*/ 515 w 577"/>
                <a:gd name="T69" fmla="*/ 256 h 603"/>
                <a:gd name="T70" fmla="*/ 572 w 577"/>
                <a:gd name="T71" fmla="*/ 319 h 603"/>
                <a:gd name="T72" fmla="*/ 446 w 577"/>
                <a:gd name="T73" fmla="*/ 412 h 603"/>
                <a:gd name="T74" fmla="*/ 471 w 577"/>
                <a:gd name="T75" fmla="*/ 561 h 603"/>
                <a:gd name="T76" fmla="*/ 402 w 577"/>
                <a:gd name="T77" fmla="*/ 573 h 603"/>
                <a:gd name="T78" fmla="*/ 389 w 577"/>
                <a:gd name="T79" fmla="*/ 570 h 603"/>
                <a:gd name="T80" fmla="*/ 388 w 577"/>
                <a:gd name="T81" fmla="*/ 561 h 603"/>
                <a:gd name="T82" fmla="*/ 389 w 577"/>
                <a:gd name="T83" fmla="*/ 521 h 603"/>
                <a:gd name="T84" fmla="*/ 372 w 577"/>
                <a:gd name="T85" fmla="*/ 424 h 603"/>
                <a:gd name="T86" fmla="*/ 306 w 577"/>
                <a:gd name="T87" fmla="*/ 584 h 603"/>
                <a:gd name="T88" fmla="*/ 305 w 577"/>
                <a:gd name="T89" fmla="*/ 589 h 603"/>
                <a:gd name="T90" fmla="*/ 300 w 577"/>
                <a:gd name="T91" fmla="*/ 603 h 603"/>
                <a:gd name="T92" fmla="*/ 215 w 577"/>
                <a:gd name="T93" fmla="*/ 595 h 603"/>
                <a:gd name="T94" fmla="*/ 211 w 577"/>
                <a:gd name="T95" fmla="*/ 586 h 603"/>
                <a:gd name="T96" fmla="*/ 232 w 577"/>
                <a:gd name="T97" fmla="*/ 550 h 603"/>
                <a:gd name="T98" fmla="*/ 242 w 577"/>
                <a:gd name="T99" fmla="*/ 534 h 603"/>
                <a:gd name="T100" fmla="*/ 89 w 577"/>
                <a:gd name="T101" fmla="*/ 560 h 603"/>
                <a:gd name="T102" fmla="*/ 507 w 577"/>
                <a:gd name="T103" fmla="*/ 514 h 603"/>
                <a:gd name="T104" fmla="*/ 466 w 577"/>
                <a:gd name="T105" fmla="*/ 430 h 603"/>
                <a:gd name="T106" fmla="*/ 529 w 577"/>
                <a:gd name="T107" fmla="*/ 395 h 603"/>
                <a:gd name="T108" fmla="*/ 567 w 577"/>
                <a:gd name="T109" fmla="*/ 462 h 603"/>
                <a:gd name="T110" fmla="*/ 577 w 577"/>
                <a:gd name="T111" fmla="*/ 478 h 603"/>
                <a:gd name="T112" fmla="*/ 507 w 577"/>
                <a:gd name="T113" fmla="*/ 51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7" h="603">
                  <a:moveTo>
                    <a:pt x="89" y="560"/>
                  </a:moveTo>
                  <a:cubicBezTo>
                    <a:pt x="85" y="560"/>
                    <a:pt x="82" y="559"/>
                    <a:pt x="82" y="556"/>
                  </a:cubicBezTo>
                  <a:cubicBezTo>
                    <a:pt x="76" y="477"/>
                    <a:pt x="90" y="417"/>
                    <a:pt x="122" y="376"/>
                  </a:cubicBezTo>
                  <a:cubicBezTo>
                    <a:pt x="148" y="337"/>
                    <a:pt x="194" y="302"/>
                    <a:pt x="259" y="272"/>
                  </a:cubicBezTo>
                  <a:cubicBezTo>
                    <a:pt x="258" y="267"/>
                    <a:pt x="258" y="267"/>
                    <a:pt x="258" y="267"/>
                  </a:cubicBezTo>
                  <a:cubicBezTo>
                    <a:pt x="34" y="305"/>
                    <a:pt x="34" y="305"/>
                    <a:pt x="34" y="305"/>
                  </a:cubicBezTo>
                  <a:cubicBezTo>
                    <a:pt x="24" y="243"/>
                    <a:pt x="24" y="243"/>
                    <a:pt x="24" y="243"/>
                  </a:cubicBezTo>
                  <a:cubicBezTo>
                    <a:pt x="240" y="206"/>
                    <a:pt x="240" y="206"/>
                    <a:pt x="240" y="206"/>
                  </a:cubicBezTo>
                  <a:cubicBezTo>
                    <a:pt x="190" y="156"/>
                    <a:pt x="110" y="141"/>
                    <a:pt x="0" y="161"/>
                  </a:cubicBezTo>
                  <a:cubicBezTo>
                    <a:pt x="4" y="153"/>
                    <a:pt x="4" y="153"/>
                    <a:pt x="4" y="153"/>
                  </a:cubicBezTo>
                  <a:cubicBezTo>
                    <a:pt x="17" y="125"/>
                    <a:pt x="26" y="97"/>
                    <a:pt x="32" y="70"/>
                  </a:cubicBezTo>
                  <a:cubicBezTo>
                    <a:pt x="138" y="71"/>
                    <a:pt x="219" y="96"/>
                    <a:pt x="277" y="147"/>
                  </a:cubicBezTo>
                  <a:cubicBezTo>
                    <a:pt x="300" y="82"/>
                    <a:pt x="364" y="33"/>
                    <a:pt x="467" y="0"/>
                  </a:cubicBezTo>
                  <a:cubicBezTo>
                    <a:pt x="481" y="23"/>
                    <a:pt x="503" y="43"/>
                    <a:pt x="533" y="57"/>
                  </a:cubicBezTo>
                  <a:cubicBezTo>
                    <a:pt x="421" y="87"/>
                    <a:pt x="357" y="132"/>
                    <a:pt x="340" y="190"/>
                  </a:cubicBezTo>
                  <a:cubicBezTo>
                    <a:pt x="540" y="156"/>
                    <a:pt x="540" y="156"/>
                    <a:pt x="540" y="156"/>
                  </a:cubicBezTo>
                  <a:cubicBezTo>
                    <a:pt x="550" y="218"/>
                    <a:pt x="550" y="218"/>
                    <a:pt x="550" y="218"/>
                  </a:cubicBezTo>
                  <a:cubicBezTo>
                    <a:pt x="346" y="252"/>
                    <a:pt x="346" y="252"/>
                    <a:pt x="346" y="252"/>
                  </a:cubicBezTo>
                  <a:cubicBezTo>
                    <a:pt x="350" y="278"/>
                    <a:pt x="350" y="278"/>
                    <a:pt x="350" y="278"/>
                  </a:cubicBezTo>
                  <a:cubicBezTo>
                    <a:pt x="296" y="288"/>
                    <a:pt x="296" y="288"/>
                    <a:pt x="296" y="288"/>
                  </a:cubicBezTo>
                  <a:cubicBezTo>
                    <a:pt x="306" y="299"/>
                    <a:pt x="319" y="308"/>
                    <a:pt x="335" y="315"/>
                  </a:cubicBezTo>
                  <a:cubicBezTo>
                    <a:pt x="305" y="325"/>
                    <a:pt x="277" y="338"/>
                    <a:pt x="250" y="354"/>
                  </a:cubicBezTo>
                  <a:cubicBezTo>
                    <a:pt x="252" y="362"/>
                    <a:pt x="267" y="374"/>
                    <a:pt x="296" y="390"/>
                  </a:cubicBezTo>
                  <a:cubicBezTo>
                    <a:pt x="249" y="445"/>
                    <a:pt x="249" y="445"/>
                    <a:pt x="249" y="445"/>
                  </a:cubicBezTo>
                  <a:cubicBezTo>
                    <a:pt x="239" y="438"/>
                    <a:pt x="224" y="426"/>
                    <a:pt x="203" y="408"/>
                  </a:cubicBezTo>
                  <a:cubicBezTo>
                    <a:pt x="217" y="421"/>
                    <a:pt x="214" y="419"/>
                    <a:pt x="195" y="402"/>
                  </a:cubicBezTo>
                  <a:cubicBezTo>
                    <a:pt x="176" y="427"/>
                    <a:pt x="167" y="454"/>
                    <a:pt x="167" y="485"/>
                  </a:cubicBezTo>
                  <a:cubicBezTo>
                    <a:pt x="270" y="468"/>
                    <a:pt x="270" y="468"/>
                    <a:pt x="270" y="468"/>
                  </a:cubicBezTo>
                  <a:cubicBezTo>
                    <a:pt x="284" y="436"/>
                    <a:pt x="302" y="406"/>
                    <a:pt x="323" y="378"/>
                  </a:cubicBezTo>
                  <a:cubicBezTo>
                    <a:pt x="340" y="385"/>
                    <a:pt x="355" y="391"/>
                    <a:pt x="367" y="395"/>
                  </a:cubicBezTo>
                  <a:cubicBezTo>
                    <a:pt x="349" y="284"/>
                    <a:pt x="349" y="284"/>
                    <a:pt x="349" y="284"/>
                  </a:cubicBezTo>
                  <a:cubicBezTo>
                    <a:pt x="425" y="271"/>
                    <a:pt x="425" y="271"/>
                    <a:pt x="425" y="271"/>
                  </a:cubicBezTo>
                  <a:cubicBezTo>
                    <a:pt x="436" y="337"/>
                    <a:pt x="436" y="337"/>
                    <a:pt x="436" y="337"/>
                  </a:cubicBezTo>
                  <a:cubicBezTo>
                    <a:pt x="472" y="297"/>
                    <a:pt x="495" y="271"/>
                    <a:pt x="506" y="260"/>
                  </a:cubicBezTo>
                  <a:cubicBezTo>
                    <a:pt x="508" y="254"/>
                    <a:pt x="511" y="253"/>
                    <a:pt x="515" y="256"/>
                  </a:cubicBezTo>
                  <a:cubicBezTo>
                    <a:pt x="527" y="268"/>
                    <a:pt x="546" y="290"/>
                    <a:pt x="572" y="319"/>
                  </a:cubicBezTo>
                  <a:cubicBezTo>
                    <a:pt x="524" y="342"/>
                    <a:pt x="482" y="373"/>
                    <a:pt x="446" y="412"/>
                  </a:cubicBezTo>
                  <a:cubicBezTo>
                    <a:pt x="471" y="561"/>
                    <a:pt x="471" y="561"/>
                    <a:pt x="471" y="561"/>
                  </a:cubicBezTo>
                  <a:cubicBezTo>
                    <a:pt x="430" y="568"/>
                    <a:pt x="407" y="572"/>
                    <a:pt x="402" y="573"/>
                  </a:cubicBezTo>
                  <a:cubicBezTo>
                    <a:pt x="394" y="574"/>
                    <a:pt x="390" y="573"/>
                    <a:pt x="389" y="570"/>
                  </a:cubicBezTo>
                  <a:cubicBezTo>
                    <a:pt x="388" y="569"/>
                    <a:pt x="387" y="566"/>
                    <a:pt x="388" y="561"/>
                  </a:cubicBezTo>
                  <a:cubicBezTo>
                    <a:pt x="391" y="547"/>
                    <a:pt x="391" y="534"/>
                    <a:pt x="389" y="521"/>
                  </a:cubicBezTo>
                  <a:cubicBezTo>
                    <a:pt x="372" y="424"/>
                    <a:pt x="372" y="424"/>
                    <a:pt x="372" y="424"/>
                  </a:cubicBezTo>
                  <a:cubicBezTo>
                    <a:pt x="340" y="467"/>
                    <a:pt x="318" y="520"/>
                    <a:pt x="306" y="584"/>
                  </a:cubicBezTo>
                  <a:cubicBezTo>
                    <a:pt x="307" y="586"/>
                    <a:pt x="306" y="587"/>
                    <a:pt x="305" y="589"/>
                  </a:cubicBezTo>
                  <a:cubicBezTo>
                    <a:pt x="305" y="598"/>
                    <a:pt x="303" y="602"/>
                    <a:pt x="300" y="603"/>
                  </a:cubicBezTo>
                  <a:cubicBezTo>
                    <a:pt x="279" y="603"/>
                    <a:pt x="250" y="600"/>
                    <a:pt x="215" y="595"/>
                  </a:cubicBezTo>
                  <a:cubicBezTo>
                    <a:pt x="211" y="592"/>
                    <a:pt x="210" y="589"/>
                    <a:pt x="211" y="586"/>
                  </a:cubicBezTo>
                  <a:cubicBezTo>
                    <a:pt x="216" y="578"/>
                    <a:pt x="223" y="566"/>
                    <a:pt x="232" y="550"/>
                  </a:cubicBezTo>
                  <a:cubicBezTo>
                    <a:pt x="236" y="543"/>
                    <a:pt x="239" y="538"/>
                    <a:pt x="242" y="534"/>
                  </a:cubicBezTo>
                  <a:lnTo>
                    <a:pt x="89" y="560"/>
                  </a:lnTo>
                  <a:close/>
                  <a:moveTo>
                    <a:pt x="507" y="514"/>
                  </a:moveTo>
                  <a:cubicBezTo>
                    <a:pt x="466" y="430"/>
                    <a:pt x="466" y="430"/>
                    <a:pt x="466" y="430"/>
                  </a:cubicBezTo>
                  <a:cubicBezTo>
                    <a:pt x="529" y="395"/>
                    <a:pt x="529" y="395"/>
                    <a:pt x="529" y="395"/>
                  </a:cubicBezTo>
                  <a:cubicBezTo>
                    <a:pt x="539" y="418"/>
                    <a:pt x="552" y="440"/>
                    <a:pt x="567" y="462"/>
                  </a:cubicBezTo>
                  <a:cubicBezTo>
                    <a:pt x="573" y="471"/>
                    <a:pt x="577" y="476"/>
                    <a:pt x="577" y="478"/>
                  </a:cubicBezTo>
                  <a:lnTo>
                    <a:pt x="507" y="5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8" name="Freeform 103"/>
            <p:cNvSpPr>
              <a:spLocks noEditPoints="1"/>
            </p:cNvSpPr>
            <p:nvPr/>
          </p:nvSpPr>
          <p:spPr bwMode="auto">
            <a:xfrm>
              <a:off x="8129924" y="4619092"/>
              <a:ext cx="294298" cy="310314"/>
            </a:xfrm>
            <a:custGeom>
              <a:avLst/>
              <a:gdLst>
                <a:gd name="T0" fmla="*/ 18 w 147"/>
                <a:gd name="T1" fmla="*/ 130 h 155"/>
                <a:gd name="T2" fmla="*/ 0 w 147"/>
                <a:gd name="T3" fmla="*/ 121 h 155"/>
                <a:gd name="T4" fmla="*/ 59 w 147"/>
                <a:gd name="T5" fmla="*/ 0 h 155"/>
                <a:gd name="T6" fmla="*/ 78 w 147"/>
                <a:gd name="T7" fmla="*/ 9 h 155"/>
                <a:gd name="T8" fmla="*/ 18 w 147"/>
                <a:gd name="T9" fmla="*/ 130 h 155"/>
                <a:gd name="T10" fmla="*/ 130 w 147"/>
                <a:gd name="T11" fmla="*/ 49 h 155"/>
                <a:gd name="T12" fmla="*/ 147 w 147"/>
                <a:gd name="T13" fmla="*/ 57 h 155"/>
                <a:gd name="T14" fmla="*/ 99 w 147"/>
                <a:gd name="T15" fmla="*/ 155 h 155"/>
                <a:gd name="T16" fmla="*/ 82 w 147"/>
                <a:gd name="T17" fmla="*/ 146 h 155"/>
                <a:gd name="T18" fmla="*/ 130 w 147"/>
                <a:gd name="T19" fmla="*/ 4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55">
                  <a:moveTo>
                    <a:pt x="18" y="130"/>
                  </a:moveTo>
                  <a:lnTo>
                    <a:pt x="0" y="121"/>
                  </a:lnTo>
                  <a:lnTo>
                    <a:pt x="59" y="0"/>
                  </a:lnTo>
                  <a:lnTo>
                    <a:pt x="78" y="9"/>
                  </a:lnTo>
                  <a:lnTo>
                    <a:pt x="18" y="130"/>
                  </a:lnTo>
                  <a:close/>
                  <a:moveTo>
                    <a:pt x="130" y="49"/>
                  </a:moveTo>
                  <a:lnTo>
                    <a:pt x="147" y="57"/>
                  </a:lnTo>
                  <a:lnTo>
                    <a:pt x="99" y="155"/>
                  </a:lnTo>
                  <a:lnTo>
                    <a:pt x="82" y="146"/>
                  </a:lnTo>
                  <a:lnTo>
                    <a:pt x="130" y="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9" name="Freeform 104"/>
            <p:cNvSpPr/>
            <p:nvPr/>
          </p:nvSpPr>
          <p:spPr bwMode="auto">
            <a:xfrm>
              <a:off x="7787578" y="4474946"/>
              <a:ext cx="328332" cy="320324"/>
            </a:xfrm>
            <a:custGeom>
              <a:avLst/>
              <a:gdLst>
                <a:gd name="T0" fmla="*/ 461 w 643"/>
                <a:gd name="T1" fmla="*/ 362 h 627"/>
                <a:gd name="T2" fmla="*/ 447 w 643"/>
                <a:gd name="T3" fmla="*/ 288 h 627"/>
                <a:gd name="T4" fmla="*/ 486 w 643"/>
                <a:gd name="T5" fmla="*/ 224 h 627"/>
                <a:gd name="T6" fmla="*/ 532 w 643"/>
                <a:gd name="T7" fmla="*/ 219 h 627"/>
                <a:gd name="T8" fmla="*/ 411 w 643"/>
                <a:gd name="T9" fmla="*/ 289 h 627"/>
                <a:gd name="T10" fmla="*/ 441 w 643"/>
                <a:gd name="T11" fmla="*/ 344 h 627"/>
                <a:gd name="T12" fmla="*/ 520 w 643"/>
                <a:gd name="T13" fmla="*/ 471 h 627"/>
                <a:gd name="T14" fmla="*/ 471 w 643"/>
                <a:gd name="T15" fmla="*/ 501 h 627"/>
                <a:gd name="T16" fmla="*/ 399 w 643"/>
                <a:gd name="T17" fmla="*/ 627 h 627"/>
                <a:gd name="T18" fmla="*/ 381 w 643"/>
                <a:gd name="T19" fmla="*/ 526 h 627"/>
                <a:gd name="T20" fmla="*/ 338 w 643"/>
                <a:gd name="T21" fmla="*/ 497 h 627"/>
                <a:gd name="T22" fmla="*/ 413 w 643"/>
                <a:gd name="T23" fmla="*/ 461 h 627"/>
                <a:gd name="T24" fmla="*/ 383 w 643"/>
                <a:gd name="T25" fmla="*/ 385 h 627"/>
                <a:gd name="T26" fmla="*/ 377 w 643"/>
                <a:gd name="T27" fmla="*/ 358 h 627"/>
                <a:gd name="T28" fmla="*/ 246 w 643"/>
                <a:gd name="T29" fmla="*/ 495 h 627"/>
                <a:gd name="T30" fmla="*/ 293 w 643"/>
                <a:gd name="T31" fmla="*/ 317 h 627"/>
                <a:gd name="T32" fmla="*/ 132 w 643"/>
                <a:gd name="T33" fmla="*/ 507 h 627"/>
                <a:gd name="T34" fmla="*/ 155 w 643"/>
                <a:gd name="T35" fmla="*/ 373 h 627"/>
                <a:gd name="T36" fmla="*/ 57 w 643"/>
                <a:gd name="T37" fmla="*/ 437 h 627"/>
                <a:gd name="T38" fmla="*/ 35 w 643"/>
                <a:gd name="T39" fmla="*/ 316 h 627"/>
                <a:gd name="T40" fmla="*/ 34 w 643"/>
                <a:gd name="T41" fmla="*/ 181 h 627"/>
                <a:gd name="T42" fmla="*/ 82 w 643"/>
                <a:gd name="T43" fmla="*/ 243 h 627"/>
                <a:gd name="T44" fmla="*/ 135 w 643"/>
                <a:gd name="T45" fmla="*/ 277 h 627"/>
                <a:gd name="T46" fmla="*/ 142 w 643"/>
                <a:gd name="T47" fmla="*/ 165 h 627"/>
                <a:gd name="T48" fmla="*/ 124 w 643"/>
                <a:gd name="T49" fmla="*/ 91 h 627"/>
                <a:gd name="T50" fmla="*/ 212 w 643"/>
                <a:gd name="T51" fmla="*/ 121 h 627"/>
                <a:gd name="T52" fmla="*/ 325 w 643"/>
                <a:gd name="T53" fmla="*/ 26 h 627"/>
                <a:gd name="T54" fmla="*/ 225 w 643"/>
                <a:gd name="T55" fmla="*/ 318 h 627"/>
                <a:gd name="T56" fmla="*/ 429 w 643"/>
                <a:gd name="T57" fmla="*/ 40 h 627"/>
                <a:gd name="T58" fmla="*/ 359 w 643"/>
                <a:gd name="T59" fmla="*/ 263 h 627"/>
                <a:gd name="T60" fmla="*/ 482 w 643"/>
                <a:gd name="T61" fmla="*/ 128 h 627"/>
                <a:gd name="T62" fmla="*/ 546 w 643"/>
                <a:gd name="T63" fmla="*/ 81 h 627"/>
                <a:gd name="T64" fmla="*/ 585 w 643"/>
                <a:gd name="T65" fmla="*/ 307 h 627"/>
                <a:gd name="T66" fmla="*/ 516 w 643"/>
                <a:gd name="T67" fmla="*/ 388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43" h="627">
                  <a:moveTo>
                    <a:pt x="516" y="388"/>
                  </a:moveTo>
                  <a:cubicBezTo>
                    <a:pt x="461" y="362"/>
                    <a:pt x="461" y="362"/>
                    <a:pt x="461" y="362"/>
                  </a:cubicBezTo>
                  <a:cubicBezTo>
                    <a:pt x="494" y="295"/>
                    <a:pt x="494" y="295"/>
                    <a:pt x="494" y="295"/>
                  </a:cubicBezTo>
                  <a:cubicBezTo>
                    <a:pt x="464" y="291"/>
                    <a:pt x="448" y="288"/>
                    <a:pt x="447" y="288"/>
                  </a:cubicBezTo>
                  <a:cubicBezTo>
                    <a:pt x="453" y="260"/>
                    <a:pt x="460" y="237"/>
                    <a:pt x="467" y="219"/>
                  </a:cubicBezTo>
                  <a:cubicBezTo>
                    <a:pt x="468" y="218"/>
                    <a:pt x="474" y="219"/>
                    <a:pt x="486" y="224"/>
                  </a:cubicBezTo>
                  <a:cubicBezTo>
                    <a:pt x="502" y="228"/>
                    <a:pt x="515" y="231"/>
                    <a:pt x="524" y="234"/>
                  </a:cubicBezTo>
                  <a:cubicBezTo>
                    <a:pt x="532" y="219"/>
                    <a:pt x="532" y="219"/>
                    <a:pt x="532" y="219"/>
                  </a:cubicBezTo>
                  <a:cubicBezTo>
                    <a:pt x="520" y="199"/>
                    <a:pt x="505" y="171"/>
                    <a:pt x="487" y="135"/>
                  </a:cubicBezTo>
                  <a:cubicBezTo>
                    <a:pt x="411" y="289"/>
                    <a:pt x="411" y="289"/>
                    <a:pt x="411" y="289"/>
                  </a:cubicBezTo>
                  <a:cubicBezTo>
                    <a:pt x="457" y="311"/>
                    <a:pt x="457" y="311"/>
                    <a:pt x="457" y="311"/>
                  </a:cubicBezTo>
                  <a:cubicBezTo>
                    <a:pt x="441" y="344"/>
                    <a:pt x="441" y="344"/>
                    <a:pt x="441" y="344"/>
                  </a:cubicBezTo>
                  <a:cubicBezTo>
                    <a:pt x="466" y="383"/>
                    <a:pt x="498" y="419"/>
                    <a:pt x="535" y="452"/>
                  </a:cubicBezTo>
                  <a:cubicBezTo>
                    <a:pt x="531" y="457"/>
                    <a:pt x="526" y="463"/>
                    <a:pt x="520" y="471"/>
                  </a:cubicBezTo>
                  <a:cubicBezTo>
                    <a:pt x="495" y="505"/>
                    <a:pt x="482" y="520"/>
                    <a:pt x="483" y="515"/>
                  </a:cubicBezTo>
                  <a:cubicBezTo>
                    <a:pt x="478" y="514"/>
                    <a:pt x="474" y="509"/>
                    <a:pt x="471" y="501"/>
                  </a:cubicBezTo>
                  <a:cubicBezTo>
                    <a:pt x="467" y="497"/>
                    <a:pt x="465" y="494"/>
                    <a:pt x="465" y="492"/>
                  </a:cubicBezTo>
                  <a:cubicBezTo>
                    <a:pt x="399" y="627"/>
                    <a:pt x="399" y="627"/>
                    <a:pt x="399" y="627"/>
                  </a:cubicBezTo>
                  <a:cubicBezTo>
                    <a:pt x="345" y="600"/>
                    <a:pt x="345" y="600"/>
                    <a:pt x="345" y="600"/>
                  </a:cubicBezTo>
                  <a:cubicBezTo>
                    <a:pt x="381" y="526"/>
                    <a:pt x="381" y="526"/>
                    <a:pt x="381" y="526"/>
                  </a:cubicBezTo>
                  <a:cubicBezTo>
                    <a:pt x="360" y="529"/>
                    <a:pt x="343" y="528"/>
                    <a:pt x="331" y="523"/>
                  </a:cubicBezTo>
                  <a:cubicBezTo>
                    <a:pt x="329" y="523"/>
                    <a:pt x="332" y="514"/>
                    <a:pt x="338" y="497"/>
                  </a:cubicBezTo>
                  <a:cubicBezTo>
                    <a:pt x="344" y="479"/>
                    <a:pt x="349" y="464"/>
                    <a:pt x="352" y="453"/>
                  </a:cubicBezTo>
                  <a:cubicBezTo>
                    <a:pt x="365" y="456"/>
                    <a:pt x="385" y="459"/>
                    <a:pt x="413" y="461"/>
                  </a:cubicBezTo>
                  <a:cubicBezTo>
                    <a:pt x="423" y="440"/>
                    <a:pt x="423" y="440"/>
                    <a:pt x="423" y="440"/>
                  </a:cubicBezTo>
                  <a:cubicBezTo>
                    <a:pt x="409" y="422"/>
                    <a:pt x="395" y="404"/>
                    <a:pt x="383" y="385"/>
                  </a:cubicBezTo>
                  <a:cubicBezTo>
                    <a:pt x="389" y="381"/>
                    <a:pt x="395" y="376"/>
                    <a:pt x="401" y="370"/>
                  </a:cubicBezTo>
                  <a:cubicBezTo>
                    <a:pt x="377" y="358"/>
                    <a:pt x="377" y="358"/>
                    <a:pt x="377" y="358"/>
                  </a:cubicBezTo>
                  <a:cubicBezTo>
                    <a:pt x="298" y="520"/>
                    <a:pt x="298" y="520"/>
                    <a:pt x="298" y="520"/>
                  </a:cubicBezTo>
                  <a:cubicBezTo>
                    <a:pt x="246" y="495"/>
                    <a:pt x="246" y="495"/>
                    <a:pt x="246" y="495"/>
                  </a:cubicBezTo>
                  <a:cubicBezTo>
                    <a:pt x="325" y="333"/>
                    <a:pt x="325" y="333"/>
                    <a:pt x="325" y="333"/>
                  </a:cubicBezTo>
                  <a:cubicBezTo>
                    <a:pt x="293" y="317"/>
                    <a:pt x="293" y="317"/>
                    <a:pt x="293" y="317"/>
                  </a:cubicBezTo>
                  <a:cubicBezTo>
                    <a:pt x="187" y="533"/>
                    <a:pt x="187" y="533"/>
                    <a:pt x="187" y="533"/>
                  </a:cubicBezTo>
                  <a:cubicBezTo>
                    <a:pt x="132" y="507"/>
                    <a:pt x="132" y="507"/>
                    <a:pt x="132" y="507"/>
                  </a:cubicBezTo>
                  <a:cubicBezTo>
                    <a:pt x="190" y="390"/>
                    <a:pt x="190" y="390"/>
                    <a:pt x="190" y="390"/>
                  </a:cubicBezTo>
                  <a:cubicBezTo>
                    <a:pt x="155" y="373"/>
                    <a:pt x="155" y="373"/>
                    <a:pt x="155" y="373"/>
                  </a:cubicBezTo>
                  <a:cubicBezTo>
                    <a:pt x="111" y="463"/>
                    <a:pt x="111" y="463"/>
                    <a:pt x="111" y="463"/>
                  </a:cubicBezTo>
                  <a:cubicBezTo>
                    <a:pt x="57" y="437"/>
                    <a:pt x="57" y="437"/>
                    <a:pt x="57" y="437"/>
                  </a:cubicBezTo>
                  <a:cubicBezTo>
                    <a:pt x="100" y="348"/>
                    <a:pt x="100" y="348"/>
                    <a:pt x="100" y="348"/>
                  </a:cubicBezTo>
                  <a:cubicBezTo>
                    <a:pt x="35" y="316"/>
                    <a:pt x="35" y="316"/>
                    <a:pt x="35" y="316"/>
                  </a:cubicBezTo>
                  <a:cubicBezTo>
                    <a:pt x="11" y="306"/>
                    <a:pt x="0" y="293"/>
                    <a:pt x="1" y="276"/>
                  </a:cubicBezTo>
                  <a:cubicBezTo>
                    <a:pt x="1" y="261"/>
                    <a:pt x="12" y="230"/>
                    <a:pt x="34" y="181"/>
                  </a:cubicBezTo>
                  <a:cubicBezTo>
                    <a:pt x="54" y="188"/>
                    <a:pt x="77" y="193"/>
                    <a:pt x="102" y="196"/>
                  </a:cubicBezTo>
                  <a:cubicBezTo>
                    <a:pt x="88" y="221"/>
                    <a:pt x="81" y="237"/>
                    <a:pt x="82" y="243"/>
                  </a:cubicBezTo>
                  <a:cubicBezTo>
                    <a:pt x="81" y="248"/>
                    <a:pt x="88" y="254"/>
                    <a:pt x="103" y="261"/>
                  </a:cubicBezTo>
                  <a:cubicBezTo>
                    <a:pt x="135" y="277"/>
                    <a:pt x="135" y="277"/>
                    <a:pt x="135" y="277"/>
                  </a:cubicBezTo>
                  <a:cubicBezTo>
                    <a:pt x="195" y="156"/>
                    <a:pt x="195" y="156"/>
                    <a:pt x="195" y="156"/>
                  </a:cubicBezTo>
                  <a:cubicBezTo>
                    <a:pt x="183" y="157"/>
                    <a:pt x="166" y="160"/>
                    <a:pt x="142" y="165"/>
                  </a:cubicBezTo>
                  <a:cubicBezTo>
                    <a:pt x="133" y="164"/>
                    <a:pt x="127" y="164"/>
                    <a:pt x="122" y="166"/>
                  </a:cubicBezTo>
                  <a:cubicBezTo>
                    <a:pt x="124" y="91"/>
                    <a:pt x="124" y="91"/>
                    <a:pt x="124" y="91"/>
                  </a:cubicBezTo>
                  <a:cubicBezTo>
                    <a:pt x="157" y="86"/>
                    <a:pt x="185" y="81"/>
                    <a:pt x="209" y="77"/>
                  </a:cubicBezTo>
                  <a:cubicBezTo>
                    <a:pt x="212" y="121"/>
                    <a:pt x="212" y="121"/>
                    <a:pt x="212" y="121"/>
                  </a:cubicBezTo>
                  <a:cubicBezTo>
                    <a:pt x="271" y="0"/>
                    <a:pt x="271" y="0"/>
                    <a:pt x="271" y="0"/>
                  </a:cubicBezTo>
                  <a:cubicBezTo>
                    <a:pt x="325" y="26"/>
                    <a:pt x="325" y="26"/>
                    <a:pt x="325" y="26"/>
                  </a:cubicBezTo>
                  <a:cubicBezTo>
                    <a:pt x="190" y="301"/>
                    <a:pt x="190" y="301"/>
                    <a:pt x="190" y="301"/>
                  </a:cubicBezTo>
                  <a:cubicBezTo>
                    <a:pt x="225" y="318"/>
                    <a:pt x="225" y="318"/>
                    <a:pt x="225" y="318"/>
                  </a:cubicBezTo>
                  <a:cubicBezTo>
                    <a:pt x="375" y="13"/>
                    <a:pt x="375" y="13"/>
                    <a:pt x="375" y="13"/>
                  </a:cubicBezTo>
                  <a:cubicBezTo>
                    <a:pt x="429" y="40"/>
                    <a:pt x="429" y="40"/>
                    <a:pt x="429" y="40"/>
                  </a:cubicBezTo>
                  <a:cubicBezTo>
                    <a:pt x="327" y="247"/>
                    <a:pt x="327" y="247"/>
                    <a:pt x="327" y="247"/>
                  </a:cubicBezTo>
                  <a:cubicBezTo>
                    <a:pt x="359" y="263"/>
                    <a:pt x="359" y="263"/>
                    <a:pt x="359" y="263"/>
                  </a:cubicBezTo>
                  <a:cubicBezTo>
                    <a:pt x="437" y="105"/>
                    <a:pt x="437" y="105"/>
                    <a:pt x="437" y="105"/>
                  </a:cubicBezTo>
                  <a:cubicBezTo>
                    <a:pt x="482" y="128"/>
                    <a:pt x="482" y="128"/>
                    <a:pt x="482" y="128"/>
                  </a:cubicBezTo>
                  <a:cubicBezTo>
                    <a:pt x="492" y="122"/>
                    <a:pt x="509" y="110"/>
                    <a:pt x="532" y="93"/>
                  </a:cubicBezTo>
                  <a:cubicBezTo>
                    <a:pt x="546" y="81"/>
                    <a:pt x="546" y="81"/>
                    <a:pt x="546" y="81"/>
                  </a:cubicBezTo>
                  <a:cubicBezTo>
                    <a:pt x="568" y="137"/>
                    <a:pt x="601" y="187"/>
                    <a:pt x="643" y="233"/>
                  </a:cubicBezTo>
                  <a:cubicBezTo>
                    <a:pt x="609" y="285"/>
                    <a:pt x="589" y="309"/>
                    <a:pt x="585" y="307"/>
                  </a:cubicBezTo>
                  <a:cubicBezTo>
                    <a:pt x="581" y="305"/>
                    <a:pt x="576" y="295"/>
                    <a:pt x="570" y="278"/>
                  </a:cubicBezTo>
                  <a:lnTo>
                    <a:pt x="516" y="38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0" name="Freeform 105"/>
            <p:cNvSpPr>
              <a:spLocks noEditPoints="1"/>
            </p:cNvSpPr>
            <p:nvPr/>
          </p:nvSpPr>
          <p:spPr bwMode="auto">
            <a:xfrm>
              <a:off x="7419205" y="4282752"/>
              <a:ext cx="334338" cy="336340"/>
            </a:xfrm>
            <a:custGeom>
              <a:avLst/>
              <a:gdLst>
                <a:gd name="T0" fmla="*/ 431 w 655"/>
                <a:gd name="T1" fmla="*/ 653 h 659"/>
                <a:gd name="T2" fmla="*/ 423 w 655"/>
                <a:gd name="T3" fmla="*/ 658 h 659"/>
                <a:gd name="T4" fmla="*/ 300 w 655"/>
                <a:gd name="T5" fmla="*/ 519 h 659"/>
                <a:gd name="T6" fmla="*/ 296 w 655"/>
                <a:gd name="T7" fmla="*/ 348 h 659"/>
                <a:gd name="T8" fmla="*/ 292 w 655"/>
                <a:gd name="T9" fmla="*/ 346 h 659"/>
                <a:gd name="T10" fmla="*/ 192 w 655"/>
                <a:gd name="T11" fmla="*/ 549 h 659"/>
                <a:gd name="T12" fmla="*/ 135 w 655"/>
                <a:gd name="T13" fmla="*/ 522 h 659"/>
                <a:gd name="T14" fmla="*/ 232 w 655"/>
                <a:gd name="T15" fmla="*/ 325 h 659"/>
                <a:gd name="T16" fmla="*/ 55 w 655"/>
                <a:gd name="T17" fmla="*/ 493 h 659"/>
                <a:gd name="T18" fmla="*/ 51 w 655"/>
                <a:gd name="T19" fmla="*/ 486 h 659"/>
                <a:gd name="T20" fmla="*/ 0 w 655"/>
                <a:gd name="T21" fmla="*/ 415 h 659"/>
                <a:gd name="T22" fmla="*/ 205 w 655"/>
                <a:gd name="T23" fmla="*/ 260 h 659"/>
                <a:gd name="T24" fmla="*/ 196 w 655"/>
                <a:gd name="T25" fmla="*/ 20 h 659"/>
                <a:gd name="T26" fmla="*/ 281 w 655"/>
                <a:gd name="T27" fmla="*/ 0 h 659"/>
                <a:gd name="T28" fmla="*/ 277 w 655"/>
                <a:gd name="T29" fmla="*/ 234 h 659"/>
                <a:gd name="T30" fmla="*/ 366 w 655"/>
                <a:gd name="T31" fmla="*/ 52 h 659"/>
                <a:gd name="T32" fmla="*/ 422 w 655"/>
                <a:gd name="T33" fmla="*/ 79 h 659"/>
                <a:gd name="T34" fmla="*/ 331 w 655"/>
                <a:gd name="T35" fmla="*/ 266 h 659"/>
                <a:gd name="T36" fmla="*/ 355 w 655"/>
                <a:gd name="T37" fmla="*/ 277 h 659"/>
                <a:gd name="T38" fmla="*/ 330 w 655"/>
                <a:gd name="T39" fmla="*/ 327 h 659"/>
                <a:gd name="T40" fmla="*/ 375 w 655"/>
                <a:gd name="T41" fmla="*/ 312 h 659"/>
                <a:gd name="T42" fmla="*/ 358 w 655"/>
                <a:gd name="T43" fmla="*/ 402 h 659"/>
                <a:gd name="T44" fmla="*/ 414 w 655"/>
                <a:gd name="T45" fmla="*/ 387 h 659"/>
                <a:gd name="T46" fmla="*/ 430 w 655"/>
                <a:gd name="T47" fmla="*/ 457 h 659"/>
                <a:gd name="T48" fmla="*/ 374 w 655"/>
                <a:gd name="T49" fmla="*/ 473 h 659"/>
                <a:gd name="T50" fmla="*/ 365 w 655"/>
                <a:gd name="T51" fmla="*/ 476 h 659"/>
                <a:gd name="T52" fmla="*/ 416 w 655"/>
                <a:gd name="T53" fmla="*/ 547 h 659"/>
                <a:gd name="T54" fmla="*/ 462 w 655"/>
                <a:gd name="T55" fmla="*/ 453 h 659"/>
                <a:gd name="T56" fmla="*/ 420 w 655"/>
                <a:gd name="T57" fmla="*/ 358 h 659"/>
                <a:gd name="T58" fmla="*/ 460 w 655"/>
                <a:gd name="T59" fmla="*/ 332 h 659"/>
                <a:gd name="T60" fmla="*/ 358 w 655"/>
                <a:gd name="T61" fmla="*/ 282 h 659"/>
                <a:gd name="T62" fmla="*/ 392 w 655"/>
                <a:gd name="T63" fmla="*/ 212 h 659"/>
                <a:gd name="T64" fmla="*/ 453 w 655"/>
                <a:gd name="T65" fmla="*/ 242 h 659"/>
                <a:gd name="T66" fmla="*/ 430 w 655"/>
                <a:gd name="T67" fmla="*/ 140 h 659"/>
                <a:gd name="T68" fmla="*/ 432 w 655"/>
                <a:gd name="T69" fmla="*/ 130 h 659"/>
                <a:gd name="T70" fmla="*/ 518 w 655"/>
                <a:gd name="T71" fmla="*/ 121 h 659"/>
                <a:gd name="T72" fmla="*/ 519 w 655"/>
                <a:gd name="T73" fmla="*/ 277 h 659"/>
                <a:gd name="T74" fmla="*/ 655 w 655"/>
                <a:gd name="T75" fmla="*/ 344 h 659"/>
                <a:gd name="T76" fmla="*/ 624 w 655"/>
                <a:gd name="T77" fmla="*/ 407 h 659"/>
                <a:gd name="T78" fmla="*/ 614 w 655"/>
                <a:gd name="T79" fmla="*/ 416 h 659"/>
                <a:gd name="T80" fmla="*/ 606 w 655"/>
                <a:gd name="T81" fmla="*/ 411 h 659"/>
                <a:gd name="T82" fmla="*/ 574 w 655"/>
                <a:gd name="T83" fmla="*/ 388 h 659"/>
                <a:gd name="T84" fmla="*/ 486 w 655"/>
                <a:gd name="T85" fmla="*/ 344 h 659"/>
                <a:gd name="T86" fmla="*/ 577 w 655"/>
                <a:gd name="T87" fmla="*/ 492 h 659"/>
                <a:gd name="T88" fmla="*/ 581 w 655"/>
                <a:gd name="T89" fmla="*/ 496 h 659"/>
                <a:gd name="T90" fmla="*/ 588 w 655"/>
                <a:gd name="T91" fmla="*/ 508 h 659"/>
                <a:gd name="T92" fmla="*/ 532 w 655"/>
                <a:gd name="T93" fmla="*/ 572 h 659"/>
                <a:gd name="T94" fmla="*/ 523 w 655"/>
                <a:gd name="T95" fmla="*/ 570 h 659"/>
                <a:gd name="T96" fmla="*/ 506 w 655"/>
                <a:gd name="T97" fmla="*/ 532 h 659"/>
                <a:gd name="T98" fmla="*/ 499 w 655"/>
                <a:gd name="T99" fmla="*/ 515 h 659"/>
                <a:gd name="T100" fmla="*/ 431 w 655"/>
                <a:gd name="T101" fmla="*/ 653 h 659"/>
                <a:gd name="T102" fmla="*/ 637 w 655"/>
                <a:gd name="T103" fmla="*/ 287 h 659"/>
                <a:gd name="T104" fmla="*/ 545 w 655"/>
                <a:gd name="T105" fmla="*/ 272 h 659"/>
                <a:gd name="T106" fmla="*/ 554 w 655"/>
                <a:gd name="T107" fmla="*/ 200 h 659"/>
                <a:gd name="T108" fmla="*/ 630 w 655"/>
                <a:gd name="T109" fmla="*/ 209 h 659"/>
                <a:gd name="T110" fmla="*/ 649 w 655"/>
                <a:gd name="T111" fmla="*/ 210 h 659"/>
                <a:gd name="T112" fmla="*/ 637 w 655"/>
                <a:gd name="T113" fmla="*/ 287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5" h="659">
                  <a:moveTo>
                    <a:pt x="431" y="653"/>
                  </a:moveTo>
                  <a:cubicBezTo>
                    <a:pt x="429" y="658"/>
                    <a:pt x="426" y="659"/>
                    <a:pt x="423" y="658"/>
                  </a:cubicBezTo>
                  <a:cubicBezTo>
                    <a:pt x="356" y="616"/>
                    <a:pt x="315" y="570"/>
                    <a:pt x="300" y="519"/>
                  </a:cubicBezTo>
                  <a:cubicBezTo>
                    <a:pt x="284" y="476"/>
                    <a:pt x="283" y="418"/>
                    <a:pt x="296" y="348"/>
                  </a:cubicBezTo>
                  <a:cubicBezTo>
                    <a:pt x="292" y="346"/>
                    <a:pt x="292" y="346"/>
                    <a:pt x="292" y="346"/>
                  </a:cubicBezTo>
                  <a:cubicBezTo>
                    <a:pt x="192" y="549"/>
                    <a:pt x="192" y="549"/>
                    <a:pt x="192" y="549"/>
                  </a:cubicBezTo>
                  <a:cubicBezTo>
                    <a:pt x="135" y="522"/>
                    <a:pt x="135" y="522"/>
                    <a:pt x="135" y="522"/>
                  </a:cubicBezTo>
                  <a:cubicBezTo>
                    <a:pt x="232" y="325"/>
                    <a:pt x="232" y="325"/>
                    <a:pt x="232" y="325"/>
                  </a:cubicBezTo>
                  <a:cubicBezTo>
                    <a:pt x="162" y="337"/>
                    <a:pt x="103" y="393"/>
                    <a:pt x="55" y="493"/>
                  </a:cubicBezTo>
                  <a:cubicBezTo>
                    <a:pt x="51" y="486"/>
                    <a:pt x="51" y="486"/>
                    <a:pt x="51" y="486"/>
                  </a:cubicBezTo>
                  <a:cubicBezTo>
                    <a:pt x="36" y="458"/>
                    <a:pt x="18" y="435"/>
                    <a:pt x="0" y="415"/>
                  </a:cubicBezTo>
                  <a:cubicBezTo>
                    <a:pt x="62" y="329"/>
                    <a:pt x="130" y="277"/>
                    <a:pt x="205" y="260"/>
                  </a:cubicBezTo>
                  <a:cubicBezTo>
                    <a:pt x="166" y="204"/>
                    <a:pt x="164" y="124"/>
                    <a:pt x="196" y="20"/>
                  </a:cubicBezTo>
                  <a:cubicBezTo>
                    <a:pt x="224" y="22"/>
                    <a:pt x="252" y="16"/>
                    <a:pt x="281" y="0"/>
                  </a:cubicBezTo>
                  <a:cubicBezTo>
                    <a:pt x="240" y="108"/>
                    <a:pt x="239" y="186"/>
                    <a:pt x="277" y="234"/>
                  </a:cubicBezTo>
                  <a:cubicBezTo>
                    <a:pt x="366" y="52"/>
                    <a:pt x="366" y="52"/>
                    <a:pt x="366" y="52"/>
                  </a:cubicBezTo>
                  <a:cubicBezTo>
                    <a:pt x="422" y="79"/>
                    <a:pt x="422" y="79"/>
                    <a:pt x="422" y="79"/>
                  </a:cubicBezTo>
                  <a:cubicBezTo>
                    <a:pt x="331" y="266"/>
                    <a:pt x="331" y="266"/>
                    <a:pt x="331" y="266"/>
                  </a:cubicBezTo>
                  <a:cubicBezTo>
                    <a:pt x="355" y="277"/>
                    <a:pt x="355" y="277"/>
                    <a:pt x="355" y="277"/>
                  </a:cubicBezTo>
                  <a:cubicBezTo>
                    <a:pt x="330" y="327"/>
                    <a:pt x="330" y="327"/>
                    <a:pt x="330" y="327"/>
                  </a:cubicBezTo>
                  <a:cubicBezTo>
                    <a:pt x="345" y="326"/>
                    <a:pt x="360" y="320"/>
                    <a:pt x="375" y="312"/>
                  </a:cubicBezTo>
                  <a:cubicBezTo>
                    <a:pt x="366" y="341"/>
                    <a:pt x="360" y="372"/>
                    <a:pt x="358" y="402"/>
                  </a:cubicBezTo>
                  <a:cubicBezTo>
                    <a:pt x="365" y="406"/>
                    <a:pt x="384" y="401"/>
                    <a:pt x="414" y="387"/>
                  </a:cubicBezTo>
                  <a:cubicBezTo>
                    <a:pt x="430" y="457"/>
                    <a:pt x="430" y="457"/>
                    <a:pt x="430" y="457"/>
                  </a:cubicBezTo>
                  <a:cubicBezTo>
                    <a:pt x="420" y="461"/>
                    <a:pt x="401" y="466"/>
                    <a:pt x="374" y="473"/>
                  </a:cubicBezTo>
                  <a:cubicBezTo>
                    <a:pt x="392" y="469"/>
                    <a:pt x="389" y="470"/>
                    <a:pt x="365" y="476"/>
                  </a:cubicBezTo>
                  <a:cubicBezTo>
                    <a:pt x="374" y="505"/>
                    <a:pt x="391" y="529"/>
                    <a:pt x="416" y="547"/>
                  </a:cubicBezTo>
                  <a:cubicBezTo>
                    <a:pt x="462" y="453"/>
                    <a:pt x="462" y="453"/>
                    <a:pt x="462" y="453"/>
                  </a:cubicBezTo>
                  <a:cubicBezTo>
                    <a:pt x="444" y="423"/>
                    <a:pt x="430" y="392"/>
                    <a:pt x="420" y="358"/>
                  </a:cubicBezTo>
                  <a:cubicBezTo>
                    <a:pt x="436" y="348"/>
                    <a:pt x="449" y="339"/>
                    <a:pt x="460" y="332"/>
                  </a:cubicBezTo>
                  <a:cubicBezTo>
                    <a:pt x="358" y="282"/>
                    <a:pt x="358" y="282"/>
                    <a:pt x="358" y="282"/>
                  </a:cubicBezTo>
                  <a:cubicBezTo>
                    <a:pt x="392" y="212"/>
                    <a:pt x="392" y="212"/>
                    <a:pt x="392" y="212"/>
                  </a:cubicBezTo>
                  <a:cubicBezTo>
                    <a:pt x="453" y="242"/>
                    <a:pt x="453" y="242"/>
                    <a:pt x="453" y="242"/>
                  </a:cubicBezTo>
                  <a:cubicBezTo>
                    <a:pt x="441" y="190"/>
                    <a:pt x="433" y="156"/>
                    <a:pt x="430" y="140"/>
                  </a:cubicBezTo>
                  <a:cubicBezTo>
                    <a:pt x="427" y="135"/>
                    <a:pt x="428" y="132"/>
                    <a:pt x="432" y="130"/>
                  </a:cubicBezTo>
                  <a:cubicBezTo>
                    <a:pt x="450" y="128"/>
                    <a:pt x="478" y="125"/>
                    <a:pt x="518" y="121"/>
                  </a:cubicBezTo>
                  <a:cubicBezTo>
                    <a:pt x="508" y="174"/>
                    <a:pt x="508" y="226"/>
                    <a:pt x="519" y="277"/>
                  </a:cubicBezTo>
                  <a:cubicBezTo>
                    <a:pt x="655" y="344"/>
                    <a:pt x="655" y="344"/>
                    <a:pt x="655" y="344"/>
                  </a:cubicBezTo>
                  <a:cubicBezTo>
                    <a:pt x="637" y="382"/>
                    <a:pt x="626" y="403"/>
                    <a:pt x="624" y="407"/>
                  </a:cubicBezTo>
                  <a:cubicBezTo>
                    <a:pt x="621" y="414"/>
                    <a:pt x="617" y="417"/>
                    <a:pt x="614" y="416"/>
                  </a:cubicBezTo>
                  <a:cubicBezTo>
                    <a:pt x="612" y="416"/>
                    <a:pt x="609" y="415"/>
                    <a:pt x="606" y="411"/>
                  </a:cubicBezTo>
                  <a:cubicBezTo>
                    <a:pt x="596" y="401"/>
                    <a:pt x="586" y="394"/>
                    <a:pt x="574" y="388"/>
                  </a:cubicBezTo>
                  <a:cubicBezTo>
                    <a:pt x="486" y="344"/>
                    <a:pt x="486" y="344"/>
                    <a:pt x="486" y="344"/>
                  </a:cubicBezTo>
                  <a:cubicBezTo>
                    <a:pt x="502" y="395"/>
                    <a:pt x="532" y="444"/>
                    <a:pt x="577" y="492"/>
                  </a:cubicBezTo>
                  <a:cubicBezTo>
                    <a:pt x="579" y="492"/>
                    <a:pt x="580" y="494"/>
                    <a:pt x="581" y="496"/>
                  </a:cubicBezTo>
                  <a:cubicBezTo>
                    <a:pt x="587" y="501"/>
                    <a:pt x="590" y="505"/>
                    <a:pt x="588" y="508"/>
                  </a:cubicBezTo>
                  <a:cubicBezTo>
                    <a:pt x="576" y="525"/>
                    <a:pt x="557" y="546"/>
                    <a:pt x="532" y="572"/>
                  </a:cubicBezTo>
                  <a:cubicBezTo>
                    <a:pt x="528" y="573"/>
                    <a:pt x="525" y="572"/>
                    <a:pt x="523" y="570"/>
                  </a:cubicBezTo>
                  <a:cubicBezTo>
                    <a:pt x="520" y="561"/>
                    <a:pt x="514" y="548"/>
                    <a:pt x="506" y="532"/>
                  </a:cubicBezTo>
                  <a:cubicBezTo>
                    <a:pt x="503" y="525"/>
                    <a:pt x="500" y="519"/>
                    <a:pt x="499" y="515"/>
                  </a:cubicBezTo>
                  <a:lnTo>
                    <a:pt x="431" y="653"/>
                  </a:lnTo>
                  <a:close/>
                  <a:moveTo>
                    <a:pt x="637" y="287"/>
                  </a:moveTo>
                  <a:cubicBezTo>
                    <a:pt x="545" y="272"/>
                    <a:pt x="545" y="272"/>
                    <a:pt x="545" y="272"/>
                  </a:cubicBezTo>
                  <a:cubicBezTo>
                    <a:pt x="554" y="200"/>
                    <a:pt x="554" y="200"/>
                    <a:pt x="554" y="200"/>
                  </a:cubicBezTo>
                  <a:cubicBezTo>
                    <a:pt x="578" y="205"/>
                    <a:pt x="604" y="208"/>
                    <a:pt x="630" y="209"/>
                  </a:cubicBezTo>
                  <a:cubicBezTo>
                    <a:pt x="641" y="209"/>
                    <a:pt x="647" y="209"/>
                    <a:pt x="649" y="210"/>
                  </a:cubicBezTo>
                  <a:lnTo>
                    <a:pt x="637" y="28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1" name="Freeform 106"/>
            <p:cNvSpPr>
              <a:spLocks noEditPoints="1"/>
            </p:cNvSpPr>
            <p:nvPr/>
          </p:nvSpPr>
          <p:spPr bwMode="auto">
            <a:xfrm>
              <a:off x="8374171" y="3239698"/>
              <a:ext cx="266270" cy="284287"/>
            </a:xfrm>
            <a:custGeom>
              <a:avLst/>
              <a:gdLst>
                <a:gd name="T0" fmla="*/ 19 w 133"/>
                <a:gd name="T1" fmla="*/ 1 h 142"/>
                <a:gd name="T2" fmla="*/ 35 w 133"/>
                <a:gd name="T3" fmla="*/ 140 h 142"/>
                <a:gd name="T4" fmla="*/ 17 w 133"/>
                <a:gd name="T5" fmla="*/ 142 h 142"/>
                <a:gd name="T6" fmla="*/ 0 w 133"/>
                <a:gd name="T7" fmla="*/ 3 h 142"/>
                <a:gd name="T8" fmla="*/ 19 w 133"/>
                <a:gd name="T9" fmla="*/ 1 h 142"/>
                <a:gd name="T10" fmla="*/ 52 w 133"/>
                <a:gd name="T11" fmla="*/ 17 h 142"/>
                <a:gd name="T12" fmla="*/ 72 w 133"/>
                <a:gd name="T13" fmla="*/ 15 h 142"/>
                <a:gd name="T14" fmla="*/ 84 w 133"/>
                <a:gd name="T15" fmla="*/ 112 h 142"/>
                <a:gd name="T16" fmla="*/ 64 w 133"/>
                <a:gd name="T17" fmla="*/ 114 h 142"/>
                <a:gd name="T18" fmla="*/ 52 w 133"/>
                <a:gd name="T19" fmla="*/ 17 h 142"/>
                <a:gd name="T20" fmla="*/ 133 w 133"/>
                <a:gd name="T21" fmla="*/ 115 h 142"/>
                <a:gd name="T22" fmla="*/ 113 w 133"/>
                <a:gd name="T23" fmla="*/ 118 h 142"/>
                <a:gd name="T24" fmla="*/ 99 w 133"/>
                <a:gd name="T25" fmla="*/ 3 h 142"/>
                <a:gd name="T26" fmla="*/ 119 w 133"/>
                <a:gd name="T27" fmla="*/ 0 h 142"/>
                <a:gd name="T28" fmla="*/ 133 w 133"/>
                <a:gd name="T29" fmla="*/ 11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42">
                  <a:moveTo>
                    <a:pt x="19" y="1"/>
                  </a:moveTo>
                  <a:lnTo>
                    <a:pt x="35" y="140"/>
                  </a:lnTo>
                  <a:lnTo>
                    <a:pt x="17" y="142"/>
                  </a:lnTo>
                  <a:lnTo>
                    <a:pt x="0" y="3"/>
                  </a:lnTo>
                  <a:lnTo>
                    <a:pt x="19" y="1"/>
                  </a:lnTo>
                  <a:close/>
                  <a:moveTo>
                    <a:pt x="52" y="17"/>
                  </a:moveTo>
                  <a:lnTo>
                    <a:pt x="72" y="15"/>
                  </a:lnTo>
                  <a:lnTo>
                    <a:pt x="84" y="112"/>
                  </a:lnTo>
                  <a:lnTo>
                    <a:pt x="64" y="114"/>
                  </a:lnTo>
                  <a:lnTo>
                    <a:pt x="52" y="17"/>
                  </a:lnTo>
                  <a:close/>
                  <a:moveTo>
                    <a:pt x="133" y="115"/>
                  </a:moveTo>
                  <a:lnTo>
                    <a:pt x="113" y="118"/>
                  </a:lnTo>
                  <a:lnTo>
                    <a:pt x="99" y="3"/>
                  </a:lnTo>
                  <a:lnTo>
                    <a:pt x="119" y="0"/>
                  </a:lnTo>
                  <a:lnTo>
                    <a:pt x="133" y="1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2" name="Freeform 107"/>
            <p:cNvSpPr/>
            <p:nvPr/>
          </p:nvSpPr>
          <p:spPr bwMode="auto">
            <a:xfrm>
              <a:off x="7993786" y="3261720"/>
              <a:ext cx="288292" cy="296299"/>
            </a:xfrm>
            <a:custGeom>
              <a:avLst/>
              <a:gdLst>
                <a:gd name="T0" fmla="*/ 456 w 567"/>
                <a:gd name="T1" fmla="*/ 281 h 582"/>
                <a:gd name="T2" fmla="*/ 403 w 567"/>
                <a:gd name="T3" fmla="*/ 227 h 582"/>
                <a:gd name="T4" fmla="*/ 402 w 567"/>
                <a:gd name="T5" fmla="*/ 152 h 582"/>
                <a:gd name="T6" fmla="*/ 437 w 567"/>
                <a:gd name="T7" fmla="*/ 123 h 582"/>
                <a:gd name="T8" fmla="*/ 374 w 567"/>
                <a:gd name="T9" fmla="*/ 248 h 582"/>
                <a:gd name="T10" fmla="*/ 429 w 567"/>
                <a:gd name="T11" fmla="*/ 277 h 582"/>
                <a:gd name="T12" fmla="*/ 565 w 567"/>
                <a:gd name="T13" fmla="*/ 341 h 582"/>
                <a:gd name="T14" fmla="*/ 540 w 567"/>
                <a:gd name="T15" fmla="*/ 392 h 582"/>
                <a:gd name="T16" fmla="*/ 548 w 567"/>
                <a:gd name="T17" fmla="*/ 537 h 582"/>
                <a:gd name="T18" fmla="*/ 478 w 567"/>
                <a:gd name="T19" fmla="*/ 463 h 582"/>
                <a:gd name="T20" fmla="*/ 427 w 567"/>
                <a:gd name="T21" fmla="*/ 462 h 582"/>
                <a:gd name="T22" fmla="*/ 469 w 567"/>
                <a:gd name="T23" fmla="*/ 391 h 582"/>
                <a:gd name="T24" fmla="*/ 403 w 567"/>
                <a:gd name="T25" fmla="*/ 344 h 582"/>
                <a:gd name="T26" fmla="*/ 384 w 567"/>
                <a:gd name="T27" fmla="*/ 324 h 582"/>
                <a:gd name="T28" fmla="*/ 348 w 567"/>
                <a:gd name="T29" fmla="*/ 511 h 582"/>
                <a:gd name="T30" fmla="*/ 290 w 567"/>
                <a:gd name="T31" fmla="*/ 335 h 582"/>
                <a:gd name="T32" fmla="*/ 260 w 567"/>
                <a:gd name="T33" fmla="*/ 582 h 582"/>
                <a:gd name="T34" fmla="*/ 206 w 567"/>
                <a:gd name="T35" fmla="*/ 458 h 582"/>
                <a:gd name="T36" fmla="*/ 158 w 567"/>
                <a:gd name="T37" fmla="*/ 565 h 582"/>
                <a:gd name="T38" fmla="*/ 74 w 567"/>
                <a:gd name="T39" fmla="*/ 476 h 582"/>
                <a:gd name="T40" fmla="*/ 0 w 567"/>
                <a:gd name="T41" fmla="*/ 364 h 582"/>
                <a:gd name="T42" fmla="*/ 73 w 567"/>
                <a:gd name="T43" fmla="*/ 389 h 582"/>
                <a:gd name="T44" fmla="*/ 136 w 567"/>
                <a:gd name="T45" fmla="*/ 388 h 582"/>
                <a:gd name="T46" fmla="*/ 81 w 567"/>
                <a:gd name="T47" fmla="*/ 290 h 582"/>
                <a:gd name="T48" fmla="*/ 26 w 567"/>
                <a:gd name="T49" fmla="*/ 239 h 582"/>
                <a:gd name="T50" fmla="*/ 115 w 567"/>
                <a:gd name="T51" fmla="*/ 216 h 582"/>
                <a:gd name="T52" fmla="*/ 159 w 567"/>
                <a:gd name="T53" fmla="*/ 75 h 582"/>
                <a:gd name="T54" fmla="*/ 234 w 567"/>
                <a:gd name="T55" fmla="*/ 374 h 582"/>
                <a:gd name="T56" fmla="*/ 253 w 567"/>
                <a:gd name="T57" fmla="*/ 29 h 582"/>
                <a:gd name="T58" fmla="*/ 317 w 567"/>
                <a:gd name="T59" fmla="*/ 255 h 582"/>
                <a:gd name="T60" fmla="*/ 346 w 567"/>
                <a:gd name="T61" fmla="*/ 74 h 582"/>
                <a:gd name="T62" fmla="*/ 373 w 567"/>
                <a:gd name="T63" fmla="*/ 0 h 582"/>
                <a:gd name="T64" fmla="*/ 530 w 567"/>
                <a:gd name="T65" fmla="*/ 168 h 582"/>
                <a:gd name="T66" fmla="*/ 516 w 567"/>
                <a:gd name="T67" fmla="*/ 274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7" h="582">
                  <a:moveTo>
                    <a:pt x="516" y="274"/>
                  </a:moveTo>
                  <a:cubicBezTo>
                    <a:pt x="456" y="281"/>
                    <a:pt x="456" y="281"/>
                    <a:pt x="456" y="281"/>
                  </a:cubicBezTo>
                  <a:cubicBezTo>
                    <a:pt x="447" y="207"/>
                    <a:pt x="447" y="207"/>
                    <a:pt x="447" y="207"/>
                  </a:cubicBezTo>
                  <a:cubicBezTo>
                    <a:pt x="420" y="220"/>
                    <a:pt x="405" y="227"/>
                    <a:pt x="403" y="227"/>
                  </a:cubicBezTo>
                  <a:cubicBezTo>
                    <a:pt x="394" y="201"/>
                    <a:pt x="387" y="178"/>
                    <a:pt x="383" y="159"/>
                  </a:cubicBezTo>
                  <a:cubicBezTo>
                    <a:pt x="383" y="157"/>
                    <a:pt x="389" y="155"/>
                    <a:pt x="402" y="152"/>
                  </a:cubicBezTo>
                  <a:cubicBezTo>
                    <a:pt x="417" y="147"/>
                    <a:pt x="430" y="143"/>
                    <a:pt x="439" y="140"/>
                  </a:cubicBezTo>
                  <a:cubicBezTo>
                    <a:pt x="437" y="123"/>
                    <a:pt x="437" y="123"/>
                    <a:pt x="437" y="123"/>
                  </a:cubicBezTo>
                  <a:cubicBezTo>
                    <a:pt x="416" y="113"/>
                    <a:pt x="388" y="98"/>
                    <a:pt x="354" y="77"/>
                  </a:cubicBezTo>
                  <a:cubicBezTo>
                    <a:pt x="374" y="248"/>
                    <a:pt x="374" y="248"/>
                    <a:pt x="374" y="248"/>
                  </a:cubicBezTo>
                  <a:cubicBezTo>
                    <a:pt x="425" y="241"/>
                    <a:pt x="425" y="241"/>
                    <a:pt x="425" y="241"/>
                  </a:cubicBezTo>
                  <a:cubicBezTo>
                    <a:pt x="429" y="277"/>
                    <a:pt x="429" y="277"/>
                    <a:pt x="429" y="277"/>
                  </a:cubicBezTo>
                  <a:cubicBezTo>
                    <a:pt x="472" y="296"/>
                    <a:pt x="518" y="309"/>
                    <a:pt x="567" y="316"/>
                  </a:cubicBezTo>
                  <a:cubicBezTo>
                    <a:pt x="566" y="323"/>
                    <a:pt x="566" y="331"/>
                    <a:pt x="565" y="341"/>
                  </a:cubicBezTo>
                  <a:cubicBezTo>
                    <a:pt x="563" y="383"/>
                    <a:pt x="560" y="402"/>
                    <a:pt x="558" y="398"/>
                  </a:cubicBezTo>
                  <a:cubicBezTo>
                    <a:pt x="553" y="400"/>
                    <a:pt x="547" y="398"/>
                    <a:pt x="540" y="392"/>
                  </a:cubicBezTo>
                  <a:cubicBezTo>
                    <a:pt x="535" y="391"/>
                    <a:pt x="532" y="390"/>
                    <a:pt x="530" y="389"/>
                  </a:cubicBezTo>
                  <a:cubicBezTo>
                    <a:pt x="548" y="537"/>
                    <a:pt x="548" y="537"/>
                    <a:pt x="548" y="537"/>
                  </a:cubicBezTo>
                  <a:cubicBezTo>
                    <a:pt x="488" y="545"/>
                    <a:pt x="488" y="545"/>
                    <a:pt x="488" y="545"/>
                  </a:cubicBezTo>
                  <a:cubicBezTo>
                    <a:pt x="478" y="463"/>
                    <a:pt x="478" y="463"/>
                    <a:pt x="478" y="463"/>
                  </a:cubicBezTo>
                  <a:cubicBezTo>
                    <a:pt x="462" y="476"/>
                    <a:pt x="448" y="485"/>
                    <a:pt x="435" y="488"/>
                  </a:cubicBezTo>
                  <a:cubicBezTo>
                    <a:pt x="434" y="488"/>
                    <a:pt x="431" y="479"/>
                    <a:pt x="427" y="462"/>
                  </a:cubicBezTo>
                  <a:cubicBezTo>
                    <a:pt x="422" y="443"/>
                    <a:pt x="417" y="428"/>
                    <a:pt x="415" y="418"/>
                  </a:cubicBezTo>
                  <a:cubicBezTo>
                    <a:pt x="427" y="413"/>
                    <a:pt x="445" y="404"/>
                    <a:pt x="469" y="391"/>
                  </a:cubicBezTo>
                  <a:cubicBezTo>
                    <a:pt x="467" y="367"/>
                    <a:pt x="467" y="367"/>
                    <a:pt x="467" y="367"/>
                  </a:cubicBezTo>
                  <a:cubicBezTo>
                    <a:pt x="445" y="360"/>
                    <a:pt x="423" y="352"/>
                    <a:pt x="403" y="344"/>
                  </a:cubicBezTo>
                  <a:cubicBezTo>
                    <a:pt x="405" y="337"/>
                    <a:pt x="408" y="329"/>
                    <a:pt x="410" y="321"/>
                  </a:cubicBezTo>
                  <a:cubicBezTo>
                    <a:pt x="384" y="324"/>
                    <a:pt x="384" y="324"/>
                    <a:pt x="384" y="324"/>
                  </a:cubicBezTo>
                  <a:cubicBezTo>
                    <a:pt x="405" y="504"/>
                    <a:pt x="405" y="504"/>
                    <a:pt x="405" y="504"/>
                  </a:cubicBezTo>
                  <a:cubicBezTo>
                    <a:pt x="348" y="511"/>
                    <a:pt x="348" y="511"/>
                    <a:pt x="348" y="511"/>
                  </a:cubicBezTo>
                  <a:cubicBezTo>
                    <a:pt x="326" y="331"/>
                    <a:pt x="326" y="331"/>
                    <a:pt x="326" y="331"/>
                  </a:cubicBezTo>
                  <a:cubicBezTo>
                    <a:pt x="290" y="335"/>
                    <a:pt x="290" y="335"/>
                    <a:pt x="290" y="335"/>
                  </a:cubicBezTo>
                  <a:cubicBezTo>
                    <a:pt x="320" y="575"/>
                    <a:pt x="320" y="575"/>
                    <a:pt x="320" y="575"/>
                  </a:cubicBezTo>
                  <a:cubicBezTo>
                    <a:pt x="260" y="582"/>
                    <a:pt x="260" y="582"/>
                    <a:pt x="260" y="582"/>
                  </a:cubicBezTo>
                  <a:cubicBezTo>
                    <a:pt x="244" y="453"/>
                    <a:pt x="244" y="453"/>
                    <a:pt x="244" y="453"/>
                  </a:cubicBezTo>
                  <a:cubicBezTo>
                    <a:pt x="206" y="458"/>
                    <a:pt x="206" y="458"/>
                    <a:pt x="206" y="458"/>
                  </a:cubicBezTo>
                  <a:cubicBezTo>
                    <a:pt x="218" y="558"/>
                    <a:pt x="218" y="558"/>
                    <a:pt x="218" y="558"/>
                  </a:cubicBezTo>
                  <a:cubicBezTo>
                    <a:pt x="158" y="565"/>
                    <a:pt x="158" y="565"/>
                    <a:pt x="158" y="565"/>
                  </a:cubicBezTo>
                  <a:cubicBezTo>
                    <a:pt x="146" y="467"/>
                    <a:pt x="146" y="467"/>
                    <a:pt x="146" y="467"/>
                  </a:cubicBezTo>
                  <a:cubicBezTo>
                    <a:pt x="74" y="476"/>
                    <a:pt x="74" y="476"/>
                    <a:pt x="74" y="476"/>
                  </a:cubicBezTo>
                  <a:cubicBezTo>
                    <a:pt x="49" y="481"/>
                    <a:pt x="32" y="475"/>
                    <a:pt x="24" y="460"/>
                  </a:cubicBezTo>
                  <a:cubicBezTo>
                    <a:pt x="16" y="448"/>
                    <a:pt x="8" y="416"/>
                    <a:pt x="0" y="364"/>
                  </a:cubicBezTo>
                  <a:cubicBezTo>
                    <a:pt x="20" y="358"/>
                    <a:pt x="42" y="350"/>
                    <a:pt x="65" y="339"/>
                  </a:cubicBezTo>
                  <a:cubicBezTo>
                    <a:pt x="67" y="368"/>
                    <a:pt x="69" y="384"/>
                    <a:pt x="73" y="389"/>
                  </a:cubicBezTo>
                  <a:cubicBezTo>
                    <a:pt x="75" y="393"/>
                    <a:pt x="84" y="394"/>
                    <a:pt x="101" y="393"/>
                  </a:cubicBezTo>
                  <a:cubicBezTo>
                    <a:pt x="136" y="388"/>
                    <a:pt x="136" y="388"/>
                    <a:pt x="136" y="388"/>
                  </a:cubicBezTo>
                  <a:cubicBezTo>
                    <a:pt x="120" y="254"/>
                    <a:pt x="120" y="254"/>
                    <a:pt x="120" y="254"/>
                  </a:cubicBezTo>
                  <a:cubicBezTo>
                    <a:pt x="111" y="262"/>
                    <a:pt x="98" y="274"/>
                    <a:pt x="81" y="290"/>
                  </a:cubicBezTo>
                  <a:cubicBezTo>
                    <a:pt x="73" y="295"/>
                    <a:pt x="68" y="299"/>
                    <a:pt x="65" y="302"/>
                  </a:cubicBezTo>
                  <a:cubicBezTo>
                    <a:pt x="26" y="239"/>
                    <a:pt x="26" y="239"/>
                    <a:pt x="26" y="239"/>
                  </a:cubicBezTo>
                  <a:cubicBezTo>
                    <a:pt x="51" y="216"/>
                    <a:pt x="72" y="197"/>
                    <a:pt x="89" y="180"/>
                  </a:cubicBezTo>
                  <a:cubicBezTo>
                    <a:pt x="115" y="216"/>
                    <a:pt x="115" y="216"/>
                    <a:pt x="115" y="216"/>
                  </a:cubicBezTo>
                  <a:cubicBezTo>
                    <a:pt x="99" y="82"/>
                    <a:pt x="99" y="82"/>
                    <a:pt x="99" y="82"/>
                  </a:cubicBezTo>
                  <a:cubicBezTo>
                    <a:pt x="159" y="75"/>
                    <a:pt x="159" y="75"/>
                    <a:pt x="159" y="75"/>
                  </a:cubicBezTo>
                  <a:cubicBezTo>
                    <a:pt x="196" y="379"/>
                    <a:pt x="196" y="379"/>
                    <a:pt x="196" y="379"/>
                  </a:cubicBezTo>
                  <a:cubicBezTo>
                    <a:pt x="234" y="374"/>
                    <a:pt x="234" y="374"/>
                    <a:pt x="234" y="374"/>
                  </a:cubicBezTo>
                  <a:cubicBezTo>
                    <a:pt x="193" y="36"/>
                    <a:pt x="193" y="36"/>
                    <a:pt x="193" y="36"/>
                  </a:cubicBezTo>
                  <a:cubicBezTo>
                    <a:pt x="253" y="29"/>
                    <a:pt x="253" y="29"/>
                    <a:pt x="253" y="29"/>
                  </a:cubicBezTo>
                  <a:cubicBezTo>
                    <a:pt x="281" y="259"/>
                    <a:pt x="281" y="259"/>
                    <a:pt x="281" y="259"/>
                  </a:cubicBezTo>
                  <a:cubicBezTo>
                    <a:pt x="317" y="255"/>
                    <a:pt x="317" y="255"/>
                    <a:pt x="317" y="255"/>
                  </a:cubicBezTo>
                  <a:cubicBezTo>
                    <a:pt x="296" y="80"/>
                    <a:pt x="296" y="80"/>
                    <a:pt x="296" y="80"/>
                  </a:cubicBezTo>
                  <a:cubicBezTo>
                    <a:pt x="346" y="74"/>
                    <a:pt x="346" y="74"/>
                    <a:pt x="346" y="74"/>
                  </a:cubicBezTo>
                  <a:cubicBezTo>
                    <a:pt x="351" y="63"/>
                    <a:pt x="358" y="44"/>
                    <a:pt x="368" y="17"/>
                  </a:cubicBezTo>
                  <a:cubicBezTo>
                    <a:pt x="373" y="0"/>
                    <a:pt x="373" y="0"/>
                    <a:pt x="373" y="0"/>
                  </a:cubicBezTo>
                  <a:cubicBezTo>
                    <a:pt x="423" y="34"/>
                    <a:pt x="478" y="59"/>
                    <a:pt x="538" y="75"/>
                  </a:cubicBezTo>
                  <a:cubicBezTo>
                    <a:pt x="537" y="136"/>
                    <a:pt x="535" y="167"/>
                    <a:pt x="530" y="168"/>
                  </a:cubicBezTo>
                  <a:cubicBezTo>
                    <a:pt x="525" y="168"/>
                    <a:pt x="515" y="163"/>
                    <a:pt x="501" y="152"/>
                  </a:cubicBezTo>
                  <a:lnTo>
                    <a:pt x="516" y="27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3" name="Freeform 108"/>
            <p:cNvSpPr>
              <a:spLocks noEditPoints="1"/>
            </p:cNvSpPr>
            <p:nvPr/>
          </p:nvSpPr>
          <p:spPr bwMode="auto">
            <a:xfrm>
              <a:off x="7603391" y="3325785"/>
              <a:ext cx="302306" cy="286289"/>
            </a:xfrm>
            <a:custGeom>
              <a:avLst/>
              <a:gdLst>
                <a:gd name="T0" fmla="*/ 543 w 595"/>
                <a:gd name="T1" fmla="*/ 493 h 564"/>
                <a:gd name="T2" fmla="*/ 539 w 595"/>
                <a:gd name="T3" fmla="*/ 501 h 564"/>
                <a:gd name="T4" fmla="*/ 360 w 595"/>
                <a:gd name="T5" fmla="*/ 452 h 564"/>
                <a:gd name="T6" fmla="*/ 263 w 595"/>
                <a:gd name="T7" fmla="*/ 311 h 564"/>
                <a:gd name="T8" fmla="*/ 258 w 595"/>
                <a:gd name="T9" fmla="*/ 311 h 564"/>
                <a:gd name="T10" fmla="*/ 286 w 595"/>
                <a:gd name="T11" fmla="*/ 536 h 564"/>
                <a:gd name="T12" fmla="*/ 223 w 595"/>
                <a:gd name="T13" fmla="*/ 544 h 564"/>
                <a:gd name="T14" fmla="*/ 197 w 595"/>
                <a:gd name="T15" fmla="*/ 326 h 564"/>
                <a:gd name="T16" fmla="*/ 141 w 595"/>
                <a:gd name="T17" fmla="*/ 564 h 564"/>
                <a:gd name="T18" fmla="*/ 133 w 595"/>
                <a:gd name="T19" fmla="*/ 560 h 564"/>
                <a:gd name="T20" fmla="*/ 51 w 595"/>
                <a:gd name="T21" fmla="*/ 528 h 564"/>
                <a:gd name="T22" fmla="*/ 139 w 595"/>
                <a:gd name="T23" fmla="*/ 287 h 564"/>
                <a:gd name="T24" fmla="*/ 0 w 595"/>
                <a:gd name="T25" fmla="*/ 90 h 564"/>
                <a:gd name="T26" fmla="*/ 61 w 595"/>
                <a:gd name="T27" fmla="*/ 27 h 564"/>
                <a:gd name="T28" fmla="*/ 185 w 595"/>
                <a:gd name="T29" fmla="*/ 225 h 564"/>
                <a:gd name="T30" fmla="*/ 160 w 595"/>
                <a:gd name="T31" fmla="*/ 24 h 564"/>
                <a:gd name="T32" fmla="*/ 222 w 595"/>
                <a:gd name="T33" fmla="*/ 17 h 564"/>
                <a:gd name="T34" fmla="*/ 247 w 595"/>
                <a:gd name="T35" fmla="*/ 223 h 564"/>
                <a:gd name="T36" fmla="*/ 274 w 595"/>
                <a:gd name="T37" fmla="*/ 220 h 564"/>
                <a:gd name="T38" fmla="*/ 281 w 595"/>
                <a:gd name="T39" fmla="*/ 275 h 564"/>
                <a:gd name="T40" fmla="*/ 310 w 595"/>
                <a:gd name="T41" fmla="*/ 237 h 564"/>
                <a:gd name="T42" fmla="*/ 345 w 595"/>
                <a:gd name="T43" fmla="*/ 323 h 564"/>
                <a:gd name="T44" fmla="*/ 383 w 595"/>
                <a:gd name="T45" fmla="*/ 279 h 564"/>
                <a:gd name="T46" fmla="*/ 435 w 595"/>
                <a:gd name="T47" fmla="*/ 329 h 564"/>
                <a:gd name="T48" fmla="*/ 397 w 595"/>
                <a:gd name="T49" fmla="*/ 372 h 564"/>
                <a:gd name="T50" fmla="*/ 390 w 595"/>
                <a:gd name="T51" fmla="*/ 380 h 564"/>
                <a:gd name="T52" fmla="*/ 472 w 595"/>
                <a:gd name="T53" fmla="*/ 412 h 564"/>
                <a:gd name="T54" fmla="*/ 460 w 595"/>
                <a:gd name="T55" fmla="*/ 309 h 564"/>
                <a:gd name="T56" fmla="*/ 372 w 595"/>
                <a:gd name="T57" fmla="*/ 251 h 564"/>
                <a:gd name="T58" fmla="*/ 391 w 595"/>
                <a:gd name="T59" fmla="*/ 208 h 564"/>
                <a:gd name="T60" fmla="*/ 279 w 595"/>
                <a:gd name="T61" fmla="*/ 221 h 564"/>
                <a:gd name="T62" fmla="*/ 270 w 595"/>
                <a:gd name="T63" fmla="*/ 145 h 564"/>
                <a:gd name="T64" fmla="*/ 337 w 595"/>
                <a:gd name="T65" fmla="*/ 137 h 564"/>
                <a:gd name="T66" fmla="*/ 262 w 595"/>
                <a:gd name="T67" fmla="*/ 63 h 564"/>
                <a:gd name="T68" fmla="*/ 259 w 595"/>
                <a:gd name="T69" fmla="*/ 54 h 564"/>
                <a:gd name="T70" fmla="*/ 325 w 595"/>
                <a:gd name="T71" fmla="*/ 0 h 564"/>
                <a:gd name="T72" fmla="*/ 411 w 595"/>
                <a:gd name="T73" fmla="*/ 130 h 564"/>
                <a:gd name="T74" fmla="*/ 562 w 595"/>
                <a:gd name="T75" fmla="*/ 112 h 564"/>
                <a:gd name="T76" fmla="*/ 570 w 595"/>
                <a:gd name="T77" fmla="*/ 181 h 564"/>
                <a:gd name="T78" fmla="*/ 567 w 595"/>
                <a:gd name="T79" fmla="*/ 194 h 564"/>
                <a:gd name="T80" fmla="*/ 557 w 595"/>
                <a:gd name="T81" fmla="*/ 195 h 564"/>
                <a:gd name="T82" fmla="*/ 518 w 595"/>
                <a:gd name="T83" fmla="*/ 192 h 564"/>
                <a:gd name="T84" fmla="*/ 420 w 595"/>
                <a:gd name="T85" fmla="*/ 204 h 564"/>
                <a:gd name="T86" fmla="*/ 577 w 595"/>
                <a:gd name="T87" fmla="*/ 277 h 564"/>
                <a:gd name="T88" fmla="*/ 582 w 595"/>
                <a:gd name="T89" fmla="*/ 279 h 564"/>
                <a:gd name="T90" fmla="*/ 595 w 595"/>
                <a:gd name="T91" fmla="*/ 285 h 564"/>
                <a:gd name="T92" fmla="*/ 584 w 595"/>
                <a:gd name="T93" fmla="*/ 369 h 564"/>
                <a:gd name="T94" fmla="*/ 574 w 595"/>
                <a:gd name="T95" fmla="*/ 372 h 564"/>
                <a:gd name="T96" fmla="*/ 540 w 595"/>
                <a:gd name="T97" fmla="*/ 350 h 564"/>
                <a:gd name="T98" fmla="*/ 524 w 595"/>
                <a:gd name="T99" fmla="*/ 340 h 564"/>
                <a:gd name="T100" fmla="*/ 543 w 595"/>
                <a:gd name="T101" fmla="*/ 493 h 564"/>
                <a:gd name="T102" fmla="*/ 516 w 595"/>
                <a:gd name="T103" fmla="*/ 73 h 564"/>
                <a:gd name="T104" fmla="*/ 431 w 595"/>
                <a:gd name="T105" fmla="*/ 111 h 564"/>
                <a:gd name="T106" fmla="*/ 399 w 595"/>
                <a:gd name="T107" fmla="*/ 46 h 564"/>
                <a:gd name="T108" fmla="*/ 467 w 595"/>
                <a:gd name="T109" fmla="*/ 11 h 564"/>
                <a:gd name="T110" fmla="*/ 483 w 595"/>
                <a:gd name="T111" fmla="*/ 2 h 564"/>
                <a:gd name="T112" fmla="*/ 516 w 595"/>
                <a:gd name="T113" fmla="*/ 73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5" h="564">
                  <a:moveTo>
                    <a:pt x="543" y="493"/>
                  </a:moveTo>
                  <a:cubicBezTo>
                    <a:pt x="543" y="498"/>
                    <a:pt x="542" y="500"/>
                    <a:pt x="539" y="501"/>
                  </a:cubicBezTo>
                  <a:cubicBezTo>
                    <a:pt x="460" y="502"/>
                    <a:pt x="400" y="486"/>
                    <a:pt x="360" y="452"/>
                  </a:cubicBezTo>
                  <a:cubicBezTo>
                    <a:pt x="323" y="424"/>
                    <a:pt x="291" y="377"/>
                    <a:pt x="263" y="311"/>
                  </a:cubicBezTo>
                  <a:cubicBezTo>
                    <a:pt x="258" y="311"/>
                    <a:pt x="258" y="311"/>
                    <a:pt x="258" y="311"/>
                  </a:cubicBezTo>
                  <a:cubicBezTo>
                    <a:pt x="286" y="536"/>
                    <a:pt x="286" y="536"/>
                    <a:pt x="286" y="536"/>
                  </a:cubicBezTo>
                  <a:cubicBezTo>
                    <a:pt x="223" y="544"/>
                    <a:pt x="223" y="544"/>
                    <a:pt x="223" y="544"/>
                  </a:cubicBezTo>
                  <a:cubicBezTo>
                    <a:pt x="197" y="326"/>
                    <a:pt x="197" y="326"/>
                    <a:pt x="197" y="326"/>
                  </a:cubicBezTo>
                  <a:cubicBezTo>
                    <a:pt x="144" y="375"/>
                    <a:pt x="126" y="454"/>
                    <a:pt x="141" y="564"/>
                  </a:cubicBezTo>
                  <a:cubicBezTo>
                    <a:pt x="133" y="560"/>
                    <a:pt x="133" y="560"/>
                    <a:pt x="133" y="560"/>
                  </a:cubicBezTo>
                  <a:cubicBezTo>
                    <a:pt x="105" y="545"/>
                    <a:pt x="78" y="535"/>
                    <a:pt x="51" y="528"/>
                  </a:cubicBezTo>
                  <a:cubicBezTo>
                    <a:pt x="56" y="423"/>
                    <a:pt x="86" y="342"/>
                    <a:pt x="139" y="287"/>
                  </a:cubicBezTo>
                  <a:cubicBezTo>
                    <a:pt x="76" y="261"/>
                    <a:pt x="30" y="195"/>
                    <a:pt x="0" y="90"/>
                  </a:cubicBezTo>
                  <a:cubicBezTo>
                    <a:pt x="25" y="77"/>
                    <a:pt x="45" y="56"/>
                    <a:pt x="61" y="27"/>
                  </a:cubicBezTo>
                  <a:cubicBezTo>
                    <a:pt x="86" y="140"/>
                    <a:pt x="127" y="207"/>
                    <a:pt x="185" y="225"/>
                  </a:cubicBezTo>
                  <a:cubicBezTo>
                    <a:pt x="160" y="24"/>
                    <a:pt x="160" y="24"/>
                    <a:pt x="160" y="24"/>
                  </a:cubicBezTo>
                  <a:cubicBezTo>
                    <a:pt x="222" y="17"/>
                    <a:pt x="222" y="17"/>
                    <a:pt x="222" y="17"/>
                  </a:cubicBezTo>
                  <a:cubicBezTo>
                    <a:pt x="247" y="223"/>
                    <a:pt x="247" y="223"/>
                    <a:pt x="247" y="223"/>
                  </a:cubicBezTo>
                  <a:cubicBezTo>
                    <a:pt x="274" y="220"/>
                    <a:pt x="274" y="220"/>
                    <a:pt x="274" y="220"/>
                  </a:cubicBezTo>
                  <a:cubicBezTo>
                    <a:pt x="281" y="275"/>
                    <a:pt x="281" y="275"/>
                    <a:pt x="281" y="275"/>
                  </a:cubicBezTo>
                  <a:cubicBezTo>
                    <a:pt x="292" y="265"/>
                    <a:pt x="302" y="252"/>
                    <a:pt x="310" y="237"/>
                  </a:cubicBezTo>
                  <a:cubicBezTo>
                    <a:pt x="318" y="267"/>
                    <a:pt x="330" y="295"/>
                    <a:pt x="345" y="323"/>
                  </a:cubicBezTo>
                  <a:cubicBezTo>
                    <a:pt x="353" y="322"/>
                    <a:pt x="365" y="307"/>
                    <a:pt x="383" y="279"/>
                  </a:cubicBezTo>
                  <a:cubicBezTo>
                    <a:pt x="435" y="329"/>
                    <a:pt x="435" y="329"/>
                    <a:pt x="435" y="329"/>
                  </a:cubicBezTo>
                  <a:cubicBezTo>
                    <a:pt x="428" y="338"/>
                    <a:pt x="415" y="352"/>
                    <a:pt x="397" y="372"/>
                  </a:cubicBezTo>
                  <a:cubicBezTo>
                    <a:pt x="410" y="359"/>
                    <a:pt x="408" y="362"/>
                    <a:pt x="390" y="380"/>
                  </a:cubicBezTo>
                  <a:cubicBezTo>
                    <a:pt x="414" y="400"/>
                    <a:pt x="441" y="411"/>
                    <a:pt x="472" y="412"/>
                  </a:cubicBezTo>
                  <a:cubicBezTo>
                    <a:pt x="460" y="309"/>
                    <a:pt x="460" y="309"/>
                    <a:pt x="460" y="309"/>
                  </a:cubicBezTo>
                  <a:cubicBezTo>
                    <a:pt x="429" y="293"/>
                    <a:pt x="399" y="274"/>
                    <a:pt x="372" y="251"/>
                  </a:cubicBezTo>
                  <a:cubicBezTo>
                    <a:pt x="380" y="234"/>
                    <a:pt x="386" y="220"/>
                    <a:pt x="391" y="208"/>
                  </a:cubicBezTo>
                  <a:cubicBezTo>
                    <a:pt x="279" y="221"/>
                    <a:pt x="279" y="221"/>
                    <a:pt x="279" y="221"/>
                  </a:cubicBezTo>
                  <a:cubicBezTo>
                    <a:pt x="270" y="145"/>
                    <a:pt x="270" y="145"/>
                    <a:pt x="270" y="145"/>
                  </a:cubicBezTo>
                  <a:cubicBezTo>
                    <a:pt x="337" y="137"/>
                    <a:pt x="337" y="137"/>
                    <a:pt x="337" y="137"/>
                  </a:cubicBezTo>
                  <a:cubicBezTo>
                    <a:pt x="298" y="99"/>
                    <a:pt x="273" y="75"/>
                    <a:pt x="262" y="63"/>
                  </a:cubicBezTo>
                  <a:cubicBezTo>
                    <a:pt x="257" y="60"/>
                    <a:pt x="256" y="57"/>
                    <a:pt x="259" y="54"/>
                  </a:cubicBezTo>
                  <a:cubicBezTo>
                    <a:pt x="272" y="42"/>
                    <a:pt x="294" y="24"/>
                    <a:pt x="325" y="0"/>
                  </a:cubicBezTo>
                  <a:cubicBezTo>
                    <a:pt x="345" y="49"/>
                    <a:pt x="374" y="92"/>
                    <a:pt x="411" y="130"/>
                  </a:cubicBezTo>
                  <a:cubicBezTo>
                    <a:pt x="562" y="112"/>
                    <a:pt x="562" y="112"/>
                    <a:pt x="562" y="112"/>
                  </a:cubicBezTo>
                  <a:cubicBezTo>
                    <a:pt x="567" y="153"/>
                    <a:pt x="570" y="176"/>
                    <a:pt x="570" y="181"/>
                  </a:cubicBezTo>
                  <a:cubicBezTo>
                    <a:pt x="571" y="189"/>
                    <a:pt x="570" y="193"/>
                    <a:pt x="567" y="194"/>
                  </a:cubicBezTo>
                  <a:cubicBezTo>
                    <a:pt x="566" y="195"/>
                    <a:pt x="562" y="196"/>
                    <a:pt x="557" y="195"/>
                  </a:cubicBezTo>
                  <a:cubicBezTo>
                    <a:pt x="544" y="192"/>
                    <a:pt x="531" y="191"/>
                    <a:pt x="518" y="192"/>
                  </a:cubicBezTo>
                  <a:cubicBezTo>
                    <a:pt x="420" y="204"/>
                    <a:pt x="420" y="204"/>
                    <a:pt x="420" y="204"/>
                  </a:cubicBezTo>
                  <a:cubicBezTo>
                    <a:pt x="462" y="238"/>
                    <a:pt x="514" y="262"/>
                    <a:pt x="577" y="277"/>
                  </a:cubicBezTo>
                  <a:cubicBezTo>
                    <a:pt x="579" y="277"/>
                    <a:pt x="581" y="278"/>
                    <a:pt x="582" y="279"/>
                  </a:cubicBezTo>
                  <a:cubicBezTo>
                    <a:pt x="591" y="280"/>
                    <a:pt x="595" y="282"/>
                    <a:pt x="595" y="285"/>
                  </a:cubicBezTo>
                  <a:cubicBezTo>
                    <a:pt x="594" y="306"/>
                    <a:pt x="591" y="334"/>
                    <a:pt x="584" y="369"/>
                  </a:cubicBezTo>
                  <a:cubicBezTo>
                    <a:pt x="581" y="372"/>
                    <a:pt x="578" y="374"/>
                    <a:pt x="574" y="372"/>
                  </a:cubicBezTo>
                  <a:cubicBezTo>
                    <a:pt x="567" y="367"/>
                    <a:pt x="556" y="359"/>
                    <a:pt x="540" y="350"/>
                  </a:cubicBezTo>
                  <a:cubicBezTo>
                    <a:pt x="533" y="346"/>
                    <a:pt x="528" y="342"/>
                    <a:pt x="524" y="340"/>
                  </a:cubicBezTo>
                  <a:lnTo>
                    <a:pt x="543" y="493"/>
                  </a:lnTo>
                  <a:close/>
                  <a:moveTo>
                    <a:pt x="516" y="73"/>
                  </a:moveTo>
                  <a:cubicBezTo>
                    <a:pt x="431" y="111"/>
                    <a:pt x="431" y="111"/>
                    <a:pt x="431" y="111"/>
                  </a:cubicBezTo>
                  <a:cubicBezTo>
                    <a:pt x="399" y="46"/>
                    <a:pt x="399" y="46"/>
                    <a:pt x="399" y="46"/>
                  </a:cubicBezTo>
                  <a:cubicBezTo>
                    <a:pt x="422" y="37"/>
                    <a:pt x="445" y="25"/>
                    <a:pt x="467" y="11"/>
                  </a:cubicBezTo>
                  <a:cubicBezTo>
                    <a:pt x="476" y="5"/>
                    <a:pt x="481" y="2"/>
                    <a:pt x="483" y="2"/>
                  </a:cubicBezTo>
                  <a:lnTo>
                    <a:pt x="516" y="7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4" name="Freeform 109"/>
            <p:cNvSpPr>
              <a:spLocks noEditPoints="1"/>
            </p:cNvSpPr>
            <p:nvPr/>
          </p:nvSpPr>
          <p:spPr bwMode="auto">
            <a:xfrm>
              <a:off x="7665454" y="1864308"/>
              <a:ext cx="348353" cy="350354"/>
            </a:xfrm>
            <a:custGeom>
              <a:avLst/>
              <a:gdLst>
                <a:gd name="T0" fmla="*/ 14 w 174"/>
                <a:gd name="T1" fmla="*/ 62 h 175"/>
                <a:gd name="T2" fmla="*/ 112 w 174"/>
                <a:gd name="T3" fmla="*/ 162 h 175"/>
                <a:gd name="T4" fmla="*/ 98 w 174"/>
                <a:gd name="T5" fmla="*/ 175 h 175"/>
                <a:gd name="T6" fmla="*/ 0 w 174"/>
                <a:gd name="T7" fmla="*/ 75 h 175"/>
                <a:gd name="T8" fmla="*/ 14 w 174"/>
                <a:gd name="T9" fmla="*/ 62 h 175"/>
                <a:gd name="T10" fmla="*/ 51 w 174"/>
                <a:gd name="T11" fmla="*/ 55 h 175"/>
                <a:gd name="T12" fmla="*/ 65 w 174"/>
                <a:gd name="T13" fmla="*/ 40 h 175"/>
                <a:gd name="T14" fmla="*/ 133 w 174"/>
                <a:gd name="T15" fmla="*/ 110 h 175"/>
                <a:gd name="T16" fmla="*/ 119 w 174"/>
                <a:gd name="T17" fmla="*/ 124 h 175"/>
                <a:gd name="T18" fmla="*/ 51 w 174"/>
                <a:gd name="T19" fmla="*/ 55 h 175"/>
                <a:gd name="T20" fmla="*/ 174 w 174"/>
                <a:gd name="T21" fmla="*/ 83 h 175"/>
                <a:gd name="T22" fmla="*/ 160 w 174"/>
                <a:gd name="T23" fmla="*/ 97 h 175"/>
                <a:gd name="T24" fmla="*/ 79 w 174"/>
                <a:gd name="T25" fmla="*/ 14 h 175"/>
                <a:gd name="T26" fmla="*/ 93 w 174"/>
                <a:gd name="T27" fmla="*/ 0 h 175"/>
                <a:gd name="T28" fmla="*/ 174 w 174"/>
                <a:gd name="T29" fmla="*/ 8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4" h="175">
                  <a:moveTo>
                    <a:pt x="14" y="62"/>
                  </a:moveTo>
                  <a:lnTo>
                    <a:pt x="112" y="162"/>
                  </a:lnTo>
                  <a:lnTo>
                    <a:pt x="98" y="175"/>
                  </a:lnTo>
                  <a:lnTo>
                    <a:pt x="0" y="75"/>
                  </a:lnTo>
                  <a:lnTo>
                    <a:pt x="14" y="62"/>
                  </a:lnTo>
                  <a:close/>
                  <a:moveTo>
                    <a:pt x="51" y="55"/>
                  </a:moveTo>
                  <a:lnTo>
                    <a:pt x="65" y="40"/>
                  </a:lnTo>
                  <a:lnTo>
                    <a:pt x="133" y="110"/>
                  </a:lnTo>
                  <a:lnTo>
                    <a:pt x="119" y="124"/>
                  </a:lnTo>
                  <a:lnTo>
                    <a:pt x="51" y="55"/>
                  </a:lnTo>
                  <a:close/>
                  <a:moveTo>
                    <a:pt x="174" y="83"/>
                  </a:moveTo>
                  <a:lnTo>
                    <a:pt x="160" y="97"/>
                  </a:lnTo>
                  <a:lnTo>
                    <a:pt x="79" y="14"/>
                  </a:lnTo>
                  <a:lnTo>
                    <a:pt x="93" y="0"/>
                  </a:lnTo>
                  <a:lnTo>
                    <a:pt x="174" y="8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5" name="Freeform 110"/>
            <p:cNvSpPr/>
            <p:nvPr/>
          </p:nvSpPr>
          <p:spPr bwMode="auto">
            <a:xfrm>
              <a:off x="7439225" y="2120567"/>
              <a:ext cx="322326" cy="320324"/>
            </a:xfrm>
            <a:custGeom>
              <a:avLst/>
              <a:gdLst>
                <a:gd name="T0" fmla="*/ 405 w 633"/>
                <a:gd name="T1" fmla="*/ 214 h 626"/>
                <a:gd name="T2" fmla="*/ 330 w 633"/>
                <a:gd name="T3" fmla="*/ 203 h 626"/>
                <a:gd name="T4" fmla="*/ 283 w 633"/>
                <a:gd name="T5" fmla="*/ 144 h 626"/>
                <a:gd name="T6" fmla="*/ 293 w 633"/>
                <a:gd name="T7" fmla="*/ 100 h 626"/>
                <a:gd name="T8" fmla="*/ 319 w 633"/>
                <a:gd name="T9" fmla="*/ 237 h 626"/>
                <a:gd name="T10" fmla="*/ 381 w 633"/>
                <a:gd name="T11" fmla="*/ 227 h 626"/>
                <a:gd name="T12" fmla="*/ 528 w 633"/>
                <a:gd name="T13" fmla="*/ 195 h 626"/>
                <a:gd name="T14" fmla="*/ 539 w 633"/>
                <a:gd name="T15" fmla="*/ 251 h 626"/>
                <a:gd name="T16" fmla="*/ 633 w 633"/>
                <a:gd name="T17" fmla="*/ 361 h 626"/>
                <a:gd name="T18" fmla="*/ 533 w 633"/>
                <a:gd name="T19" fmla="*/ 345 h 626"/>
                <a:gd name="T20" fmla="*/ 492 w 633"/>
                <a:gd name="T21" fmla="*/ 375 h 626"/>
                <a:gd name="T22" fmla="*/ 482 w 633"/>
                <a:gd name="T23" fmla="*/ 293 h 626"/>
                <a:gd name="T24" fmla="*/ 400 w 633"/>
                <a:gd name="T25" fmla="*/ 296 h 626"/>
                <a:gd name="T26" fmla="*/ 373 w 633"/>
                <a:gd name="T27" fmla="*/ 292 h 626"/>
                <a:gd name="T28" fmla="*/ 458 w 633"/>
                <a:gd name="T29" fmla="*/ 462 h 626"/>
                <a:gd name="T30" fmla="*/ 306 w 633"/>
                <a:gd name="T31" fmla="*/ 358 h 626"/>
                <a:gd name="T32" fmla="*/ 432 w 633"/>
                <a:gd name="T33" fmla="*/ 572 h 626"/>
                <a:gd name="T34" fmla="*/ 313 w 633"/>
                <a:gd name="T35" fmla="*/ 506 h 626"/>
                <a:gd name="T36" fmla="*/ 341 w 633"/>
                <a:gd name="T37" fmla="*/ 621 h 626"/>
                <a:gd name="T38" fmla="*/ 220 w 633"/>
                <a:gd name="T39" fmla="*/ 601 h 626"/>
                <a:gd name="T40" fmla="*/ 92 w 633"/>
                <a:gd name="T41" fmla="*/ 557 h 626"/>
                <a:gd name="T42" fmla="*/ 166 w 633"/>
                <a:gd name="T43" fmla="*/ 532 h 626"/>
                <a:gd name="T44" fmla="*/ 216 w 633"/>
                <a:gd name="T45" fmla="*/ 493 h 626"/>
                <a:gd name="T46" fmla="*/ 112 w 633"/>
                <a:gd name="T47" fmla="*/ 449 h 626"/>
                <a:gd name="T48" fmla="*/ 37 w 633"/>
                <a:gd name="T49" fmla="*/ 442 h 626"/>
                <a:gd name="T50" fmla="*/ 94 w 633"/>
                <a:gd name="T51" fmla="*/ 369 h 626"/>
                <a:gd name="T52" fmla="*/ 43 w 633"/>
                <a:gd name="T53" fmla="*/ 230 h 626"/>
                <a:gd name="T54" fmla="*/ 285 w 633"/>
                <a:gd name="T55" fmla="*/ 422 h 626"/>
                <a:gd name="T56" fmla="*/ 90 w 633"/>
                <a:gd name="T57" fmla="*/ 137 h 626"/>
                <a:gd name="T58" fmla="*/ 278 w 633"/>
                <a:gd name="T59" fmla="*/ 277 h 626"/>
                <a:gd name="T60" fmla="*/ 191 w 633"/>
                <a:gd name="T61" fmla="*/ 116 h 626"/>
                <a:gd name="T62" fmla="*/ 168 w 633"/>
                <a:gd name="T63" fmla="*/ 41 h 626"/>
                <a:gd name="T64" fmla="*/ 394 w 633"/>
                <a:gd name="T65" fmla="*/ 79 h 626"/>
                <a:gd name="T66" fmla="*/ 448 w 633"/>
                <a:gd name="T67" fmla="*/ 172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3" h="626">
                  <a:moveTo>
                    <a:pt x="448" y="172"/>
                  </a:moveTo>
                  <a:cubicBezTo>
                    <a:pt x="405" y="214"/>
                    <a:pt x="405" y="214"/>
                    <a:pt x="405" y="214"/>
                  </a:cubicBezTo>
                  <a:cubicBezTo>
                    <a:pt x="353" y="160"/>
                    <a:pt x="353" y="160"/>
                    <a:pt x="353" y="160"/>
                  </a:cubicBezTo>
                  <a:cubicBezTo>
                    <a:pt x="339" y="188"/>
                    <a:pt x="331" y="202"/>
                    <a:pt x="330" y="203"/>
                  </a:cubicBezTo>
                  <a:cubicBezTo>
                    <a:pt x="306" y="188"/>
                    <a:pt x="287" y="174"/>
                    <a:pt x="272" y="161"/>
                  </a:cubicBezTo>
                  <a:cubicBezTo>
                    <a:pt x="271" y="160"/>
                    <a:pt x="275" y="154"/>
                    <a:pt x="283" y="144"/>
                  </a:cubicBezTo>
                  <a:cubicBezTo>
                    <a:pt x="292" y="131"/>
                    <a:pt x="299" y="120"/>
                    <a:pt x="305" y="112"/>
                  </a:cubicBezTo>
                  <a:cubicBezTo>
                    <a:pt x="293" y="100"/>
                    <a:pt x="293" y="100"/>
                    <a:pt x="293" y="100"/>
                  </a:cubicBezTo>
                  <a:cubicBezTo>
                    <a:pt x="271" y="104"/>
                    <a:pt x="239" y="109"/>
                    <a:pt x="199" y="114"/>
                  </a:cubicBezTo>
                  <a:cubicBezTo>
                    <a:pt x="319" y="237"/>
                    <a:pt x="319" y="237"/>
                    <a:pt x="319" y="237"/>
                  </a:cubicBezTo>
                  <a:cubicBezTo>
                    <a:pt x="355" y="201"/>
                    <a:pt x="355" y="201"/>
                    <a:pt x="355" y="201"/>
                  </a:cubicBezTo>
                  <a:cubicBezTo>
                    <a:pt x="381" y="227"/>
                    <a:pt x="381" y="227"/>
                    <a:pt x="381" y="227"/>
                  </a:cubicBezTo>
                  <a:cubicBezTo>
                    <a:pt x="426" y="216"/>
                    <a:pt x="471" y="199"/>
                    <a:pt x="514" y="174"/>
                  </a:cubicBezTo>
                  <a:cubicBezTo>
                    <a:pt x="518" y="180"/>
                    <a:pt x="522" y="187"/>
                    <a:pt x="528" y="195"/>
                  </a:cubicBezTo>
                  <a:cubicBezTo>
                    <a:pt x="551" y="230"/>
                    <a:pt x="561" y="247"/>
                    <a:pt x="556" y="244"/>
                  </a:cubicBezTo>
                  <a:cubicBezTo>
                    <a:pt x="554" y="249"/>
                    <a:pt x="548" y="251"/>
                    <a:pt x="539" y="251"/>
                  </a:cubicBezTo>
                  <a:cubicBezTo>
                    <a:pt x="534" y="253"/>
                    <a:pt x="531" y="254"/>
                    <a:pt x="529" y="254"/>
                  </a:cubicBezTo>
                  <a:cubicBezTo>
                    <a:pt x="633" y="361"/>
                    <a:pt x="633" y="361"/>
                    <a:pt x="633" y="361"/>
                  </a:cubicBezTo>
                  <a:cubicBezTo>
                    <a:pt x="590" y="403"/>
                    <a:pt x="590" y="403"/>
                    <a:pt x="590" y="403"/>
                  </a:cubicBezTo>
                  <a:cubicBezTo>
                    <a:pt x="533" y="345"/>
                    <a:pt x="533" y="345"/>
                    <a:pt x="533" y="345"/>
                  </a:cubicBezTo>
                  <a:cubicBezTo>
                    <a:pt x="528" y="365"/>
                    <a:pt x="522" y="380"/>
                    <a:pt x="514" y="391"/>
                  </a:cubicBezTo>
                  <a:cubicBezTo>
                    <a:pt x="513" y="392"/>
                    <a:pt x="505" y="387"/>
                    <a:pt x="492" y="375"/>
                  </a:cubicBezTo>
                  <a:cubicBezTo>
                    <a:pt x="476" y="364"/>
                    <a:pt x="463" y="354"/>
                    <a:pt x="455" y="347"/>
                  </a:cubicBezTo>
                  <a:cubicBezTo>
                    <a:pt x="461" y="336"/>
                    <a:pt x="471" y="318"/>
                    <a:pt x="482" y="293"/>
                  </a:cubicBezTo>
                  <a:cubicBezTo>
                    <a:pt x="466" y="276"/>
                    <a:pt x="466" y="276"/>
                    <a:pt x="466" y="276"/>
                  </a:cubicBezTo>
                  <a:cubicBezTo>
                    <a:pt x="444" y="284"/>
                    <a:pt x="422" y="290"/>
                    <a:pt x="400" y="296"/>
                  </a:cubicBezTo>
                  <a:cubicBezTo>
                    <a:pt x="398" y="289"/>
                    <a:pt x="396" y="281"/>
                    <a:pt x="392" y="273"/>
                  </a:cubicBezTo>
                  <a:cubicBezTo>
                    <a:pt x="373" y="292"/>
                    <a:pt x="373" y="292"/>
                    <a:pt x="373" y="292"/>
                  </a:cubicBezTo>
                  <a:cubicBezTo>
                    <a:pt x="500" y="421"/>
                    <a:pt x="500" y="421"/>
                    <a:pt x="500" y="421"/>
                  </a:cubicBezTo>
                  <a:cubicBezTo>
                    <a:pt x="458" y="462"/>
                    <a:pt x="458" y="462"/>
                    <a:pt x="458" y="462"/>
                  </a:cubicBezTo>
                  <a:cubicBezTo>
                    <a:pt x="332" y="332"/>
                    <a:pt x="332" y="332"/>
                    <a:pt x="332" y="332"/>
                  </a:cubicBezTo>
                  <a:cubicBezTo>
                    <a:pt x="306" y="358"/>
                    <a:pt x="306" y="358"/>
                    <a:pt x="306" y="358"/>
                  </a:cubicBezTo>
                  <a:cubicBezTo>
                    <a:pt x="475" y="530"/>
                    <a:pt x="475" y="530"/>
                    <a:pt x="475" y="530"/>
                  </a:cubicBezTo>
                  <a:cubicBezTo>
                    <a:pt x="432" y="572"/>
                    <a:pt x="432" y="572"/>
                    <a:pt x="432" y="572"/>
                  </a:cubicBezTo>
                  <a:cubicBezTo>
                    <a:pt x="341" y="479"/>
                    <a:pt x="341" y="479"/>
                    <a:pt x="341" y="479"/>
                  </a:cubicBezTo>
                  <a:cubicBezTo>
                    <a:pt x="313" y="506"/>
                    <a:pt x="313" y="506"/>
                    <a:pt x="313" y="506"/>
                  </a:cubicBezTo>
                  <a:cubicBezTo>
                    <a:pt x="384" y="579"/>
                    <a:pt x="384" y="579"/>
                    <a:pt x="384" y="579"/>
                  </a:cubicBezTo>
                  <a:cubicBezTo>
                    <a:pt x="341" y="621"/>
                    <a:pt x="341" y="621"/>
                    <a:pt x="341" y="621"/>
                  </a:cubicBezTo>
                  <a:cubicBezTo>
                    <a:pt x="272" y="550"/>
                    <a:pt x="272" y="550"/>
                    <a:pt x="272" y="550"/>
                  </a:cubicBezTo>
                  <a:cubicBezTo>
                    <a:pt x="220" y="601"/>
                    <a:pt x="220" y="601"/>
                    <a:pt x="220" y="601"/>
                  </a:cubicBezTo>
                  <a:cubicBezTo>
                    <a:pt x="203" y="620"/>
                    <a:pt x="186" y="626"/>
                    <a:pt x="170" y="619"/>
                  </a:cubicBezTo>
                  <a:cubicBezTo>
                    <a:pt x="157" y="614"/>
                    <a:pt x="131" y="593"/>
                    <a:pt x="92" y="557"/>
                  </a:cubicBezTo>
                  <a:cubicBezTo>
                    <a:pt x="105" y="540"/>
                    <a:pt x="117" y="520"/>
                    <a:pt x="129" y="497"/>
                  </a:cubicBezTo>
                  <a:cubicBezTo>
                    <a:pt x="148" y="519"/>
                    <a:pt x="160" y="531"/>
                    <a:pt x="166" y="532"/>
                  </a:cubicBezTo>
                  <a:cubicBezTo>
                    <a:pt x="171" y="534"/>
                    <a:pt x="179" y="530"/>
                    <a:pt x="190" y="519"/>
                  </a:cubicBezTo>
                  <a:cubicBezTo>
                    <a:pt x="216" y="493"/>
                    <a:pt x="216" y="493"/>
                    <a:pt x="216" y="493"/>
                  </a:cubicBezTo>
                  <a:cubicBezTo>
                    <a:pt x="121" y="397"/>
                    <a:pt x="121" y="397"/>
                    <a:pt x="121" y="397"/>
                  </a:cubicBezTo>
                  <a:cubicBezTo>
                    <a:pt x="119" y="408"/>
                    <a:pt x="116" y="426"/>
                    <a:pt x="112" y="449"/>
                  </a:cubicBezTo>
                  <a:cubicBezTo>
                    <a:pt x="109" y="457"/>
                    <a:pt x="107" y="464"/>
                    <a:pt x="107" y="468"/>
                  </a:cubicBezTo>
                  <a:cubicBezTo>
                    <a:pt x="37" y="442"/>
                    <a:pt x="37" y="442"/>
                    <a:pt x="37" y="442"/>
                  </a:cubicBezTo>
                  <a:cubicBezTo>
                    <a:pt x="43" y="409"/>
                    <a:pt x="48" y="381"/>
                    <a:pt x="52" y="357"/>
                  </a:cubicBezTo>
                  <a:cubicBezTo>
                    <a:pt x="94" y="369"/>
                    <a:pt x="94" y="369"/>
                    <a:pt x="94" y="369"/>
                  </a:cubicBezTo>
                  <a:cubicBezTo>
                    <a:pt x="0" y="273"/>
                    <a:pt x="0" y="273"/>
                    <a:pt x="0" y="273"/>
                  </a:cubicBezTo>
                  <a:cubicBezTo>
                    <a:pt x="43" y="230"/>
                    <a:pt x="43" y="230"/>
                    <a:pt x="43" y="230"/>
                  </a:cubicBezTo>
                  <a:cubicBezTo>
                    <a:pt x="257" y="449"/>
                    <a:pt x="257" y="449"/>
                    <a:pt x="257" y="449"/>
                  </a:cubicBezTo>
                  <a:cubicBezTo>
                    <a:pt x="285" y="422"/>
                    <a:pt x="285" y="422"/>
                    <a:pt x="285" y="422"/>
                  </a:cubicBezTo>
                  <a:cubicBezTo>
                    <a:pt x="47" y="179"/>
                    <a:pt x="47" y="179"/>
                    <a:pt x="47" y="179"/>
                  </a:cubicBezTo>
                  <a:cubicBezTo>
                    <a:pt x="90" y="137"/>
                    <a:pt x="90" y="137"/>
                    <a:pt x="90" y="137"/>
                  </a:cubicBezTo>
                  <a:cubicBezTo>
                    <a:pt x="252" y="303"/>
                    <a:pt x="252" y="303"/>
                    <a:pt x="252" y="303"/>
                  </a:cubicBezTo>
                  <a:cubicBezTo>
                    <a:pt x="278" y="277"/>
                    <a:pt x="278" y="277"/>
                    <a:pt x="278" y="277"/>
                  </a:cubicBezTo>
                  <a:cubicBezTo>
                    <a:pt x="155" y="152"/>
                    <a:pt x="155" y="152"/>
                    <a:pt x="155" y="152"/>
                  </a:cubicBezTo>
                  <a:cubicBezTo>
                    <a:pt x="191" y="116"/>
                    <a:pt x="191" y="116"/>
                    <a:pt x="191" y="116"/>
                  </a:cubicBezTo>
                  <a:cubicBezTo>
                    <a:pt x="189" y="105"/>
                    <a:pt x="183" y="85"/>
                    <a:pt x="174" y="58"/>
                  </a:cubicBezTo>
                  <a:cubicBezTo>
                    <a:pt x="168" y="41"/>
                    <a:pt x="168" y="41"/>
                    <a:pt x="168" y="41"/>
                  </a:cubicBezTo>
                  <a:cubicBezTo>
                    <a:pt x="228" y="38"/>
                    <a:pt x="287" y="24"/>
                    <a:pt x="344" y="0"/>
                  </a:cubicBezTo>
                  <a:cubicBezTo>
                    <a:pt x="381" y="49"/>
                    <a:pt x="398" y="76"/>
                    <a:pt x="394" y="79"/>
                  </a:cubicBezTo>
                  <a:cubicBezTo>
                    <a:pt x="391" y="82"/>
                    <a:pt x="380" y="84"/>
                    <a:pt x="362" y="84"/>
                  </a:cubicBezTo>
                  <a:lnTo>
                    <a:pt x="448" y="1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6" name="Freeform 111"/>
            <p:cNvSpPr>
              <a:spLocks noEditPoints="1"/>
            </p:cNvSpPr>
            <p:nvPr/>
          </p:nvSpPr>
          <p:spPr bwMode="auto">
            <a:xfrm>
              <a:off x="7130913" y="2396846"/>
              <a:ext cx="346351" cy="346350"/>
            </a:xfrm>
            <a:custGeom>
              <a:avLst/>
              <a:gdLst>
                <a:gd name="T0" fmla="*/ 676 w 679"/>
                <a:gd name="T1" fmla="*/ 353 h 680"/>
                <a:gd name="T2" fmla="*/ 677 w 679"/>
                <a:gd name="T3" fmla="*/ 362 h 680"/>
                <a:gd name="T4" fmla="*/ 506 w 679"/>
                <a:gd name="T5" fmla="*/ 432 h 680"/>
                <a:gd name="T6" fmla="*/ 343 w 679"/>
                <a:gd name="T7" fmla="*/ 379 h 680"/>
                <a:gd name="T8" fmla="*/ 339 w 679"/>
                <a:gd name="T9" fmla="*/ 382 h 680"/>
                <a:gd name="T10" fmla="*/ 498 w 679"/>
                <a:gd name="T11" fmla="*/ 544 h 680"/>
                <a:gd name="T12" fmla="*/ 453 w 679"/>
                <a:gd name="T13" fmla="*/ 588 h 680"/>
                <a:gd name="T14" fmla="*/ 299 w 679"/>
                <a:gd name="T15" fmla="*/ 431 h 680"/>
                <a:gd name="T16" fmla="*/ 400 w 679"/>
                <a:gd name="T17" fmla="*/ 654 h 680"/>
                <a:gd name="T18" fmla="*/ 391 w 679"/>
                <a:gd name="T19" fmla="*/ 656 h 680"/>
                <a:gd name="T20" fmla="*/ 307 w 679"/>
                <a:gd name="T21" fmla="*/ 680 h 680"/>
                <a:gd name="T22" fmla="*/ 229 w 679"/>
                <a:gd name="T23" fmla="*/ 436 h 680"/>
                <a:gd name="T24" fmla="*/ 0 w 679"/>
                <a:gd name="T25" fmla="*/ 363 h 680"/>
                <a:gd name="T26" fmla="*/ 9 w 679"/>
                <a:gd name="T27" fmla="*/ 276 h 680"/>
                <a:gd name="T28" fmla="*/ 229 w 679"/>
                <a:gd name="T29" fmla="*/ 359 h 680"/>
                <a:gd name="T30" fmla="*/ 87 w 679"/>
                <a:gd name="T31" fmla="*/ 214 h 680"/>
                <a:gd name="T32" fmla="*/ 132 w 679"/>
                <a:gd name="T33" fmla="*/ 170 h 680"/>
                <a:gd name="T34" fmla="*/ 277 w 679"/>
                <a:gd name="T35" fmla="*/ 319 h 680"/>
                <a:gd name="T36" fmla="*/ 296 w 679"/>
                <a:gd name="T37" fmla="*/ 300 h 680"/>
                <a:gd name="T38" fmla="*/ 335 w 679"/>
                <a:gd name="T39" fmla="*/ 340 h 680"/>
                <a:gd name="T40" fmla="*/ 335 w 679"/>
                <a:gd name="T41" fmla="*/ 292 h 680"/>
                <a:gd name="T42" fmla="*/ 415 w 679"/>
                <a:gd name="T43" fmla="*/ 339 h 680"/>
                <a:gd name="T44" fmla="*/ 419 w 679"/>
                <a:gd name="T45" fmla="*/ 281 h 680"/>
                <a:gd name="T46" fmla="*/ 490 w 679"/>
                <a:gd name="T47" fmla="*/ 288 h 680"/>
                <a:gd name="T48" fmla="*/ 486 w 679"/>
                <a:gd name="T49" fmla="*/ 346 h 680"/>
                <a:gd name="T50" fmla="*/ 486 w 679"/>
                <a:gd name="T51" fmla="*/ 356 h 680"/>
                <a:gd name="T52" fmla="*/ 570 w 679"/>
                <a:gd name="T53" fmla="*/ 332 h 680"/>
                <a:gd name="T54" fmla="*/ 497 w 679"/>
                <a:gd name="T55" fmla="*/ 258 h 680"/>
                <a:gd name="T56" fmla="*/ 393 w 679"/>
                <a:gd name="T57" fmla="*/ 265 h 680"/>
                <a:gd name="T58" fmla="*/ 382 w 679"/>
                <a:gd name="T59" fmla="*/ 219 h 680"/>
                <a:gd name="T60" fmla="*/ 301 w 679"/>
                <a:gd name="T61" fmla="*/ 298 h 680"/>
                <a:gd name="T62" fmla="*/ 247 w 679"/>
                <a:gd name="T63" fmla="*/ 243 h 680"/>
                <a:gd name="T64" fmla="*/ 295 w 679"/>
                <a:gd name="T65" fmla="*/ 196 h 680"/>
                <a:gd name="T66" fmla="*/ 191 w 679"/>
                <a:gd name="T67" fmla="*/ 183 h 680"/>
                <a:gd name="T68" fmla="*/ 183 w 679"/>
                <a:gd name="T69" fmla="*/ 178 h 680"/>
                <a:gd name="T70" fmla="*/ 203 w 679"/>
                <a:gd name="T71" fmla="*/ 94 h 680"/>
                <a:gd name="T72" fmla="*/ 350 w 679"/>
                <a:gd name="T73" fmla="*/ 145 h 680"/>
                <a:gd name="T74" fmla="*/ 459 w 679"/>
                <a:gd name="T75" fmla="*/ 39 h 680"/>
                <a:gd name="T76" fmla="*/ 508 w 679"/>
                <a:gd name="T77" fmla="*/ 89 h 680"/>
                <a:gd name="T78" fmla="*/ 513 w 679"/>
                <a:gd name="T79" fmla="*/ 101 h 680"/>
                <a:gd name="T80" fmla="*/ 506 w 679"/>
                <a:gd name="T81" fmla="*/ 108 h 680"/>
                <a:gd name="T82" fmla="*/ 473 w 679"/>
                <a:gd name="T83" fmla="*/ 130 h 680"/>
                <a:gd name="T84" fmla="*/ 403 w 679"/>
                <a:gd name="T85" fmla="*/ 199 h 680"/>
                <a:gd name="T86" fmla="*/ 572 w 679"/>
                <a:gd name="T87" fmla="*/ 161 h 680"/>
                <a:gd name="T88" fmla="*/ 577 w 679"/>
                <a:gd name="T89" fmla="*/ 160 h 680"/>
                <a:gd name="T90" fmla="*/ 591 w 679"/>
                <a:gd name="T91" fmla="*/ 156 h 680"/>
                <a:gd name="T92" fmla="*/ 633 w 679"/>
                <a:gd name="T93" fmla="*/ 230 h 680"/>
                <a:gd name="T94" fmla="*/ 627 w 679"/>
                <a:gd name="T95" fmla="*/ 239 h 680"/>
                <a:gd name="T96" fmla="*/ 586 w 679"/>
                <a:gd name="T97" fmla="*/ 242 h 680"/>
                <a:gd name="T98" fmla="*/ 567 w 679"/>
                <a:gd name="T99" fmla="*/ 243 h 680"/>
                <a:gd name="T100" fmla="*/ 676 w 679"/>
                <a:gd name="T101" fmla="*/ 353 h 680"/>
                <a:gd name="T102" fmla="*/ 399 w 679"/>
                <a:gd name="T103" fmla="*/ 37 h 680"/>
                <a:gd name="T104" fmla="*/ 354 w 679"/>
                <a:gd name="T105" fmla="*/ 118 h 680"/>
                <a:gd name="T106" fmla="*/ 289 w 679"/>
                <a:gd name="T107" fmla="*/ 87 h 680"/>
                <a:gd name="T108" fmla="*/ 323 w 679"/>
                <a:gd name="T109" fmla="*/ 17 h 680"/>
                <a:gd name="T110" fmla="*/ 330 w 679"/>
                <a:gd name="T111" fmla="*/ 0 h 680"/>
                <a:gd name="T112" fmla="*/ 399 w 679"/>
                <a:gd name="T113" fmla="*/ 3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9" h="680">
                  <a:moveTo>
                    <a:pt x="676" y="353"/>
                  </a:moveTo>
                  <a:cubicBezTo>
                    <a:pt x="679" y="357"/>
                    <a:pt x="679" y="360"/>
                    <a:pt x="677" y="362"/>
                  </a:cubicBezTo>
                  <a:cubicBezTo>
                    <a:pt x="615" y="411"/>
                    <a:pt x="558" y="435"/>
                    <a:pt x="506" y="432"/>
                  </a:cubicBezTo>
                  <a:cubicBezTo>
                    <a:pt x="459" y="432"/>
                    <a:pt x="405" y="415"/>
                    <a:pt x="343" y="379"/>
                  </a:cubicBezTo>
                  <a:cubicBezTo>
                    <a:pt x="339" y="382"/>
                    <a:pt x="339" y="382"/>
                    <a:pt x="339" y="382"/>
                  </a:cubicBezTo>
                  <a:cubicBezTo>
                    <a:pt x="498" y="544"/>
                    <a:pt x="498" y="544"/>
                    <a:pt x="498" y="544"/>
                  </a:cubicBezTo>
                  <a:cubicBezTo>
                    <a:pt x="453" y="588"/>
                    <a:pt x="453" y="588"/>
                    <a:pt x="453" y="588"/>
                  </a:cubicBezTo>
                  <a:cubicBezTo>
                    <a:pt x="299" y="431"/>
                    <a:pt x="299" y="431"/>
                    <a:pt x="299" y="431"/>
                  </a:cubicBezTo>
                  <a:cubicBezTo>
                    <a:pt x="287" y="502"/>
                    <a:pt x="321" y="576"/>
                    <a:pt x="400" y="654"/>
                  </a:cubicBezTo>
                  <a:cubicBezTo>
                    <a:pt x="391" y="656"/>
                    <a:pt x="391" y="656"/>
                    <a:pt x="391" y="656"/>
                  </a:cubicBezTo>
                  <a:cubicBezTo>
                    <a:pt x="360" y="661"/>
                    <a:pt x="332" y="669"/>
                    <a:pt x="307" y="680"/>
                  </a:cubicBezTo>
                  <a:cubicBezTo>
                    <a:pt x="247" y="593"/>
                    <a:pt x="221" y="512"/>
                    <a:pt x="229" y="436"/>
                  </a:cubicBezTo>
                  <a:cubicBezTo>
                    <a:pt x="163" y="453"/>
                    <a:pt x="87" y="429"/>
                    <a:pt x="0" y="363"/>
                  </a:cubicBezTo>
                  <a:cubicBezTo>
                    <a:pt x="12" y="338"/>
                    <a:pt x="15" y="309"/>
                    <a:pt x="9" y="276"/>
                  </a:cubicBezTo>
                  <a:cubicBezTo>
                    <a:pt x="99" y="351"/>
                    <a:pt x="172" y="379"/>
                    <a:pt x="229" y="359"/>
                  </a:cubicBezTo>
                  <a:cubicBezTo>
                    <a:pt x="87" y="214"/>
                    <a:pt x="87" y="214"/>
                    <a:pt x="87" y="214"/>
                  </a:cubicBezTo>
                  <a:cubicBezTo>
                    <a:pt x="132" y="170"/>
                    <a:pt x="132" y="170"/>
                    <a:pt x="132" y="170"/>
                  </a:cubicBezTo>
                  <a:cubicBezTo>
                    <a:pt x="277" y="319"/>
                    <a:pt x="277" y="319"/>
                    <a:pt x="277" y="319"/>
                  </a:cubicBezTo>
                  <a:cubicBezTo>
                    <a:pt x="296" y="300"/>
                    <a:pt x="296" y="300"/>
                    <a:pt x="296" y="300"/>
                  </a:cubicBezTo>
                  <a:cubicBezTo>
                    <a:pt x="335" y="340"/>
                    <a:pt x="335" y="340"/>
                    <a:pt x="335" y="340"/>
                  </a:cubicBezTo>
                  <a:cubicBezTo>
                    <a:pt x="338" y="325"/>
                    <a:pt x="338" y="309"/>
                    <a:pt x="335" y="292"/>
                  </a:cubicBezTo>
                  <a:cubicBezTo>
                    <a:pt x="360" y="310"/>
                    <a:pt x="386" y="326"/>
                    <a:pt x="415" y="339"/>
                  </a:cubicBezTo>
                  <a:cubicBezTo>
                    <a:pt x="420" y="333"/>
                    <a:pt x="422" y="314"/>
                    <a:pt x="419" y="281"/>
                  </a:cubicBezTo>
                  <a:cubicBezTo>
                    <a:pt x="490" y="288"/>
                    <a:pt x="490" y="288"/>
                    <a:pt x="490" y="288"/>
                  </a:cubicBezTo>
                  <a:cubicBezTo>
                    <a:pt x="490" y="300"/>
                    <a:pt x="489" y="319"/>
                    <a:pt x="486" y="346"/>
                  </a:cubicBezTo>
                  <a:cubicBezTo>
                    <a:pt x="489" y="328"/>
                    <a:pt x="489" y="332"/>
                    <a:pt x="486" y="356"/>
                  </a:cubicBezTo>
                  <a:cubicBezTo>
                    <a:pt x="517" y="358"/>
                    <a:pt x="545" y="350"/>
                    <a:pt x="570" y="332"/>
                  </a:cubicBezTo>
                  <a:cubicBezTo>
                    <a:pt x="497" y="258"/>
                    <a:pt x="497" y="258"/>
                    <a:pt x="497" y="258"/>
                  </a:cubicBezTo>
                  <a:cubicBezTo>
                    <a:pt x="463" y="264"/>
                    <a:pt x="429" y="267"/>
                    <a:pt x="393" y="265"/>
                  </a:cubicBezTo>
                  <a:cubicBezTo>
                    <a:pt x="389" y="247"/>
                    <a:pt x="385" y="232"/>
                    <a:pt x="382" y="219"/>
                  </a:cubicBezTo>
                  <a:cubicBezTo>
                    <a:pt x="301" y="298"/>
                    <a:pt x="301" y="298"/>
                    <a:pt x="301" y="298"/>
                  </a:cubicBezTo>
                  <a:cubicBezTo>
                    <a:pt x="247" y="243"/>
                    <a:pt x="247" y="243"/>
                    <a:pt x="247" y="243"/>
                  </a:cubicBezTo>
                  <a:cubicBezTo>
                    <a:pt x="295" y="196"/>
                    <a:pt x="295" y="196"/>
                    <a:pt x="295" y="196"/>
                  </a:cubicBezTo>
                  <a:cubicBezTo>
                    <a:pt x="242" y="190"/>
                    <a:pt x="207" y="185"/>
                    <a:pt x="191" y="183"/>
                  </a:cubicBezTo>
                  <a:cubicBezTo>
                    <a:pt x="186" y="184"/>
                    <a:pt x="183" y="182"/>
                    <a:pt x="183" y="178"/>
                  </a:cubicBezTo>
                  <a:cubicBezTo>
                    <a:pt x="186" y="161"/>
                    <a:pt x="193" y="133"/>
                    <a:pt x="203" y="94"/>
                  </a:cubicBezTo>
                  <a:cubicBezTo>
                    <a:pt x="249" y="121"/>
                    <a:pt x="298" y="138"/>
                    <a:pt x="350" y="145"/>
                  </a:cubicBezTo>
                  <a:cubicBezTo>
                    <a:pt x="459" y="39"/>
                    <a:pt x="459" y="39"/>
                    <a:pt x="459" y="39"/>
                  </a:cubicBezTo>
                  <a:cubicBezTo>
                    <a:pt x="488" y="69"/>
                    <a:pt x="504" y="86"/>
                    <a:pt x="508" y="89"/>
                  </a:cubicBezTo>
                  <a:cubicBezTo>
                    <a:pt x="513" y="95"/>
                    <a:pt x="515" y="99"/>
                    <a:pt x="513" y="101"/>
                  </a:cubicBezTo>
                  <a:cubicBezTo>
                    <a:pt x="513" y="103"/>
                    <a:pt x="510" y="106"/>
                    <a:pt x="506" y="108"/>
                  </a:cubicBezTo>
                  <a:cubicBezTo>
                    <a:pt x="493" y="113"/>
                    <a:pt x="482" y="121"/>
                    <a:pt x="473" y="130"/>
                  </a:cubicBezTo>
                  <a:cubicBezTo>
                    <a:pt x="403" y="199"/>
                    <a:pt x="403" y="199"/>
                    <a:pt x="403" y="199"/>
                  </a:cubicBezTo>
                  <a:cubicBezTo>
                    <a:pt x="456" y="200"/>
                    <a:pt x="512" y="188"/>
                    <a:pt x="572" y="161"/>
                  </a:cubicBezTo>
                  <a:cubicBezTo>
                    <a:pt x="573" y="160"/>
                    <a:pt x="575" y="160"/>
                    <a:pt x="577" y="160"/>
                  </a:cubicBezTo>
                  <a:cubicBezTo>
                    <a:pt x="584" y="155"/>
                    <a:pt x="588" y="154"/>
                    <a:pt x="591" y="156"/>
                  </a:cubicBezTo>
                  <a:cubicBezTo>
                    <a:pt x="603" y="174"/>
                    <a:pt x="617" y="198"/>
                    <a:pt x="633" y="230"/>
                  </a:cubicBezTo>
                  <a:cubicBezTo>
                    <a:pt x="632" y="235"/>
                    <a:pt x="631" y="238"/>
                    <a:pt x="627" y="239"/>
                  </a:cubicBezTo>
                  <a:cubicBezTo>
                    <a:pt x="618" y="239"/>
                    <a:pt x="605" y="240"/>
                    <a:pt x="586" y="242"/>
                  </a:cubicBezTo>
                  <a:cubicBezTo>
                    <a:pt x="578" y="243"/>
                    <a:pt x="572" y="243"/>
                    <a:pt x="567" y="243"/>
                  </a:cubicBezTo>
                  <a:lnTo>
                    <a:pt x="676" y="353"/>
                  </a:lnTo>
                  <a:close/>
                  <a:moveTo>
                    <a:pt x="399" y="37"/>
                  </a:moveTo>
                  <a:cubicBezTo>
                    <a:pt x="354" y="118"/>
                    <a:pt x="354" y="118"/>
                    <a:pt x="354" y="118"/>
                  </a:cubicBezTo>
                  <a:cubicBezTo>
                    <a:pt x="289" y="87"/>
                    <a:pt x="289" y="87"/>
                    <a:pt x="289" y="87"/>
                  </a:cubicBezTo>
                  <a:cubicBezTo>
                    <a:pt x="302" y="65"/>
                    <a:pt x="313" y="42"/>
                    <a:pt x="323" y="17"/>
                  </a:cubicBezTo>
                  <a:cubicBezTo>
                    <a:pt x="326" y="7"/>
                    <a:pt x="329" y="1"/>
                    <a:pt x="330" y="0"/>
                  </a:cubicBezTo>
                  <a:lnTo>
                    <a:pt x="399" y="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7" name="Freeform 112"/>
            <p:cNvSpPr>
              <a:spLocks noEditPoints="1"/>
            </p:cNvSpPr>
            <p:nvPr/>
          </p:nvSpPr>
          <p:spPr bwMode="auto">
            <a:xfrm>
              <a:off x="6374147" y="1207644"/>
              <a:ext cx="292296" cy="278281"/>
            </a:xfrm>
            <a:custGeom>
              <a:avLst/>
              <a:gdLst>
                <a:gd name="T0" fmla="*/ 3 w 146"/>
                <a:gd name="T1" fmla="*/ 96 h 139"/>
                <a:gd name="T2" fmla="*/ 141 w 146"/>
                <a:gd name="T3" fmla="*/ 120 h 139"/>
                <a:gd name="T4" fmla="*/ 138 w 146"/>
                <a:gd name="T5" fmla="*/ 139 h 139"/>
                <a:gd name="T6" fmla="*/ 0 w 146"/>
                <a:gd name="T7" fmla="*/ 115 h 139"/>
                <a:gd name="T8" fmla="*/ 3 w 146"/>
                <a:gd name="T9" fmla="*/ 96 h 139"/>
                <a:gd name="T10" fmla="*/ 146 w 146"/>
                <a:gd name="T11" fmla="*/ 20 h 139"/>
                <a:gd name="T12" fmla="*/ 142 w 146"/>
                <a:gd name="T13" fmla="*/ 39 h 139"/>
                <a:gd name="T14" fmla="*/ 28 w 146"/>
                <a:gd name="T15" fmla="*/ 19 h 139"/>
                <a:gd name="T16" fmla="*/ 32 w 146"/>
                <a:gd name="T17" fmla="*/ 0 h 139"/>
                <a:gd name="T18" fmla="*/ 146 w 146"/>
                <a:gd name="T19" fmla="*/ 20 h 139"/>
                <a:gd name="T20" fmla="*/ 29 w 146"/>
                <a:gd name="T21" fmla="*/ 69 h 139"/>
                <a:gd name="T22" fmla="*/ 33 w 146"/>
                <a:gd name="T23" fmla="*/ 49 h 139"/>
                <a:gd name="T24" fmla="*/ 129 w 146"/>
                <a:gd name="T25" fmla="*/ 65 h 139"/>
                <a:gd name="T26" fmla="*/ 125 w 146"/>
                <a:gd name="T27" fmla="*/ 86 h 139"/>
                <a:gd name="T28" fmla="*/ 29 w 146"/>
                <a:gd name="T29"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 h="139">
                  <a:moveTo>
                    <a:pt x="3" y="96"/>
                  </a:moveTo>
                  <a:lnTo>
                    <a:pt x="141" y="120"/>
                  </a:lnTo>
                  <a:lnTo>
                    <a:pt x="138" y="139"/>
                  </a:lnTo>
                  <a:lnTo>
                    <a:pt x="0" y="115"/>
                  </a:lnTo>
                  <a:lnTo>
                    <a:pt x="3" y="96"/>
                  </a:lnTo>
                  <a:close/>
                  <a:moveTo>
                    <a:pt x="146" y="20"/>
                  </a:moveTo>
                  <a:lnTo>
                    <a:pt x="142" y="39"/>
                  </a:lnTo>
                  <a:lnTo>
                    <a:pt x="28" y="19"/>
                  </a:lnTo>
                  <a:lnTo>
                    <a:pt x="32" y="0"/>
                  </a:lnTo>
                  <a:lnTo>
                    <a:pt x="146" y="20"/>
                  </a:lnTo>
                  <a:close/>
                  <a:moveTo>
                    <a:pt x="29" y="69"/>
                  </a:moveTo>
                  <a:lnTo>
                    <a:pt x="33" y="49"/>
                  </a:lnTo>
                  <a:lnTo>
                    <a:pt x="129" y="65"/>
                  </a:lnTo>
                  <a:lnTo>
                    <a:pt x="125" y="86"/>
                  </a:lnTo>
                  <a:lnTo>
                    <a:pt x="29" y="6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8" name="Freeform 113"/>
            <p:cNvSpPr/>
            <p:nvPr/>
          </p:nvSpPr>
          <p:spPr bwMode="auto">
            <a:xfrm>
              <a:off x="6326098" y="1553994"/>
              <a:ext cx="296300" cy="310314"/>
            </a:xfrm>
            <a:custGeom>
              <a:avLst/>
              <a:gdLst>
                <a:gd name="T0" fmla="*/ 310 w 582"/>
                <a:gd name="T1" fmla="*/ 138 h 608"/>
                <a:gd name="T2" fmla="*/ 243 w 582"/>
                <a:gd name="T3" fmla="*/ 173 h 608"/>
                <a:gd name="T4" fmla="*/ 171 w 582"/>
                <a:gd name="T5" fmla="*/ 153 h 608"/>
                <a:gd name="T6" fmla="*/ 153 w 582"/>
                <a:gd name="T7" fmla="*/ 111 h 608"/>
                <a:gd name="T8" fmla="*/ 254 w 582"/>
                <a:gd name="T9" fmla="*/ 207 h 608"/>
                <a:gd name="T10" fmla="*/ 298 w 582"/>
                <a:gd name="T11" fmla="*/ 163 h 608"/>
                <a:gd name="T12" fmla="*/ 399 w 582"/>
                <a:gd name="T13" fmla="*/ 51 h 608"/>
                <a:gd name="T14" fmla="*/ 441 w 582"/>
                <a:gd name="T15" fmla="*/ 90 h 608"/>
                <a:gd name="T16" fmla="*/ 582 w 582"/>
                <a:gd name="T17" fmla="*/ 124 h 608"/>
                <a:gd name="T18" fmla="*/ 491 w 582"/>
                <a:gd name="T19" fmla="*/ 170 h 608"/>
                <a:gd name="T20" fmla="*/ 475 w 582"/>
                <a:gd name="T21" fmla="*/ 218 h 608"/>
                <a:gd name="T22" fmla="*/ 419 w 582"/>
                <a:gd name="T23" fmla="*/ 157 h 608"/>
                <a:gd name="T24" fmla="*/ 354 w 582"/>
                <a:gd name="T25" fmla="*/ 207 h 608"/>
                <a:gd name="T26" fmla="*/ 330 w 582"/>
                <a:gd name="T27" fmla="*/ 220 h 608"/>
                <a:gd name="T28" fmla="*/ 498 w 582"/>
                <a:gd name="T29" fmla="*/ 308 h 608"/>
                <a:gd name="T30" fmla="*/ 314 w 582"/>
                <a:gd name="T31" fmla="*/ 312 h 608"/>
                <a:gd name="T32" fmla="*/ 541 w 582"/>
                <a:gd name="T33" fmla="*/ 413 h 608"/>
                <a:gd name="T34" fmla="*/ 406 w 582"/>
                <a:gd name="T35" fmla="*/ 429 h 608"/>
                <a:gd name="T36" fmla="*/ 496 w 582"/>
                <a:gd name="T37" fmla="*/ 506 h 608"/>
                <a:gd name="T38" fmla="*/ 386 w 582"/>
                <a:gd name="T39" fmla="*/ 560 h 608"/>
                <a:gd name="T40" fmla="*/ 257 w 582"/>
                <a:gd name="T41" fmla="*/ 599 h 608"/>
                <a:gd name="T42" fmla="*/ 302 w 582"/>
                <a:gd name="T43" fmla="*/ 536 h 608"/>
                <a:gd name="T44" fmla="*/ 320 w 582"/>
                <a:gd name="T45" fmla="*/ 475 h 608"/>
                <a:gd name="T46" fmla="*/ 210 w 582"/>
                <a:gd name="T47" fmla="*/ 500 h 608"/>
                <a:gd name="T48" fmla="*/ 145 w 582"/>
                <a:gd name="T49" fmla="*/ 538 h 608"/>
                <a:gd name="T50" fmla="*/ 149 w 582"/>
                <a:gd name="T51" fmla="*/ 445 h 608"/>
                <a:gd name="T52" fmla="*/ 26 w 582"/>
                <a:gd name="T53" fmla="*/ 363 h 608"/>
                <a:gd name="T54" fmla="*/ 335 w 582"/>
                <a:gd name="T55" fmla="*/ 377 h 608"/>
                <a:gd name="T56" fmla="*/ 10 w 582"/>
                <a:gd name="T57" fmla="*/ 259 h 608"/>
                <a:gd name="T58" fmla="*/ 244 w 582"/>
                <a:gd name="T59" fmla="*/ 264 h 608"/>
                <a:gd name="T60" fmla="*/ 79 w 582"/>
                <a:gd name="T61" fmla="*/ 183 h 608"/>
                <a:gd name="T62" fmla="*/ 17 w 582"/>
                <a:gd name="T63" fmla="*/ 136 h 608"/>
                <a:gd name="T64" fmla="*/ 223 w 582"/>
                <a:gd name="T65" fmla="*/ 35 h 608"/>
                <a:gd name="T66" fmla="*/ 321 w 582"/>
                <a:gd name="T67" fmla="*/ 79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2" h="608">
                  <a:moveTo>
                    <a:pt x="321" y="79"/>
                  </a:moveTo>
                  <a:cubicBezTo>
                    <a:pt x="310" y="138"/>
                    <a:pt x="310" y="138"/>
                    <a:pt x="310" y="138"/>
                  </a:cubicBezTo>
                  <a:cubicBezTo>
                    <a:pt x="236" y="125"/>
                    <a:pt x="236" y="125"/>
                    <a:pt x="236" y="125"/>
                  </a:cubicBezTo>
                  <a:cubicBezTo>
                    <a:pt x="241" y="155"/>
                    <a:pt x="243" y="171"/>
                    <a:pt x="243" y="173"/>
                  </a:cubicBezTo>
                  <a:cubicBezTo>
                    <a:pt x="215" y="174"/>
                    <a:pt x="191" y="174"/>
                    <a:pt x="172" y="173"/>
                  </a:cubicBezTo>
                  <a:cubicBezTo>
                    <a:pt x="170" y="172"/>
                    <a:pt x="170" y="166"/>
                    <a:pt x="171" y="153"/>
                  </a:cubicBezTo>
                  <a:cubicBezTo>
                    <a:pt x="170" y="136"/>
                    <a:pt x="170" y="123"/>
                    <a:pt x="170" y="114"/>
                  </a:cubicBezTo>
                  <a:cubicBezTo>
                    <a:pt x="153" y="111"/>
                    <a:pt x="153" y="111"/>
                    <a:pt x="153" y="111"/>
                  </a:cubicBezTo>
                  <a:cubicBezTo>
                    <a:pt x="137" y="127"/>
                    <a:pt x="115" y="150"/>
                    <a:pt x="85" y="177"/>
                  </a:cubicBezTo>
                  <a:cubicBezTo>
                    <a:pt x="254" y="207"/>
                    <a:pt x="254" y="207"/>
                    <a:pt x="254" y="207"/>
                  </a:cubicBezTo>
                  <a:cubicBezTo>
                    <a:pt x="263" y="157"/>
                    <a:pt x="263" y="157"/>
                    <a:pt x="263" y="157"/>
                  </a:cubicBezTo>
                  <a:cubicBezTo>
                    <a:pt x="298" y="163"/>
                    <a:pt x="298" y="163"/>
                    <a:pt x="298" y="163"/>
                  </a:cubicBezTo>
                  <a:cubicBezTo>
                    <a:pt x="329" y="128"/>
                    <a:pt x="355" y="87"/>
                    <a:pt x="376" y="42"/>
                  </a:cubicBezTo>
                  <a:cubicBezTo>
                    <a:pt x="382" y="45"/>
                    <a:pt x="390" y="47"/>
                    <a:pt x="399" y="51"/>
                  </a:cubicBezTo>
                  <a:cubicBezTo>
                    <a:pt x="439" y="66"/>
                    <a:pt x="456" y="74"/>
                    <a:pt x="451" y="74"/>
                  </a:cubicBezTo>
                  <a:cubicBezTo>
                    <a:pt x="452" y="80"/>
                    <a:pt x="448" y="85"/>
                    <a:pt x="441" y="90"/>
                  </a:cubicBezTo>
                  <a:cubicBezTo>
                    <a:pt x="439" y="94"/>
                    <a:pt x="436" y="97"/>
                    <a:pt x="435" y="99"/>
                  </a:cubicBezTo>
                  <a:cubicBezTo>
                    <a:pt x="582" y="124"/>
                    <a:pt x="582" y="124"/>
                    <a:pt x="582" y="124"/>
                  </a:cubicBezTo>
                  <a:cubicBezTo>
                    <a:pt x="572" y="184"/>
                    <a:pt x="572" y="184"/>
                    <a:pt x="572" y="184"/>
                  </a:cubicBezTo>
                  <a:cubicBezTo>
                    <a:pt x="491" y="170"/>
                    <a:pt x="491" y="170"/>
                    <a:pt x="491" y="170"/>
                  </a:cubicBezTo>
                  <a:cubicBezTo>
                    <a:pt x="499" y="189"/>
                    <a:pt x="502" y="205"/>
                    <a:pt x="502" y="218"/>
                  </a:cubicBezTo>
                  <a:cubicBezTo>
                    <a:pt x="502" y="220"/>
                    <a:pt x="493" y="220"/>
                    <a:pt x="475" y="218"/>
                  </a:cubicBezTo>
                  <a:cubicBezTo>
                    <a:pt x="455" y="218"/>
                    <a:pt x="440" y="218"/>
                    <a:pt x="428" y="217"/>
                  </a:cubicBezTo>
                  <a:cubicBezTo>
                    <a:pt x="427" y="204"/>
                    <a:pt x="425" y="184"/>
                    <a:pt x="419" y="157"/>
                  </a:cubicBezTo>
                  <a:cubicBezTo>
                    <a:pt x="396" y="153"/>
                    <a:pt x="396" y="153"/>
                    <a:pt x="396" y="153"/>
                  </a:cubicBezTo>
                  <a:cubicBezTo>
                    <a:pt x="383" y="172"/>
                    <a:pt x="369" y="190"/>
                    <a:pt x="354" y="207"/>
                  </a:cubicBezTo>
                  <a:cubicBezTo>
                    <a:pt x="349" y="203"/>
                    <a:pt x="342" y="198"/>
                    <a:pt x="335" y="194"/>
                  </a:cubicBezTo>
                  <a:cubicBezTo>
                    <a:pt x="330" y="220"/>
                    <a:pt x="330" y="220"/>
                    <a:pt x="330" y="220"/>
                  </a:cubicBezTo>
                  <a:cubicBezTo>
                    <a:pt x="508" y="251"/>
                    <a:pt x="508" y="251"/>
                    <a:pt x="508" y="251"/>
                  </a:cubicBezTo>
                  <a:cubicBezTo>
                    <a:pt x="498" y="308"/>
                    <a:pt x="498" y="308"/>
                    <a:pt x="498" y="308"/>
                  </a:cubicBezTo>
                  <a:cubicBezTo>
                    <a:pt x="320" y="277"/>
                    <a:pt x="320" y="277"/>
                    <a:pt x="320" y="277"/>
                  </a:cubicBezTo>
                  <a:cubicBezTo>
                    <a:pt x="314" y="312"/>
                    <a:pt x="314" y="312"/>
                    <a:pt x="314" y="312"/>
                  </a:cubicBezTo>
                  <a:cubicBezTo>
                    <a:pt x="552" y="354"/>
                    <a:pt x="552" y="354"/>
                    <a:pt x="552" y="354"/>
                  </a:cubicBezTo>
                  <a:cubicBezTo>
                    <a:pt x="541" y="413"/>
                    <a:pt x="541" y="413"/>
                    <a:pt x="541" y="413"/>
                  </a:cubicBezTo>
                  <a:cubicBezTo>
                    <a:pt x="413" y="391"/>
                    <a:pt x="413" y="391"/>
                    <a:pt x="413" y="391"/>
                  </a:cubicBezTo>
                  <a:cubicBezTo>
                    <a:pt x="406" y="429"/>
                    <a:pt x="406" y="429"/>
                    <a:pt x="406" y="429"/>
                  </a:cubicBezTo>
                  <a:cubicBezTo>
                    <a:pt x="506" y="446"/>
                    <a:pt x="506" y="446"/>
                    <a:pt x="506" y="446"/>
                  </a:cubicBezTo>
                  <a:cubicBezTo>
                    <a:pt x="496" y="506"/>
                    <a:pt x="496" y="506"/>
                    <a:pt x="496" y="506"/>
                  </a:cubicBezTo>
                  <a:cubicBezTo>
                    <a:pt x="398" y="489"/>
                    <a:pt x="398" y="489"/>
                    <a:pt x="398" y="489"/>
                  </a:cubicBezTo>
                  <a:cubicBezTo>
                    <a:pt x="386" y="560"/>
                    <a:pt x="386" y="560"/>
                    <a:pt x="386" y="560"/>
                  </a:cubicBezTo>
                  <a:cubicBezTo>
                    <a:pt x="383" y="586"/>
                    <a:pt x="373" y="600"/>
                    <a:pt x="356" y="604"/>
                  </a:cubicBezTo>
                  <a:cubicBezTo>
                    <a:pt x="342" y="608"/>
                    <a:pt x="309" y="606"/>
                    <a:pt x="257" y="599"/>
                  </a:cubicBezTo>
                  <a:cubicBezTo>
                    <a:pt x="257" y="577"/>
                    <a:pt x="255" y="554"/>
                    <a:pt x="252" y="529"/>
                  </a:cubicBezTo>
                  <a:cubicBezTo>
                    <a:pt x="280" y="536"/>
                    <a:pt x="297" y="538"/>
                    <a:pt x="302" y="536"/>
                  </a:cubicBezTo>
                  <a:cubicBezTo>
                    <a:pt x="307" y="535"/>
                    <a:pt x="311" y="527"/>
                    <a:pt x="314" y="511"/>
                  </a:cubicBezTo>
                  <a:cubicBezTo>
                    <a:pt x="320" y="475"/>
                    <a:pt x="320" y="475"/>
                    <a:pt x="320" y="475"/>
                  </a:cubicBezTo>
                  <a:cubicBezTo>
                    <a:pt x="187" y="452"/>
                    <a:pt x="187" y="452"/>
                    <a:pt x="187" y="452"/>
                  </a:cubicBezTo>
                  <a:cubicBezTo>
                    <a:pt x="192" y="462"/>
                    <a:pt x="199" y="478"/>
                    <a:pt x="210" y="500"/>
                  </a:cubicBezTo>
                  <a:cubicBezTo>
                    <a:pt x="212" y="508"/>
                    <a:pt x="214" y="515"/>
                    <a:pt x="217" y="518"/>
                  </a:cubicBezTo>
                  <a:cubicBezTo>
                    <a:pt x="145" y="538"/>
                    <a:pt x="145" y="538"/>
                    <a:pt x="145" y="538"/>
                  </a:cubicBezTo>
                  <a:cubicBezTo>
                    <a:pt x="131" y="507"/>
                    <a:pt x="118" y="481"/>
                    <a:pt x="107" y="460"/>
                  </a:cubicBezTo>
                  <a:cubicBezTo>
                    <a:pt x="149" y="445"/>
                    <a:pt x="149" y="445"/>
                    <a:pt x="149" y="445"/>
                  </a:cubicBezTo>
                  <a:cubicBezTo>
                    <a:pt x="16" y="422"/>
                    <a:pt x="16" y="422"/>
                    <a:pt x="16" y="422"/>
                  </a:cubicBezTo>
                  <a:cubicBezTo>
                    <a:pt x="26" y="363"/>
                    <a:pt x="26" y="363"/>
                    <a:pt x="26" y="363"/>
                  </a:cubicBezTo>
                  <a:cubicBezTo>
                    <a:pt x="328" y="415"/>
                    <a:pt x="328" y="415"/>
                    <a:pt x="328" y="415"/>
                  </a:cubicBezTo>
                  <a:cubicBezTo>
                    <a:pt x="335" y="377"/>
                    <a:pt x="335" y="377"/>
                    <a:pt x="335" y="377"/>
                  </a:cubicBezTo>
                  <a:cubicBezTo>
                    <a:pt x="0" y="319"/>
                    <a:pt x="0" y="319"/>
                    <a:pt x="0" y="319"/>
                  </a:cubicBezTo>
                  <a:cubicBezTo>
                    <a:pt x="10" y="259"/>
                    <a:pt x="10" y="259"/>
                    <a:pt x="10" y="259"/>
                  </a:cubicBezTo>
                  <a:cubicBezTo>
                    <a:pt x="238" y="299"/>
                    <a:pt x="238" y="299"/>
                    <a:pt x="238" y="299"/>
                  </a:cubicBezTo>
                  <a:cubicBezTo>
                    <a:pt x="244" y="264"/>
                    <a:pt x="244" y="264"/>
                    <a:pt x="244" y="264"/>
                  </a:cubicBezTo>
                  <a:cubicBezTo>
                    <a:pt x="71" y="233"/>
                    <a:pt x="71" y="233"/>
                    <a:pt x="71" y="233"/>
                  </a:cubicBezTo>
                  <a:cubicBezTo>
                    <a:pt x="79" y="183"/>
                    <a:pt x="79" y="183"/>
                    <a:pt x="79" y="183"/>
                  </a:cubicBezTo>
                  <a:cubicBezTo>
                    <a:pt x="71" y="175"/>
                    <a:pt x="55" y="163"/>
                    <a:pt x="32" y="146"/>
                  </a:cubicBezTo>
                  <a:cubicBezTo>
                    <a:pt x="17" y="136"/>
                    <a:pt x="17" y="136"/>
                    <a:pt x="17" y="136"/>
                  </a:cubicBezTo>
                  <a:cubicBezTo>
                    <a:pt x="64" y="98"/>
                    <a:pt x="104" y="53"/>
                    <a:pt x="136" y="0"/>
                  </a:cubicBezTo>
                  <a:cubicBezTo>
                    <a:pt x="195" y="18"/>
                    <a:pt x="224" y="30"/>
                    <a:pt x="223" y="35"/>
                  </a:cubicBezTo>
                  <a:cubicBezTo>
                    <a:pt x="222" y="39"/>
                    <a:pt x="214" y="47"/>
                    <a:pt x="199" y="57"/>
                  </a:cubicBezTo>
                  <a:lnTo>
                    <a:pt x="32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9" name="Freeform 114"/>
            <p:cNvSpPr>
              <a:spLocks noEditPoints="1"/>
            </p:cNvSpPr>
            <p:nvPr/>
          </p:nvSpPr>
          <p:spPr bwMode="auto">
            <a:xfrm>
              <a:off x="6250021" y="1940385"/>
              <a:ext cx="302306" cy="310314"/>
            </a:xfrm>
            <a:custGeom>
              <a:avLst/>
              <a:gdLst>
                <a:gd name="T0" fmla="*/ 586 w 593"/>
                <a:gd name="T1" fmla="*/ 129 h 610"/>
                <a:gd name="T2" fmla="*/ 592 w 593"/>
                <a:gd name="T3" fmla="*/ 135 h 610"/>
                <a:gd name="T4" fmla="*/ 494 w 593"/>
                <a:gd name="T5" fmla="*/ 292 h 610"/>
                <a:gd name="T6" fmla="*/ 330 w 593"/>
                <a:gd name="T7" fmla="*/ 344 h 610"/>
                <a:gd name="T8" fmla="*/ 329 w 593"/>
                <a:gd name="T9" fmla="*/ 349 h 610"/>
                <a:gd name="T10" fmla="*/ 553 w 593"/>
                <a:gd name="T11" fmla="*/ 388 h 610"/>
                <a:gd name="T12" fmla="*/ 542 w 593"/>
                <a:gd name="T13" fmla="*/ 450 h 610"/>
                <a:gd name="T14" fmla="*/ 326 w 593"/>
                <a:gd name="T15" fmla="*/ 412 h 610"/>
                <a:gd name="T16" fmla="*/ 537 w 593"/>
                <a:gd name="T17" fmla="*/ 534 h 610"/>
                <a:gd name="T18" fmla="*/ 531 w 593"/>
                <a:gd name="T19" fmla="*/ 541 h 610"/>
                <a:gd name="T20" fmla="*/ 477 w 593"/>
                <a:gd name="T21" fmla="*/ 610 h 610"/>
                <a:gd name="T22" fmla="*/ 272 w 593"/>
                <a:gd name="T23" fmla="*/ 456 h 610"/>
                <a:gd name="T24" fmla="*/ 43 w 593"/>
                <a:gd name="T25" fmla="*/ 531 h 610"/>
                <a:gd name="T26" fmla="*/ 0 w 593"/>
                <a:gd name="T27" fmla="*/ 455 h 610"/>
                <a:gd name="T28" fmla="*/ 226 w 593"/>
                <a:gd name="T29" fmla="*/ 394 h 610"/>
                <a:gd name="T30" fmla="*/ 27 w 593"/>
                <a:gd name="T31" fmla="*/ 360 h 610"/>
                <a:gd name="T32" fmla="*/ 37 w 593"/>
                <a:gd name="T33" fmla="*/ 298 h 610"/>
                <a:gd name="T34" fmla="*/ 242 w 593"/>
                <a:gd name="T35" fmla="*/ 334 h 610"/>
                <a:gd name="T36" fmla="*/ 246 w 593"/>
                <a:gd name="T37" fmla="*/ 307 h 610"/>
                <a:gd name="T38" fmla="*/ 301 w 593"/>
                <a:gd name="T39" fmla="*/ 317 h 610"/>
                <a:gd name="T40" fmla="*/ 273 w 593"/>
                <a:gd name="T41" fmla="*/ 278 h 610"/>
                <a:gd name="T42" fmla="*/ 365 w 593"/>
                <a:gd name="T43" fmla="*/ 270 h 610"/>
                <a:gd name="T44" fmla="*/ 335 w 593"/>
                <a:gd name="T45" fmla="*/ 220 h 610"/>
                <a:gd name="T46" fmla="*/ 397 w 593"/>
                <a:gd name="T47" fmla="*/ 184 h 610"/>
                <a:gd name="T48" fmla="*/ 428 w 593"/>
                <a:gd name="T49" fmla="*/ 234 h 610"/>
                <a:gd name="T50" fmla="*/ 434 w 593"/>
                <a:gd name="T51" fmla="*/ 242 h 610"/>
                <a:gd name="T52" fmla="*/ 488 w 593"/>
                <a:gd name="T53" fmla="*/ 173 h 610"/>
                <a:gd name="T54" fmla="*/ 385 w 593"/>
                <a:gd name="T55" fmla="*/ 155 h 610"/>
                <a:gd name="T56" fmla="*/ 305 w 593"/>
                <a:gd name="T57" fmla="*/ 222 h 610"/>
                <a:gd name="T58" fmla="*/ 269 w 593"/>
                <a:gd name="T59" fmla="*/ 191 h 610"/>
                <a:gd name="T60" fmla="*/ 249 w 593"/>
                <a:gd name="T61" fmla="*/ 303 h 610"/>
                <a:gd name="T62" fmla="*/ 173 w 593"/>
                <a:gd name="T63" fmla="*/ 290 h 610"/>
                <a:gd name="T64" fmla="*/ 185 w 593"/>
                <a:gd name="T65" fmla="*/ 223 h 610"/>
                <a:gd name="T66" fmla="*/ 93 w 593"/>
                <a:gd name="T67" fmla="*/ 273 h 610"/>
                <a:gd name="T68" fmla="*/ 83 w 593"/>
                <a:gd name="T69" fmla="*/ 274 h 610"/>
                <a:gd name="T70" fmla="*/ 50 w 593"/>
                <a:gd name="T71" fmla="*/ 195 h 610"/>
                <a:gd name="T72" fmla="*/ 200 w 593"/>
                <a:gd name="T73" fmla="*/ 150 h 610"/>
                <a:gd name="T74" fmla="*/ 226 w 593"/>
                <a:gd name="T75" fmla="*/ 0 h 610"/>
                <a:gd name="T76" fmla="*/ 295 w 593"/>
                <a:gd name="T77" fmla="*/ 12 h 610"/>
                <a:gd name="T78" fmla="*/ 306 w 593"/>
                <a:gd name="T79" fmla="*/ 19 h 610"/>
                <a:gd name="T80" fmla="*/ 305 w 593"/>
                <a:gd name="T81" fmla="*/ 29 h 610"/>
                <a:gd name="T82" fmla="*/ 291 w 593"/>
                <a:gd name="T83" fmla="*/ 66 h 610"/>
                <a:gd name="T84" fmla="*/ 274 w 593"/>
                <a:gd name="T85" fmla="*/ 163 h 610"/>
                <a:gd name="T86" fmla="*/ 389 w 593"/>
                <a:gd name="T87" fmla="*/ 34 h 610"/>
                <a:gd name="T88" fmla="*/ 393 w 593"/>
                <a:gd name="T89" fmla="*/ 29 h 610"/>
                <a:gd name="T90" fmla="*/ 402 w 593"/>
                <a:gd name="T91" fmla="*/ 19 h 610"/>
                <a:gd name="T92" fmla="*/ 479 w 593"/>
                <a:gd name="T93" fmla="*/ 54 h 610"/>
                <a:gd name="T94" fmla="*/ 479 w 593"/>
                <a:gd name="T95" fmla="*/ 64 h 610"/>
                <a:gd name="T96" fmla="*/ 448 w 593"/>
                <a:gd name="T97" fmla="*/ 90 h 610"/>
                <a:gd name="T98" fmla="*/ 434 w 593"/>
                <a:gd name="T99" fmla="*/ 103 h 610"/>
                <a:gd name="T100" fmla="*/ 586 w 593"/>
                <a:gd name="T101" fmla="*/ 129 h 610"/>
                <a:gd name="T102" fmla="*/ 177 w 593"/>
                <a:gd name="T103" fmla="*/ 33 h 610"/>
                <a:gd name="T104" fmla="*/ 187 w 593"/>
                <a:gd name="T105" fmla="*/ 126 h 610"/>
                <a:gd name="T106" fmla="*/ 117 w 593"/>
                <a:gd name="T107" fmla="*/ 138 h 610"/>
                <a:gd name="T108" fmla="*/ 103 w 593"/>
                <a:gd name="T109" fmla="*/ 62 h 610"/>
                <a:gd name="T110" fmla="*/ 99 w 593"/>
                <a:gd name="T111" fmla="*/ 44 h 610"/>
                <a:gd name="T112" fmla="*/ 177 w 593"/>
                <a:gd name="T113" fmla="*/ 33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3" h="610">
                  <a:moveTo>
                    <a:pt x="586" y="129"/>
                  </a:moveTo>
                  <a:cubicBezTo>
                    <a:pt x="590" y="130"/>
                    <a:pt x="593" y="132"/>
                    <a:pt x="592" y="135"/>
                  </a:cubicBezTo>
                  <a:cubicBezTo>
                    <a:pt x="571" y="211"/>
                    <a:pt x="538" y="264"/>
                    <a:pt x="494" y="292"/>
                  </a:cubicBezTo>
                  <a:cubicBezTo>
                    <a:pt x="456" y="320"/>
                    <a:pt x="402" y="337"/>
                    <a:pt x="330" y="344"/>
                  </a:cubicBezTo>
                  <a:cubicBezTo>
                    <a:pt x="329" y="349"/>
                    <a:pt x="329" y="349"/>
                    <a:pt x="329" y="349"/>
                  </a:cubicBezTo>
                  <a:cubicBezTo>
                    <a:pt x="553" y="388"/>
                    <a:pt x="553" y="388"/>
                    <a:pt x="553" y="388"/>
                  </a:cubicBezTo>
                  <a:cubicBezTo>
                    <a:pt x="542" y="450"/>
                    <a:pt x="542" y="450"/>
                    <a:pt x="542" y="450"/>
                  </a:cubicBezTo>
                  <a:cubicBezTo>
                    <a:pt x="326" y="412"/>
                    <a:pt x="326" y="412"/>
                    <a:pt x="326" y="412"/>
                  </a:cubicBezTo>
                  <a:cubicBezTo>
                    <a:pt x="357" y="476"/>
                    <a:pt x="427" y="517"/>
                    <a:pt x="537" y="534"/>
                  </a:cubicBezTo>
                  <a:cubicBezTo>
                    <a:pt x="531" y="541"/>
                    <a:pt x="531" y="541"/>
                    <a:pt x="531" y="541"/>
                  </a:cubicBezTo>
                  <a:cubicBezTo>
                    <a:pt x="509" y="563"/>
                    <a:pt x="491" y="586"/>
                    <a:pt x="477" y="610"/>
                  </a:cubicBezTo>
                  <a:cubicBezTo>
                    <a:pt x="377" y="574"/>
                    <a:pt x="309" y="523"/>
                    <a:pt x="272" y="456"/>
                  </a:cubicBezTo>
                  <a:cubicBezTo>
                    <a:pt x="228" y="509"/>
                    <a:pt x="152" y="534"/>
                    <a:pt x="43" y="531"/>
                  </a:cubicBezTo>
                  <a:cubicBezTo>
                    <a:pt x="38" y="504"/>
                    <a:pt x="24" y="479"/>
                    <a:pt x="0" y="455"/>
                  </a:cubicBezTo>
                  <a:cubicBezTo>
                    <a:pt x="116" y="464"/>
                    <a:pt x="191" y="444"/>
                    <a:pt x="226" y="394"/>
                  </a:cubicBezTo>
                  <a:cubicBezTo>
                    <a:pt x="27" y="360"/>
                    <a:pt x="27" y="360"/>
                    <a:pt x="27" y="360"/>
                  </a:cubicBezTo>
                  <a:cubicBezTo>
                    <a:pt x="37" y="298"/>
                    <a:pt x="37" y="298"/>
                    <a:pt x="37" y="298"/>
                  </a:cubicBezTo>
                  <a:cubicBezTo>
                    <a:pt x="242" y="334"/>
                    <a:pt x="242" y="334"/>
                    <a:pt x="242" y="334"/>
                  </a:cubicBezTo>
                  <a:cubicBezTo>
                    <a:pt x="246" y="307"/>
                    <a:pt x="246" y="307"/>
                    <a:pt x="246" y="307"/>
                  </a:cubicBezTo>
                  <a:cubicBezTo>
                    <a:pt x="301" y="317"/>
                    <a:pt x="301" y="317"/>
                    <a:pt x="301" y="317"/>
                  </a:cubicBezTo>
                  <a:cubicBezTo>
                    <a:pt x="295" y="303"/>
                    <a:pt x="286" y="290"/>
                    <a:pt x="273" y="278"/>
                  </a:cubicBezTo>
                  <a:cubicBezTo>
                    <a:pt x="304" y="278"/>
                    <a:pt x="335" y="276"/>
                    <a:pt x="365" y="270"/>
                  </a:cubicBezTo>
                  <a:cubicBezTo>
                    <a:pt x="367" y="262"/>
                    <a:pt x="357" y="245"/>
                    <a:pt x="335" y="220"/>
                  </a:cubicBezTo>
                  <a:cubicBezTo>
                    <a:pt x="397" y="184"/>
                    <a:pt x="397" y="184"/>
                    <a:pt x="397" y="184"/>
                  </a:cubicBezTo>
                  <a:cubicBezTo>
                    <a:pt x="404" y="194"/>
                    <a:pt x="414" y="210"/>
                    <a:pt x="428" y="234"/>
                  </a:cubicBezTo>
                  <a:cubicBezTo>
                    <a:pt x="419" y="218"/>
                    <a:pt x="421" y="220"/>
                    <a:pt x="434" y="242"/>
                  </a:cubicBezTo>
                  <a:cubicBezTo>
                    <a:pt x="460" y="226"/>
                    <a:pt x="477" y="203"/>
                    <a:pt x="488" y="173"/>
                  </a:cubicBezTo>
                  <a:cubicBezTo>
                    <a:pt x="385" y="155"/>
                    <a:pt x="385" y="155"/>
                    <a:pt x="385" y="155"/>
                  </a:cubicBezTo>
                  <a:cubicBezTo>
                    <a:pt x="361" y="181"/>
                    <a:pt x="335" y="203"/>
                    <a:pt x="305" y="222"/>
                  </a:cubicBezTo>
                  <a:cubicBezTo>
                    <a:pt x="291" y="210"/>
                    <a:pt x="279" y="200"/>
                    <a:pt x="269" y="191"/>
                  </a:cubicBezTo>
                  <a:cubicBezTo>
                    <a:pt x="249" y="303"/>
                    <a:pt x="249" y="303"/>
                    <a:pt x="249" y="303"/>
                  </a:cubicBezTo>
                  <a:cubicBezTo>
                    <a:pt x="173" y="290"/>
                    <a:pt x="173" y="290"/>
                    <a:pt x="173" y="290"/>
                  </a:cubicBezTo>
                  <a:cubicBezTo>
                    <a:pt x="185" y="223"/>
                    <a:pt x="185" y="223"/>
                    <a:pt x="185" y="223"/>
                  </a:cubicBezTo>
                  <a:cubicBezTo>
                    <a:pt x="138" y="249"/>
                    <a:pt x="107" y="266"/>
                    <a:pt x="93" y="273"/>
                  </a:cubicBezTo>
                  <a:cubicBezTo>
                    <a:pt x="89" y="277"/>
                    <a:pt x="86" y="278"/>
                    <a:pt x="83" y="274"/>
                  </a:cubicBezTo>
                  <a:cubicBezTo>
                    <a:pt x="76" y="258"/>
                    <a:pt x="65" y="232"/>
                    <a:pt x="50" y="195"/>
                  </a:cubicBezTo>
                  <a:cubicBezTo>
                    <a:pt x="104" y="190"/>
                    <a:pt x="153" y="175"/>
                    <a:pt x="200" y="150"/>
                  </a:cubicBezTo>
                  <a:cubicBezTo>
                    <a:pt x="226" y="0"/>
                    <a:pt x="226" y="0"/>
                    <a:pt x="226" y="0"/>
                  </a:cubicBezTo>
                  <a:cubicBezTo>
                    <a:pt x="267" y="8"/>
                    <a:pt x="291" y="12"/>
                    <a:pt x="295" y="12"/>
                  </a:cubicBezTo>
                  <a:cubicBezTo>
                    <a:pt x="303" y="14"/>
                    <a:pt x="307" y="16"/>
                    <a:pt x="306" y="19"/>
                  </a:cubicBezTo>
                  <a:cubicBezTo>
                    <a:pt x="308" y="21"/>
                    <a:pt x="307" y="24"/>
                    <a:pt x="305" y="29"/>
                  </a:cubicBezTo>
                  <a:cubicBezTo>
                    <a:pt x="298" y="41"/>
                    <a:pt x="293" y="53"/>
                    <a:pt x="291" y="66"/>
                  </a:cubicBezTo>
                  <a:cubicBezTo>
                    <a:pt x="274" y="163"/>
                    <a:pt x="274" y="163"/>
                    <a:pt x="274" y="163"/>
                  </a:cubicBezTo>
                  <a:cubicBezTo>
                    <a:pt x="318" y="133"/>
                    <a:pt x="357" y="90"/>
                    <a:pt x="389" y="34"/>
                  </a:cubicBezTo>
                  <a:cubicBezTo>
                    <a:pt x="390" y="32"/>
                    <a:pt x="391" y="31"/>
                    <a:pt x="393" y="29"/>
                  </a:cubicBezTo>
                  <a:cubicBezTo>
                    <a:pt x="396" y="22"/>
                    <a:pt x="399" y="18"/>
                    <a:pt x="402" y="19"/>
                  </a:cubicBezTo>
                  <a:cubicBezTo>
                    <a:pt x="422" y="26"/>
                    <a:pt x="448" y="37"/>
                    <a:pt x="479" y="54"/>
                  </a:cubicBezTo>
                  <a:cubicBezTo>
                    <a:pt x="482" y="58"/>
                    <a:pt x="482" y="61"/>
                    <a:pt x="479" y="64"/>
                  </a:cubicBezTo>
                  <a:cubicBezTo>
                    <a:pt x="472" y="69"/>
                    <a:pt x="462" y="78"/>
                    <a:pt x="448" y="90"/>
                  </a:cubicBezTo>
                  <a:cubicBezTo>
                    <a:pt x="442" y="96"/>
                    <a:pt x="437" y="100"/>
                    <a:pt x="434" y="103"/>
                  </a:cubicBezTo>
                  <a:lnTo>
                    <a:pt x="586" y="129"/>
                  </a:lnTo>
                  <a:close/>
                  <a:moveTo>
                    <a:pt x="177" y="33"/>
                  </a:moveTo>
                  <a:cubicBezTo>
                    <a:pt x="187" y="126"/>
                    <a:pt x="187" y="126"/>
                    <a:pt x="187" y="126"/>
                  </a:cubicBezTo>
                  <a:cubicBezTo>
                    <a:pt x="117" y="138"/>
                    <a:pt x="117" y="138"/>
                    <a:pt x="117" y="138"/>
                  </a:cubicBezTo>
                  <a:cubicBezTo>
                    <a:pt x="114" y="113"/>
                    <a:pt x="110" y="88"/>
                    <a:pt x="103" y="62"/>
                  </a:cubicBezTo>
                  <a:cubicBezTo>
                    <a:pt x="100" y="52"/>
                    <a:pt x="98" y="46"/>
                    <a:pt x="99" y="44"/>
                  </a:cubicBezTo>
                  <a:lnTo>
                    <a:pt x="177" y="3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120" name="PA_组合 119"/>
          <p:cNvGrpSpPr/>
          <p:nvPr>
            <p:custDataLst>
              <p:tags r:id="rId5"/>
            </p:custDataLst>
          </p:nvPr>
        </p:nvGrpSpPr>
        <p:grpSpPr>
          <a:xfrm>
            <a:off x="2802010" y="1999735"/>
            <a:ext cx="172265" cy="2013468"/>
            <a:chOff x="3759565" y="2187505"/>
            <a:chExt cx="333424" cy="3897141"/>
          </a:xfrm>
        </p:grpSpPr>
        <p:grpSp>
          <p:nvGrpSpPr>
            <p:cNvPr id="121" name="组合 120"/>
            <p:cNvGrpSpPr/>
            <p:nvPr/>
          </p:nvGrpSpPr>
          <p:grpSpPr>
            <a:xfrm>
              <a:off x="3759565" y="2187505"/>
              <a:ext cx="332577" cy="1585031"/>
              <a:chOff x="4036014" y="506776"/>
              <a:chExt cx="404563" cy="1928109"/>
            </a:xfrm>
          </p:grpSpPr>
          <p:sp>
            <p:nvSpPr>
              <p:cNvPr id="125" name="直角三角形 124"/>
              <p:cNvSpPr/>
              <p:nvPr/>
            </p:nvSpPr>
            <p:spPr>
              <a:xfrm>
                <a:off x="4236370" y="506776"/>
                <a:ext cx="204207" cy="1928109"/>
              </a:xfrm>
              <a:prstGeom prst="rtTriangle">
                <a:avLst/>
              </a:prstGeom>
              <a:solidFill>
                <a:srgbClr val="E32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26" name="直角三角形 125"/>
              <p:cNvSpPr/>
              <p:nvPr/>
            </p:nvSpPr>
            <p:spPr>
              <a:xfrm flipH="1">
                <a:off x="4036014" y="506776"/>
                <a:ext cx="204207" cy="1928109"/>
              </a:xfrm>
              <a:prstGeom prst="rtTriangle">
                <a:avLst/>
              </a:prstGeom>
              <a:solidFill>
                <a:srgbClr val="C31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grpSp>
        <p:grpSp>
          <p:nvGrpSpPr>
            <p:cNvPr id="122" name="组合 121"/>
            <p:cNvGrpSpPr/>
            <p:nvPr/>
          </p:nvGrpSpPr>
          <p:grpSpPr>
            <a:xfrm flipV="1">
              <a:off x="3760412" y="4499615"/>
              <a:ext cx="332577" cy="1585031"/>
              <a:chOff x="4036014" y="506776"/>
              <a:chExt cx="404563" cy="1928109"/>
            </a:xfrm>
            <a:noFill/>
          </p:grpSpPr>
          <p:sp>
            <p:nvSpPr>
              <p:cNvPr id="123" name="直角三角形 122"/>
              <p:cNvSpPr/>
              <p:nvPr/>
            </p:nvSpPr>
            <p:spPr>
              <a:xfrm>
                <a:off x="4236370" y="506776"/>
                <a:ext cx="204207" cy="192810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24" name="直角三角形 123"/>
              <p:cNvSpPr/>
              <p:nvPr/>
            </p:nvSpPr>
            <p:spPr>
              <a:xfrm flipH="1">
                <a:off x="4036014" y="506776"/>
                <a:ext cx="204207" cy="192810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grpSp>
      </p:grpSp>
      <p:grpSp>
        <p:nvGrpSpPr>
          <p:cNvPr id="127" name="PA_组合 126"/>
          <p:cNvGrpSpPr/>
          <p:nvPr>
            <p:custDataLst>
              <p:tags r:id="rId6"/>
            </p:custDataLst>
          </p:nvPr>
        </p:nvGrpSpPr>
        <p:grpSpPr>
          <a:xfrm>
            <a:off x="2661120" y="2774762"/>
            <a:ext cx="463418" cy="463415"/>
            <a:chOff x="5585348" y="3151609"/>
            <a:chExt cx="1091105" cy="1091102"/>
          </a:xfrm>
        </p:grpSpPr>
        <p:sp>
          <p:nvSpPr>
            <p:cNvPr id="128" name="Oval 25"/>
            <p:cNvSpPr>
              <a:spLocks noChangeArrowheads="1"/>
            </p:cNvSpPr>
            <p:nvPr/>
          </p:nvSpPr>
          <p:spPr bwMode="auto">
            <a:xfrm>
              <a:off x="5637401" y="3203661"/>
              <a:ext cx="984997" cy="98499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29" name="矩形 128"/>
            <p:cNvSpPr/>
            <p:nvPr/>
          </p:nvSpPr>
          <p:spPr>
            <a:xfrm>
              <a:off x="5645481" y="3309816"/>
              <a:ext cx="978281" cy="869585"/>
            </a:xfrm>
            <a:prstGeom prst="rect">
              <a:avLst/>
            </a:prstGeom>
          </p:spPr>
          <p:txBody>
            <a:bodyPr wrap="none">
              <a:spAutoFit/>
            </a:bodyPr>
            <a:lstStyle/>
            <a:p>
              <a:pPr algn="ctr"/>
              <a:r>
                <a:rPr lang="zh-CN" altLang="en-US" sz="900" b="1" dirty="0">
                  <a:solidFill>
                    <a:srgbClr val="C3131F"/>
                  </a:solidFill>
                  <a:effectLst>
                    <a:innerShdw blurRad="63500" dist="50800" dir="18900000">
                      <a:prstClr val="black">
                        <a:alpha val="30000"/>
                      </a:prstClr>
                    </a:innerShdw>
                  </a:effectLst>
                  <a:latin typeface="微软雅黑" panose="020B0503020204020204" pitchFamily="34" charset="-122"/>
                  <a:ea typeface="微软雅黑" panose="020B0503020204020204" pitchFamily="34" charset="-122"/>
                </a:rPr>
                <a:t>抽奖</a:t>
              </a:r>
              <a:endParaRPr lang="en-US" altLang="zh-CN" sz="900" b="1" dirty="0">
                <a:solidFill>
                  <a:srgbClr val="C3131F"/>
                </a:solidFill>
                <a:effectLst>
                  <a:innerShdw blurRad="63500" dist="50800" dir="18900000">
                    <a:prstClr val="black">
                      <a:alpha val="30000"/>
                    </a:prstClr>
                  </a:innerShdw>
                </a:effectLst>
                <a:latin typeface="微软雅黑" panose="020B0503020204020204" pitchFamily="34" charset="-122"/>
                <a:ea typeface="微软雅黑" panose="020B0503020204020204" pitchFamily="34" charset="-122"/>
              </a:endParaRPr>
            </a:p>
            <a:p>
              <a:pPr algn="ctr"/>
              <a:r>
                <a:rPr lang="zh-CN" altLang="en-US" sz="900" b="1" dirty="0">
                  <a:solidFill>
                    <a:srgbClr val="C3131F"/>
                  </a:solidFill>
                  <a:effectLst>
                    <a:innerShdw blurRad="63500" dist="50800" dir="18900000">
                      <a:prstClr val="black">
                        <a:alpha val="30000"/>
                      </a:prstClr>
                    </a:innerShdw>
                  </a:effectLst>
                  <a:latin typeface="微软雅黑" panose="020B0503020204020204" pitchFamily="34" charset="-122"/>
                  <a:ea typeface="微软雅黑" panose="020B0503020204020204" pitchFamily="34" charset="-122"/>
                </a:rPr>
                <a:t>转盘</a:t>
              </a:r>
            </a:p>
          </p:txBody>
        </p:sp>
        <p:sp>
          <p:nvSpPr>
            <p:cNvPr id="130" name="Freeform 26"/>
            <p:cNvSpPr>
              <a:spLocks noEditPoints="1"/>
            </p:cNvSpPr>
            <p:nvPr/>
          </p:nvSpPr>
          <p:spPr bwMode="auto">
            <a:xfrm>
              <a:off x="5585348" y="3151609"/>
              <a:ext cx="1091105" cy="1091102"/>
            </a:xfrm>
            <a:custGeom>
              <a:avLst/>
              <a:gdLst>
                <a:gd name="T0" fmla="*/ 1071 w 2143"/>
                <a:gd name="T1" fmla="*/ 2143 h 2143"/>
                <a:gd name="T2" fmla="*/ 0 w 2143"/>
                <a:gd name="T3" fmla="*/ 1072 h 2143"/>
                <a:gd name="T4" fmla="*/ 1071 w 2143"/>
                <a:gd name="T5" fmla="*/ 0 h 2143"/>
                <a:gd name="T6" fmla="*/ 2143 w 2143"/>
                <a:gd name="T7" fmla="*/ 1072 h 2143"/>
                <a:gd name="T8" fmla="*/ 1071 w 2143"/>
                <a:gd name="T9" fmla="*/ 2143 h 2143"/>
                <a:gd name="T10" fmla="*/ 1071 w 2143"/>
                <a:gd name="T11" fmla="*/ 211 h 2143"/>
                <a:gd name="T12" fmla="*/ 211 w 2143"/>
                <a:gd name="T13" fmla="*/ 1072 h 2143"/>
                <a:gd name="T14" fmla="*/ 1071 w 2143"/>
                <a:gd name="T15" fmla="*/ 1932 h 2143"/>
                <a:gd name="T16" fmla="*/ 1932 w 2143"/>
                <a:gd name="T17" fmla="*/ 1072 h 2143"/>
                <a:gd name="T18" fmla="*/ 1071 w 2143"/>
                <a:gd name="T19" fmla="*/ 211 h 2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3" h="2143">
                  <a:moveTo>
                    <a:pt x="1071" y="2143"/>
                  </a:moveTo>
                  <a:cubicBezTo>
                    <a:pt x="480" y="2143"/>
                    <a:pt x="0" y="1662"/>
                    <a:pt x="0" y="1072"/>
                  </a:cubicBezTo>
                  <a:cubicBezTo>
                    <a:pt x="0" y="481"/>
                    <a:pt x="480" y="0"/>
                    <a:pt x="1071" y="0"/>
                  </a:cubicBezTo>
                  <a:cubicBezTo>
                    <a:pt x="1662" y="0"/>
                    <a:pt x="2143" y="481"/>
                    <a:pt x="2143" y="1072"/>
                  </a:cubicBezTo>
                  <a:cubicBezTo>
                    <a:pt x="2143" y="1662"/>
                    <a:pt x="1662" y="2143"/>
                    <a:pt x="1071" y="2143"/>
                  </a:cubicBezTo>
                  <a:moveTo>
                    <a:pt x="1071" y="211"/>
                  </a:moveTo>
                  <a:cubicBezTo>
                    <a:pt x="597" y="211"/>
                    <a:pt x="211" y="597"/>
                    <a:pt x="211" y="1072"/>
                  </a:cubicBezTo>
                  <a:cubicBezTo>
                    <a:pt x="211" y="1546"/>
                    <a:pt x="597" y="1932"/>
                    <a:pt x="1071" y="1932"/>
                  </a:cubicBezTo>
                  <a:cubicBezTo>
                    <a:pt x="1546" y="1932"/>
                    <a:pt x="1932" y="1546"/>
                    <a:pt x="1932" y="1072"/>
                  </a:cubicBezTo>
                  <a:cubicBezTo>
                    <a:pt x="1932" y="597"/>
                    <a:pt x="1546" y="211"/>
                    <a:pt x="1071" y="211"/>
                  </a:cubicBezTo>
                </a:path>
              </a:pathLst>
            </a:custGeom>
            <a:solidFill>
              <a:srgbClr val="C3131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grpSp>
      <p:sp>
        <p:nvSpPr>
          <p:cNvPr id="131" name="PA_圆角矩形 122"/>
          <p:cNvSpPr/>
          <p:nvPr>
            <p:custDataLst>
              <p:tags r:id="rId7"/>
            </p:custDataLst>
          </p:nvPr>
        </p:nvSpPr>
        <p:spPr>
          <a:xfrm>
            <a:off x="5593691" y="3722872"/>
            <a:ext cx="1255269" cy="330276"/>
          </a:xfrm>
          <a:prstGeom prst="roundRect">
            <a:avLst>
              <a:gd name="adj" fmla="val 50000"/>
            </a:avLst>
          </a:prstGeom>
          <a:gradFill>
            <a:gsLst>
              <a:gs pos="0">
                <a:srgbClr val="FFE690"/>
              </a:gs>
              <a:gs pos="100000">
                <a:srgbClr val="F5D351"/>
              </a:gs>
            </a:gsLst>
            <a:lin ang="5400000" scaled="1"/>
          </a:gradFill>
          <a:ln w="38100">
            <a:no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50">
              <a:solidFill>
                <a:srgbClr val="84150B"/>
              </a:solidFill>
            </a:endParaRPr>
          </a:p>
        </p:txBody>
      </p:sp>
      <p:sp>
        <p:nvSpPr>
          <p:cNvPr id="132" name="PA_文本框 132"/>
          <p:cNvSpPr txBox="1"/>
          <p:nvPr>
            <p:custDataLst>
              <p:tags r:id="rId8"/>
            </p:custDataLst>
          </p:nvPr>
        </p:nvSpPr>
        <p:spPr>
          <a:xfrm>
            <a:off x="5803374" y="3761914"/>
            <a:ext cx="1045586" cy="276999"/>
          </a:xfrm>
          <a:prstGeom prst="rect">
            <a:avLst/>
          </a:prstGeom>
        </p:spPr>
        <p:txBody>
          <a:bodyPr wrap="square" rtlCol="0" anchor="ctr">
            <a:spAutoFit/>
          </a:bodyPr>
          <a:lstStyle>
            <a:defPPr>
              <a:defRPr lang="zh-CN"/>
            </a:defPPr>
            <a:lvl1pPr>
              <a:defRPr sz="4000">
                <a:ln w="19050">
                  <a:noFill/>
                </a:ln>
                <a:solidFill>
                  <a:schemeClr val="bg1"/>
                </a:solidFill>
                <a:effectLst>
                  <a:outerShdw blurRad="63500" dist="38100" dir="8100000" algn="tr" rotWithShape="0">
                    <a:prstClr val="black">
                      <a:alpha val="30000"/>
                    </a:prstClr>
                  </a:outerShdw>
                </a:effectLst>
                <a:latin typeface="华康俪金黑W8(P)" panose="020B0800000000000000" pitchFamily="34" charset="-122"/>
                <a:ea typeface="华康俪金黑W8(P)" panose="020B0800000000000000" pitchFamily="34" charset="-122"/>
              </a:defRPr>
            </a:lvl1pPr>
          </a:lstStyle>
          <a:p>
            <a:r>
              <a:rPr lang="zh-CN" altLang="en-US" sz="1200" b="1" dirty="0">
                <a:solidFill>
                  <a:srgbClr val="84150B"/>
                </a:solidFill>
                <a:effectLst/>
                <a:latin typeface="微软雅黑" panose="020B0503020204020204" pitchFamily="34" charset="-122"/>
                <a:ea typeface="微软雅黑" panose="020B0503020204020204" pitchFamily="34" charset="-122"/>
              </a:rPr>
              <a:t>启动 </a:t>
            </a:r>
            <a:r>
              <a:rPr lang="en-US" altLang="zh-CN" sz="1200" b="1" dirty="0">
                <a:solidFill>
                  <a:srgbClr val="84150B"/>
                </a:solidFill>
                <a:effectLst/>
                <a:latin typeface="微软雅黑" panose="020B0503020204020204" pitchFamily="34" charset="-122"/>
                <a:ea typeface="微软雅黑" panose="020B0503020204020204" pitchFamily="34" charset="-122"/>
              </a:rPr>
              <a:t>| </a:t>
            </a:r>
            <a:r>
              <a:rPr lang="zh-CN" altLang="en-US" sz="1200" b="1" dirty="0">
                <a:solidFill>
                  <a:srgbClr val="84150B"/>
                </a:solidFill>
                <a:effectLst/>
                <a:latin typeface="微软雅黑" panose="020B0503020204020204" pitchFamily="34" charset="-122"/>
                <a:ea typeface="微软雅黑" panose="020B0503020204020204" pitchFamily="34" charset="-122"/>
              </a:rPr>
              <a:t>停止</a:t>
            </a:r>
          </a:p>
        </p:txBody>
      </p:sp>
      <p:sp>
        <p:nvSpPr>
          <p:cNvPr id="133" name="PA_文本框 20"/>
          <p:cNvSpPr txBox="1"/>
          <p:nvPr>
            <p:custDataLst>
              <p:tags r:id="rId9"/>
            </p:custDataLst>
          </p:nvPr>
        </p:nvSpPr>
        <p:spPr>
          <a:xfrm>
            <a:off x="4917369" y="1999992"/>
            <a:ext cx="2717501" cy="480131"/>
          </a:xfrm>
          <a:prstGeom prst="rect">
            <a:avLst/>
          </a:prstGeom>
          <a:noFill/>
          <a:effectLst>
            <a:outerShdw blurRad="50800" dist="38100" dir="5400000" algn="t" rotWithShape="0">
              <a:prstClr val="black">
                <a:alpha val="40000"/>
              </a:prstClr>
            </a:outerShdw>
          </a:effectLst>
        </p:spPr>
        <p:txBody>
          <a:bodyPr wrap="square" rtlCol="0">
            <a:spAutoFit/>
          </a:bodyPr>
          <a:lstStyle>
            <a:defPPr>
              <a:defRPr lang="zh-CN"/>
            </a:defPPr>
            <a:lvl1pPr algn="dist">
              <a:lnSpc>
                <a:spcPct val="120000"/>
              </a:lnSpc>
              <a:defRPr sz="2000" b="0">
                <a:blipFill>
                  <a:blip r:embed="rId15"/>
                  <a:stretch>
                    <a:fillRect/>
                  </a:stretch>
                </a:blipFill>
                <a:effectLst/>
                <a:latin typeface="微软雅黑" panose="020B0503020204020204" pitchFamily="34" charset="-122"/>
                <a:ea typeface="微软雅黑" panose="020B0503020204020204" pitchFamily="34" charset="-122"/>
              </a:defRPr>
            </a:lvl1pPr>
          </a:lstStyle>
          <a:p>
            <a:r>
              <a:rPr lang="zh-CN" altLang="en-US" sz="2100" b="1" dirty="0">
                <a:ln w="10160">
                  <a:noFill/>
                  <a:prstDash val="solid"/>
                </a:ln>
                <a:solidFill>
                  <a:srgbClr val="FFFFFF"/>
                </a:solidFill>
                <a:effectLst>
                  <a:outerShdw blurRad="38100" dist="22860" dir="5400000" algn="tl" rotWithShape="0">
                    <a:srgbClr val="000000">
                      <a:alpha val="30000"/>
                    </a:srgbClr>
                  </a:outerShdw>
                </a:effectLst>
              </a:rPr>
              <a:t>一等奖：股票股份</a:t>
            </a:r>
          </a:p>
        </p:txBody>
      </p:sp>
      <p:sp>
        <p:nvSpPr>
          <p:cNvPr id="134" name="PA_文本框 20"/>
          <p:cNvSpPr txBox="1"/>
          <p:nvPr>
            <p:custDataLst>
              <p:tags r:id="rId10"/>
            </p:custDataLst>
          </p:nvPr>
        </p:nvSpPr>
        <p:spPr>
          <a:xfrm>
            <a:off x="4917369" y="2588259"/>
            <a:ext cx="2717501" cy="480131"/>
          </a:xfrm>
          <a:prstGeom prst="rect">
            <a:avLst/>
          </a:prstGeom>
          <a:noFill/>
          <a:effectLst>
            <a:outerShdw blurRad="50800" dist="38100" dir="5400000" algn="t" rotWithShape="0">
              <a:prstClr val="black">
                <a:alpha val="40000"/>
              </a:prstClr>
            </a:outerShdw>
          </a:effectLst>
        </p:spPr>
        <p:txBody>
          <a:bodyPr wrap="square" rtlCol="0">
            <a:spAutoFit/>
          </a:bodyPr>
          <a:lstStyle>
            <a:defPPr>
              <a:defRPr lang="zh-CN"/>
            </a:defPPr>
            <a:lvl1pPr algn="dist">
              <a:lnSpc>
                <a:spcPct val="120000"/>
              </a:lnSpc>
              <a:defRPr sz="2800" b="1">
                <a:blipFill>
                  <a:blip r:embed="rId15"/>
                  <a:stretch>
                    <a:fillRect/>
                  </a:stretch>
                </a:blipFill>
                <a:effectLst/>
                <a:latin typeface="微软雅黑" panose="020B0503020204020204" pitchFamily="34" charset="-122"/>
                <a:ea typeface="微软雅黑" panose="020B0503020204020204" pitchFamily="34" charset="-122"/>
              </a:defRPr>
            </a:lvl1pPr>
          </a:lstStyle>
          <a:p>
            <a:r>
              <a:rPr lang="zh-CN" altLang="en-US" sz="2100" dirty="0">
                <a:ln w="10160">
                  <a:noFill/>
                  <a:prstDash val="solid"/>
                </a:ln>
                <a:solidFill>
                  <a:srgbClr val="FFFFFF"/>
                </a:solidFill>
                <a:effectLst>
                  <a:outerShdw blurRad="38100" dist="22860" dir="5400000" algn="tl" rotWithShape="0">
                    <a:srgbClr val="000000">
                      <a:alpha val="30000"/>
                    </a:srgbClr>
                  </a:outerShdw>
                </a:effectLst>
              </a:rPr>
              <a:t>二等奖：苹果手机</a:t>
            </a:r>
          </a:p>
        </p:txBody>
      </p:sp>
      <p:sp>
        <p:nvSpPr>
          <p:cNvPr id="135" name="PA_文本框 20"/>
          <p:cNvSpPr txBox="1"/>
          <p:nvPr>
            <p:custDataLst>
              <p:tags r:id="rId11"/>
            </p:custDataLst>
          </p:nvPr>
        </p:nvSpPr>
        <p:spPr>
          <a:xfrm>
            <a:off x="4917369" y="3139782"/>
            <a:ext cx="2691440" cy="480131"/>
          </a:xfrm>
          <a:prstGeom prst="rect">
            <a:avLst/>
          </a:prstGeom>
          <a:noFill/>
          <a:effectLst>
            <a:outerShdw blurRad="50800" dist="38100" dir="5400000" algn="t" rotWithShape="0">
              <a:prstClr val="black">
                <a:alpha val="40000"/>
              </a:prstClr>
            </a:outerShdw>
          </a:effectLst>
        </p:spPr>
        <p:txBody>
          <a:bodyPr wrap="square" rtlCol="0">
            <a:spAutoFit/>
          </a:bodyPr>
          <a:lstStyle>
            <a:defPPr>
              <a:defRPr lang="zh-CN"/>
            </a:defPPr>
            <a:lvl1pPr algn="dist">
              <a:lnSpc>
                <a:spcPct val="120000"/>
              </a:lnSpc>
              <a:defRPr sz="2800" b="1">
                <a:blipFill>
                  <a:blip r:embed="rId15"/>
                  <a:stretch>
                    <a:fillRect/>
                  </a:stretch>
                </a:blipFill>
                <a:effectLst/>
                <a:latin typeface="微软雅黑" panose="020B0503020204020204" pitchFamily="34" charset="-122"/>
                <a:ea typeface="微软雅黑" panose="020B0503020204020204" pitchFamily="34" charset="-122"/>
              </a:defRPr>
            </a:lvl1pPr>
          </a:lstStyle>
          <a:p>
            <a:r>
              <a:rPr lang="zh-CN" altLang="en-US" sz="2100" dirty="0">
                <a:ln w="10160">
                  <a:noFill/>
                  <a:prstDash val="solid"/>
                </a:ln>
                <a:solidFill>
                  <a:srgbClr val="FFFFFF"/>
                </a:solidFill>
                <a:effectLst>
                  <a:outerShdw blurRad="38100" dist="22860" dir="5400000" algn="tl" rotWithShape="0">
                    <a:srgbClr val="000000">
                      <a:alpha val="30000"/>
                    </a:srgbClr>
                  </a:outerShdw>
                </a:effectLst>
              </a:rPr>
              <a:t>三等奖：锤子手机</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ppt_y</p:attrName>
                                        </p:attrNameLst>
                                      </p:cBhvr>
                                      <p:tavLst>
                                        <p:tav tm="0">
                                          <p:val>
                                            <p:strVal val="#ppt_x-#ppt_w*1.125000"/>
                                          </p:val>
                                        </p:tav>
                                        <p:tav tm="100000">
                                          <p:val>
                                            <p:strVal val="#ppt_x"/>
                                          </p:val>
                                        </p:tav>
                                      </p:tavLst>
                                    </p:anim>
                                    <p:animEffect transition="in" filter="wipe(up)">
                                      <p:cBhvr>
                                        <p:cTn id="8" dur="500"/>
                                        <p:tgtEl>
                                          <p:spTgt spid="15"/>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8" presetClass="emph" presetSubtype="0" fill="hold" nodeType="clickEffect">
                                  <p:stCondLst>
                                    <p:cond delay="0"/>
                                  </p:stCondLst>
                                  <p:childTnLst>
                                    <p:animRot by="21600000">
                                      <p:cBhvr>
                                        <p:cTn id="23" dur="2000" fill="hold"/>
                                        <p:tgtEl>
                                          <p:spTgt spid="10"/>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12" presetClass="entr" presetSubtype="8" fill="hold" grpId="0" nodeType="click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500"/>
                                        <p:tgtEl>
                                          <p:spTgt spid="133"/>
                                        </p:tgtEl>
                                        <p:attrNameLst>
                                          <p:attrName>ppt_x</p:attrName>
                                        </p:attrNameLst>
                                      </p:cBhvr>
                                      <p:tavLst>
                                        <p:tav tm="0">
                                          <p:val>
                                            <p:strVal val="#ppt_x-#ppt_w*1.125000"/>
                                          </p:val>
                                        </p:tav>
                                        <p:tav tm="100000">
                                          <p:val>
                                            <p:strVal val="#ppt_x"/>
                                          </p:val>
                                        </p:tav>
                                      </p:tavLst>
                                    </p:anim>
                                    <p:animEffect transition="in" filter="wipe(right)">
                                      <p:cBhvr>
                                        <p:cTn id="29" dur="500"/>
                                        <p:tgtEl>
                                          <p:spTgt spid="133"/>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8" fill="hold" grpId="0" nodeType="clickEffect">
                                  <p:stCondLst>
                                    <p:cond delay="0"/>
                                  </p:stCondLst>
                                  <p:childTnLst>
                                    <p:set>
                                      <p:cBhvr>
                                        <p:cTn id="33" dur="1" fill="hold">
                                          <p:stCondLst>
                                            <p:cond delay="0"/>
                                          </p:stCondLst>
                                        </p:cTn>
                                        <p:tgtEl>
                                          <p:spTgt spid="134"/>
                                        </p:tgtEl>
                                        <p:attrNameLst>
                                          <p:attrName>style.visibility</p:attrName>
                                        </p:attrNameLst>
                                      </p:cBhvr>
                                      <p:to>
                                        <p:strVal val="visible"/>
                                      </p:to>
                                    </p:set>
                                    <p:anim calcmode="lin" valueType="num">
                                      <p:cBhvr additive="base">
                                        <p:cTn id="34" dur="500"/>
                                        <p:tgtEl>
                                          <p:spTgt spid="134"/>
                                        </p:tgtEl>
                                        <p:attrNameLst>
                                          <p:attrName>ppt_x</p:attrName>
                                        </p:attrNameLst>
                                      </p:cBhvr>
                                      <p:tavLst>
                                        <p:tav tm="0">
                                          <p:val>
                                            <p:strVal val="#ppt_x-#ppt_w*1.125000"/>
                                          </p:val>
                                        </p:tav>
                                        <p:tav tm="100000">
                                          <p:val>
                                            <p:strVal val="#ppt_x"/>
                                          </p:val>
                                        </p:tav>
                                      </p:tavLst>
                                    </p:anim>
                                    <p:animEffect transition="in" filter="wipe(right)">
                                      <p:cBhvr>
                                        <p:cTn id="35" dur="500"/>
                                        <p:tgtEl>
                                          <p:spTgt spid="134"/>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8" fill="hold" grpId="0" nodeType="clickEffect">
                                  <p:stCondLst>
                                    <p:cond delay="0"/>
                                  </p:stCondLst>
                                  <p:childTnLst>
                                    <p:set>
                                      <p:cBhvr>
                                        <p:cTn id="39" dur="1" fill="hold">
                                          <p:stCondLst>
                                            <p:cond delay="0"/>
                                          </p:stCondLst>
                                        </p:cTn>
                                        <p:tgtEl>
                                          <p:spTgt spid="135"/>
                                        </p:tgtEl>
                                        <p:attrNameLst>
                                          <p:attrName>style.visibility</p:attrName>
                                        </p:attrNameLst>
                                      </p:cBhvr>
                                      <p:to>
                                        <p:strVal val="visible"/>
                                      </p:to>
                                    </p:set>
                                    <p:anim calcmode="lin" valueType="num">
                                      <p:cBhvr additive="base">
                                        <p:cTn id="40" dur="500"/>
                                        <p:tgtEl>
                                          <p:spTgt spid="135"/>
                                        </p:tgtEl>
                                        <p:attrNameLst>
                                          <p:attrName>ppt_x</p:attrName>
                                        </p:attrNameLst>
                                      </p:cBhvr>
                                      <p:tavLst>
                                        <p:tav tm="0">
                                          <p:val>
                                            <p:strVal val="#ppt_x-#ppt_w*1.125000"/>
                                          </p:val>
                                        </p:tav>
                                        <p:tav tm="100000">
                                          <p:val>
                                            <p:strVal val="#ppt_x"/>
                                          </p:val>
                                        </p:tav>
                                      </p:tavLst>
                                    </p:anim>
                                    <p:animEffect transition="in" filter="wipe(right)">
                                      <p:cBhvr>
                                        <p:cTn id="41" dur="500"/>
                                        <p:tgtEl>
                                          <p:spTgt spid="13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31"/>
                                        </p:tgtEl>
                                        <p:attrNameLst>
                                          <p:attrName>style.visibility</p:attrName>
                                        </p:attrNameLst>
                                      </p:cBhvr>
                                      <p:to>
                                        <p:strVal val="visible"/>
                                      </p:to>
                                    </p:set>
                                    <p:animEffect transition="in" filter="fade">
                                      <p:cBhvr>
                                        <p:cTn id="46" dur="500"/>
                                        <p:tgtEl>
                                          <p:spTgt spid="13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32"/>
                                        </p:tgtEl>
                                        <p:attrNameLst>
                                          <p:attrName>style.visibility</p:attrName>
                                        </p:attrNameLst>
                                      </p:cBhvr>
                                      <p:to>
                                        <p:strVal val="visible"/>
                                      </p:to>
                                    </p:set>
                                    <p:animEffect transition="in" filter="wipe(left)">
                                      <p:cBhvr>
                                        <p:cTn id="51"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31" grpId="0" animBg="1"/>
      <p:bldP spid="132" grpId="0"/>
      <p:bldP spid="133" grpId="0"/>
      <p:bldP spid="134" grpId="0"/>
      <p:bldP spid="1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A_文本框 14"/>
          <p:cNvSpPr txBox="1"/>
          <p:nvPr>
            <p:custDataLst>
              <p:tags r:id="rId1"/>
            </p:custDataLst>
          </p:nvPr>
        </p:nvSpPr>
        <p:spPr>
          <a:xfrm>
            <a:off x="2379410" y="843516"/>
            <a:ext cx="4302053" cy="854080"/>
          </a:xfrm>
          <a:prstGeom prst="rect">
            <a:avLst/>
          </a:prstGeom>
          <a:noFill/>
          <a:effectLst>
            <a:outerShdw blurRad="50800" dist="38100" dir="5400000" algn="t" rotWithShape="0">
              <a:prstClr val="black">
                <a:alpha val="40000"/>
              </a:prstClr>
            </a:outerShdw>
          </a:effectLst>
        </p:spPr>
        <p:txBody>
          <a:bodyPr wrap="square" rtlCol="0">
            <a:spAutoFit/>
          </a:bodyPr>
          <a:lstStyle/>
          <a:p>
            <a:pPr algn="dist"/>
            <a:r>
              <a:rPr lang="zh-CN" altLang="en-US" sz="495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微软雅黑" panose="020B0503020204020204" pitchFamily="34" charset="-122"/>
                <a:ea typeface="微软雅黑" panose="020B0503020204020204" pitchFamily="34" charset="-122"/>
              </a:rPr>
              <a:t>幸运大抽奖</a:t>
            </a:r>
          </a:p>
        </p:txBody>
      </p:sp>
      <p:pic>
        <p:nvPicPr>
          <p:cNvPr id="13" name="PA_图片 12"/>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2208717" y="1563786"/>
            <a:ext cx="4643438" cy="221456"/>
          </a:xfrm>
          <a:prstGeom prst="rect">
            <a:avLst/>
          </a:prstGeom>
        </p:spPr>
      </p:pic>
      <p:sp>
        <p:nvSpPr>
          <p:cNvPr id="6" name="PA_文本框 20"/>
          <p:cNvSpPr txBox="1"/>
          <p:nvPr>
            <p:custDataLst>
              <p:tags r:id="rId3"/>
            </p:custDataLst>
          </p:nvPr>
        </p:nvSpPr>
        <p:spPr>
          <a:xfrm>
            <a:off x="4920563" y="2248762"/>
            <a:ext cx="2717501" cy="415498"/>
          </a:xfrm>
          <a:prstGeom prst="rect">
            <a:avLst/>
          </a:prstGeom>
          <a:noFill/>
        </p:spPr>
        <p:txBody>
          <a:bodyPr wrap="square" rtlCol="0">
            <a:spAutoFit/>
          </a:bodyPr>
          <a:lstStyle>
            <a:defPPr>
              <a:defRPr lang="zh-CN"/>
            </a:defPPr>
            <a:lvl1pPr algn="dist">
              <a:defRPr sz="2800" b="1">
                <a:gradFill>
                  <a:gsLst>
                    <a:gs pos="0">
                      <a:srgbClr val="FFEDA1">
                        <a:lumMod val="96000"/>
                        <a:lumOff val="4000"/>
                      </a:srgbClr>
                    </a:gs>
                    <a:gs pos="100000">
                      <a:srgbClr val="7B593B">
                        <a:lumMod val="98000"/>
                      </a:srgbClr>
                    </a:gs>
                    <a:gs pos="83000">
                      <a:srgbClr val="FFCB4B"/>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sz="2100" dirty="0">
                <a:ln w="10160">
                  <a:noFill/>
                  <a:prstDash val="solid"/>
                </a:ln>
                <a:solidFill>
                  <a:srgbClr val="FFFFFF"/>
                </a:solidFill>
                <a:effectLst>
                  <a:outerShdw blurRad="38100" dist="22860" dir="5400000" algn="tl" rotWithShape="0">
                    <a:srgbClr val="000000">
                      <a:alpha val="30000"/>
                    </a:srgbClr>
                  </a:outerShdw>
                </a:effectLst>
              </a:rPr>
              <a:t>一等奖：股票股份</a:t>
            </a:r>
          </a:p>
        </p:txBody>
      </p:sp>
      <p:sp>
        <p:nvSpPr>
          <p:cNvPr id="8" name="PA_文本框 20"/>
          <p:cNvSpPr txBox="1"/>
          <p:nvPr>
            <p:custDataLst>
              <p:tags r:id="rId4"/>
            </p:custDataLst>
          </p:nvPr>
        </p:nvSpPr>
        <p:spPr>
          <a:xfrm>
            <a:off x="4920563" y="2837029"/>
            <a:ext cx="2717501" cy="415498"/>
          </a:xfrm>
          <a:prstGeom prst="rect">
            <a:avLst/>
          </a:prstGeom>
          <a:noFill/>
        </p:spPr>
        <p:txBody>
          <a:bodyPr wrap="square" rtlCol="0">
            <a:spAutoFit/>
          </a:bodyPr>
          <a:lstStyle>
            <a:defPPr>
              <a:defRPr lang="zh-CN"/>
            </a:defPPr>
            <a:lvl1pPr algn="dist">
              <a:defRPr sz="2800" b="1">
                <a:gradFill>
                  <a:gsLst>
                    <a:gs pos="0">
                      <a:srgbClr val="FFEDA1">
                        <a:lumMod val="96000"/>
                        <a:lumOff val="4000"/>
                      </a:srgbClr>
                    </a:gs>
                    <a:gs pos="100000">
                      <a:srgbClr val="7B593B">
                        <a:lumMod val="98000"/>
                      </a:srgbClr>
                    </a:gs>
                    <a:gs pos="83000">
                      <a:srgbClr val="FFCB4B"/>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sz="2100" dirty="0">
                <a:ln w="10160">
                  <a:noFill/>
                  <a:prstDash val="solid"/>
                </a:ln>
                <a:solidFill>
                  <a:srgbClr val="FFFFFF"/>
                </a:solidFill>
                <a:effectLst>
                  <a:outerShdw blurRad="38100" dist="22860" dir="5400000" algn="tl" rotWithShape="0">
                    <a:srgbClr val="000000">
                      <a:alpha val="30000"/>
                    </a:srgbClr>
                  </a:outerShdw>
                </a:effectLst>
              </a:rPr>
              <a:t>二等奖：苹果手机</a:t>
            </a:r>
          </a:p>
        </p:txBody>
      </p:sp>
      <p:sp>
        <p:nvSpPr>
          <p:cNvPr id="9" name="PA_文本框 20"/>
          <p:cNvSpPr txBox="1"/>
          <p:nvPr>
            <p:custDataLst>
              <p:tags r:id="rId5"/>
            </p:custDataLst>
          </p:nvPr>
        </p:nvSpPr>
        <p:spPr>
          <a:xfrm>
            <a:off x="4946624" y="3425297"/>
            <a:ext cx="2691440" cy="415498"/>
          </a:xfrm>
          <a:prstGeom prst="rect">
            <a:avLst/>
          </a:prstGeom>
          <a:noFill/>
        </p:spPr>
        <p:txBody>
          <a:bodyPr wrap="square" rtlCol="0">
            <a:spAutoFit/>
          </a:bodyPr>
          <a:lstStyle>
            <a:defPPr>
              <a:defRPr lang="zh-CN"/>
            </a:defPPr>
            <a:lvl1pPr algn="dist">
              <a:defRPr sz="2800" b="1">
                <a:gradFill>
                  <a:gsLst>
                    <a:gs pos="0">
                      <a:srgbClr val="FFEDA1">
                        <a:lumMod val="96000"/>
                        <a:lumOff val="4000"/>
                      </a:srgbClr>
                    </a:gs>
                    <a:gs pos="100000">
                      <a:srgbClr val="7B593B">
                        <a:lumMod val="98000"/>
                      </a:srgbClr>
                    </a:gs>
                    <a:gs pos="83000">
                      <a:srgbClr val="FFCB4B"/>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sz="2100" dirty="0">
                <a:ln w="10160">
                  <a:noFill/>
                  <a:prstDash val="solid"/>
                </a:ln>
                <a:solidFill>
                  <a:srgbClr val="FFFFFF"/>
                </a:solidFill>
                <a:effectLst>
                  <a:outerShdw blurRad="38100" dist="22860" dir="5400000" algn="tl" rotWithShape="0">
                    <a:srgbClr val="000000">
                      <a:alpha val="30000"/>
                    </a:srgbClr>
                  </a:outerShdw>
                </a:effectLst>
              </a:rPr>
              <a:t>三等奖：锤子手机</a:t>
            </a:r>
          </a:p>
        </p:txBody>
      </p:sp>
      <p:grpSp>
        <p:nvGrpSpPr>
          <p:cNvPr id="10" name="PA_组合 9"/>
          <p:cNvGrpSpPr/>
          <p:nvPr>
            <p:custDataLst>
              <p:tags r:id="rId6"/>
            </p:custDataLst>
          </p:nvPr>
        </p:nvGrpSpPr>
        <p:grpSpPr>
          <a:xfrm>
            <a:off x="1299738" y="2001925"/>
            <a:ext cx="2501045" cy="2500172"/>
            <a:chOff x="3248983" y="815248"/>
            <a:chExt cx="5763835" cy="5761822"/>
          </a:xfrm>
          <a:effectLst>
            <a:outerShdw blurRad="50800" dist="38100" dir="5400000" algn="t" rotWithShape="0">
              <a:prstClr val="black">
                <a:alpha val="40000"/>
              </a:prstClr>
            </a:outerShdw>
          </a:effectLst>
        </p:grpSpPr>
        <p:sp>
          <p:nvSpPr>
            <p:cNvPr id="11" name="Freeform 5"/>
            <p:cNvSpPr/>
            <p:nvPr/>
          </p:nvSpPr>
          <p:spPr bwMode="auto">
            <a:xfrm>
              <a:off x="5263022" y="911345"/>
              <a:ext cx="864876" cy="2782812"/>
            </a:xfrm>
            <a:custGeom>
              <a:avLst/>
              <a:gdLst>
                <a:gd name="T0" fmla="*/ 0 w 1699"/>
                <a:gd name="T1" fmla="*/ 306 h 5465"/>
                <a:gd name="T2" fmla="*/ 1699 w 1699"/>
                <a:gd name="T3" fmla="*/ 5465 h 5465"/>
                <a:gd name="T4" fmla="*/ 1697 w 1699"/>
                <a:gd name="T5" fmla="*/ 21 h 5465"/>
                <a:gd name="T6" fmla="*/ 0 w 1699"/>
                <a:gd name="T7" fmla="*/ 306 h 5465"/>
              </a:gdLst>
              <a:ahLst/>
              <a:cxnLst>
                <a:cxn ang="0">
                  <a:pos x="T0" y="T1"/>
                </a:cxn>
                <a:cxn ang="0">
                  <a:pos x="T2" y="T3"/>
                </a:cxn>
                <a:cxn ang="0">
                  <a:pos x="T4" y="T5"/>
                </a:cxn>
                <a:cxn ang="0">
                  <a:pos x="T6" y="T7"/>
                </a:cxn>
              </a:cxnLst>
              <a:rect l="0" t="0" r="r" b="b"/>
              <a:pathLst>
                <a:path w="1699" h="5465">
                  <a:moveTo>
                    <a:pt x="0" y="306"/>
                  </a:moveTo>
                  <a:cubicBezTo>
                    <a:pt x="1699" y="5465"/>
                    <a:pt x="1699" y="5465"/>
                    <a:pt x="1699" y="5465"/>
                  </a:cubicBezTo>
                  <a:cubicBezTo>
                    <a:pt x="1697" y="21"/>
                    <a:pt x="1697" y="21"/>
                    <a:pt x="1697" y="21"/>
                  </a:cubicBezTo>
                  <a:cubicBezTo>
                    <a:pt x="1697" y="21"/>
                    <a:pt x="767" y="0"/>
                    <a:pt x="0" y="306"/>
                  </a:cubicBezTo>
                </a:path>
              </a:pathLst>
            </a:custGeom>
            <a:solidFill>
              <a:srgbClr val="F8B6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12" name="Freeform 6"/>
            <p:cNvSpPr/>
            <p:nvPr/>
          </p:nvSpPr>
          <p:spPr bwMode="auto">
            <a:xfrm>
              <a:off x="4504254" y="1059495"/>
              <a:ext cx="1623644" cy="2634662"/>
            </a:xfrm>
            <a:custGeom>
              <a:avLst/>
              <a:gdLst>
                <a:gd name="T0" fmla="*/ 0 w 3189"/>
                <a:gd name="T1" fmla="*/ 760 h 5175"/>
                <a:gd name="T2" fmla="*/ 3189 w 3189"/>
                <a:gd name="T3" fmla="*/ 5175 h 5175"/>
                <a:gd name="T4" fmla="*/ 1485 w 3189"/>
                <a:gd name="T5" fmla="*/ 0 h 5175"/>
                <a:gd name="T6" fmla="*/ 0 w 3189"/>
                <a:gd name="T7" fmla="*/ 760 h 5175"/>
              </a:gdLst>
              <a:ahLst/>
              <a:cxnLst>
                <a:cxn ang="0">
                  <a:pos x="T0" y="T1"/>
                </a:cxn>
                <a:cxn ang="0">
                  <a:pos x="T2" y="T3"/>
                </a:cxn>
                <a:cxn ang="0">
                  <a:pos x="T4" y="T5"/>
                </a:cxn>
                <a:cxn ang="0">
                  <a:pos x="T6" y="T7"/>
                </a:cxn>
              </a:cxnLst>
              <a:rect l="0" t="0" r="r" b="b"/>
              <a:pathLst>
                <a:path w="3189" h="5175">
                  <a:moveTo>
                    <a:pt x="0" y="760"/>
                  </a:moveTo>
                  <a:cubicBezTo>
                    <a:pt x="3189" y="5175"/>
                    <a:pt x="3189" y="5175"/>
                    <a:pt x="3189" y="5175"/>
                  </a:cubicBezTo>
                  <a:cubicBezTo>
                    <a:pt x="1485" y="0"/>
                    <a:pt x="1485" y="0"/>
                    <a:pt x="1485" y="0"/>
                  </a:cubicBezTo>
                  <a:cubicBezTo>
                    <a:pt x="1485" y="0"/>
                    <a:pt x="1026" y="102"/>
                    <a:pt x="0" y="760"/>
                  </a:cubicBezTo>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14" name="Freeform 7"/>
            <p:cNvSpPr/>
            <p:nvPr/>
          </p:nvSpPr>
          <p:spPr bwMode="auto">
            <a:xfrm>
              <a:off x="3901644" y="1445885"/>
              <a:ext cx="2226254" cy="2248272"/>
            </a:xfrm>
            <a:custGeom>
              <a:avLst/>
              <a:gdLst>
                <a:gd name="T0" fmla="*/ 0 w 4371"/>
                <a:gd name="T1" fmla="*/ 1163 h 4415"/>
                <a:gd name="T2" fmla="*/ 4371 w 4371"/>
                <a:gd name="T3" fmla="*/ 4415 h 4415"/>
                <a:gd name="T4" fmla="*/ 1182 w 4371"/>
                <a:gd name="T5" fmla="*/ 0 h 4415"/>
                <a:gd name="T6" fmla="*/ 0 w 4371"/>
                <a:gd name="T7" fmla="*/ 1163 h 4415"/>
              </a:gdLst>
              <a:ahLst/>
              <a:cxnLst>
                <a:cxn ang="0">
                  <a:pos x="T0" y="T1"/>
                </a:cxn>
                <a:cxn ang="0">
                  <a:pos x="T2" y="T3"/>
                </a:cxn>
                <a:cxn ang="0">
                  <a:pos x="T4" y="T5"/>
                </a:cxn>
                <a:cxn ang="0">
                  <a:pos x="T6" y="T7"/>
                </a:cxn>
              </a:cxnLst>
              <a:rect l="0" t="0" r="r" b="b"/>
              <a:pathLst>
                <a:path w="4371" h="4415">
                  <a:moveTo>
                    <a:pt x="0" y="1163"/>
                  </a:moveTo>
                  <a:cubicBezTo>
                    <a:pt x="4371" y="4415"/>
                    <a:pt x="4371" y="4415"/>
                    <a:pt x="4371" y="4415"/>
                  </a:cubicBezTo>
                  <a:cubicBezTo>
                    <a:pt x="1182" y="0"/>
                    <a:pt x="1182" y="0"/>
                    <a:pt x="1182" y="0"/>
                  </a:cubicBezTo>
                  <a:cubicBezTo>
                    <a:pt x="1182" y="0"/>
                    <a:pt x="779" y="226"/>
                    <a:pt x="0" y="1163"/>
                  </a:cubicBezTo>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16" name="Freeform 8"/>
            <p:cNvSpPr/>
            <p:nvPr/>
          </p:nvSpPr>
          <p:spPr bwMode="auto">
            <a:xfrm>
              <a:off x="3495232" y="2034480"/>
              <a:ext cx="2632665" cy="1659677"/>
            </a:xfrm>
            <a:custGeom>
              <a:avLst/>
              <a:gdLst>
                <a:gd name="T0" fmla="*/ 0 w 5169"/>
                <a:gd name="T1" fmla="*/ 1527 h 3261"/>
                <a:gd name="T2" fmla="*/ 5169 w 5169"/>
                <a:gd name="T3" fmla="*/ 3261 h 3261"/>
                <a:gd name="T4" fmla="*/ 798 w 5169"/>
                <a:gd name="T5" fmla="*/ 0 h 3261"/>
                <a:gd name="T6" fmla="*/ 0 w 5169"/>
                <a:gd name="T7" fmla="*/ 1527 h 3261"/>
              </a:gdLst>
              <a:ahLst/>
              <a:cxnLst>
                <a:cxn ang="0">
                  <a:pos x="T0" y="T1"/>
                </a:cxn>
                <a:cxn ang="0">
                  <a:pos x="T2" y="T3"/>
                </a:cxn>
                <a:cxn ang="0">
                  <a:pos x="T4" y="T5"/>
                </a:cxn>
                <a:cxn ang="0">
                  <a:pos x="T6" y="T7"/>
                </a:cxn>
              </a:cxnLst>
              <a:rect l="0" t="0" r="r" b="b"/>
              <a:pathLst>
                <a:path w="5169" h="3261">
                  <a:moveTo>
                    <a:pt x="0" y="1527"/>
                  </a:moveTo>
                  <a:cubicBezTo>
                    <a:pt x="5169" y="3261"/>
                    <a:pt x="5169" y="3261"/>
                    <a:pt x="5169" y="3261"/>
                  </a:cubicBezTo>
                  <a:cubicBezTo>
                    <a:pt x="798" y="0"/>
                    <a:pt x="798" y="0"/>
                    <a:pt x="798" y="0"/>
                  </a:cubicBezTo>
                  <a:cubicBezTo>
                    <a:pt x="798" y="0"/>
                    <a:pt x="463" y="399"/>
                    <a:pt x="0" y="1527"/>
                  </a:cubicBezTo>
                </a:path>
              </a:pathLst>
            </a:custGeom>
            <a:solidFill>
              <a:srgbClr val="E4007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17" name="Freeform 9"/>
            <p:cNvSpPr/>
            <p:nvPr/>
          </p:nvSpPr>
          <p:spPr bwMode="auto">
            <a:xfrm>
              <a:off x="3355090" y="2811265"/>
              <a:ext cx="2772807" cy="882892"/>
            </a:xfrm>
            <a:custGeom>
              <a:avLst/>
              <a:gdLst>
                <a:gd name="T0" fmla="*/ 0 w 5443"/>
                <a:gd name="T1" fmla="*/ 1734 h 1734"/>
                <a:gd name="T2" fmla="*/ 5443 w 5443"/>
                <a:gd name="T3" fmla="*/ 1734 h 1734"/>
                <a:gd name="T4" fmla="*/ 274 w 5443"/>
                <a:gd name="T5" fmla="*/ 0 h 1734"/>
                <a:gd name="T6" fmla="*/ 0 w 5443"/>
                <a:gd name="T7" fmla="*/ 1734 h 1734"/>
              </a:gdLst>
              <a:ahLst/>
              <a:cxnLst>
                <a:cxn ang="0">
                  <a:pos x="T0" y="T1"/>
                </a:cxn>
                <a:cxn ang="0">
                  <a:pos x="T2" y="T3"/>
                </a:cxn>
                <a:cxn ang="0">
                  <a:pos x="T4" y="T5"/>
                </a:cxn>
                <a:cxn ang="0">
                  <a:pos x="T6" y="T7"/>
                </a:cxn>
              </a:cxnLst>
              <a:rect l="0" t="0" r="r" b="b"/>
              <a:pathLst>
                <a:path w="5443" h="1734">
                  <a:moveTo>
                    <a:pt x="0" y="1734"/>
                  </a:moveTo>
                  <a:cubicBezTo>
                    <a:pt x="5443" y="1734"/>
                    <a:pt x="5443" y="1734"/>
                    <a:pt x="5443" y="1734"/>
                  </a:cubicBezTo>
                  <a:cubicBezTo>
                    <a:pt x="274" y="0"/>
                    <a:pt x="274" y="0"/>
                    <a:pt x="274" y="0"/>
                  </a:cubicBezTo>
                  <a:cubicBezTo>
                    <a:pt x="274" y="0"/>
                    <a:pt x="97" y="519"/>
                    <a:pt x="0" y="1734"/>
                  </a:cubicBezTo>
                </a:path>
              </a:pathLst>
            </a:custGeom>
            <a:solidFill>
              <a:srgbClr val="8FC31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18" name="Freeform 10"/>
            <p:cNvSpPr/>
            <p:nvPr/>
          </p:nvSpPr>
          <p:spPr bwMode="auto">
            <a:xfrm>
              <a:off x="3353088" y="3694157"/>
              <a:ext cx="2784819" cy="866876"/>
            </a:xfrm>
            <a:custGeom>
              <a:avLst/>
              <a:gdLst>
                <a:gd name="T0" fmla="*/ 307 w 5465"/>
                <a:gd name="T1" fmla="*/ 1702 h 1702"/>
                <a:gd name="T2" fmla="*/ 5465 w 5465"/>
                <a:gd name="T3" fmla="*/ 0 h 1702"/>
                <a:gd name="T4" fmla="*/ 21 w 5465"/>
                <a:gd name="T5" fmla="*/ 5 h 1702"/>
                <a:gd name="T6" fmla="*/ 307 w 5465"/>
                <a:gd name="T7" fmla="*/ 1702 h 1702"/>
              </a:gdLst>
              <a:ahLst/>
              <a:cxnLst>
                <a:cxn ang="0">
                  <a:pos x="T0" y="T1"/>
                </a:cxn>
                <a:cxn ang="0">
                  <a:pos x="T2" y="T3"/>
                </a:cxn>
                <a:cxn ang="0">
                  <a:pos x="T4" y="T5"/>
                </a:cxn>
                <a:cxn ang="0">
                  <a:pos x="T6" y="T7"/>
                </a:cxn>
              </a:cxnLst>
              <a:rect l="0" t="0" r="r" b="b"/>
              <a:pathLst>
                <a:path w="5465" h="1702">
                  <a:moveTo>
                    <a:pt x="307" y="1702"/>
                  </a:moveTo>
                  <a:cubicBezTo>
                    <a:pt x="5465" y="0"/>
                    <a:pt x="5465" y="0"/>
                    <a:pt x="5465" y="0"/>
                  </a:cubicBezTo>
                  <a:cubicBezTo>
                    <a:pt x="21" y="5"/>
                    <a:pt x="21" y="5"/>
                    <a:pt x="21" y="5"/>
                  </a:cubicBezTo>
                  <a:cubicBezTo>
                    <a:pt x="21" y="5"/>
                    <a:pt x="0" y="935"/>
                    <a:pt x="307" y="1702"/>
                  </a:cubicBezTo>
                </a:path>
              </a:pathLst>
            </a:custGeom>
            <a:solidFill>
              <a:srgbClr val="22AC3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19" name="Freeform 11"/>
            <p:cNvSpPr/>
            <p:nvPr/>
          </p:nvSpPr>
          <p:spPr bwMode="auto">
            <a:xfrm>
              <a:off x="3499236" y="3694157"/>
              <a:ext cx="2628661" cy="1625643"/>
            </a:xfrm>
            <a:custGeom>
              <a:avLst/>
              <a:gdLst>
                <a:gd name="T0" fmla="*/ 745 w 5158"/>
                <a:gd name="T1" fmla="*/ 3192 h 3192"/>
                <a:gd name="T2" fmla="*/ 5158 w 5158"/>
                <a:gd name="T3" fmla="*/ 0 h 3192"/>
                <a:gd name="T4" fmla="*/ 0 w 5158"/>
                <a:gd name="T5" fmla="*/ 1709 h 3192"/>
                <a:gd name="T6" fmla="*/ 745 w 5158"/>
                <a:gd name="T7" fmla="*/ 3192 h 3192"/>
              </a:gdLst>
              <a:ahLst/>
              <a:cxnLst>
                <a:cxn ang="0">
                  <a:pos x="T0" y="T1"/>
                </a:cxn>
                <a:cxn ang="0">
                  <a:pos x="T2" y="T3"/>
                </a:cxn>
                <a:cxn ang="0">
                  <a:pos x="T4" y="T5"/>
                </a:cxn>
                <a:cxn ang="0">
                  <a:pos x="T6" y="T7"/>
                </a:cxn>
              </a:cxnLst>
              <a:rect l="0" t="0" r="r" b="b"/>
              <a:pathLst>
                <a:path w="5158" h="3192">
                  <a:moveTo>
                    <a:pt x="745" y="3192"/>
                  </a:moveTo>
                  <a:cubicBezTo>
                    <a:pt x="5158" y="0"/>
                    <a:pt x="5158" y="0"/>
                    <a:pt x="5158" y="0"/>
                  </a:cubicBezTo>
                  <a:cubicBezTo>
                    <a:pt x="0" y="1709"/>
                    <a:pt x="0" y="1709"/>
                    <a:pt x="0" y="1709"/>
                  </a:cubicBezTo>
                  <a:cubicBezTo>
                    <a:pt x="0" y="1709"/>
                    <a:pt x="87" y="2166"/>
                    <a:pt x="745" y="3192"/>
                  </a:cubicBezTo>
                </a:path>
              </a:pathLst>
            </a:custGeom>
            <a:solidFill>
              <a:srgbClr val="00913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20" name="Freeform 12"/>
            <p:cNvSpPr/>
            <p:nvPr/>
          </p:nvSpPr>
          <p:spPr bwMode="auto">
            <a:xfrm>
              <a:off x="3879621" y="3694157"/>
              <a:ext cx="2248276" cy="2228252"/>
            </a:xfrm>
            <a:custGeom>
              <a:avLst/>
              <a:gdLst>
                <a:gd name="T0" fmla="*/ 1164 w 4413"/>
                <a:gd name="T1" fmla="*/ 4373 h 4373"/>
                <a:gd name="T2" fmla="*/ 4413 w 4413"/>
                <a:gd name="T3" fmla="*/ 0 h 4373"/>
                <a:gd name="T4" fmla="*/ 0 w 4413"/>
                <a:gd name="T5" fmla="*/ 3192 h 4373"/>
                <a:gd name="T6" fmla="*/ 1164 w 4413"/>
                <a:gd name="T7" fmla="*/ 4373 h 4373"/>
              </a:gdLst>
              <a:ahLst/>
              <a:cxnLst>
                <a:cxn ang="0">
                  <a:pos x="T0" y="T1"/>
                </a:cxn>
                <a:cxn ang="0">
                  <a:pos x="T2" y="T3"/>
                </a:cxn>
                <a:cxn ang="0">
                  <a:pos x="T4" y="T5"/>
                </a:cxn>
                <a:cxn ang="0">
                  <a:pos x="T6" y="T7"/>
                </a:cxn>
              </a:cxnLst>
              <a:rect l="0" t="0" r="r" b="b"/>
              <a:pathLst>
                <a:path w="4413" h="4373">
                  <a:moveTo>
                    <a:pt x="1164" y="4373"/>
                  </a:moveTo>
                  <a:cubicBezTo>
                    <a:pt x="4413" y="0"/>
                    <a:pt x="4413" y="0"/>
                    <a:pt x="4413" y="0"/>
                  </a:cubicBezTo>
                  <a:cubicBezTo>
                    <a:pt x="0" y="3192"/>
                    <a:pt x="0" y="3192"/>
                    <a:pt x="0" y="3192"/>
                  </a:cubicBezTo>
                  <a:cubicBezTo>
                    <a:pt x="0" y="3192"/>
                    <a:pt x="226" y="3594"/>
                    <a:pt x="1164" y="4373"/>
                  </a:cubicBezTo>
                </a:path>
              </a:pathLst>
            </a:custGeom>
            <a:solidFill>
              <a:srgbClr val="2EA7E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21" name="Freeform 13"/>
            <p:cNvSpPr/>
            <p:nvPr/>
          </p:nvSpPr>
          <p:spPr bwMode="auto">
            <a:xfrm>
              <a:off x="4468217" y="3694157"/>
              <a:ext cx="1659680" cy="2634662"/>
            </a:xfrm>
            <a:custGeom>
              <a:avLst/>
              <a:gdLst>
                <a:gd name="T0" fmla="*/ 1527 w 3258"/>
                <a:gd name="T1" fmla="*/ 5170 h 5170"/>
                <a:gd name="T2" fmla="*/ 3258 w 3258"/>
                <a:gd name="T3" fmla="*/ 0 h 5170"/>
                <a:gd name="T4" fmla="*/ 0 w 3258"/>
                <a:gd name="T5" fmla="*/ 4373 h 5170"/>
                <a:gd name="T6" fmla="*/ 1527 w 3258"/>
                <a:gd name="T7" fmla="*/ 5170 h 5170"/>
              </a:gdLst>
              <a:ahLst/>
              <a:cxnLst>
                <a:cxn ang="0">
                  <a:pos x="T0" y="T1"/>
                </a:cxn>
                <a:cxn ang="0">
                  <a:pos x="T2" y="T3"/>
                </a:cxn>
                <a:cxn ang="0">
                  <a:pos x="T4" y="T5"/>
                </a:cxn>
                <a:cxn ang="0">
                  <a:pos x="T6" y="T7"/>
                </a:cxn>
              </a:cxnLst>
              <a:rect l="0" t="0" r="r" b="b"/>
              <a:pathLst>
                <a:path w="3258" h="5170">
                  <a:moveTo>
                    <a:pt x="1527" y="5170"/>
                  </a:moveTo>
                  <a:cubicBezTo>
                    <a:pt x="3258" y="0"/>
                    <a:pt x="3258" y="0"/>
                    <a:pt x="3258" y="0"/>
                  </a:cubicBezTo>
                  <a:cubicBezTo>
                    <a:pt x="0" y="4373"/>
                    <a:pt x="0" y="4373"/>
                    <a:pt x="0" y="4373"/>
                  </a:cubicBezTo>
                  <a:cubicBezTo>
                    <a:pt x="0" y="4373"/>
                    <a:pt x="399" y="4708"/>
                    <a:pt x="1527" y="5170"/>
                  </a:cubicBezTo>
                </a:path>
              </a:pathLst>
            </a:custGeom>
            <a:solidFill>
              <a:srgbClr val="036EB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22" name="Freeform 14"/>
            <p:cNvSpPr/>
            <p:nvPr/>
          </p:nvSpPr>
          <p:spPr bwMode="auto">
            <a:xfrm>
              <a:off x="5245004" y="3654117"/>
              <a:ext cx="898910" cy="2812842"/>
            </a:xfrm>
            <a:custGeom>
              <a:avLst/>
              <a:gdLst>
                <a:gd name="T0" fmla="*/ 1734 w 1761"/>
                <a:gd name="T1" fmla="*/ 5522 h 5522"/>
                <a:gd name="T2" fmla="*/ 1761 w 1761"/>
                <a:gd name="T3" fmla="*/ 0 h 5522"/>
                <a:gd name="T4" fmla="*/ 0 w 1761"/>
                <a:gd name="T5" fmla="*/ 5249 h 5522"/>
                <a:gd name="T6" fmla="*/ 1734 w 1761"/>
                <a:gd name="T7" fmla="*/ 5522 h 5522"/>
              </a:gdLst>
              <a:ahLst/>
              <a:cxnLst>
                <a:cxn ang="0">
                  <a:pos x="T0" y="T1"/>
                </a:cxn>
                <a:cxn ang="0">
                  <a:pos x="T2" y="T3"/>
                </a:cxn>
                <a:cxn ang="0">
                  <a:pos x="T4" y="T5"/>
                </a:cxn>
                <a:cxn ang="0">
                  <a:pos x="T6" y="T7"/>
                </a:cxn>
              </a:cxnLst>
              <a:rect l="0" t="0" r="r" b="b"/>
              <a:pathLst>
                <a:path w="1761" h="5522">
                  <a:moveTo>
                    <a:pt x="1734" y="5522"/>
                  </a:moveTo>
                  <a:cubicBezTo>
                    <a:pt x="1761" y="0"/>
                    <a:pt x="1761" y="0"/>
                    <a:pt x="1761" y="0"/>
                  </a:cubicBezTo>
                  <a:cubicBezTo>
                    <a:pt x="0" y="5249"/>
                    <a:pt x="0" y="5249"/>
                    <a:pt x="0" y="5249"/>
                  </a:cubicBezTo>
                  <a:cubicBezTo>
                    <a:pt x="0" y="5249"/>
                    <a:pt x="520" y="5425"/>
                    <a:pt x="1734" y="5522"/>
                  </a:cubicBezTo>
                </a:path>
              </a:pathLst>
            </a:custGeom>
            <a:solidFill>
              <a:srgbClr val="172A8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23" name="Freeform 15"/>
            <p:cNvSpPr/>
            <p:nvPr/>
          </p:nvSpPr>
          <p:spPr bwMode="auto">
            <a:xfrm>
              <a:off x="6133904" y="3694157"/>
              <a:ext cx="868880" cy="2782812"/>
            </a:xfrm>
            <a:custGeom>
              <a:avLst/>
              <a:gdLst>
                <a:gd name="T0" fmla="*/ 1706 w 1706"/>
                <a:gd name="T1" fmla="*/ 5159 h 5465"/>
                <a:gd name="T2" fmla="*/ 0 w 1706"/>
                <a:gd name="T3" fmla="*/ 0 h 5465"/>
                <a:gd name="T4" fmla="*/ 1 w 1706"/>
                <a:gd name="T5" fmla="*/ 5444 h 5465"/>
                <a:gd name="T6" fmla="*/ 1706 w 1706"/>
                <a:gd name="T7" fmla="*/ 5159 h 5465"/>
              </a:gdLst>
              <a:ahLst/>
              <a:cxnLst>
                <a:cxn ang="0">
                  <a:pos x="T0" y="T1"/>
                </a:cxn>
                <a:cxn ang="0">
                  <a:pos x="T2" y="T3"/>
                </a:cxn>
                <a:cxn ang="0">
                  <a:pos x="T4" y="T5"/>
                </a:cxn>
                <a:cxn ang="0">
                  <a:pos x="T6" y="T7"/>
                </a:cxn>
              </a:cxnLst>
              <a:rect l="0" t="0" r="r" b="b"/>
              <a:pathLst>
                <a:path w="1706" h="5465">
                  <a:moveTo>
                    <a:pt x="1706" y="5159"/>
                  </a:moveTo>
                  <a:cubicBezTo>
                    <a:pt x="0" y="0"/>
                    <a:pt x="0" y="0"/>
                    <a:pt x="0" y="0"/>
                  </a:cubicBezTo>
                  <a:cubicBezTo>
                    <a:pt x="1" y="5444"/>
                    <a:pt x="1" y="5444"/>
                    <a:pt x="1" y="5444"/>
                  </a:cubicBezTo>
                  <a:cubicBezTo>
                    <a:pt x="1" y="5444"/>
                    <a:pt x="939" y="5465"/>
                    <a:pt x="1706" y="5159"/>
                  </a:cubicBezTo>
                </a:path>
              </a:pathLst>
            </a:custGeom>
            <a:solidFill>
              <a:srgbClr val="F8B62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24" name="Freeform 16"/>
            <p:cNvSpPr/>
            <p:nvPr/>
          </p:nvSpPr>
          <p:spPr bwMode="auto">
            <a:xfrm>
              <a:off x="6133904" y="3694157"/>
              <a:ext cx="1623644" cy="2626654"/>
            </a:xfrm>
            <a:custGeom>
              <a:avLst/>
              <a:gdLst>
                <a:gd name="T0" fmla="*/ 3189 w 3189"/>
                <a:gd name="T1" fmla="*/ 4415 h 5159"/>
                <a:gd name="T2" fmla="*/ 0 w 3189"/>
                <a:gd name="T3" fmla="*/ 0 h 5159"/>
                <a:gd name="T4" fmla="*/ 1706 w 3189"/>
                <a:gd name="T5" fmla="*/ 5159 h 5159"/>
                <a:gd name="T6" fmla="*/ 3189 w 3189"/>
                <a:gd name="T7" fmla="*/ 4415 h 5159"/>
              </a:gdLst>
              <a:ahLst/>
              <a:cxnLst>
                <a:cxn ang="0">
                  <a:pos x="T0" y="T1"/>
                </a:cxn>
                <a:cxn ang="0">
                  <a:pos x="T2" y="T3"/>
                </a:cxn>
                <a:cxn ang="0">
                  <a:pos x="T4" y="T5"/>
                </a:cxn>
                <a:cxn ang="0">
                  <a:pos x="T6" y="T7"/>
                </a:cxn>
              </a:cxnLst>
              <a:rect l="0" t="0" r="r" b="b"/>
              <a:pathLst>
                <a:path w="3189" h="5159">
                  <a:moveTo>
                    <a:pt x="3189" y="4415"/>
                  </a:moveTo>
                  <a:cubicBezTo>
                    <a:pt x="0" y="0"/>
                    <a:pt x="0" y="0"/>
                    <a:pt x="0" y="0"/>
                  </a:cubicBezTo>
                  <a:cubicBezTo>
                    <a:pt x="1706" y="5159"/>
                    <a:pt x="1706" y="5159"/>
                    <a:pt x="1706" y="5159"/>
                  </a:cubicBezTo>
                  <a:cubicBezTo>
                    <a:pt x="1706" y="5159"/>
                    <a:pt x="2163" y="5072"/>
                    <a:pt x="3189" y="4415"/>
                  </a:cubicBezTo>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25" name="Freeform 17"/>
            <p:cNvSpPr/>
            <p:nvPr/>
          </p:nvSpPr>
          <p:spPr bwMode="auto">
            <a:xfrm>
              <a:off x="6127897" y="3684147"/>
              <a:ext cx="2226254" cy="2248272"/>
            </a:xfrm>
            <a:custGeom>
              <a:avLst/>
              <a:gdLst>
                <a:gd name="T0" fmla="*/ 4371 w 4371"/>
                <a:gd name="T1" fmla="*/ 3252 h 4415"/>
                <a:gd name="T2" fmla="*/ 0 w 4371"/>
                <a:gd name="T3" fmla="*/ 0 h 4415"/>
                <a:gd name="T4" fmla="*/ 3190 w 4371"/>
                <a:gd name="T5" fmla="*/ 4415 h 4415"/>
                <a:gd name="T6" fmla="*/ 4371 w 4371"/>
                <a:gd name="T7" fmla="*/ 3252 h 4415"/>
              </a:gdLst>
              <a:ahLst/>
              <a:cxnLst>
                <a:cxn ang="0">
                  <a:pos x="T0" y="T1"/>
                </a:cxn>
                <a:cxn ang="0">
                  <a:pos x="T2" y="T3"/>
                </a:cxn>
                <a:cxn ang="0">
                  <a:pos x="T4" y="T5"/>
                </a:cxn>
                <a:cxn ang="0">
                  <a:pos x="T6" y="T7"/>
                </a:cxn>
              </a:cxnLst>
              <a:rect l="0" t="0" r="r" b="b"/>
              <a:pathLst>
                <a:path w="4371" h="4415">
                  <a:moveTo>
                    <a:pt x="4371" y="3252"/>
                  </a:moveTo>
                  <a:cubicBezTo>
                    <a:pt x="0" y="0"/>
                    <a:pt x="0" y="0"/>
                    <a:pt x="0" y="0"/>
                  </a:cubicBezTo>
                  <a:cubicBezTo>
                    <a:pt x="3190" y="4415"/>
                    <a:pt x="3190" y="4415"/>
                    <a:pt x="3190" y="4415"/>
                  </a:cubicBezTo>
                  <a:cubicBezTo>
                    <a:pt x="3190" y="4415"/>
                    <a:pt x="3592" y="4189"/>
                    <a:pt x="4371" y="3252"/>
                  </a:cubicBezTo>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26" name="Freeform 18"/>
            <p:cNvSpPr/>
            <p:nvPr/>
          </p:nvSpPr>
          <p:spPr bwMode="auto">
            <a:xfrm>
              <a:off x="6133904" y="3694157"/>
              <a:ext cx="2632665" cy="1659677"/>
            </a:xfrm>
            <a:custGeom>
              <a:avLst/>
              <a:gdLst>
                <a:gd name="T0" fmla="*/ 5168 w 5168"/>
                <a:gd name="T1" fmla="*/ 1734 h 3260"/>
                <a:gd name="T2" fmla="*/ 0 w 5168"/>
                <a:gd name="T3" fmla="*/ 0 h 3260"/>
                <a:gd name="T4" fmla="*/ 4371 w 5168"/>
                <a:gd name="T5" fmla="*/ 3260 h 3260"/>
                <a:gd name="T6" fmla="*/ 5168 w 5168"/>
                <a:gd name="T7" fmla="*/ 1734 h 3260"/>
              </a:gdLst>
              <a:ahLst/>
              <a:cxnLst>
                <a:cxn ang="0">
                  <a:pos x="T0" y="T1"/>
                </a:cxn>
                <a:cxn ang="0">
                  <a:pos x="T2" y="T3"/>
                </a:cxn>
                <a:cxn ang="0">
                  <a:pos x="T4" y="T5"/>
                </a:cxn>
                <a:cxn ang="0">
                  <a:pos x="T6" y="T7"/>
                </a:cxn>
              </a:cxnLst>
              <a:rect l="0" t="0" r="r" b="b"/>
              <a:pathLst>
                <a:path w="5168" h="3260">
                  <a:moveTo>
                    <a:pt x="5168" y="1734"/>
                  </a:moveTo>
                  <a:cubicBezTo>
                    <a:pt x="0" y="0"/>
                    <a:pt x="0" y="0"/>
                    <a:pt x="0" y="0"/>
                  </a:cubicBezTo>
                  <a:cubicBezTo>
                    <a:pt x="4371" y="3260"/>
                    <a:pt x="4371" y="3260"/>
                    <a:pt x="4371" y="3260"/>
                  </a:cubicBezTo>
                  <a:cubicBezTo>
                    <a:pt x="4371" y="3260"/>
                    <a:pt x="4706" y="2861"/>
                    <a:pt x="5168" y="1734"/>
                  </a:cubicBezTo>
                </a:path>
              </a:pathLst>
            </a:custGeom>
            <a:solidFill>
              <a:srgbClr val="E4007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27" name="Freeform 19"/>
            <p:cNvSpPr/>
            <p:nvPr/>
          </p:nvSpPr>
          <p:spPr bwMode="auto">
            <a:xfrm>
              <a:off x="6133904" y="3694157"/>
              <a:ext cx="2772807" cy="882892"/>
            </a:xfrm>
            <a:custGeom>
              <a:avLst/>
              <a:gdLst>
                <a:gd name="T0" fmla="*/ 5442 w 5442"/>
                <a:gd name="T1" fmla="*/ 0 h 1734"/>
                <a:gd name="T2" fmla="*/ 0 w 5442"/>
                <a:gd name="T3" fmla="*/ 0 h 1734"/>
                <a:gd name="T4" fmla="*/ 5168 w 5442"/>
                <a:gd name="T5" fmla="*/ 1734 h 1734"/>
                <a:gd name="T6" fmla="*/ 5442 w 5442"/>
                <a:gd name="T7" fmla="*/ 0 h 1734"/>
              </a:gdLst>
              <a:ahLst/>
              <a:cxnLst>
                <a:cxn ang="0">
                  <a:pos x="T0" y="T1"/>
                </a:cxn>
                <a:cxn ang="0">
                  <a:pos x="T2" y="T3"/>
                </a:cxn>
                <a:cxn ang="0">
                  <a:pos x="T4" y="T5"/>
                </a:cxn>
                <a:cxn ang="0">
                  <a:pos x="T6" y="T7"/>
                </a:cxn>
              </a:cxnLst>
              <a:rect l="0" t="0" r="r" b="b"/>
              <a:pathLst>
                <a:path w="5442" h="1734">
                  <a:moveTo>
                    <a:pt x="5442" y="0"/>
                  </a:moveTo>
                  <a:cubicBezTo>
                    <a:pt x="0" y="0"/>
                    <a:pt x="0" y="0"/>
                    <a:pt x="0" y="0"/>
                  </a:cubicBezTo>
                  <a:cubicBezTo>
                    <a:pt x="5168" y="1734"/>
                    <a:pt x="5168" y="1734"/>
                    <a:pt x="5168" y="1734"/>
                  </a:cubicBezTo>
                  <a:cubicBezTo>
                    <a:pt x="5168" y="1734"/>
                    <a:pt x="5345" y="1214"/>
                    <a:pt x="5442" y="0"/>
                  </a:cubicBezTo>
                </a:path>
              </a:pathLst>
            </a:custGeom>
            <a:solidFill>
              <a:srgbClr val="8FC31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28" name="Freeform 20"/>
            <p:cNvSpPr/>
            <p:nvPr/>
          </p:nvSpPr>
          <p:spPr bwMode="auto">
            <a:xfrm>
              <a:off x="6133904" y="2823277"/>
              <a:ext cx="2784819" cy="870880"/>
            </a:xfrm>
            <a:custGeom>
              <a:avLst/>
              <a:gdLst>
                <a:gd name="T0" fmla="*/ 5158 w 5465"/>
                <a:gd name="T1" fmla="*/ 0 h 1710"/>
                <a:gd name="T2" fmla="*/ 0 w 5465"/>
                <a:gd name="T3" fmla="*/ 1710 h 1710"/>
                <a:gd name="T4" fmla="*/ 5442 w 5465"/>
                <a:gd name="T5" fmla="*/ 1710 h 1710"/>
                <a:gd name="T6" fmla="*/ 5158 w 5465"/>
                <a:gd name="T7" fmla="*/ 0 h 1710"/>
              </a:gdLst>
              <a:ahLst/>
              <a:cxnLst>
                <a:cxn ang="0">
                  <a:pos x="T0" y="T1"/>
                </a:cxn>
                <a:cxn ang="0">
                  <a:pos x="T2" y="T3"/>
                </a:cxn>
                <a:cxn ang="0">
                  <a:pos x="T4" y="T5"/>
                </a:cxn>
                <a:cxn ang="0">
                  <a:pos x="T6" y="T7"/>
                </a:cxn>
              </a:cxnLst>
              <a:rect l="0" t="0" r="r" b="b"/>
              <a:pathLst>
                <a:path w="5465" h="1710">
                  <a:moveTo>
                    <a:pt x="5158" y="0"/>
                  </a:moveTo>
                  <a:cubicBezTo>
                    <a:pt x="0" y="1710"/>
                    <a:pt x="0" y="1710"/>
                    <a:pt x="0" y="1710"/>
                  </a:cubicBezTo>
                  <a:cubicBezTo>
                    <a:pt x="5442" y="1710"/>
                    <a:pt x="5442" y="1710"/>
                    <a:pt x="5442" y="1710"/>
                  </a:cubicBezTo>
                  <a:cubicBezTo>
                    <a:pt x="5442" y="1710"/>
                    <a:pt x="5465" y="767"/>
                    <a:pt x="5158" y="0"/>
                  </a:cubicBezTo>
                </a:path>
              </a:pathLst>
            </a:custGeom>
            <a:solidFill>
              <a:srgbClr val="22AC3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29" name="Freeform 21"/>
            <p:cNvSpPr/>
            <p:nvPr/>
          </p:nvSpPr>
          <p:spPr bwMode="auto">
            <a:xfrm>
              <a:off x="6133904" y="2068514"/>
              <a:ext cx="2628661" cy="1625643"/>
            </a:xfrm>
            <a:custGeom>
              <a:avLst/>
              <a:gdLst>
                <a:gd name="T0" fmla="*/ 4414 w 5158"/>
                <a:gd name="T1" fmla="*/ 0 h 3192"/>
                <a:gd name="T2" fmla="*/ 0 w 5158"/>
                <a:gd name="T3" fmla="*/ 3192 h 3192"/>
                <a:gd name="T4" fmla="*/ 5158 w 5158"/>
                <a:gd name="T5" fmla="*/ 1482 h 3192"/>
                <a:gd name="T6" fmla="*/ 4414 w 5158"/>
                <a:gd name="T7" fmla="*/ 0 h 3192"/>
              </a:gdLst>
              <a:ahLst/>
              <a:cxnLst>
                <a:cxn ang="0">
                  <a:pos x="T0" y="T1"/>
                </a:cxn>
                <a:cxn ang="0">
                  <a:pos x="T2" y="T3"/>
                </a:cxn>
                <a:cxn ang="0">
                  <a:pos x="T4" y="T5"/>
                </a:cxn>
                <a:cxn ang="0">
                  <a:pos x="T6" y="T7"/>
                </a:cxn>
              </a:cxnLst>
              <a:rect l="0" t="0" r="r" b="b"/>
              <a:pathLst>
                <a:path w="5158" h="3192">
                  <a:moveTo>
                    <a:pt x="4414" y="0"/>
                  </a:moveTo>
                  <a:cubicBezTo>
                    <a:pt x="0" y="3192"/>
                    <a:pt x="0" y="3192"/>
                    <a:pt x="0" y="3192"/>
                  </a:cubicBezTo>
                  <a:cubicBezTo>
                    <a:pt x="5158" y="1482"/>
                    <a:pt x="5158" y="1482"/>
                    <a:pt x="5158" y="1482"/>
                  </a:cubicBezTo>
                  <a:cubicBezTo>
                    <a:pt x="5158" y="1482"/>
                    <a:pt x="5072" y="1026"/>
                    <a:pt x="4414" y="0"/>
                  </a:cubicBezTo>
                </a:path>
              </a:pathLst>
            </a:custGeom>
            <a:solidFill>
              <a:srgbClr val="00913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30" name="Freeform 22"/>
            <p:cNvSpPr/>
            <p:nvPr/>
          </p:nvSpPr>
          <p:spPr bwMode="auto">
            <a:xfrm>
              <a:off x="6133904" y="1465905"/>
              <a:ext cx="2248276" cy="2228252"/>
            </a:xfrm>
            <a:custGeom>
              <a:avLst/>
              <a:gdLst>
                <a:gd name="T0" fmla="*/ 3250 w 4414"/>
                <a:gd name="T1" fmla="*/ 0 h 4373"/>
                <a:gd name="T2" fmla="*/ 0 w 4414"/>
                <a:gd name="T3" fmla="*/ 4373 h 4373"/>
                <a:gd name="T4" fmla="*/ 4414 w 4414"/>
                <a:gd name="T5" fmla="*/ 1181 h 4373"/>
                <a:gd name="T6" fmla="*/ 3250 w 4414"/>
                <a:gd name="T7" fmla="*/ 0 h 4373"/>
              </a:gdLst>
              <a:ahLst/>
              <a:cxnLst>
                <a:cxn ang="0">
                  <a:pos x="T0" y="T1"/>
                </a:cxn>
                <a:cxn ang="0">
                  <a:pos x="T2" y="T3"/>
                </a:cxn>
                <a:cxn ang="0">
                  <a:pos x="T4" y="T5"/>
                </a:cxn>
                <a:cxn ang="0">
                  <a:pos x="T6" y="T7"/>
                </a:cxn>
              </a:cxnLst>
              <a:rect l="0" t="0" r="r" b="b"/>
              <a:pathLst>
                <a:path w="4414" h="4373">
                  <a:moveTo>
                    <a:pt x="3250" y="0"/>
                  </a:moveTo>
                  <a:cubicBezTo>
                    <a:pt x="0" y="4373"/>
                    <a:pt x="0" y="4373"/>
                    <a:pt x="0" y="4373"/>
                  </a:cubicBezTo>
                  <a:cubicBezTo>
                    <a:pt x="4414" y="1181"/>
                    <a:pt x="4414" y="1181"/>
                    <a:pt x="4414" y="1181"/>
                  </a:cubicBezTo>
                  <a:cubicBezTo>
                    <a:pt x="4414" y="1181"/>
                    <a:pt x="4187" y="779"/>
                    <a:pt x="3250" y="0"/>
                  </a:cubicBezTo>
                </a:path>
              </a:pathLst>
            </a:custGeom>
            <a:solidFill>
              <a:srgbClr val="2EA7E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31" name="Freeform 23"/>
            <p:cNvSpPr/>
            <p:nvPr/>
          </p:nvSpPr>
          <p:spPr bwMode="auto">
            <a:xfrm>
              <a:off x="6133904" y="1061497"/>
              <a:ext cx="1659680" cy="2632660"/>
            </a:xfrm>
            <a:custGeom>
              <a:avLst/>
              <a:gdLst>
                <a:gd name="T0" fmla="*/ 1732 w 3259"/>
                <a:gd name="T1" fmla="*/ 0 h 5170"/>
                <a:gd name="T2" fmla="*/ 0 w 3259"/>
                <a:gd name="T3" fmla="*/ 5170 h 5170"/>
                <a:gd name="T4" fmla="*/ 3259 w 3259"/>
                <a:gd name="T5" fmla="*/ 797 h 5170"/>
                <a:gd name="T6" fmla="*/ 1732 w 3259"/>
                <a:gd name="T7" fmla="*/ 0 h 5170"/>
              </a:gdLst>
              <a:ahLst/>
              <a:cxnLst>
                <a:cxn ang="0">
                  <a:pos x="T0" y="T1"/>
                </a:cxn>
                <a:cxn ang="0">
                  <a:pos x="T2" y="T3"/>
                </a:cxn>
                <a:cxn ang="0">
                  <a:pos x="T4" y="T5"/>
                </a:cxn>
                <a:cxn ang="0">
                  <a:pos x="T6" y="T7"/>
                </a:cxn>
              </a:cxnLst>
              <a:rect l="0" t="0" r="r" b="b"/>
              <a:pathLst>
                <a:path w="3259" h="5170">
                  <a:moveTo>
                    <a:pt x="1732" y="0"/>
                  </a:moveTo>
                  <a:cubicBezTo>
                    <a:pt x="0" y="5170"/>
                    <a:pt x="0" y="5170"/>
                    <a:pt x="0" y="5170"/>
                  </a:cubicBezTo>
                  <a:cubicBezTo>
                    <a:pt x="3259" y="797"/>
                    <a:pt x="3259" y="797"/>
                    <a:pt x="3259" y="797"/>
                  </a:cubicBezTo>
                  <a:cubicBezTo>
                    <a:pt x="3259" y="797"/>
                    <a:pt x="2859" y="462"/>
                    <a:pt x="1732" y="0"/>
                  </a:cubicBezTo>
                </a:path>
              </a:pathLst>
            </a:custGeom>
            <a:solidFill>
              <a:srgbClr val="036EB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32" name="Freeform 24"/>
            <p:cNvSpPr/>
            <p:nvPr/>
          </p:nvSpPr>
          <p:spPr bwMode="auto">
            <a:xfrm>
              <a:off x="6127897" y="937371"/>
              <a:ext cx="884896" cy="2772802"/>
            </a:xfrm>
            <a:custGeom>
              <a:avLst/>
              <a:gdLst>
                <a:gd name="T0" fmla="*/ 0 w 1735"/>
                <a:gd name="T1" fmla="*/ 0 h 5443"/>
                <a:gd name="T2" fmla="*/ 3 w 1735"/>
                <a:gd name="T3" fmla="*/ 5443 h 5443"/>
                <a:gd name="T4" fmla="*/ 1735 w 1735"/>
                <a:gd name="T5" fmla="*/ 273 h 5443"/>
                <a:gd name="T6" fmla="*/ 0 w 1735"/>
                <a:gd name="T7" fmla="*/ 0 h 5443"/>
              </a:gdLst>
              <a:ahLst/>
              <a:cxnLst>
                <a:cxn ang="0">
                  <a:pos x="T0" y="T1"/>
                </a:cxn>
                <a:cxn ang="0">
                  <a:pos x="T2" y="T3"/>
                </a:cxn>
                <a:cxn ang="0">
                  <a:pos x="T4" y="T5"/>
                </a:cxn>
                <a:cxn ang="0">
                  <a:pos x="T6" y="T7"/>
                </a:cxn>
              </a:cxnLst>
              <a:rect l="0" t="0" r="r" b="b"/>
              <a:pathLst>
                <a:path w="1735" h="5443">
                  <a:moveTo>
                    <a:pt x="0" y="0"/>
                  </a:moveTo>
                  <a:cubicBezTo>
                    <a:pt x="3" y="5443"/>
                    <a:pt x="3" y="5443"/>
                    <a:pt x="3" y="5443"/>
                  </a:cubicBezTo>
                  <a:cubicBezTo>
                    <a:pt x="1735" y="273"/>
                    <a:pt x="1735" y="273"/>
                    <a:pt x="1735" y="273"/>
                  </a:cubicBezTo>
                  <a:cubicBezTo>
                    <a:pt x="1735" y="273"/>
                    <a:pt x="1215" y="97"/>
                    <a:pt x="0" y="0"/>
                  </a:cubicBezTo>
                </a:path>
              </a:pathLst>
            </a:custGeom>
            <a:solidFill>
              <a:srgbClr val="172A8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33" name="Freeform 27"/>
            <p:cNvSpPr>
              <a:spLocks noEditPoints="1"/>
            </p:cNvSpPr>
            <p:nvPr/>
          </p:nvSpPr>
          <p:spPr bwMode="auto">
            <a:xfrm>
              <a:off x="3248983" y="815248"/>
              <a:ext cx="5763835" cy="5761822"/>
            </a:xfrm>
            <a:custGeom>
              <a:avLst/>
              <a:gdLst>
                <a:gd name="T0" fmla="*/ 5656 w 11312"/>
                <a:gd name="T1" fmla="*/ 11311 h 11311"/>
                <a:gd name="T2" fmla="*/ 0 w 11312"/>
                <a:gd name="T3" fmla="*/ 5656 h 11311"/>
                <a:gd name="T4" fmla="*/ 5656 w 11312"/>
                <a:gd name="T5" fmla="*/ 0 h 11311"/>
                <a:gd name="T6" fmla="*/ 11312 w 11312"/>
                <a:gd name="T7" fmla="*/ 5656 h 11311"/>
                <a:gd name="T8" fmla="*/ 5656 w 11312"/>
                <a:gd name="T9" fmla="*/ 11311 h 11311"/>
                <a:gd name="T10" fmla="*/ 5656 w 11312"/>
                <a:gd name="T11" fmla="*/ 527 h 11311"/>
                <a:gd name="T12" fmla="*/ 527 w 11312"/>
                <a:gd name="T13" fmla="*/ 5656 h 11311"/>
                <a:gd name="T14" fmla="*/ 5656 w 11312"/>
                <a:gd name="T15" fmla="*/ 10784 h 11311"/>
                <a:gd name="T16" fmla="*/ 10785 w 11312"/>
                <a:gd name="T17" fmla="*/ 5656 h 11311"/>
                <a:gd name="T18" fmla="*/ 5656 w 11312"/>
                <a:gd name="T19" fmla="*/ 527 h 1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12" h="11311">
                  <a:moveTo>
                    <a:pt x="5656" y="11311"/>
                  </a:moveTo>
                  <a:cubicBezTo>
                    <a:pt x="2538" y="11311"/>
                    <a:pt x="0" y="8774"/>
                    <a:pt x="0" y="5656"/>
                  </a:cubicBezTo>
                  <a:cubicBezTo>
                    <a:pt x="0" y="2537"/>
                    <a:pt x="2538" y="0"/>
                    <a:pt x="5656" y="0"/>
                  </a:cubicBezTo>
                  <a:cubicBezTo>
                    <a:pt x="8775" y="0"/>
                    <a:pt x="11312" y="2537"/>
                    <a:pt x="11312" y="5656"/>
                  </a:cubicBezTo>
                  <a:cubicBezTo>
                    <a:pt x="11312" y="8774"/>
                    <a:pt x="8775" y="11311"/>
                    <a:pt x="5656" y="11311"/>
                  </a:cubicBezTo>
                  <a:moveTo>
                    <a:pt x="5656" y="527"/>
                  </a:moveTo>
                  <a:cubicBezTo>
                    <a:pt x="2828" y="527"/>
                    <a:pt x="527" y="2827"/>
                    <a:pt x="527" y="5656"/>
                  </a:cubicBezTo>
                  <a:cubicBezTo>
                    <a:pt x="527" y="8484"/>
                    <a:pt x="2828" y="10784"/>
                    <a:pt x="5656" y="10784"/>
                  </a:cubicBezTo>
                  <a:cubicBezTo>
                    <a:pt x="8484" y="10784"/>
                    <a:pt x="10785" y="8484"/>
                    <a:pt x="10785" y="5656"/>
                  </a:cubicBezTo>
                  <a:cubicBezTo>
                    <a:pt x="10785" y="2827"/>
                    <a:pt x="8484" y="527"/>
                    <a:pt x="5656" y="527"/>
                  </a:cubicBezTo>
                </a:path>
              </a:pathLst>
            </a:custGeom>
            <a:solidFill>
              <a:srgbClr val="DDA40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34" name="Freeform 28"/>
            <p:cNvSpPr>
              <a:spLocks noEditPoints="1"/>
            </p:cNvSpPr>
            <p:nvPr/>
          </p:nvSpPr>
          <p:spPr bwMode="auto">
            <a:xfrm>
              <a:off x="3491228" y="1059495"/>
              <a:ext cx="5277343" cy="5275330"/>
            </a:xfrm>
            <a:custGeom>
              <a:avLst/>
              <a:gdLst>
                <a:gd name="T0" fmla="*/ 5178 w 10357"/>
                <a:gd name="T1" fmla="*/ 10357 h 10357"/>
                <a:gd name="T2" fmla="*/ 0 w 10357"/>
                <a:gd name="T3" fmla="*/ 5179 h 10357"/>
                <a:gd name="T4" fmla="*/ 5178 w 10357"/>
                <a:gd name="T5" fmla="*/ 0 h 10357"/>
                <a:gd name="T6" fmla="*/ 10357 w 10357"/>
                <a:gd name="T7" fmla="*/ 5179 h 10357"/>
                <a:gd name="T8" fmla="*/ 5178 w 10357"/>
                <a:gd name="T9" fmla="*/ 10357 h 10357"/>
                <a:gd name="T10" fmla="*/ 5178 w 10357"/>
                <a:gd name="T11" fmla="*/ 106 h 10357"/>
                <a:gd name="T12" fmla="*/ 105 w 10357"/>
                <a:gd name="T13" fmla="*/ 5179 h 10357"/>
                <a:gd name="T14" fmla="*/ 5178 w 10357"/>
                <a:gd name="T15" fmla="*/ 10251 h 10357"/>
                <a:gd name="T16" fmla="*/ 10251 w 10357"/>
                <a:gd name="T17" fmla="*/ 5179 h 10357"/>
                <a:gd name="T18" fmla="*/ 5178 w 10357"/>
                <a:gd name="T19" fmla="*/ 106 h 10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57" h="10357">
                  <a:moveTo>
                    <a:pt x="5178" y="10357"/>
                  </a:moveTo>
                  <a:cubicBezTo>
                    <a:pt x="2323" y="10357"/>
                    <a:pt x="0" y="8034"/>
                    <a:pt x="0" y="5179"/>
                  </a:cubicBezTo>
                  <a:cubicBezTo>
                    <a:pt x="0" y="2323"/>
                    <a:pt x="2323" y="0"/>
                    <a:pt x="5178" y="0"/>
                  </a:cubicBezTo>
                  <a:cubicBezTo>
                    <a:pt x="8034" y="0"/>
                    <a:pt x="10357" y="2323"/>
                    <a:pt x="10357" y="5179"/>
                  </a:cubicBezTo>
                  <a:cubicBezTo>
                    <a:pt x="10357" y="8034"/>
                    <a:pt x="8034" y="10357"/>
                    <a:pt x="5178" y="10357"/>
                  </a:cubicBezTo>
                  <a:moveTo>
                    <a:pt x="5178" y="106"/>
                  </a:moveTo>
                  <a:cubicBezTo>
                    <a:pt x="2381" y="106"/>
                    <a:pt x="105" y="2381"/>
                    <a:pt x="105" y="5179"/>
                  </a:cubicBezTo>
                  <a:cubicBezTo>
                    <a:pt x="105" y="7976"/>
                    <a:pt x="2381" y="10251"/>
                    <a:pt x="5178" y="10251"/>
                  </a:cubicBezTo>
                  <a:cubicBezTo>
                    <a:pt x="7975" y="10251"/>
                    <a:pt x="10251" y="7976"/>
                    <a:pt x="10251" y="5179"/>
                  </a:cubicBezTo>
                  <a:cubicBezTo>
                    <a:pt x="10251" y="2381"/>
                    <a:pt x="7975" y="106"/>
                    <a:pt x="5178" y="10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35" name="Freeform 31"/>
            <p:cNvSpPr/>
            <p:nvPr/>
          </p:nvSpPr>
          <p:spPr bwMode="auto">
            <a:xfrm>
              <a:off x="4328075" y="1884328"/>
              <a:ext cx="224227" cy="222225"/>
            </a:xfrm>
            <a:custGeom>
              <a:avLst/>
              <a:gdLst>
                <a:gd name="T0" fmla="*/ 15 w 112"/>
                <a:gd name="T1" fmla="*/ 111 h 111"/>
                <a:gd name="T2" fmla="*/ 0 w 112"/>
                <a:gd name="T3" fmla="*/ 97 h 111"/>
                <a:gd name="T4" fmla="*/ 98 w 112"/>
                <a:gd name="T5" fmla="*/ 0 h 111"/>
                <a:gd name="T6" fmla="*/ 112 w 112"/>
                <a:gd name="T7" fmla="*/ 14 h 111"/>
                <a:gd name="T8" fmla="*/ 15 w 112"/>
                <a:gd name="T9" fmla="*/ 111 h 111"/>
              </a:gdLst>
              <a:ahLst/>
              <a:cxnLst>
                <a:cxn ang="0">
                  <a:pos x="T0" y="T1"/>
                </a:cxn>
                <a:cxn ang="0">
                  <a:pos x="T2" y="T3"/>
                </a:cxn>
                <a:cxn ang="0">
                  <a:pos x="T4" y="T5"/>
                </a:cxn>
                <a:cxn ang="0">
                  <a:pos x="T6" y="T7"/>
                </a:cxn>
                <a:cxn ang="0">
                  <a:pos x="T8" y="T9"/>
                </a:cxn>
              </a:cxnLst>
              <a:rect l="0" t="0" r="r" b="b"/>
              <a:pathLst>
                <a:path w="112" h="111">
                  <a:moveTo>
                    <a:pt x="15" y="111"/>
                  </a:moveTo>
                  <a:lnTo>
                    <a:pt x="0" y="97"/>
                  </a:lnTo>
                  <a:lnTo>
                    <a:pt x="98" y="0"/>
                  </a:lnTo>
                  <a:lnTo>
                    <a:pt x="112" y="14"/>
                  </a:lnTo>
                  <a:lnTo>
                    <a:pt x="15" y="1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36" name="Freeform 32"/>
            <p:cNvSpPr/>
            <p:nvPr/>
          </p:nvSpPr>
          <p:spPr bwMode="auto">
            <a:xfrm>
              <a:off x="4540290" y="2084531"/>
              <a:ext cx="320324" cy="324328"/>
            </a:xfrm>
            <a:custGeom>
              <a:avLst/>
              <a:gdLst>
                <a:gd name="T0" fmla="*/ 213 w 627"/>
                <a:gd name="T1" fmla="*/ 230 h 634"/>
                <a:gd name="T2" fmla="*/ 203 w 627"/>
                <a:gd name="T3" fmla="*/ 305 h 634"/>
                <a:gd name="T4" fmla="*/ 145 w 627"/>
                <a:gd name="T5" fmla="*/ 353 h 634"/>
                <a:gd name="T6" fmla="*/ 100 w 627"/>
                <a:gd name="T7" fmla="*/ 342 h 634"/>
                <a:gd name="T8" fmla="*/ 237 w 627"/>
                <a:gd name="T9" fmla="*/ 315 h 634"/>
                <a:gd name="T10" fmla="*/ 227 w 627"/>
                <a:gd name="T11" fmla="*/ 254 h 634"/>
                <a:gd name="T12" fmla="*/ 193 w 627"/>
                <a:gd name="T13" fmla="*/ 107 h 634"/>
                <a:gd name="T14" fmla="*/ 249 w 627"/>
                <a:gd name="T15" fmla="*/ 95 h 634"/>
                <a:gd name="T16" fmla="*/ 358 w 627"/>
                <a:gd name="T17" fmla="*/ 0 h 634"/>
                <a:gd name="T18" fmla="*/ 343 w 627"/>
                <a:gd name="T19" fmla="*/ 101 h 634"/>
                <a:gd name="T20" fmla="*/ 373 w 627"/>
                <a:gd name="T21" fmla="*/ 142 h 634"/>
                <a:gd name="T22" fmla="*/ 291 w 627"/>
                <a:gd name="T23" fmla="*/ 152 h 634"/>
                <a:gd name="T24" fmla="*/ 295 w 627"/>
                <a:gd name="T25" fmla="*/ 234 h 634"/>
                <a:gd name="T26" fmla="*/ 291 w 627"/>
                <a:gd name="T27" fmla="*/ 261 h 634"/>
                <a:gd name="T28" fmla="*/ 460 w 627"/>
                <a:gd name="T29" fmla="*/ 174 h 634"/>
                <a:gd name="T30" fmla="*/ 358 w 627"/>
                <a:gd name="T31" fmla="*/ 327 h 634"/>
                <a:gd name="T32" fmla="*/ 571 w 627"/>
                <a:gd name="T33" fmla="*/ 200 h 634"/>
                <a:gd name="T34" fmla="*/ 506 w 627"/>
                <a:gd name="T35" fmla="*/ 319 h 634"/>
                <a:gd name="T36" fmla="*/ 620 w 627"/>
                <a:gd name="T37" fmla="*/ 290 h 634"/>
                <a:gd name="T38" fmla="*/ 601 w 627"/>
                <a:gd name="T39" fmla="*/ 411 h 634"/>
                <a:gd name="T40" fmla="*/ 559 w 627"/>
                <a:gd name="T41" fmla="*/ 539 h 634"/>
                <a:gd name="T42" fmla="*/ 533 w 627"/>
                <a:gd name="T43" fmla="*/ 466 h 634"/>
                <a:gd name="T44" fmla="*/ 494 w 627"/>
                <a:gd name="T45" fmla="*/ 416 h 634"/>
                <a:gd name="T46" fmla="*/ 451 w 627"/>
                <a:gd name="T47" fmla="*/ 520 h 634"/>
                <a:gd name="T48" fmla="*/ 444 w 627"/>
                <a:gd name="T49" fmla="*/ 595 h 634"/>
                <a:gd name="T50" fmla="*/ 371 w 627"/>
                <a:gd name="T51" fmla="*/ 539 h 634"/>
                <a:gd name="T52" fmla="*/ 233 w 627"/>
                <a:gd name="T53" fmla="*/ 592 h 634"/>
                <a:gd name="T54" fmla="*/ 423 w 627"/>
                <a:gd name="T55" fmla="*/ 348 h 634"/>
                <a:gd name="T56" fmla="*/ 139 w 627"/>
                <a:gd name="T57" fmla="*/ 545 h 634"/>
                <a:gd name="T58" fmla="*/ 278 w 627"/>
                <a:gd name="T59" fmla="*/ 356 h 634"/>
                <a:gd name="T60" fmla="*/ 117 w 627"/>
                <a:gd name="T61" fmla="*/ 445 h 634"/>
                <a:gd name="T62" fmla="*/ 42 w 627"/>
                <a:gd name="T63" fmla="*/ 469 h 634"/>
                <a:gd name="T64" fmla="*/ 78 w 627"/>
                <a:gd name="T65" fmla="*/ 242 h 634"/>
                <a:gd name="T66" fmla="*/ 170 w 627"/>
                <a:gd name="T67" fmla="*/ 187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7" h="634">
                  <a:moveTo>
                    <a:pt x="170" y="187"/>
                  </a:moveTo>
                  <a:cubicBezTo>
                    <a:pt x="213" y="230"/>
                    <a:pt x="213" y="230"/>
                    <a:pt x="213" y="230"/>
                  </a:cubicBezTo>
                  <a:cubicBezTo>
                    <a:pt x="160" y="283"/>
                    <a:pt x="160" y="283"/>
                    <a:pt x="160" y="283"/>
                  </a:cubicBezTo>
                  <a:cubicBezTo>
                    <a:pt x="187" y="296"/>
                    <a:pt x="201" y="304"/>
                    <a:pt x="203" y="305"/>
                  </a:cubicBezTo>
                  <a:cubicBezTo>
                    <a:pt x="188" y="329"/>
                    <a:pt x="174" y="348"/>
                    <a:pt x="162" y="363"/>
                  </a:cubicBezTo>
                  <a:cubicBezTo>
                    <a:pt x="160" y="364"/>
                    <a:pt x="155" y="361"/>
                    <a:pt x="145" y="353"/>
                  </a:cubicBezTo>
                  <a:cubicBezTo>
                    <a:pt x="131" y="344"/>
                    <a:pt x="120" y="336"/>
                    <a:pt x="112" y="330"/>
                  </a:cubicBezTo>
                  <a:cubicBezTo>
                    <a:pt x="100" y="342"/>
                    <a:pt x="100" y="342"/>
                    <a:pt x="100" y="342"/>
                  </a:cubicBezTo>
                  <a:cubicBezTo>
                    <a:pt x="105" y="365"/>
                    <a:pt x="110" y="396"/>
                    <a:pt x="115" y="436"/>
                  </a:cubicBezTo>
                  <a:cubicBezTo>
                    <a:pt x="237" y="315"/>
                    <a:pt x="237" y="315"/>
                    <a:pt x="237" y="315"/>
                  </a:cubicBezTo>
                  <a:cubicBezTo>
                    <a:pt x="201" y="279"/>
                    <a:pt x="201" y="279"/>
                    <a:pt x="201" y="279"/>
                  </a:cubicBezTo>
                  <a:cubicBezTo>
                    <a:pt x="227" y="254"/>
                    <a:pt x="227" y="254"/>
                    <a:pt x="227" y="254"/>
                  </a:cubicBezTo>
                  <a:cubicBezTo>
                    <a:pt x="215" y="208"/>
                    <a:pt x="197" y="164"/>
                    <a:pt x="172" y="121"/>
                  </a:cubicBezTo>
                  <a:cubicBezTo>
                    <a:pt x="178" y="117"/>
                    <a:pt x="185" y="113"/>
                    <a:pt x="193" y="107"/>
                  </a:cubicBezTo>
                  <a:cubicBezTo>
                    <a:pt x="228" y="83"/>
                    <a:pt x="244" y="74"/>
                    <a:pt x="242" y="78"/>
                  </a:cubicBezTo>
                  <a:cubicBezTo>
                    <a:pt x="247" y="80"/>
                    <a:pt x="249" y="86"/>
                    <a:pt x="249" y="95"/>
                  </a:cubicBezTo>
                  <a:cubicBezTo>
                    <a:pt x="251" y="100"/>
                    <a:pt x="252" y="103"/>
                    <a:pt x="252" y="106"/>
                  </a:cubicBezTo>
                  <a:cubicBezTo>
                    <a:pt x="358" y="0"/>
                    <a:pt x="358" y="0"/>
                    <a:pt x="358" y="0"/>
                  </a:cubicBezTo>
                  <a:cubicBezTo>
                    <a:pt x="401" y="43"/>
                    <a:pt x="401" y="43"/>
                    <a:pt x="401" y="43"/>
                  </a:cubicBezTo>
                  <a:cubicBezTo>
                    <a:pt x="343" y="101"/>
                    <a:pt x="343" y="101"/>
                    <a:pt x="343" y="101"/>
                  </a:cubicBezTo>
                  <a:cubicBezTo>
                    <a:pt x="363" y="105"/>
                    <a:pt x="378" y="111"/>
                    <a:pt x="389" y="119"/>
                  </a:cubicBezTo>
                  <a:cubicBezTo>
                    <a:pt x="390" y="121"/>
                    <a:pt x="385" y="128"/>
                    <a:pt x="373" y="142"/>
                  </a:cubicBezTo>
                  <a:cubicBezTo>
                    <a:pt x="362" y="157"/>
                    <a:pt x="353" y="170"/>
                    <a:pt x="346" y="179"/>
                  </a:cubicBezTo>
                  <a:cubicBezTo>
                    <a:pt x="335" y="172"/>
                    <a:pt x="316" y="163"/>
                    <a:pt x="291" y="152"/>
                  </a:cubicBezTo>
                  <a:cubicBezTo>
                    <a:pt x="274" y="169"/>
                    <a:pt x="274" y="169"/>
                    <a:pt x="274" y="169"/>
                  </a:cubicBezTo>
                  <a:cubicBezTo>
                    <a:pt x="282" y="190"/>
                    <a:pt x="289" y="212"/>
                    <a:pt x="295" y="234"/>
                  </a:cubicBezTo>
                  <a:cubicBezTo>
                    <a:pt x="288" y="236"/>
                    <a:pt x="281" y="239"/>
                    <a:pt x="273" y="242"/>
                  </a:cubicBezTo>
                  <a:cubicBezTo>
                    <a:pt x="291" y="261"/>
                    <a:pt x="291" y="261"/>
                    <a:pt x="291" y="261"/>
                  </a:cubicBezTo>
                  <a:cubicBezTo>
                    <a:pt x="419" y="133"/>
                    <a:pt x="419" y="133"/>
                    <a:pt x="419" y="133"/>
                  </a:cubicBezTo>
                  <a:cubicBezTo>
                    <a:pt x="460" y="174"/>
                    <a:pt x="460" y="174"/>
                    <a:pt x="460" y="174"/>
                  </a:cubicBezTo>
                  <a:cubicBezTo>
                    <a:pt x="332" y="302"/>
                    <a:pt x="332" y="302"/>
                    <a:pt x="332" y="302"/>
                  </a:cubicBezTo>
                  <a:cubicBezTo>
                    <a:pt x="358" y="327"/>
                    <a:pt x="358" y="327"/>
                    <a:pt x="358" y="327"/>
                  </a:cubicBezTo>
                  <a:cubicBezTo>
                    <a:pt x="528" y="157"/>
                    <a:pt x="528" y="157"/>
                    <a:pt x="528" y="157"/>
                  </a:cubicBezTo>
                  <a:cubicBezTo>
                    <a:pt x="571" y="200"/>
                    <a:pt x="571" y="200"/>
                    <a:pt x="571" y="200"/>
                  </a:cubicBezTo>
                  <a:cubicBezTo>
                    <a:pt x="479" y="292"/>
                    <a:pt x="479" y="292"/>
                    <a:pt x="479" y="292"/>
                  </a:cubicBezTo>
                  <a:cubicBezTo>
                    <a:pt x="506" y="319"/>
                    <a:pt x="506" y="319"/>
                    <a:pt x="506" y="319"/>
                  </a:cubicBezTo>
                  <a:cubicBezTo>
                    <a:pt x="578" y="248"/>
                    <a:pt x="578" y="248"/>
                    <a:pt x="578" y="248"/>
                  </a:cubicBezTo>
                  <a:cubicBezTo>
                    <a:pt x="620" y="290"/>
                    <a:pt x="620" y="290"/>
                    <a:pt x="620" y="290"/>
                  </a:cubicBezTo>
                  <a:cubicBezTo>
                    <a:pt x="550" y="360"/>
                    <a:pt x="550" y="360"/>
                    <a:pt x="550" y="360"/>
                  </a:cubicBezTo>
                  <a:cubicBezTo>
                    <a:pt x="601" y="411"/>
                    <a:pt x="601" y="411"/>
                    <a:pt x="601" y="411"/>
                  </a:cubicBezTo>
                  <a:cubicBezTo>
                    <a:pt x="621" y="428"/>
                    <a:pt x="627" y="445"/>
                    <a:pt x="620" y="461"/>
                  </a:cubicBezTo>
                  <a:cubicBezTo>
                    <a:pt x="616" y="474"/>
                    <a:pt x="595" y="500"/>
                    <a:pt x="559" y="539"/>
                  </a:cubicBezTo>
                  <a:cubicBezTo>
                    <a:pt x="542" y="527"/>
                    <a:pt x="522" y="515"/>
                    <a:pt x="499" y="503"/>
                  </a:cubicBezTo>
                  <a:cubicBezTo>
                    <a:pt x="521" y="484"/>
                    <a:pt x="532" y="471"/>
                    <a:pt x="533" y="466"/>
                  </a:cubicBezTo>
                  <a:cubicBezTo>
                    <a:pt x="536" y="461"/>
                    <a:pt x="531" y="453"/>
                    <a:pt x="520" y="442"/>
                  </a:cubicBezTo>
                  <a:cubicBezTo>
                    <a:pt x="494" y="416"/>
                    <a:pt x="494" y="416"/>
                    <a:pt x="494" y="416"/>
                  </a:cubicBezTo>
                  <a:cubicBezTo>
                    <a:pt x="398" y="512"/>
                    <a:pt x="398" y="512"/>
                    <a:pt x="398" y="512"/>
                  </a:cubicBezTo>
                  <a:cubicBezTo>
                    <a:pt x="410" y="514"/>
                    <a:pt x="427" y="517"/>
                    <a:pt x="451" y="520"/>
                  </a:cubicBezTo>
                  <a:cubicBezTo>
                    <a:pt x="459" y="524"/>
                    <a:pt x="465" y="525"/>
                    <a:pt x="470" y="525"/>
                  </a:cubicBezTo>
                  <a:cubicBezTo>
                    <a:pt x="444" y="595"/>
                    <a:pt x="444" y="595"/>
                    <a:pt x="444" y="595"/>
                  </a:cubicBezTo>
                  <a:cubicBezTo>
                    <a:pt x="411" y="589"/>
                    <a:pt x="383" y="585"/>
                    <a:pt x="359" y="581"/>
                  </a:cubicBezTo>
                  <a:cubicBezTo>
                    <a:pt x="371" y="539"/>
                    <a:pt x="371" y="539"/>
                    <a:pt x="371" y="539"/>
                  </a:cubicBezTo>
                  <a:cubicBezTo>
                    <a:pt x="275" y="634"/>
                    <a:pt x="275" y="634"/>
                    <a:pt x="275" y="634"/>
                  </a:cubicBezTo>
                  <a:cubicBezTo>
                    <a:pt x="233" y="592"/>
                    <a:pt x="233" y="592"/>
                    <a:pt x="233" y="592"/>
                  </a:cubicBezTo>
                  <a:cubicBezTo>
                    <a:pt x="450" y="375"/>
                    <a:pt x="450" y="375"/>
                    <a:pt x="450" y="375"/>
                  </a:cubicBezTo>
                  <a:cubicBezTo>
                    <a:pt x="423" y="348"/>
                    <a:pt x="423" y="348"/>
                    <a:pt x="423" y="348"/>
                  </a:cubicBezTo>
                  <a:cubicBezTo>
                    <a:pt x="182" y="588"/>
                    <a:pt x="182" y="588"/>
                    <a:pt x="182" y="588"/>
                  </a:cubicBezTo>
                  <a:cubicBezTo>
                    <a:pt x="139" y="545"/>
                    <a:pt x="139" y="545"/>
                    <a:pt x="139" y="545"/>
                  </a:cubicBezTo>
                  <a:cubicBezTo>
                    <a:pt x="303" y="382"/>
                    <a:pt x="303" y="382"/>
                    <a:pt x="303" y="382"/>
                  </a:cubicBezTo>
                  <a:cubicBezTo>
                    <a:pt x="278" y="356"/>
                    <a:pt x="278" y="356"/>
                    <a:pt x="278" y="356"/>
                  </a:cubicBezTo>
                  <a:cubicBezTo>
                    <a:pt x="153" y="481"/>
                    <a:pt x="153" y="481"/>
                    <a:pt x="153" y="481"/>
                  </a:cubicBezTo>
                  <a:cubicBezTo>
                    <a:pt x="117" y="445"/>
                    <a:pt x="117" y="445"/>
                    <a:pt x="117" y="445"/>
                  </a:cubicBezTo>
                  <a:cubicBezTo>
                    <a:pt x="106" y="447"/>
                    <a:pt x="86" y="453"/>
                    <a:pt x="59" y="462"/>
                  </a:cubicBezTo>
                  <a:cubicBezTo>
                    <a:pt x="42" y="469"/>
                    <a:pt x="42" y="469"/>
                    <a:pt x="42" y="469"/>
                  </a:cubicBezTo>
                  <a:cubicBezTo>
                    <a:pt x="39" y="408"/>
                    <a:pt x="25" y="350"/>
                    <a:pt x="0" y="293"/>
                  </a:cubicBezTo>
                  <a:cubicBezTo>
                    <a:pt x="49" y="255"/>
                    <a:pt x="75" y="238"/>
                    <a:pt x="78" y="242"/>
                  </a:cubicBezTo>
                  <a:cubicBezTo>
                    <a:pt x="82" y="245"/>
                    <a:pt x="83" y="256"/>
                    <a:pt x="83" y="274"/>
                  </a:cubicBezTo>
                  <a:lnTo>
                    <a:pt x="170" y="18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37" name="Freeform 33"/>
            <p:cNvSpPr>
              <a:spLocks noEditPoints="1"/>
            </p:cNvSpPr>
            <p:nvPr/>
          </p:nvSpPr>
          <p:spPr bwMode="auto">
            <a:xfrm>
              <a:off x="4818572" y="2366816"/>
              <a:ext cx="346351" cy="346350"/>
            </a:xfrm>
            <a:custGeom>
              <a:avLst/>
              <a:gdLst>
                <a:gd name="T0" fmla="*/ 36 w 680"/>
                <a:gd name="T1" fmla="*/ 283 h 679"/>
                <a:gd name="T2" fmla="*/ 117 w 680"/>
                <a:gd name="T3" fmla="*/ 328 h 679"/>
                <a:gd name="T4" fmla="*/ 87 w 680"/>
                <a:gd name="T5" fmla="*/ 392 h 679"/>
                <a:gd name="T6" fmla="*/ 17 w 680"/>
                <a:gd name="T7" fmla="*/ 360 h 679"/>
                <a:gd name="T8" fmla="*/ 0 w 680"/>
                <a:gd name="T9" fmla="*/ 353 h 679"/>
                <a:gd name="T10" fmla="*/ 36 w 680"/>
                <a:gd name="T11" fmla="*/ 283 h 679"/>
                <a:gd name="T12" fmla="*/ 350 w 680"/>
                <a:gd name="T13" fmla="*/ 4 h 679"/>
                <a:gd name="T14" fmla="*/ 358 w 680"/>
                <a:gd name="T15" fmla="*/ 2 h 679"/>
                <a:gd name="T16" fmla="*/ 430 w 680"/>
                <a:gd name="T17" fmla="*/ 173 h 679"/>
                <a:gd name="T18" fmla="*/ 378 w 680"/>
                <a:gd name="T19" fmla="*/ 336 h 679"/>
                <a:gd name="T20" fmla="*/ 382 w 680"/>
                <a:gd name="T21" fmla="*/ 340 h 679"/>
                <a:gd name="T22" fmla="*/ 542 w 680"/>
                <a:gd name="T23" fmla="*/ 180 h 679"/>
                <a:gd name="T24" fmla="*/ 586 w 680"/>
                <a:gd name="T25" fmla="*/ 224 h 679"/>
                <a:gd name="T26" fmla="*/ 431 w 680"/>
                <a:gd name="T27" fmla="*/ 379 h 679"/>
                <a:gd name="T28" fmla="*/ 653 w 680"/>
                <a:gd name="T29" fmla="*/ 277 h 679"/>
                <a:gd name="T30" fmla="*/ 654 w 680"/>
                <a:gd name="T31" fmla="*/ 286 h 679"/>
                <a:gd name="T32" fmla="*/ 680 w 680"/>
                <a:gd name="T33" fmla="*/ 369 h 679"/>
                <a:gd name="T34" fmla="*/ 436 w 680"/>
                <a:gd name="T35" fmla="*/ 449 h 679"/>
                <a:gd name="T36" fmla="*/ 366 w 680"/>
                <a:gd name="T37" fmla="*/ 679 h 679"/>
                <a:gd name="T38" fmla="*/ 279 w 680"/>
                <a:gd name="T39" fmla="*/ 671 h 679"/>
                <a:gd name="T40" fmla="*/ 359 w 680"/>
                <a:gd name="T41" fmla="*/ 451 h 679"/>
                <a:gd name="T42" fmla="*/ 216 w 680"/>
                <a:gd name="T43" fmla="*/ 594 h 679"/>
                <a:gd name="T44" fmla="*/ 172 w 680"/>
                <a:gd name="T45" fmla="*/ 549 h 679"/>
                <a:gd name="T46" fmla="*/ 318 w 680"/>
                <a:gd name="T47" fmla="*/ 403 h 679"/>
                <a:gd name="T48" fmla="*/ 300 w 680"/>
                <a:gd name="T49" fmla="*/ 384 h 679"/>
                <a:gd name="T50" fmla="*/ 339 w 680"/>
                <a:gd name="T51" fmla="*/ 345 h 679"/>
                <a:gd name="T52" fmla="*/ 291 w 680"/>
                <a:gd name="T53" fmla="*/ 345 h 679"/>
                <a:gd name="T54" fmla="*/ 337 w 680"/>
                <a:gd name="T55" fmla="*/ 265 h 679"/>
                <a:gd name="T56" fmla="*/ 279 w 680"/>
                <a:gd name="T57" fmla="*/ 261 h 679"/>
                <a:gd name="T58" fmla="*/ 286 w 680"/>
                <a:gd name="T59" fmla="*/ 190 h 679"/>
                <a:gd name="T60" fmla="*/ 344 w 680"/>
                <a:gd name="T61" fmla="*/ 193 h 679"/>
                <a:gd name="T62" fmla="*/ 355 w 680"/>
                <a:gd name="T63" fmla="*/ 193 h 679"/>
                <a:gd name="T64" fmla="*/ 329 w 680"/>
                <a:gd name="T65" fmla="*/ 110 h 679"/>
                <a:gd name="T66" fmla="*/ 256 w 680"/>
                <a:gd name="T67" fmla="*/ 183 h 679"/>
                <a:gd name="T68" fmla="*/ 264 w 680"/>
                <a:gd name="T69" fmla="*/ 287 h 679"/>
                <a:gd name="T70" fmla="*/ 218 w 680"/>
                <a:gd name="T71" fmla="*/ 299 h 679"/>
                <a:gd name="T72" fmla="*/ 298 w 680"/>
                <a:gd name="T73" fmla="*/ 379 h 679"/>
                <a:gd name="T74" fmla="*/ 243 w 680"/>
                <a:gd name="T75" fmla="*/ 433 h 679"/>
                <a:gd name="T76" fmla="*/ 196 w 680"/>
                <a:gd name="T77" fmla="*/ 386 h 679"/>
                <a:gd name="T78" fmla="*/ 184 w 680"/>
                <a:gd name="T79" fmla="*/ 490 h 679"/>
                <a:gd name="T80" fmla="*/ 179 w 680"/>
                <a:gd name="T81" fmla="*/ 498 h 679"/>
                <a:gd name="T82" fmla="*/ 95 w 680"/>
                <a:gd name="T83" fmla="*/ 479 h 679"/>
                <a:gd name="T84" fmla="*/ 145 w 680"/>
                <a:gd name="T85" fmla="*/ 331 h 679"/>
                <a:gd name="T86" fmla="*/ 37 w 680"/>
                <a:gd name="T87" fmla="*/ 223 h 679"/>
                <a:gd name="T88" fmla="*/ 87 w 680"/>
                <a:gd name="T89" fmla="*/ 174 h 679"/>
                <a:gd name="T90" fmla="*/ 99 w 680"/>
                <a:gd name="T91" fmla="*/ 169 h 679"/>
                <a:gd name="T92" fmla="*/ 106 w 680"/>
                <a:gd name="T93" fmla="*/ 176 h 679"/>
                <a:gd name="T94" fmla="*/ 128 w 680"/>
                <a:gd name="T95" fmla="*/ 208 h 679"/>
                <a:gd name="T96" fmla="*/ 198 w 680"/>
                <a:gd name="T97" fmla="*/ 278 h 679"/>
                <a:gd name="T98" fmla="*/ 158 w 680"/>
                <a:gd name="T99" fmla="*/ 109 h 679"/>
                <a:gd name="T100" fmla="*/ 157 w 680"/>
                <a:gd name="T101" fmla="*/ 104 h 679"/>
                <a:gd name="T102" fmla="*/ 153 w 680"/>
                <a:gd name="T103" fmla="*/ 91 h 679"/>
                <a:gd name="T104" fmla="*/ 227 w 680"/>
                <a:gd name="T105" fmla="*/ 48 h 679"/>
                <a:gd name="T106" fmla="*/ 235 w 680"/>
                <a:gd name="T107" fmla="*/ 53 h 679"/>
                <a:gd name="T108" fmla="*/ 239 w 680"/>
                <a:gd name="T109" fmla="*/ 94 h 679"/>
                <a:gd name="T110" fmla="*/ 240 w 680"/>
                <a:gd name="T111" fmla="*/ 113 h 679"/>
                <a:gd name="T112" fmla="*/ 350 w 680"/>
                <a:gd name="T113" fmla="*/ 4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0" h="679">
                  <a:moveTo>
                    <a:pt x="36" y="283"/>
                  </a:moveTo>
                  <a:cubicBezTo>
                    <a:pt x="117" y="328"/>
                    <a:pt x="117" y="328"/>
                    <a:pt x="117" y="328"/>
                  </a:cubicBezTo>
                  <a:cubicBezTo>
                    <a:pt x="87" y="392"/>
                    <a:pt x="87" y="392"/>
                    <a:pt x="87" y="392"/>
                  </a:cubicBezTo>
                  <a:cubicBezTo>
                    <a:pt x="65" y="380"/>
                    <a:pt x="42" y="369"/>
                    <a:pt x="17" y="360"/>
                  </a:cubicBezTo>
                  <a:cubicBezTo>
                    <a:pt x="6" y="356"/>
                    <a:pt x="1" y="354"/>
                    <a:pt x="0" y="353"/>
                  </a:cubicBezTo>
                  <a:lnTo>
                    <a:pt x="36" y="283"/>
                  </a:lnTo>
                  <a:close/>
                  <a:moveTo>
                    <a:pt x="350" y="4"/>
                  </a:moveTo>
                  <a:cubicBezTo>
                    <a:pt x="353" y="0"/>
                    <a:pt x="356" y="0"/>
                    <a:pt x="358" y="2"/>
                  </a:cubicBezTo>
                  <a:cubicBezTo>
                    <a:pt x="408" y="64"/>
                    <a:pt x="432" y="121"/>
                    <a:pt x="430" y="173"/>
                  </a:cubicBezTo>
                  <a:cubicBezTo>
                    <a:pt x="431" y="220"/>
                    <a:pt x="413" y="274"/>
                    <a:pt x="378" y="336"/>
                  </a:cubicBezTo>
                  <a:cubicBezTo>
                    <a:pt x="382" y="340"/>
                    <a:pt x="382" y="340"/>
                    <a:pt x="382" y="340"/>
                  </a:cubicBezTo>
                  <a:cubicBezTo>
                    <a:pt x="542" y="180"/>
                    <a:pt x="542" y="180"/>
                    <a:pt x="542" y="180"/>
                  </a:cubicBezTo>
                  <a:cubicBezTo>
                    <a:pt x="586" y="224"/>
                    <a:pt x="586" y="224"/>
                    <a:pt x="586" y="224"/>
                  </a:cubicBezTo>
                  <a:cubicBezTo>
                    <a:pt x="431" y="379"/>
                    <a:pt x="431" y="379"/>
                    <a:pt x="431" y="379"/>
                  </a:cubicBezTo>
                  <a:cubicBezTo>
                    <a:pt x="501" y="391"/>
                    <a:pt x="575" y="357"/>
                    <a:pt x="653" y="277"/>
                  </a:cubicBezTo>
                  <a:cubicBezTo>
                    <a:pt x="654" y="286"/>
                    <a:pt x="654" y="286"/>
                    <a:pt x="654" y="286"/>
                  </a:cubicBezTo>
                  <a:cubicBezTo>
                    <a:pt x="660" y="316"/>
                    <a:pt x="669" y="344"/>
                    <a:pt x="680" y="369"/>
                  </a:cubicBezTo>
                  <a:cubicBezTo>
                    <a:pt x="594" y="431"/>
                    <a:pt x="512" y="457"/>
                    <a:pt x="436" y="449"/>
                  </a:cubicBezTo>
                  <a:cubicBezTo>
                    <a:pt x="454" y="515"/>
                    <a:pt x="431" y="592"/>
                    <a:pt x="366" y="679"/>
                  </a:cubicBezTo>
                  <a:cubicBezTo>
                    <a:pt x="341" y="668"/>
                    <a:pt x="312" y="665"/>
                    <a:pt x="279" y="671"/>
                  </a:cubicBezTo>
                  <a:cubicBezTo>
                    <a:pt x="353" y="581"/>
                    <a:pt x="380" y="508"/>
                    <a:pt x="359" y="451"/>
                  </a:cubicBezTo>
                  <a:cubicBezTo>
                    <a:pt x="216" y="594"/>
                    <a:pt x="216" y="594"/>
                    <a:pt x="216" y="594"/>
                  </a:cubicBezTo>
                  <a:cubicBezTo>
                    <a:pt x="172" y="549"/>
                    <a:pt x="172" y="549"/>
                    <a:pt x="172" y="549"/>
                  </a:cubicBezTo>
                  <a:cubicBezTo>
                    <a:pt x="318" y="403"/>
                    <a:pt x="318" y="403"/>
                    <a:pt x="318" y="403"/>
                  </a:cubicBezTo>
                  <a:cubicBezTo>
                    <a:pt x="300" y="384"/>
                    <a:pt x="300" y="384"/>
                    <a:pt x="300" y="384"/>
                  </a:cubicBezTo>
                  <a:cubicBezTo>
                    <a:pt x="339" y="345"/>
                    <a:pt x="339" y="345"/>
                    <a:pt x="339" y="345"/>
                  </a:cubicBezTo>
                  <a:cubicBezTo>
                    <a:pt x="324" y="342"/>
                    <a:pt x="308" y="342"/>
                    <a:pt x="291" y="345"/>
                  </a:cubicBezTo>
                  <a:cubicBezTo>
                    <a:pt x="309" y="320"/>
                    <a:pt x="325" y="293"/>
                    <a:pt x="337" y="265"/>
                  </a:cubicBezTo>
                  <a:cubicBezTo>
                    <a:pt x="332" y="259"/>
                    <a:pt x="312" y="258"/>
                    <a:pt x="279" y="261"/>
                  </a:cubicBezTo>
                  <a:cubicBezTo>
                    <a:pt x="286" y="190"/>
                    <a:pt x="286" y="190"/>
                    <a:pt x="286" y="190"/>
                  </a:cubicBezTo>
                  <a:cubicBezTo>
                    <a:pt x="298" y="190"/>
                    <a:pt x="317" y="191"/>
                    <a:pt x="344" y="193"/>
                  </a:cubicBezTo>
                  <a:cubicBezTo>
                    <a:pt x="326" y="191"/>
                    <a:pt x="329" y="191"/>
                    <a:pt x="355" y="193"/>
                  </a:cubicBezTo>
                  <a:cubicBezTo>
                    <a:pt x="356" y="163"/>
                    <a:pt x="347" y="135"/>
                    <a:pt x="329" y="110"/>
                  </a:cubicBezTo>
                  <a:cubicBezTo>
                    <a:pt x="256" y="183"/>
                    <a:pt x="256" y="183"/>
                    <a:pt x="256" y="183"/>
                  </a:cubicBezTo>
                  <a:cubicBezTo>
                    <a:pt x="262" y="217"/>
                    <a:pt x="265" y="252"/>
                    <a:pt x="264" y="287"/>
                  </a:cubicBezTo>
                  <a:cubicBezTo>
                    <a:pt x="246" y="291"/>
                    <a:pt x="230" y="295"/>
                    <a:pt x="218" y="299"/>
                  </a:cubicBezTo>
                  <a:cubicBezTo>
                    <a:pt x="298" y="379"/>
                    <a:pt x="298" y="379"/>
                    <a:pt x="298" y="379"/>
                  </a:cubicBezTo>
                  <a:cubicBezTo>
                    <a:pt x="243" y="433"/>
                    <a:pt x="243" y="433"/>
                    <a:pt x="243" y="433"/>
                  </a:cubicBezTo>
                  <a:cubicBezTo>
                    <a:pt x="196" y="386"/>
                    <a:pt x="196" y="386"/>
                    <a:pt x="196" y="386"/>
                  </a:cubicBezTo>
                  <a:cubicBezTo>
                    <a:pt x="190" y="439"/>
                    <a:pt x="186" y="474"/>
                    <a:pt x="184" y="490"/>
                  </a:cubicBezTo>
                  <a:cubicBezTo>
                    <a:pt x="185" y="495"/>
                    <a:pt x="183" y="498"/>
                    <a:pt x="179" y="498"/>
                  </a:cubicBezTo>
                  <a:cubicBezTo>
                    <a:pt x="161" y="495"/>
                    <a:pt x="134" y="488"/>
                    <a:pt x="95" y="479"/>
                  </a:cubicBezTo>
                  <a:cubicBezTo>
                    <a:pt x="121" y="433"/>
                    <a:pt x="138" y="383"/>
                    <a:pt x="145" y="331"/>
                  </a:cubicBezTo>
                  <a:cubicBezTo>
                    <a:pt x="37" y="223"/>
                    <a:pt x="37" y="223"/>
                    <a:pt x="37" y="223"/>
                  </a:cubicBezTo>
                  <a:cubicBezTo>
                    <a:pt x="67" y="194"/>
                    <a:pt x="83" y="177"/>
                    <a:pt x="87" y="174"/>
                  </a:cubicBezTo>
                  <a:cubicBezTo>
                    <a:pt x="93" y="168"/>
                    <a:pt x="96" y="167"/>
                    <a:pt x="99" y="169"/>
                  </a:cubicBezTo>
                  <a:cubicBezTo>
                    <a:pt x="101" y="169"/>
                    <a:pt x="103" y="171"/>
                    <a:pt x="106" y="176"/>
                  </a:cubicBezTo>
                  <a:cubicBezTo>
                    <a:pt x="111" y="188"/>
                    <a:pt x="119" y="199"/>
                    <a:pt x="128" y="208"/>
                  </a:cubicBezTo>
                  <a:cubicBezTo>
                    <a:pt x="198" y="278"/>
                    <a:pt x="198" y="278"/>
                    <a:pt x="198" y="278"/>
                  </a:cubicBezTo>
                  <a:cubicBezTo>
                    <a:pt x="199" y="225"/>
                    <a:pt x="186" y="169"/>
                    <a:pt x="158" y="109"/>
                  </a:cubicBezTo>
                  <a:cubicBezTo>
                    <a:pt x="157" y="108"/>
                    <a:pt x="157" y="107"/>
                    <a:pt x="157" y="104"/>
                  </a:cubicBezTo>
                  <a:cubicBezTo>
                    <a:pt x="152" y="97"/>
                    <a:pt x="151" y="93"/>
                    <a:pt x="153" y="91"/>
                  </a:cubicBezTo>
                  <a:cubicBezTo>
                    <a:pt x="171" y="78"/>
                    <a:pt x="195" y="64"/>
                    <a:pt x="227" y="48"/>
                  </a:cubicBezTo>
                  <a:cubicBezTo>
                    <a:pt x="231" y="48"/>
                    <a:pt x="234" y="50"/>
                    <a:pt x="235" y="53"/>
                  </a:cubicBezTo>
                  <a:cubicBezTo>
                    <a:pt x="235" y="62"/>
                    <a:pt x="236" y="76"/>
                    <a:pt x="239" y="94"/>
                  </a:cubicBezTo>
                  <a:cubicBezTo>
                    <a:pt x="240" y="102"/>
                    <a:pt x="240" y="108"/>
                    <a:pt x="240" y="113"/>
                  </a:cubicBezTo>
                  <a:lnTo>
                    <a:pt x="350"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38" name="Freeform 34"/>
            <p:cNvSpPr>
              <a:spLocks noEditPoints="1"/>
            </p:cNvSpPr>
            <p:nvPr/>
          </p:nvSpPr>
          <p:spPr bwMode="auto">
            <a:xfrm>
              <a:off x="3693433" y="3205663"/>
              <a:ext cx="244247" cy="232235"/>
            </a:xfrm>
            <a:custGeom>
              <a:avLst/>
              <a:gdLst>
                <a:gd name="T0" fmla="*/ 0 w 477"/>
                <a:gd name="T1" fmla="*/ 323 h 458"/>
                <a:gd name="T2" fmla="*/ 12 w 477"/>
                <a:gd name="T3" fmla="*/ 264 h 458"/>
                <a:gd name="T4" fmla="*/ 62 w 477"/>
                <a:gd name="T5" fmla="*/ 274 h 458"/>
                <a:gd name="T6" fmla="*/ 116 w 477"/>
                <a:gd name="T7" fmla="*/ 242 h 458"/>
                <a:gd name="T8" fmla="*/ 172 w 477"/>
                <a:gd name="T9" fmla="*/ 164 h 458"/>
                <a:gd name="T10" fmla="*/ 119 w 477"/>
                <a:gd name="T11" fmla="*/ 227 h 458"/>
                <a:gd name="T12" fmla="*/ 83 w 477"/>
                <a:gd name="T13" fmla="*/ 150 h 458"/>
                <a:gd name="T14" fmla="*/ 41 w 477"/>
                <a:gd name="T15" fmla="*/ 94 h 458"/>
                <a:gd name="T16" fmla="*/ 61 w 477"/>
                <a:gd name="T17" fmla="*/ 79 h 458"/>
                <a:gd name="T18" fmla="*/ 94 w 477"/>
                <a:gd name="T19" fmla="*/ 87 h 458"/>
                <a:gd name="T20" fmla="*/ 156 w 477"/>
                <a:gd name="T21" fmla="*/ 21 h 458"/>
                <a:gd name="T22" fmla="*/ 183 w 477"/>
                <a:gd name="T23" fmla="*/ 102 h 458"/>
                <a:gd name="T24" fmla="*/ 252 w 477"/>
                <a:gd name="T25" fmla="*/ 9 h 458"/>
                <a:gd name="T26" fmla="*/ 279 w 477"/>
                <a:gd name="T27" fmla="*/ 72 h 458"/>
                <a:gd name="T28" fmla="*/ 338 w 477"/>
                <a:gd name="T29" fmla="*/ 32 h 458"/>
                <a:gd name="T30" fmla="*/ 446 w 477"/>
                <a:gd name="T31" fmla="*/ 102 h 458"/>
                <a:gd name="T32" fmla="*/ 466 w 477"/>
                <a:gd name="T33" fmla="*/ 203 h 458"/>
                <a:gd name="T34" fmla="*/ 413 w 477"/>
                <a:gd name="T35" fmla="*/ 169 h 458"/>
                <a:gd name="T36" fmla="*/ 318 w 477"/>
                <a:gd name="T37" fmla="*/ 142 h 458"/>
                <a:gd name="T38" fmla="*/ 353 w 477"/>
                <a:gd name="T39" fmla="*/ 191 h 458"/>
                <a:gd name="T40" fmla="*/ 393 w 477"/>
                <a:gd name="T41" fmla="*/ 246 h 458"/>
                <a:gd name="T42" fmla="*/ 304 w 477"/>
                <a:gd name="T43" fmla="*/ 222 h 458"/>
                <a:gd name="T44" fmla="*/ 270 w 477"/>
                <a:gd name="T45" fmla="*/ 270 h 458"/>
                <a:gd name="T46" fmla="*/ 439 w 477"/>
                <a:gd name="T47" fmla="*/ 342 h 458"/>
                <a:gd name="T48" fmla="*/ 288 w 477"/>
                <a:gd name="T49" fmla="*/ 374 h 458"/>
                <a:gd name="T50" fmla="*/ 309 w 477"/>
                <a:gd name="T51" fmla="*/ 438 h 458"/>
                <a:gd name="T52" fmla="*/ 298 w 477"/>
                <a:gd name="T53" fmla="*/ 447 h 458"/>
                <a:gd name="T54" fmla="*/ 240 w 477"/>
                <a:gd name="T55" fmla="*/ 448 h 458"/>
                <a:gd name="T56" fmla="*/ 149 w 477"/>
                <a:gd name="T57" fmla="*/ 349 h 458"/>
                <a:gd name="T58" fmla="*/ 204 w 477"/>
                <a:gd name="T59" fmla="*/ 402 h 458"/>
                <a:gd name="T60" fmla="*/ 25 w 477"/>
                <a:gd name="T61" fmla="*/ 398 h 458"/>
                <a:gd name="T62" fmla="*/ 44 w 477"/>
                <a:gd name="T63" fmla="*/ 344 h 458"/>
                <a:gd name="T64" fmla="*/ 96 w 477"/>
                <a:gd name="T65" fmla="*/ 340 h 458"/>
                <a:gd name="T66" fmla="*/ 268 w 477"/>
                <a:gd name="T67" fmla="*/ 133 h 458"/>
                <a:gd name="T68" fmla="*/ 206 w 477"/>
                <a:gd name="T69" fmla="*/ 266 h 458"/>
                <a:gd name="T70" fmla="*/ 159 w 477"/>
                <a:gd name="T71" fmla="*/ 292 h 458"/>
                <a:gd name="T72" fmla="*/ 219 w 477"/>
                <a:gd name="T73" fmla="*/ 266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7" h="458">
                  <a:moveTo>
                    <a:pt x="96" y="340"/>
                  </a:moveTo>
                  <a:cubicBezTo>
                    <a:pt x="0" y="323"/>
                    <a:pt x="0" y="323"/>
                    <a:pt x="0" y="323"/>
                  </a:cubicBezTo>
                  <a:cubicBezTo>
                    <a:pt x="5" y="296"/>
                    <a:pt x="8" y="280"/>
                    <a:pt x="8" y="276"/>
                  </a:cubicBezTo>
                  <a:cubicBezTo>
                    <a:pt x="9" y="270"/>
                    <a:pt x="11" y="266"/>
                    <a:pt x="12" y="264"/>
                  </a:cubicBezTo>
                  <a:cubicBezTo>
                    <a:pt x="14" y="261"/>
                    <a:pt x="19" y="262"/>
                    <a:pt x="26" y="264"/>
                  </a:cubicBezTo>
                  <a:cubicBezTo>
                    <a:pt x="38" y="269"/>
                    <a:pt x="50" y="272"/>
                    <a:pt x="62" y="274"/>
                  </a:cubicBezTo>
                  <a:cubicBezTo>
                    <a:pt x="109" y="283"/>
                    <a:pt x="109" y="283"/>
                    <a:pt x="109" y="283"/>
                  </a:cubicBezTo>
                  <a:cubicBezTo>
                    <a:pt x="116" y="242"/>
                    <a:pt x="116" y="242"/>
                    <a:pt x="116" y="242"/>
                  </a:cubicBezTo>
                  <a:cubicBezTo>
                    <a:pt x="157" y="249"/>
                    <a:pt x="157" y="249"/>
                    <a:pt x="157" y="249"/>
                  </a:cubicBezTo>
                  <a:cubicBezTo>
                    <a:pt x="172" y="164"/>
                    <a:pt x="172" y="164"/>
                    <a:pt x="172" y="164"/>
                  </a:cubicBezTo>
                  <a:cubicBezTo>
                    <a:pt x="131" y="156"/>
                    <a:pt x="131" y="156"/>
                    <a:pt x="131" y="156"/>
                  </a:cubicBezTo>
                  <a:cubicBezTo>
                    <a:pt x="119" y="227"/>
                    <a:pt x="119" y="227"/>
                    <a:pt x="119" y="227"/>
                  </a:cubicBezTo>
                  <a:cubicBezTo>
                    <a:pt x="70" y="218"/>
                    <a:pt x="70" y="218"/>
                    <a:pt x="70" y="218"/>
                  </a:cubicBezTo>
                  <a:cubicBezTo>
                    <a:pt x="83" y="150"/>
                    <a:pt x="83" y="150"/>
                    <a:pt x="83" y="150"/>
                  </a:cubicBezTo>
                  <a:cubicBezTo>
                    <a:pt x="33" y="141"/>
                    <a:pt x="33" y="141"/>
                    <a:pt x="33" y="141"/>
                  </a:cubicBezTo>
                  <a:cubicBezTo>
                    <a:pt x="37" y="116"/>
                    <a:pt x="40" y="100"/>
                    <a:pt x="41" y="94"/>
                  </a:cubicBezTo>
                  <a:cubicBezTo>
                    <a:pt x="42" y="87"/>
                    <a:pt x="44" y="82"/>
                    <a:pt x="45" y="80"/>
                  </a:cubicBezTo>
                  <a:cubicBezTo>
                    <a:pt x="47" y="76"/>
                    <a:pt x="53" y="76"/>
                    <a:pt x="61" y="79"/>
                  </a:cubicBezTo>
                  <a:cubicBezTo>
                    <a:pt x="69" y="81"/>
                    <a:pt x="77" y="84"/>
                    <a:pt x="85" y="85"/>
                  </a:cubicBezTo>
                  <a:cubicBezTo>
                    <a:pt x="94" y="87"/>
                    <a:pt x="94" y="87"/>
                    <a:pt x="94" y="87"/>
                  </a:cubicBezTo>
                  <a:cubicBezTo>
                    <a:pt x="107" y="12"/>
                    <a:pt x="107" y="12"/>
                    <a:pt x="107" y="12"/>
                  </a:cubicBezTo>
                  <a:cubicBezTo>
                    <a:pt x="156" y="21"/>
                    <a:pt x="156" y="21"/>
                    <a:pt x="156" y="21"/>
                  </a:cubicBezTo>
                  <a:cubicBezTo>
                    <a:pt x="142" y="95"/>
                    <a:pt x="142" y="95"/>
                    <a:pt x="142" y="95"/>
                  </a:cubicBezTo>
                  <a:cubicBezTo>
                    <a:pt x="183" y="102"/>
                    <a:pt x="183" y="102"/>
                    <a:pt x="183" y="102"/>
                  </a:cubicBezTo>
                  <a:cubicBezTo>
                    <a:pt x="202" y="0"/>
                    <a:pt x="202" y="0"/>
                    <a:pt x="202" y="0"/>
                  </a:cubicBezTo>
                  <a:cubicBezTo>
                    <a:pt x="252" y="9"/>
                    <a:pt x="252" y="9"/>
                    <a:pt x="252" y="9"/>
                  </a:cubicBezTo>
                  <a:cubicBezTo>
                    <a:pt x="242" y="65"/>
                    <a:pt x="242" y="65"/>
                    <a:pt x="242" y="65"/>
                  </a:cubicBezTo>
                  <a:cubicBezTo>
                    <a:pt x="279" y="72"/>
                    <a:pt x="279" y="72"/>
                    <a:pt x="279" y="72"/>
                  </a:cubicBezTo>
                  <a:cubicBezTo>
                    <a:pt x="287" y="23"/>
                    <a:pt x="287" y="23"/>
                    <a:pt x="287" y="23"/>
                  </a:cubicBezTo>
                  <a:cubicBezTo>
                    <a:pt x="338" y="32"/>
                    <a:pt x="338" y="32"/>
                    <a:pt x="338" y="32"/>
                  </a:cubicBezTo>
                  <a:cubicBezTo>
                    <a:pt x="329" y="81"/>
                    <a:pt x="329" y="81"/>
                    <a:pt x="329" y="81"/>
                  </a:cubicBezTo>
                  <a:cubicBezTo>
                    <a:pt x="446" y="102"/>
                    <a:pt x="446" y="102"/>
                    <a:pt x="446" y="102"/>
                  </a:cubicBezTo>
                  <a:cubicBezTo>
                    <a:pt x="462" y="105"/>
                    <a:pt x="471" y="113"/>
                    <a:pt x="474" y="128"/>
                  </a:cubicBezTo>
                  <a:cubicBezTo>
                    <a:pt x="477" y="141"/>
                    <a:pt x="474" y="166"/>
                    <a:pt x="466" y="203"/>
                  </a:cubicBezTo>
                  <a:cubicBezTo>
                    <a:pt x="439" y="205"/>
                    <a:pt x="419" y="207"/>
                    <a:pt x="407" y="212"/>
                  </a:cubicBezTo>
                  <a:cubicBezTo>
                    <a:pt x="413" y="187"/>
                    <a:pt x="415" y="173"/>
                    <a:pt x="413" y="169"/>
                  </a:cubicBezTo>
                  <a:cubicBezTo>
                    <a:pt x="413" y="162"/>
                    <a:pt x="408" y="158"/>
                    <a:pt x="400" y="157"/>
                  </a:cubicBezTo>
                  <a:cubicBezTo>
                    <a:pt x="318" y="142"/>
                    <a:pt x="318" y="142"/>
                    <a:pt x="318" y="142"/>
                  </a:cubicBezTo>
                  <a:cubicBezTo>
                    <a:pt x="307" y="203"/>
                    <a:pt x="307" y="203"/>
                    <a:pt x="307" y="203"/>
                  </a:cubicBezTo>
                  <a:cubicBezTo>
                    <a:pt x="316" y="201"/>
                    <a:pt x="332" y="197"/>
                    <a:pt x="353" y="191"/>
                  </a:cubicBezTo>
                  <a:cubicBezTo>
                    <a:pt x="366" y="186"/>
                    <a:pt x="372" y="184"/>
                    <a:pt x="374" y="185"/>
                  </a:cubicBezTo>
                  <a:cubicBezTo>
                    <a:pt x="393" y="246"/>
                    <a:pt x="393" y="246"/>
                    <a:pt x="393" y="246"/>
                  </a:cubicBezTo>
                  <a:cubicBezTo>
                    <a:pt x="364" y="254"/>
                    <a:pt x="340" y="262"/>
                    <a:pt x="322" y="267"/>
                  </a:cubicBezTo>
                  <a:cubicBezTo>
                    <a:pt x="304" y="222"/>
                    <a:pt x="304" y="222"/>
                    <a:pt x="304" y="222"/>
                  </a:cubicBezTo>
                  <a:cubicBezTo>
                    <a:pt x="294" y="274"/>
                    <a:pt x="294" y="274"/>
                    <a:pt x="294" y="274"/>
                  </a:cubicBezTo>
                  <a:cubicBezTo>
                    <a:pt x="270" y="270"/>
                    <a:pt x="270" y="270"/>
                    <a:pt x="270" y="270"/>
                  </a:cubicBezTo>
                  <a:cubicBezTo>
                    <a:pt x="280" y="313"/>
                    <a:pt x="280" y="313"/>
                    <a:pt x="280" y="313"/>
                  </a:cubicBezTo>
                  <a:cubicBezTo>
                    <a:pt x="439" y="342"/>
                    <a:pt x="439" y="342"/>
                    <a:pt x="439" y="342"/>
                  </a:cubicBezTo>
                  <a:cubicBezTo>
                    <a:pt x="429" y="400"/>
                    <a:pt x="429" y="400"/>
                    <a:pt x="429" y="400"/>
                  </a:cubicBezTo>
                  <a:cubicBezTo>
                    <a:pt x="288" y="374"/>
                    <a:pt x="288" y="374"/>
                    <a:pt x="288" y="374"/>
                  </a:cubicBezTo>
                  <a:cubicBezTo>
                    <a:pt x="290" y="381"/>
                    <a:pt x="294" y="391"/>
                    <a:pt x="298" y="405"/>
                  </a:cubicBezTo>
                  <a:cubicBezTo>
                    <a:pt x="303" y="420"/>
                    <a:pt x="307" y="431"/>
                    <a:pt x="309" y="438"/>
                  </a:cubicBezTo>
                  <a:cubicBezTo>
                    <a:pt x="310" y="440"/>
                    <a:pt x="309" y="443"/>
                    <a:pt x="306" y="445"/>
                  </a:cubicBezTo>
                  <a:cubicBezTo>
                    <a:pt x="297" y="447"/>
                    <a:pt x="294" y="448"/>
                    <a:pt x="298" y="447"/>
                  </a:cubicBezTo>
                  <a:cubicBezTo>
                    <a:pt x="271" y="452"/>
                    <a:pt x="252" y="456"/>
                    <a:pt x="240" y="458"/>
                  </a:cubicBezTo>
                  <a:cubicBezTo>
                    <a:pt x="240" y="448"/>
                    <a:pt x="240" y="448"/>
                    <a:pt x="240" y="448"/>
                  </a:cubicBezTo>
                  <a:cubicBezTo>
                    <a:pt x="240" y="419"/>
                    <a:pt x="238" y="391"/>
                    <a:pt x="232" y="364"/>
                  </a:cubicBezTo>
                  <a:cubicBezTo>
                    <a:pt x="149" y="349"/>
                    <a:pt x="149" y="349"/>
                    <a:pt x="149" y="349"/>
                  </a:cubicBezTo>
                  <a:cubicBezTo>
                    <a:pt x="144" y="377"/>
                    <a:pt x="144" y="377"/>
                    <a:pt x="144" y="377"/>
                  </a:cubicBezTo>
                  <a:cubicBezTo>
                    <a:pt x="165" y="385"/>
                    <a:pt x="186" y="393"/>
                    <a:pt x="204" y="402"/>
                  </a:cubicBezTo>
                  <a:cubicBezTo>
                    <a:pt x="192" y="421"/>
                    <a:pt x="184" y="436"/>
                    <a:pt x="179" y="447"/>
                  </a:cubicBezTo>
                  <a:cubicBezTo>
                    <a:pt x="133" y="424"/>
                    <a:pt x="82" y="408"/>
                    <a:pt x="25" y="398"/>
                  </a:cubicBezTo>
                  <a:cubicBezTo>
                    <a:pt x="29" y="387"/>
                    <a:pt x="29" y="387"/>
                    <a:pt x="29" y="387"/>
                  </a:cubicBezTo>
                  <a:cubicBezTo>
                    <a:pt x="36" y="369"/>
                    <a:pt x="41" y="355"/>
                    <a:pt x="44" y="344"/>
                  </a:cubicBezTo>
                  <a:cubicBezTo>
                    <a:pt x="60" y="348"/>
                    <a:pt x="76" y="354"/>
                    <a:pt x="93" y="360"/>
                  </a:cubicBezTo>
                  <a:lnTo>
                    <a:pt x="96" y="340"/>
                  </a:lnTo>
                  <a:close/>
                  <a:moveTo>
                    <a:pt x="244" y="267"/>
                  </a:moveTo>
                  <a:cubicBezTo>
                    <a:pt x="268" y="133"/>
                    <a:pt x="268" y="133"/>
                    <a:pt x="268" y="133"/>
                  </a:cubicBezTo>
                  <a:cubicBezTo>
                    <a:pt x="231" y="126"/>
                    <a:pt x="231" y="126"/>
                    <a:pt x="231" y="126"/>
                  </a:cubicBezTo>
                  <a:cubicBezTo>
                    <a:pt x="206" y="266"/>
                    <a:pt x="206" y="266"/>
                    <a:pt x="206" y="266"/>
                  </a:cubicBezTo>
                  <a:cubicBezTo>
                    <a:pt x="165" y="258"/>
                    <a:pt x="165" y="258"/>
                    <a:pt x="165" y="258"/>
                  </a:cubicBezTo>
                  <a:cubicBezTo>
                    <a:pt x="159" y="292"/>
                    <a:pt x="159" y="292"/>
                    <a:pt x="159" y="292"/>
                  </a:cubicBezTo>
                  <a:cubicBezTo>
                    <a:pt x="226" y="304"/>
                    <a:pt x="226" y="304"/>
                    <a:pt x="226" y="304"/>
                  </a:cubicBezTo>
                  <a:cubicBezTo>
                    <a:pt x="219" y="266"/>
                    <a:pt x="219" y="266"/>
                    <a:pt x="219" y="266"/>
                  </a:cubicBezTo>
                  <a:lnTo>
                    <a:pt x="244" y="26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39" name="Freeform 35"/>
            <p:cNvSpPr>
              <a:spLocks noEditPoints="1"/>
            </p:cNvSpPr>
            <p:nvPr/>
          </p:nvSpPr>
          <p:spPr bwMode="auto">
            <a:xfrm>
              <a:off x="3987731" y="3255714"/>
              <a:ext cx="240243" cy="246249"/>
            </a:xfrm>
            <a:custGeom>
              <a:avLst/>
              <a:gdLst>
                <a:gd name="T0" fmla="*/ 160 w 470"/>
                <a:gd name="T1" fmla="*/ 411 h 484"/>
                <a:gd name="T2" fmla="*/ 0 w 470"/>
                <a:gd name="T3" fmla="*/ 382 h 484"/>
                <a:gd name="T4" fmla="*/ 35 w 470"/>
                <a:gd name="T5" fmla="*/ 185 h 484"/>
                <a:gd name="T6" fmla="*/ 195 w 470"/>
                <a:gd name="T7" fmla="*/ 214 h 484"/>
                <a:gd name="T8" fmla="*/ 180 w 470"/>
                <a:gd name="T9" fmla="*/ 295 h 484"/>
                <a:gd name="T10" fmla="*/ 219 w 470"/>
                <a:gd name="T11" fmla="*/ 302 h 484"/>
                <a:gd name="T12" fmla="*/ 235 w 470"/>
                <a:gd name="T13" fmla="*/ 213 h 484"/>
                <a:gd name="T14" fmla="*/ 238 w 470"/>
                <a:gd name="T15" fmla="*/ 210 h 484"/>
                <a:gd name="T16" fmla="*/ 291 w 470"/>
                <a:gd name="T17" fmla="*/ 221 h 484"/>
                <a:gd name="T18" fmla="*/ 400 w 470"/>
                <a:gd name="T19" fmla="*/ 245 h 484"/>
                <a:gd name="T20" fmla="*/ 426 w 470"/>
                <a:gd name="T21" fmla="*/ 336 h 484"/>
                <a:gd name="T22" fmla="*/ 424 w 470"/>
                <a:gd name="T23" fmla="*/ 347 h 484"/>
                <a:gd name="T24" fmla="*/ 369 w 470"/>
                <a:gd name="T25" fmla="*/ 356 h 484"/>
                <a:gd name="T26" fmla="*/ 360 w 470"/>
                <a:gd name="T27" fmla="*/ 297 h 484"/>
                <a:gd name="T28" fmla="*/ 327 w 470"/>
                <a:gd name="T29" fmla="*/ 287 h 484"/>
                <a:gd name="T30" fmla="*/ 277 w 470"/>
                <a:gd name="T31" fmla="*/ 278 h 484"/>
                <a:gd name="T32" fmla="*/ 270 w 470"/>
                <a:gd name="T33" fmla="*/ 317 h 484"/>
                <a:gd name="T34" fmla="*/ 416 w 470"/>
                <a:gd name="T35" fmla="*/ 443 h 484"/>
                <a:gd name="T36" fmla="*/ 375 w 470"/>
                <a:gd name="T37" fmla="*/ 484 h 484"/>
                <a:gd name="T38" fmla="*/ 260 w 470"/>
                <a:gd name="T39" fmla="*/ 377 h 484"/>
                <a:gd name="T40" fmla="*/ 246 w 470"/>
                <a:gd name="T41" fmla="*/ 451 h 484"/>
                <a:gd name="T42" fmla="*/ 194 w 470"/>
                <a:gd name="T43" fmla="*/ 442 h 484"/>
                <a:gd name="T44" fmla="*/ 209 w 470"/>
                <a:gd name="T45" fmla="*/ 362 h 484"/>
                <a:gd name="T46" fmla="*/ 170 w 470"/>
                <a:gd name="T47" fmla="*/ 355 h 484"/>
                <a:gd name="T48" fmla="*/ 160 w 470"/>
                <a:gd name="T49" fmla="*/ 411 h 484"/>
                <a:gd name="T50" fmla="*/ 45 w 470"/>
                <a:gd name="T51" fmla="*/ 68 h 484"/>
                <a:gd name="T52" fmla="*/ 55 w 470"/>
                <a:gd name="T53" fmla="*/ 18 h 484"/>
                <a:gd name="T54" fmla="*/ 64 w 470"/>
                <a:gd name="T55" fmla="*/ 1 h 484"/>
                <a:gd name="T56" fmla="*/ 72 w 470"/>
                <a:gd name="T57" fmla="*/ 2 h 484"/>
                <a:gd name="T58" fmla="*/ 115 w 470"/>
                <a:gd name="T59" fmla="*/ 17 h 484"/>
                <a:gd name="T60" fmla="*/ 420 w 470"/>
                <a:gd name="T61" fmla="*/ 72 h 484"/>
                <a:gd name="T62" fmla="*/ 465 w 470"/>
                <a:gd name="T63" fmla="*/ 97 h 484"/>
                <a:gd name="T64" fmla="*/ 458 w 470"/>
                <a:gd name="T65" fmla="*/ 177 h 484"/>
                <a:gd name="T66" fmla="*/ 398 w 470"/>
                <a:gd name="T67" fmla="*/ 185 h 484"/>
                <a:gd name="T68" fmla="*/ 401 w 470"/>
                <a:gd name="T69" fmla="*/ 143 h 484"/>
                <a:gd name="T70" fmla="*/ 381 w 470"/>
                <a:gd name="T71" fmla="*/ 128 h 484"/>
                <a:gd name="T72" fmla="*/ 45 w 470"/>
                <a:gd name="T73" fmla="*/ 68 h 484"/>
                <a:gd name="T74" fmla="*/ 118 w 470"/>
                <a:gd name="T75" fmla="*/ 342 h 484"/>
                <a:gd name="T76" fmla="*/ 132 w 470"/>
                <a:gd name="T77" fmla="*/ 268 h 484"/>
                <a:gd name="T78" fmla="*/ 76 w 470"/>
                <a:gd name="T79" fmla="*/ 258 h 484"/>
                <a:gd name="T80" fmla="*/ 62 w 470"/>
                <a:gd name="T81" fmla="*/ 332 h 484"/>
                <a:gd name="T82" fmla="*/ 118 w 470"/>
                <a:gd name="T83" fmla="*/ 342 h 484"/>
                <a:gd name="T84" fmla="*/ 79 w 470"/>
                <a:gd name="T85" fmla="*/ 162 h 484"/>
                <a:gd name="T86" fmla="*/ 96 w 470"/>
                <a:gd name="T87" fmla="*/ 100 h 484"/>
                <a:gd name="T88" fmla="*/ 106 w 470"/>
                <a:gd name="T89" fmla="*/ 102 h 484"/>
                <a:gd name="T90" fmla="*/ 142 w 470"/>
                <a:gd name="T91" fmla="*/ 114 h 484"/>
                <a:gd name="T92" fmla="*/ 359 w 470"/>
                <a:gd name="T93" fmla="*/ 153 h 484"/>
                <a:gd name="T94" fmla="*/ 349 w 470"/>
                <a:gd name="T95" fmla="*/ 211 h 484"/>
                <a:gd name="T96" fmla="*/ 79 w 470"/>
                <a:gd name="T97" fmla="*/ 16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0" h="484">
                  <a:moveTo>
                    <a:pt x="160" y="411"/>
                  </a:moveTo>
                  <a:cubicBezTo>
                    <a:pt x="0" y="382"/>
                    <a:pt x="0" y="382"/>
                    <a:pt x="0" y="382"/>
                  </a:cubicBezTo>
                  <a:cubicBezTo>
                    <a:pt x="35" y="185"/>
                    <a:pt x="35" y="185"/>
                    <a:pt x="35" y="185"/>
                  </a:cubicBezTo>
                  <a:cubicBezTo>
                    <a:pt x="195" y="214"/>
                    <a:pt x="195" y="214"/>
                    <a:pt x="195" y="214"/>
                  </a:cubicBezTo>
                  <a:cubicBezTo>
                    <a:pt x="180" y="295"/>
                    <a:pt x="180" y="295"/>
                    <a:pt x="180" y="295"/>
                  </a:cubicBezTo>
                  <a:cubicBezTo>
                    <a:pt x="219" y="302"/>
                    <a:pt x="219" y="302"/>
                    <a:pt x="219" y="302"/>
                  </a:cubicBezTo>
                  <a:cubicBezTo>
                    <a:pt x="235" y="213"/>
                    <a:pt x="235" y="213"/>
                    <a:pt x="235" y="213"/>
                  </a:cubicBezTo>
                  <a:cubicBezTo>
                    <a:pt x="236" y="211"/>
                    <a:pt x="237" y="210"/>
                    <a:pt x="238" y="210"/>
                  </a:cubicBezTo>
                  <a:cubicBezTo>
                    <a:pt x="250" y="212"/>
                    <a:pt x="268" y="216"/>
                    <a:pt x="291" y="221"/>
                  </a:cubicBezTo>
                  <a:cubicBezTo>
                    <a:pt x="339" y="231"/>
                    <a:pt x="376" y="239"/>
                    <a:pt x="400" y="245"/>
                  </a:cubicBezTo>
                  <a:cubicBezTo>
                    <a:pt x="432" y="247"/>
                    <a:pt x="440" y="277"/>
                    <a:pt x="426" y="336"/>
                  </a:cubicBezTo>
                  <a:cubicBezTo>
                    <a:pt x="425" y="341"/>
                    <a:pt x="425" y="344"/>
                    <a:pt x="424" y="347"/>
                  </a:cubicBezTo>
                  <a:cubicBezTo>
                    <a:pt x="402" y="347"/>
                    <a:pt x="384" y="350"/>
                    <a:pt x="369" y="356"/>
                  </a:cubicBezTo>
                  <a:cubicBezTo>
                    <a:pt x="381" y="317"/>
                    <a:pt x="378" y="298"/>
                    <a:pt x="360" y="297"/>
                  </a:cubicBezTo>
                  <a:cubicBezTo>
                    <a:pt x="350" y="294"/>
                    <a:pt x="340" y="291"/>
                    <a:pt x="327" y="287"/>
                  </a:cubicBezTo>
                  <a:cubicBezTo>
                    <a:pt x="315" y="285"/>
                    <a:pt x="298" y="282"/>
                    <a:pt x="277" y="278"/>
                  </a:cubicBezTo>
                  <a:cubicBezTo>
                    <a:pt x="270" y="317"/>
                    <a:pt x="270" y="317"/>
                    <a:pt x="270" y="317"/>
                  </a:cubicBezTo>
                  <a:cubicBezTo>
                    <a:pt x="330" y="336"/>
                    <a:pt x="378" y="378"/>
                    <a:pt x="416" y="443"/>
                  </a:cubicBezTo>
                  <a:cubicBezTo>
                    <a:pt x="402" y="451"/>
                    <a:pt x="388" y="464"/>
                    <a:pt x="375" y="484"/>
                  </a:cubicBezTo>
                  <a:cubicBezTo>
                    <a:pt x="346" y="429"/>
                    <a:pt x="308" y="393"/>
                    <a:pt x="260" y="377"/>
                  </a:cubicBezTo>
                  <a:cubicBezTo>
                    <a:pt x="246" y="451"/>
                    <a:pt x="246" y="451"/>
                    <a:pt x="246" y="451"/>
                  </a:cubicBezTo>
                  <a:cubicBezTo>
                    <a:pt x="194" y="442"/>
                    <a:pt x="194" y="442"/>
                    <a:pt x="194" y="442"/>
                  </a:cubicBezTo>
                  <a:cubicBezTo>
                    <a:pt x="209" y="362"/>
                    <a:pt x="209" y="362"/>
                    <a:pt x="209" y="362"/>
                  </a:cubicBezTo>
                  <a:cubicBezTo>
                    <a:pt x="170" y="355"/>
                    <a:pt x="170" y="355"/>
                    <a:pt x="170" y="355"/>
                  </a:cubicBezTo>
                  <a:lnTo>
                    <a:pt x="160" y="411"/>
                  </a:lnTo>
                  <a:close/>
                  <a:moveTo>
                    <a:pt x="45" y="68"/>
                  </a:moveTo>
                  <a:cubicBezTo>
                    <a:pt x="49" y="42"/>
                    <a:pt x="53" y="25"/>
                    <a:pt x="55" y="18"/>
                  </a:cubicBezTo>
                  <a:cubicBezTo>
                    <a:pt x="59" y="8"/>
                    <a:pt x="61" y="3"/>
                    <a:pt x="64" y="1"/>
                  </a:cubicBezTo>
                  <a:cubicBezTo>
                    <a:pt x="66" y="0"/>
                    <a:pt x="68" y="0"/>
                    <a:pt x="72" y="2"/>
                  </a:cubicBezTo>
                  <a:cubicBezTo>
                    <a:pt x="83" y="9"/>
                    <a:pt x="98" y="14"/>
                    <a:pt x="115" y="17"/>
                  </a:cubicBezTo>
                  <a:cubicBezTo>
                    <a:pt x="420" y="72"/>
                    <a:pt x="420" y="72"/>
                    <a:pt x="420" y="72"/>
                  </a:cubicBezTo>
                  <a:cubicBezTo>
                    <a:pt x="446" y="75"/>
                    <a:pt x="461" y="84"/>
                    <a:pt x="465" y="97"/>
                  </a:cubicBezTo>
                  <a:cubicBezTo>
                    <a:pt x="470" y="110"/>
                    <a:pt x="468" y="136"/>
                    <a:pt x="458" y="177"/>
                  </a:cubicBezTo>
                  <a:cubicBezTo>
                    <a:pt x="439" y="176"/>
                    <a:pt x="419" y="178"/>
                    <a:pt x="398" y="185"/>
                  </a:cubicBezTo>
                  <a:cubicBezTo>
                    <a:pt x="403" y="163"/>
                    <a:pt x="404" y="149"/>
                    <a:pt x="401" y="143"/>
                  </a:cubicBezTo>
                  <a:cubicBezTo>
                    <a:pt x="400" y="135"/>
                    <a:pt x="393" y="130"/>
                    <a:pt x="381" y="128"/>
                  </a:cubicBezTo>
                  <a:lnTo>
                    <a:pt x="45" y="68"/>
                  </a:lnTo>
                  <a:close/>
                  <a:moveTo>
                    <a:pt x="118" y="342"/>
                  </a:moveTo>
                  <a:cubicBezTo>
                    <a:pt x="132" y="268"/>
                    <a:pt x="132" y="268"/>
                    <a:pt x="132" y="268"/>
                  </a:cubicBezTo>
                  <a:cubicBezTo>
                    <a:pt x="76" y="258"/>
                    <a:pt x="76" y="258"/>
                    <a:pt x="76" y="258"/>
                  </a:cubicBezTo>
                  <a:cubicBezTo>
                    <a:pt x="62" y="332"/>
                    <a:pt x="62" y="332"/>
                    <a:pt x="62" y="332"/>
                  </a:cubicBezTo>
                  <a:lnTo>
                    <a:pt x="118" y="342"/>
                  </a:lnTo>
                  <a:close/>
                  <a:moveTo>
                    <a:pt x="79" y="162"/>
                  </a:moveTo>
                  <a:cubicBezTo>
                    <a:pt x="84" y="121"/>
                    <a:pt x="90" y="100"/>
                    <a:pt x="96" y="100"/>
                  </a:cubicBezTo>
                  <a:cubicBezTo>
                    <a:pt x="98" y="99"/>
                    <a:pt x="101" y="100"/>
                    <a:pt x="106" y="102"/>
                  </a:cubicBezTo>
                  <a:cubicBezTo>
                    <a:pt x="117" y="108"/>
                    <a:pt x="129" y="112"/>
                    <a:pt x="142" y="114"/>
                  </a:cubicBezTo>
                  <a:cubicBezTo>
                    <a:pt x="359" y="153"/>
                    <a:pt x="359" y="153"/>
                    <a:pt x="359" y="153"/>
                  </a:cubicBezTo>
                  <a:cubicBezTo>
                    <a:pt x="349" y="211"/>
                    <a:pt x="349" y="211"/>
                    <a:pt x="349" y="211"/>
                  </a:cubicBezTo>
                  <a:lnTo>
                    <a:pt x="79" y="16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40" name="Freeform 36"/>
            <p:cNvSpPr>
              <a:spLocks noEditPoints="1"/>
            </p:cNvSpPr>
            <p:nvPr/>
          </p:nvSpPr>
          <p:spPr bwMode="auto">
            <a:xfrm>
              <a:off x="4278025" y="3315775"/>
              <a:ext cx="222225" cy="228231"/>
            </a:xfrm>
            <a:custGeom>
              <a:avLst/>
              <a:gdLst>
                <a:gd name="T0" fmla="*/ 172 w 434"/>
                <a:gd name="T1" fmla="*/ 81 h 451"/>
                <a:gd name="T2" fmla="*/ 145 w 434"/>
                <a:gd name="T3" fmla="*/ 105 h 451"/>
                <a:gd name="T4" fmla="*/ 135 w 434"/>
                <a:gd name="T5" fmla="*/ 195 h 451"/>
                <a:gd name="T6" fmla="*/ 147 w 434"/>
                <a:gd name="T7" fmla="*/ 203 h 451"/>
                <a:gd name="T8" fmla="*/ 154 w 434"/>
                <a:gd name="T9" fmla="*/ 206 h 451"/>
                <a:gd name="T10" fmla="*/ 191 w 434"/>
                <a:gd name="T11" fmla="*/ 0 h 451"/>
                <a:gd name="T12" fmla="*/ 239 w 434"/>
                <a:gd name="T13" fmla="*/ 8 h 451"/>
                <a:gd name="T14" fmla="*/ 219 w 434"/>
                <a:gd name="T15" fmla="*/ 118 h 451"/>
                <a:gd name="T16" fmla="*/ 301 w 434"/>
                <a:gd name="T17" fmla="*/ 4 h 451"/>
                <a:gd name="T18" fmla="*/ 356 w 434"/>
                <a:gd name="T19" fmla="*/ 50 h 451"/>
                <a:gd name="T20" fmla="*/ 205 w 434"/>
                <a:gd name="T21" fmla="*/ 190 h 451"/>
                <a:gd name="T22" fmla="*/ 195 w 434"/>
                <a:gd name="T23" fmla="*/ 242 h 451"/>
                <a:gd name="T24" fmla="*/ 252 w 434"/>
                <a:gd name="T25" fmla="*/ 323 h 451"/>
                <a:gd name="T26" fmla="*/ 208 w 434"/>
                <a:gd name="T27" fmla="*/ 204 h 451"/>
                <a:gd name="T28" fmla="*/ 250 w 434"/>
                <a:gd name="T29" fmla="*/ 181 h 451"/>
                <a:gd name="T30" fmla="*/ 308 w 434"/>
                <a:gd name="T31" fmla="*/ 341 h 451"/>
                <a:gd name="T32" fmla="*/ 302 w 434"/>
                <a:gd name="T33" fmla="*/ 344 h 451"/>
                <a:gd name="T34" fmla="*/ 268 w 434"/>
                <a:gd name="T35" fmla="*/ 360 h 451"/>
                <a:gd name="T36" fmla="*/ 292 w 434"/>
                <a:gd name="T37" fmla="*/ 418 h 451"/>
                <a:gd name="T38" fmla="*/ 238 w 434"/>
                <a:gd name="T39" fmla="*/ 451 h 451"/>
                <a:gd name="T40" fmla="*/ 182 w 434"/>
                <a:gd name="T41" fmla="*/ 316 h 451"/>
                <a:gd name="T42" fmla="*/ 163 w 434"/>
                <a:gd name="T43" fmla="*/ 424 h 451"/>
                <a:gd name="T44" fmla="*/ 114 w 434"/>
                <a:gd name="T45" fmla="*/ 415 h 451"/>
                <a:gd name="T46" fmla="*/ 140 w 434"/>
                <a:gd name="T47" fmla="*/ 274 h 451"/>
                <a:gd name="T48" fmla="*/ 126 w 434"/>
                <a:gd name="T49" fmla="*/ 266 h 451"/>
                <a:gd name="T50" fmla="*/ 120 w 434"/>
                <a:gd name="T51" fmla="*/ 299 h 451"/>
                <a:gd name="T52" fmla="*/ 116 w 434"/>
                <a:gd name="T53" fmla="*/ 322 h 451"/>
                <a:gd name="T54" fmla="*/ 114 w 434"/>
                <a:gd name="T55" fmla="*/ 344 h 451"/>
                <a:gd name="T56" fmla="*/ 87 w 434"/>
                <a:gd name="T57" fmla="*/ 343 h 451"/>
                <a:gd name="T58" fmla="*/ 62 w 434"/>
                <a:gd name="T59" fmla="*/ 343 h 451"/>
                <a:gd name="T60" fmla="*/ 61 w 434"/>
                <a:gd name="T61" fmla="*/ 296 h 451"/>
                <a:gd name="T62" fmla="*/ 51 w 434"/>
                <a:gd name="T63" fmla="*/ 279 h 451"/>
                <a:gd name="T64" fmla="*/ 48 w 434"/>
                <a:gd name="T65" fmla="*/ 275 h 451"/>
                <a:gd name="T66" fmla="*/ 0 w 434"/>
                <a:gd name="T67" fmla="*/ 232 h 451"/>
                <a:gd name="T68" fmla="*/ 19 w 434"/>
                <a:gd name="T69" fmla="*/ 187 h 451"/>
                <a:gd name="T70" fmla="*/ 32 w 434"/>
                <a:gd name="T71" fmla="*/ 161 h 451"/>
                <a:gd name="T72" fmla="*/ 38 w 434"/>
                <a:gd name="T73" fmla="*/ 168 h 451"/>
                <a:gd name="T74" fmla="*/ 82 w 434"/>
                <a:gd name="T75" fmla="*/ 231 h 451"/>
                <a:gd name="T76" fmla="*/ 89 w 434"/>
                <a:gd name="T77" fmla="*/ 181 h 451"/>
                <a:gd name="T78" fmla="*/ 96 w 434"/>
                <a:gd name="T79" fmla="*/ 142 h 451"/>
                <a:gd name="T80" fmla="*/ 87 w 434"/>
                <a:gd name="T81" fmla="*/ 150 h 451"/>
                <a:gd name="T82" fmla="*/ 67 w 434"/>
                <a:gd name="T83" fmla="*/ 167 h 451"/>
                <a:gd name="T84" fmla="*/ 41 w 434"/>
                <a:gd name="T85" fmla="*/ 119 h 451"/>
                <a:gd name="T86" fmla="*/ 143 w 434"/>
                <a:gd name="T87" fmla="*/ 33 h 451"/>
                <a:gd name="T88" fmla="*/ 172 w 434"/>
                <a:gd name="T89" fmla="*/ 81 h 451"/>
                <a:gd name="T90" fmla="*/ 313 w 434"/>
                <a:gd name="T91" fmla="*/ 142 h 451"/>
                <a:gd name="T92" fmla="*/ 367 w 434"/>
                <a:gd name="T93" fmla="*/ 376 h 451"/>
                <a:gd name="T94" fmla="*/ 356 w 434"/>
                <a:gd name="T95" fmla="*/ 380 h 451"/>
                <a:gd name="T96" fmla="*/ 315 w 434"/>
                <a:gd name="T97" fmla="*/ 400 h 451"/>
                <a:gd name="T98" fmla="*/ 266 w 434"/>
                <a:gd name="T99" fmla="*/ 178 h 451"/>
                <a:gd name="T100" fmla="*/ 313 w 434"/>
                <a:gd name="T101" fmla="*/ 142 h 451"/>
                <a:gd name="T102" fmla="*/ 373 w 434"/>
                <a:gd name="T103" fmla="*/ 86 h 451"/>
                <a:gd name="T104" fmla="*/ 427 w 434"/>
                <a:gd name="T105" fmla="*/ 243 h 451"/>
                <a:gd name="T106" fmla="*/ 426 w 434"/>
                <a:gd name="T107" fmla="*/ 406 h 451"/>
                <a:gd name="T108" fmla="*/ 382 w 434"/>
                <a:gd name="T109" fmla="*/ 419 h 451"/>
                <a:gd name="T110" fmla="*/ 372 w 434"/>
                <a:gd name="T111" fmla="*/ 423 h 451"/>
                <a:gd name="T112" fmla="*/ 373 w 434"/>
                <a:gd name="T113" fmla="*/ 404 h 451"/>
                <a:gd name="T114" fmla="*/ 379 w 434"/>
                <a:gd name="T115" fmla="*/ 273 h 451"/>
                <a:gd name="T116" fmla="*/ 321 w 434"/>
                <a:gd name="T117" fmla="*/ 127 h 451"/>
                <a:gd name="T118" fmla="*/ 353 w 434"/>
                <a:gd name="T119" fmla="*/ 101 h 451"/>
                <a:gd name="T120" fmla="*/ 371 w 434"/>
                <a:gd name="T121" fmla="*/ 86 h 451"/>
                <a:gd name="T122" fmla="*/ 373 w 434"/>
                <a:gd name="T123" fmla="*/ 86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4" h="451">
                  <a:moveTo>
                    <a:pt x="172" y="81"/>
                  </a:moveTo>
                  <a:cubicBezTo>
                    <a:pt x="165" y="86"/>
                    <a:pt x="156" y="94"/>
                    <a:pt x="145" y="105"/>
                  </a:cubicBezTo>
                  <a:cubicBezTo>
                    <a:pt x="141" y="134"/>
                    <a:pt x="138" y="165"/>
                    <a:pt x="135" y="195"/>
                  </a:cubicBezTo>
                  <a:cubicBezTo>
                    <a:pt x="138" y="197"/>
                    <a:pt x="142" y="199"/>
                    <a:pt x="147" y="203"/>
                  </a:cubicBezTo>
                  <a:cubicBezTo>
                    <a:pt x="150" y="205"/>
                    <a:pt x="153" y="206"/>
                    <a:pt x="154" y="206"/>
                  </a:cubicBezTo>
                  <a:cubicBezTo>
                    <a:pt x="191" y="0"/>
                    <a:pt x="191" y="0"/>
                    <a:pt x="191" y="0"/>
                  </a:cubicBezTo>
                  <a:cubicBezTo>
                    <a:pt x="239" y="8"/>
                    <a:pt x="239" y="8"/>
                    <a:pt x="239" y="8"/>
                  </a:cubicBezTo>
                  <a:cubicBezTo>
                    <a:pt x="219" y="118"/>
                    <a:pt x="219" y="118"/>
                    <a:pt x="219" y="118"/>
                  </a:cubicBezTo>
                  <a:cubicBezTo>
                    <a:pt x="255" y="95"/>
                    <a:pt x="283" y="57"/>
                    <a:pt x="301" y="4"/>
                  </a:cubicBezTo>
                  <a:cubicBezTo>
                    <a:pt x="317" y="21"/>
                    <a:pt x="336" y="37"/>
                    <a:pt x="356" y="50"/>
                  </a:cubicBezTo>
                  <a:cubicBezTo>
                    <a:pt x="312" y="123"/>
                    <a:pt x="262" y="170"/>
                    <a:pt x="205" y="190"/>
                  </a:cubicBezTo>
                  <a:cubicBezTo>
                    <a:pt x="195" y="242"/>
                    <a:pt x="195" y="242"/>
                    <a:pt x="195" y="242"/>
                  </a:cubicBezTo>
                  <a:cubicBezTo>
                    <a:pt x="224" y="275"/>
                    <a:pt x="243" y="302"/>
                    <a:pt x="252" y="323"/>
                  </a:cubicBezTo>
                  <a:cubicBezTo>
                    <a:pt x="239" y="280"/>
                    <a:pt x="224" y="240"/>
                    <a:pt x="208" y="204"/>
                  </a:cubicBezTo>
                  <a:cubicBezTo>
                    <a:pt x="219" y="197"/>
                    <a:pt x="233" y="189"/>
                    <a:pt x="250" y="181"/>
                  </a:cubicBezTo>
                  <a:cubicBezTo>
                    <a:pt x="275" y="234"/>
                    <a:pt x="295" y="287"/>
                    <a:pt x="308" y="341"/>
                  </a:cubicBezTo>
                  <a:cubicBezTo>
                    <a:pt x="302" y="344"/>
                    <a:pt x="300" y="345"/>
                    <a:pt x="302" y="344"/>
                  </a:cubicBezTo>
                  <a:cubicBezTo>
                    <a:pt x="289" y="349"/>
                    <a:pt x="278" y="355"/>
                    <a:pt x="268" y="360"/>
                  </a:cubicBezTo>
                  <a:cubicBezTo>
                    <a:pt x="277" y="379"/>
                    <a:pt x="286" y="398"/>
                    <a:pt x="292" y="418"/>
                  </a:cubicBezTo>
                  <a:cubicBezTo>
                    <a:pt x="274" y="427"/>
                    <a:pt x="256" y="438"/>
                    <a:pt x="238" y="451"/>
                  </a:cubicBezTo>
                  <a:cubicBezTo>
                    <a:pt x="228" y="394"/>
                    <a:pt x="209" y="349"/>
                    <a:pt x="182" y="316"/>
                  </a:cubicBezTo>
                  <a:cubicBezTo>
                    <a:pt x="163" y="424"/>
                    <a:pt x="163" y="424"/>
                    <a:pt x="163" y="424"/>
                  </a:cubicBezTo>
                  <a:cubicBezTo>
                    <a:pt x="114" y="415"/>
                    <a:pt x="114" y="415"/>
                    <a:pt x="114" y="415"/>
                  </a:cubicBezTo>
                  <a:cubicBezTo>
                    <a:pt x="140" y="274"/>
                    <a:pt x="140" y="274"/>
                    <a:pt x="140" y="274"/>
                  </a:cubicBezTo>
                  <a:cubicBezTo>
                    <a:pt x="126" y="266"/>
                    <a:pt x="126" y="266"/>
                    <a:pt x="126" y="266"/>
                  </a:cubicBezTo>
                  <a:cubicBezTo>
                    <a:pt x="120" y="299"/>
                    <a:pt x="120" y="299"/>
                    <a:pt x="120" y="299"/>
                  </a:cubicBezTo>
                  <a:cubicBezTo>
                    <a:pt x="119" y="304"/>
                    <a:pt x="118" y="312"/>
                    <a:pt x="116" y="322"/>
                  </a:cubicBezTo>
                  <a:cubicBezTo>
                    <a:pt x="115" y="332"/>
                    <a:pt x="115" y="339"/>
                    <a:pt x="114" y="344"/>
                  </a:cubicBezTo>
                  <a:cubicBezTo>
                    <a:pt x="108" y="343"/>
                    <a:pt x="99" y="343"/>
                    <a:pt x="87" y="343"/>
                  </a:cubicBezTo>
                  <a:cubicBezTo>
                    <a:pt x="77" y="344"/>
                    <a:pt x="68" y="344"/>
                    <a:pt x="62" y="343"/>
                  </a:cubicBezTo>
                  <a:cubicBezTo>
                    <a:pt x="66" y="324"/>
                    <a:pt x="65" y="309"/>
                    <a:pt x="61" y="296"/>
                  </a:cubicBezTo>
                  <a:cubicBezTo>
                    <a:pt x="59" y="292"/>
                    <a:pt x="56" y="287"/>
                    <a:pt x="51" y="279"/>
                  </a:cubicBezTo>
                  <a:cubicBezTo>
                    <a:pt x="50" y="278"/>
                    <a:pt x="49" y="276"/>
                    <a:pt x="48" y="275"/>
                  </a:cubicBezTo>
                  <a:cubicBezTo>
                    <a:pt x="35" y="257"/>
                    <a:pt x="19" y="243"/>
                    <a:pt x="0" y="232"/>
                  </a:cubicBezTo>
                  <a:cubicBezTo>
                    <a:pt x="4" y="222"/>
                    <a:pt x="10" y="208"/>
                    <a:pt x="19" y="187"/>
                  </a:cubicBezTo>
                  <a:cubicBezTo>
                    <a:pt x="28" y="168"/>
                    <a:pt x="32" y="160"/>
                    <a:pt x="32" y="161"/>
                  </a:cubicBezTo>
                  <a:cubicBezTo>
                    <a:pt x="38" y="168"/>
                    <a:pt x="38" y="168"/>
                    <a:pt x="38" y="168"/>
                  </a:cubicBezTo>
                  <a:cubicBezTo>
                    <a:pt x="50" y="188"/>
                    <a:pt x="64" y="209"/>
                    <a:pt x="82" y="231"/>
                  </a:cubicBezTo>
                  <a:cubicBezTo>
                    <a:pt x="85" y="218"/>
                    <a:pt x="87" y="201"/>
                    <a:pt x="89" y="181"/>
                  </a:cubicBezTo>
                  <a:cubicBezTo>
                    <a:pt x="92" y="164"/>
                    <a:pt x="95" y="151"/>
                    <a:pt x="96" y="142"/>
                  </a:cubicBezTo>
                  <a:cubicBezTo>
                    <a:pt x="95" y="144"/>
                    <a:pt x="92" y="147"/>
                    <a:pt x="87" y="150"/>
                  </a:cubicBezTo>
                  <a:cubicBezTo>
                    <a:pt x="83" y="152"/>
                    <a:pt x="76" y="157"/>
                    <a:pt x="67" y="167"/>
                  </a:cubicBezTo>
                  <a:cubicBezTo>
                    <a:pt x="58" y="150"/>
                    <a:pt x="50" y="134"/>
                    <a:pt x="41" y="119"/>
                  </a:cubicBezTo>
                  <a:cubicBezTo>
                    <a:pt x="78" y="85"/>
                    <a:pt x="112" y="57"/>
                    <a:pt x="143" y="33"/>
                  </a:cubicBezTo>
                  <a:lnTo>
                    <a:pt x="172" y="81"/>
                  </a:lnTo>
                  <a:close/>
                  <a:moveTo>
                    <a:pt x="313" y="142"/>
                  </a:moveTo>
                  <a:cubicBezTo>
                    <a:pt x="350" y="201"/>
                    <a:pt x="368" y="279"/>
                    <a:pt x="367" y="376"/>
                  </a:cubicBezTo>
                  <a:cubicBezTo>
                    <a:pt x="364" y="377"/>
                    <a:pt x="361" y="378"/>
                    <a:pt x="356" y="380"/>
                  </a:cubicBezTo>
                  <a:cubicBezTo>
                    <a:pt x="346" y="383"/>
                    <a:pt x="332" y="390"/>
                    <a:pt x="315" y="400"/>
                  </a:cubicBezTo>
                  <a:cubicBezTo>
                    <a:pt x="323" y="301"/>
                    <a:pt x="307" y="228"/>
                    <a:pt x="266" y="178"/>
                  </a:cubicBezTo>
                  <a:cubicBezTo>
                    <a:pt x="281" y="165"/>
                    <a:pt x="297" y="153"/>
                    <a:pt x="313" y="142"/>
                  </a:cubicBezTo>
                  <a:moveTo>
                    <a:pt x="373" y="86"/>
                  </a:moveTo>
                  <a:cubicBezTo>
                    <a:pt x="401" y="141"/>
                    <a:pt x="419" y="193"/>
                    <a:pt x="427" y="243"/>
                  </a:cubicBezTo>
                  <a:cubicBezTo>
                    <a:pt x="434" y="289"/>
                    <a:pt x="434" y="344"/>
                    <a:pt x="426" y="406"/>
                  </a:cubicBezTo>
                  <a:cubicBezTo>
                    <a:pt x="416" y="407"/>
                    <a:pt x="401" y="411"/>
                    <a:pt x="382" y="419"/>
                  </a:cubicBezTo>
                  <a:cubicBezTo>
                    <a:pt x="378" y="421"/>
                    <a:pt x="375" y="422"/>
                    <a:pt x="372" y="423"/>
                  </a:cubicBezTo>
                  <a:cubicBezTo>
                    <a:pt x="372" y="419"/>
                    <a:pt x="373" y="413"/>
                    <a:pt x="373" y="404"/>
                  </a:cubicBezTo>
                  <a:cubicBezTo>
                    <a:pt x="382" y="347"/>
                    <a:pt x="384" y="303"/>
                    <a:pt x="379" y="273"/>
                  </a:cubicBezTo>
                  <a:cubicBezTo>
                    <a:pt x="373" y="221"/>
                    <a:pt x="354" y="172"/>
                    <a:pt x="321" y="127"/>
                  </a:cubicBezTo>
                  <a:cubicBezTo>
                    <a:pt x="329" y="122"/>
                    <a:pt x="339" y="113"/>
                    <a:pt x="353" y="101"/>
                  </a:cubicBezTo>
                  <a:cubicBezTo>
                    <a:pt x="361" y="94"/>
                    <a:pt x="367" y="89"/>
                    <a:pt x="371" y="86"/>
                  </a:cubicBezTo>
                  <a:lnTo>
                    <a:pt x="373" y="8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41" name="Freeform 37"/>
            <p:cNvSpPr>
              <a:spLocks noEditPoints="1"/>
            </p:cNvSpPr>
            <p:nvPr/>
          </p:nvSpPr>
          <p:spPr bwMode="auto">
            <a:xfrm>
              <a:off x="4570321" y="3367827"/>
              <a:ext cx="234237" cy="224227"/>
            </a:xfrm>
            <a:custGeom>
              <a:avLst/>
              <a:gdLst>
                <a:gd name="T0" fmla="*/ 217 w 459"/>
                <a:gd name="T1" fmla="*/ 341 h 440"/>
                <a:gd name="T2" fmla="*/ 0 w 459"/>
                <a:gd name="T3" fmla="*/ 289 h 440"/>
                <a:gd name="T4" fmla="*/ 5 w 459"/>
                <a:gd name="T5" fmla="*/ 263 h 440"/>
                <a:gd name="T6" fmla="*/ 12 w 459"/>
                <a:gd name="T7" fmla="*/ 231 h 440"/>
                <a:gd name="T8" fmla="*/ 20 w 459"/>
                <a:gd name="T9" fmla="*/ 223 h 440"/>
                <a:gd name="T10" fmla="*/ 66 w 459"/>
                <a:gd name="T11" fmla="*/ 241 h 440"/>
                <a:gd name="T12" fmla="*/ 109 w 459"/>
                <a:gd name="T13" fmla="*/ 0 h 440"/>
                <a:gd name="T14" fmla="*/ 165 w 459"/>
                <a:gd name="T15" fmla="*/ 10 h 440"/>
                <a:gd name="T16" fmla="*/ 121 w 459"/>
                <a:gd name="T17" fmla="*/ 257 h 440"/>
                <a:gd name="T18" fmla="*/ 171 w 459"/>
                <a:gd name="T19" fmla="*/ 268 h 440"/>
                <a:gd name="T20" fmla="*/ 213 w 459"/>
                <a:gd name="T21" fmla="*/ 30 h 440"/>
                <a:gd name="T22" fmla="*/ 285 w 459"/>
                <a:gd name="T23" fmla="*/ 46 h 440"/>
                <a:gd name="T24" fmla="*/ 394 w 459"/>
                <a:gd name="T25" fmla="*/ 72 h 440"/>
                <a:gd name="T26" fmla="*/ 449 w 459"/>
                <a:gd name="T27" fmla="*/ 106 h 440"/>
                <a:gd name="T28" fmla="*/ 455 w 459"/>
                <a:gd name="T29" fmla="*/ 201 h 440"/>
                <a:gd name="T30" fmla="*/ 439 w 459"/>
                <a:gd name="T31" fmla="*/ 204 h 440"/>
                <a:gd name="T32" fmla="*/ 385 w 459"/>
                <a:gd name="T33" fmla="*/ 214 h 440"/>
                <a:gd name="T34" fmla="*/ 392 w 459"/>
                <a:gd name="T35" fmla="*/ 154 h 440"/>
                <a:gd name="T36" fmla="*/ 361 w 459"/>
                <a:gd name="T37" fmla="*/ 135 h 440"/>
                <a:gd name="T38" fmla="*/ 259 w 459"/>
                <a:gd name="T39" fmla="*/ 109 h 440"/>
                <a:gd name="T40" fmla="*/ 217 w 459"/>
                <a:gd name="T41" fmla="*/ 341 h 440"/>
                <a:gd name="T42" fmla="*/ 245 w 459"/>
                <a:gd name="T43" fmla="*/ 430 h 440"/>
                <a:gd name="T44" fmla="*/ 295 w 459"/>
                <a:gd name="T45" fmla="*/ 154 h 440"/>
                <a:gd name="T46" fmla="*/ 348 w 459"/>
                <a:gd name="T47" fmla="*/ 163 h 440"/>
                <a:gd name="T48" fmla="*/ 299 w 459"/>
                <a:gd name="T49" fmla="*/ 440 h 440"/>
                <a:gd name="T50" fmla="*/ 245 w 459"/>
                <a:gd name="T51" fmla="*/ 43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9" h="440">
                  <a:moveTo>
                    <a:pt x="217" y="341"/>
                  </a:moveTo>
                  <a:cubicBezTo>
                    <a:pt x="146" y="323"/>
                    <a:pt x="74" y="306"/>
                    <a:pt x="0" y="289"/>
                  </a:cubicBezTo>
                  <a:cubicBezTo>
                    <a:pt x="1" y="284"/>
                    <a:pt x="3" y="275"/>
                    <a:pt x="5" y="263"/>
                  </a:cubicBezTo>
                  <a:cubicBezTo>
                    <a:pt x="9" y="248"/>
                    <a:pt x="11" y="238"/>
                    <a:pt x="12" y="231"/>
                  </a:cubicBezTo>
                  <a:cubicBezTo>
                    <a:pt x="15" y="224"/>
                    <a:pt x="17" y="222"/>
                    <a:pt x="20" y="223"/>
                  </a:cubicBezTo>
                  <a:cubicBezTo>
                    <a:pt x="33" y="231"/>
                    <a:pt x="49" y="237"/>
                    <a:pt x="66" y="241"/>
                  </a:cubicBezTo>
                  <a:cubicBezTo>
                    <a:pt x="109" y="0"/>
                    <a:pt x="109" y="0"/>
                    <a:pt x="109" y="0"/>
                  </a:cubicBezTo>
                  <a:cubicBezTo>
                    <a:pt x="165" y="10"/>
                    <a:pt x="165" y="10"/>
                    <a:pt x="165" y="10"/>
                  </a:cubicBezTo>
                  <a:cubicBezTo>
                    <a:pt x="121" y="257"/>
                    <a:pt x="121" y="257"/>
                    <a:pt x="121" y="257"/>
                  </a:cubicBezTo>
                  <a:cubicBezTo>
                    <a:pt x="171" y="268"/>
                    <a:pt x="171" y="268"/>
                    <a:pt x="171" y="268"/>
                  </a:cubicBezTo>
                  <a:cubicBezTo>
                    <a:pt x="213" y="30"/>
                    <a:pt x="213" y="30"/>
                    <a:pt x="213" y="30"/>
                  </a:cubicBezTo>
                  <a:cubicBezTo>
                    <a:pt x="229" y="34"/>
                    <a:pt x="253" y="39"/>
                    <a:pt x="285" y="46"/>
                  </a:cubicBezTo>
                  <a:cubicBezTo>
                    <a:pt x="334" y="57"/>
                    <a:pt x="370" y="65"/>
                    <a:pt x="394" y="72"/>
                  </a:cubicBezTo>
                  <a:cubicBezTo>
                    <a:pt x="423" y="78"/>
                    <a:pt x="441" y="90"/>
                    <a:pt x="449" y="106"/>
                  </a:cubicBezTo>
                  <a:cubicBezTo>
                    <a:pt x="457" y="119"/>
                    <a:pt x="459" y="151"/>
                    <a:pt x="455" y="201"/>
                  </a:cubicBezTo>
                  <a:cubicBezTo>
                    <a:pt x="439" y="204"/>
                    <a:pt x="439" y="204"/>
                    <a:pt x="439" y="204"/>
                  </a:cubicBezTo>
                  <a:cubicBezTo>
                    <a:pt x="413" y="207"/>
                    <a:pt x="395" y="211"/>
                    <a:pt x="385" y="214"/>
                  </a:cubicBezTo>
                  <a:cubicBezTo>
                    <a:pt x="393" y="181"/>
                    <a:pt x="395" y="161"/>
                    <a:pt x="392" y="154"/>
                  </a:cubicBezTo>
                  <a:cubicBezTo>
                    <a:pt x="390" y="146"/>
                    <a:pt x="380" y="139"/>
                    <a:pt x="361" y="135"/>
                  </a:cubicBezTo>
                  <a:cubicBezTo>
                    <a:pt x="328" y="125"/>
                    <a:pt x="294" y="116"/>
                    <a:pt x="259" y="109"/>
                  </a:cubicBezTo>
                  <a:lnTo>
                    <a:pt x="217" y="341"/>
                  </a:lnTo>
                  <a:close/>
                  <a:moveTo>
                    <a:pt x="245" y="430"/>
                  </a:moveTo>
                  <a:cubicBezTo>
                    <a:pt x="295" y="154"/>
                    <a:pt x="295" y="154"/>
                    <a:pt x="295" y="154"/>
                  </a:cubicBezTo>
                  <a:cubicBezTo>
                    <a:pt x="348" y="163"/>
                    <a:pt x="348" y="163"/>
                    <a:pt x="348" y="163"/>
                  </a:cubicBezTo>
                  <a:cubicBezTo>
                    <a:pt x="299" y="440"/>
                    <a:pt x="299" y="440"/>
                    <a:pt x="299" y="440"/>
                  </a:cubicBezTo>
                  <a:lnTo>
                    <a:pt x="245" y="4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42" name="Freeform 38"/>
            <p:cNvSpPr>
              <a:spLocks noEditPoints="1"/>
            </p:cNvSpPr>
            <p:nvPr/>
          </p:nvSpPr>
          <p:spPr bwMode="auto">
            <a:xfrm>
              <a:off x="4864619" y="3413874"/>
              <a:ext cx="242245" cy="236239"/>
            </a:xfrm>
            <a:custGeom>
              <a:avLst/>
              <a:gdLst>
                <a:gd name="T0" fmla="*/ 102 w 478"/>
                <a:gd name="T1" fmla="*/ 5 h 464"/>
                <a:gd name="T2" fmla="*/ 107 w 478"/>
                <a:gd name="T3" fmla="*/ 0 h 464"/>
                <a:gd name="T4" fmla="*/ 229 w 478"/>
                <a:gd name="T5" fmla="*/ 78 h 464"/>
                <a:gd name="T6" fmla="*/ 269 w 478"/>
                <a:gd name="T7" fmla="*/ 206 h 464"/>
                <a:gd name="T8" fmla="*/ 273 w 478"/>
                <a:gd name="T9" fmla="*/ 206 h 464"/>
                <a:gd name="T10" fmla="*/ 304 w 478"/>
                <a:gd name="T11" fmla="*/ 32 h 464"/>
                <a:gd name="T12" fmla="*/ 353 w 478"/>
                <a:gd name="T13" fmla="*/ 40 h 464"/>
                <a:gd name="T14" fmla="*/ 322 w 478"/>
                <a:gd name="T15" fmla="*/ 209 h 464"/>
                <a:gd name="T16" fmla="*/ 419 w 478"/>
                <a:gd name="T17" fmla="*/ 44 h 464"/>
                <a:gd name="T18" fmla="*/ 424 w 478"/>
                <a:gd name="T19" fmla="*/ 49 h 464"/>
                <a:gd name="T20" fmla="*/ 478 w 478"/>
                <a:gd name="T21" fmla="*/ 91 h 464"/>
                <a:gd name="T22" fmla="*/ 357 w 478"/>
                <a:gd name="T23" fmla="*/ 252 h 464"/>
                <a:gd name="T24" fmla="*/ 415 w 478"/>
                <a:gd name="T25" fmla="*/ 431 h 464"/>
                <a:gd name="T26" fmla="*/ 355 w 478"/>
                <a:gd name="T27" fmla="*/ 464 h 464"/>
                <a:gd name="T28" fmla="*/ 308 w 478"/>
                <a:gd name="T29" fmla="*/ 287 h 464"/>
                <a:gd name="T30" fmla="*/ 280 w 478"/>
                <a:gd name="T31" fmla="*/ 443 h 464"/>
                <a:gd name="T32" fmla="*/ 232 w 478"/>
                <a:gd name="T33" fmla="*/ 435 h 464"/>
                <a:gd name="T34" fmla="*/ 261 w 478"/>
                <a:gd name="T35" fmla="*/ 275 h 464"/>
                <a:gd name="T36" fmla="*/ 240 w 478"/>
                <a:gd name="T37" fmla="*/ 271 h 464"/>
                <a:gd name="T38" fmla="*/ 248 w 478"/>
                <a:gd name="T39" fmla="*/ 229 h 464"/>
                <a:gd name="T40" fmla="*/ 217 w 478"/>
                <a:gd name="T41" fmla="*/ 250 h 464"/>
                <a:gd name="T42" fmla="*/ 211 w 478"/>
                <a:gd name="T43" fmla="*/ 178 h 464"/>
                <a:gd name="T44" fmla="*/ 172 w 478"/>
                <a:gd name="T45" fmla="*/ 202 h 464"/>
                <a:gd name="T46" fmla="*/ 145 w 478"/>
                <a:gd name="T47" fmla="*/ 153 h 464"/>
                <a:gd name="T48" fmla="*/ 183 w 478"/>
                <a:gd name="T49" fmla="*/ 129 h 464"/>
                <a:gd name="T50" fmla="*/ 190 w 478"/>
                <a:gd name="T51" fmla="*/ 124 h 464"/>
                <a:gd name="T52" fmla="*/ 136 w 478"/>
                <a:gd name="T53" fmla="*/ 82 h 464"/>
                <a:gd name="T54" fmla="*/ 122 w 478"/>
                <a:gd name="T55" fmla="*/ 162 h 464"/>
                <a:gd name="T56" fmla="*/ 174 w 478"/>
                <a:gd name="T57" fmla="*/ 225 h 464"/>
                <a:gd name="T58" fmla="*/ 150 w 478"/>
                <a:gd name="T59" fmla="*/ 253 h 464"/>
                <a:gd name="T60" fmla="*/ 237 w 478"/>
                <a:gd name="T61" fmla="*/ 269 h 464"/>
                <a:gd name="T62" fmla="*/ 226 w 478"/>
                <a:gd name="T63" fmla="*/ 328 h 464"/>
                <a:gd name="T64" fmla="*/ 174 w 478"/>
                <a:gd name="T65" fmla="*/ 319 h 464"/>
                <a:gd name="T66" fmla="*/ 213 w 478"/>
                <a:gd name="T67" fmla="*/ 391 h 464"/>
                <a:gd name="T68" fmla="*/ 214 w 478"/>
                <a:gd name="T69" fmla="*/ 399 h 464"/>
                <a:gd name="T70" fmla="*/ 152 w 478"/>
                <a:gd name="T71" fmla="*/ 424 h 464"/>
                <a:gd name="T72" fmla="*/ 117 w 478"/>
                <a:gd name="T73" fmla="*/ 307 h 464"/>
                <a:gd name="T74" fmla="*/ 0 w 478"/>
                <a:gd name="T75" fmla="*/ 286 h 464"/>
                <a:gd name="T76" fmla="*/ 10 w 478"/>
                <a:gd name="T77" fmla="*/ 232 h 464"/>
                <a:gd name="T78" fmla="*/ 15 w 478"/>
                <a:gd name="T79" fmla="*/ 223 h 464"/>
                <a:gd name="T80" fmla="*/ 22 w 478"/>
                <a:gd name="T81" fmla="*/ 225 h 464"/>
                <a:gd name="T82" fmla="*/ 51 w 478"/>
                <a:gd name="T83" fmla="*/ 236 h 464"/>
                <a:gd name="T84" fmla="*/ 127 w 478"/>
                <a:gd name="T85" fmla="*/ 249 h 464"/>
                <a:gd name="T86" fmla="*/ 27 w 478"/>
                <a:gd name="T87" fmla="*/ 158 h 464"/>
                <a:gd name="T88" fmla="*/ 23 w 478"/>
                <a:gd name="T89" fmla="*/ 156 h 464"/>
                <a:gd name="T90" fmla="*/ 15 w 478"/>
                <a:gd name="T91" fmla="*/ 148 h 464"/>
                <a:gd name="T92" fmla="*/ 43 w 478"/>
                <a:gd name="T93" fmla="*/ 88 h 464"/>
                <a:gd name="T94" fmla="*/ 51 w 478"/>
                <a:gd name="T95" fmla="*/ 88 h 464"/>
                <a:gd name="T96" fmla="*/ 71 w 478"/>
                <a:gd name="T97" fmla="*/ 113 h 464"/>
                <a:gd name="T98" fmla="*/ 81 w 478"/>
                <a:gd name="T99" fmla="*/ 124 h 464"/>
                <a:gd name="T100" fmla="*/ 102 w 478"/>
                <a:gd name="T101" fmla="*/ 5 h 464"/>
                <a:gd name="T102" fmla="*/ 26 w 478"/>
                <a:gd name="T103" fmla="*/ 325 h 464"/>
                <a:gd name="T104" fmla="*/ 98 w 478"/>
                <a:gd name="T105" fmla="*/ 317 h 464"/>
                <a:gd name="T106" fmla="*/ 107 w 478"/>
                <a:gd name="T107" fmla="*/ 372 h 464"/>
                <a:gd name="T108" fmla="*/ 48 w 478"/>
                <a:gd name="T109" fmla="*/ 383 h 464"/>
                <a:gd name="T110" fmla="*/ 34 w 478"/>
                <a:gd name="T111" fmla="*/ 386 h 464"/>
                <a:gd name="T112" fmla="*/ 26 w 478"/>
                <a:gd name="T113" fmla="*/ 32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8" h="464">
                  <a:moveTo>
                    <a:pt x="102" y="5"/>
                  </a:moveTo>
                  <a:cubicBezTo>
                    <a:pt x="103" y="1"/>
                    <a:pt x="104" y="0"/>
                    <a:pt x="107" y="0"/>
                  </a:cubicBezTo>
                  <a:cubicBezTo>
                    <a:pt x="166" y="17"/>
                    <a:pt x="207" y="43"/>
                    <a:pt x="229" y="78"/>
                  </a:cubicBezTo>
                  <a:cubicBezTo>
                    <a:pt x="251" y="107"/>
                    <a:pt x="264" y="150"/>
                    <a:pt x="269" y="206"/>
                  </a:cubicBezTo>
                  <a:cubicBezTo>
                    <a:pt x="273" y="206"/>
                    <a:pt x="273" y="206"/>
                    <a:pt x="273" y="206"/>
                  </a:cubicBezTo>
                  <a:cubicBezTo>
                    <a:pt x="304" y="32"/>
                    <a:pt x="304" y="32"/>
                    <a:pt x="304" y="32"/>
                  </a:cubicBezTo>
                  <a:cubicBezTo>
                    <a:pt x="353" y="40"/>
                    <a:pt x="353" y="40"/>
                    <a:pt x="353" y="40"/>
                  </a:cubicBezTo>
                  <a:cubicBezTo>
                    <a:pt x="322" y="209"/>
                    <a:pt x="322" y="209"/>
                    <a:pt x="322" y="209"/>
                  </a:cubicBezTo>
                  <a:cubicBezTo>
                    <a:pt x="373" y="185"/>
                    <a:pt x="405" y="130"/>
                    <a:pt x="419" y="44"/>
                  </a:cubicBezTo>
                  <a:cubicBezTo>
                    <a:pt x="424" y="49"/>
                    <a:pt x="424" y="49"/>
                    <a:pt x="424" y="49"/>
                  </a:cubicBezTo>
                  <a:cubicBezTo>
                    <a:pt x="441" y="66"/>
                    <a:pt x="459" y="80"/>
                    <a:pt x="478" y="91"/>
                  </a:cubicBezTo>
                  <a:cubicBezTo>
                    <a:pt x="450" y="170"/>
                    <a:pt x="409" y="223"/>
                    <a:pt x="357" y="252"/>
                  </a:cubicBezTo>
                  <a:cubicBezTo>
                    <a:pt x="398" y="286"/>
                    <a:pt x="417" y="346"/>
                    <a:pt x="415" y="431"/>
                  </a:cubicBezTo>
                  <a:cubicBezTo>
                    <a:pt x="394" y="435"/>
                    <a:pt x="374" y="446"/>
                    <a:pt x="355" y="464"/>
                  </a:cubicBezTo>
                  <a:cubicBezTo>
                    <a:pt x="363" y="374"/>
                    <a:pt x="347" y="315"/>
                    <a:pt x="308" y="287"/>
                  </a:cubicBezTo>
                  <a:cubicBezTo>
                    <a:pt x="280" y="443"/>
                    <a:pt x="280" y="443"/>
                    <a:pt x="280" y="443"/>
                  </a:cubicBezTo>
                  <a:cubicBezTo>
                    <a:pt x="232" y="435"/>
                    <a:pt x="232" y="435"/>
                    <a:pt x="232" y="435"/>
                  </a:cubicBezTo>
                  <a:cubicBezTo>
                    <a:pt x="261" y="275"/>
                    <a:pt x="261" y="275"/>
                    <a:pt x="261" y="275"/>
                  </a:cubicBezTo>
                  <a:cubicBezTo>
                    <a:pt x="240" y="271"/>
                    <a:pt x="240" y="271"/>
                    <a:pt x="240" y="271"/>
                  </a:cubicBezTo>
                  <a:cubicBezTo>
                    <a:pt x="248" y="229"/>
                    <a:pt x="248" y="229"/>
                    <a:pt x="248" y="229"/>
                  </a:cubicBezTo>
                  <a:cubicBezTo>
                    <a:pt x="237" y="233"/>
                    <a:pt x="227" y="240"/>
                    <a:pt x="217" y="250"/>
                  </a:cubicBezTo>
                  <a:cubicBezTo>
                    <a:pt x="218" y="226"/>
                    <a:pt x="216" y="202"/>
                    <a:pt x="211" y="178"/>
                  </a:cubicBezTo>
                  <a:cubicBezTo>
                    <a:pt x="205" y="177"/>
                    <a:pt x="192" y="185"/>
                    <a:pt x="172" y="202"/>
                  </a:cubicBezTo>
                  <a:cubicBezTo>
                    <a:pt x="145" y="153"/>
                    <a:pt x="145" y="153"/>
                    <a:pt x="145" y="153"/>
                  </a:cubicBezTo>
                  <a:cubicBezTo>
                    <a:pt x="152" y="148"/>
                    <a:pt x="165" y="140"/>
                    <a:pt x="183" y="129"/>
                  </a:cubicBezTo>
                  <a:cubicBezTo>
                    <a:pt x="171" y="135"/>
                    <a:pt x="173" y="134"/>
                    <a:pt x="190" y="124"/>
                  </a:cubicBezTo>
                  <a:cubicBezTo>
                    <a:pt x="177" y="104"/>
                    <a:pt x="159" y="90"/>
                    <a:pt x="136" y="82"/>
                  </a:cubicBezTo>
                  <a:cubicBezTo>
                    <a:pt x="122" y="162"/>
                    <a:pt x="122" y="162"/>
                    <a:pt x="122" y="162"/>
                  </a:cubicBezTo>
                  <a:cubicBezTo>
                    <a:pt x="142" y="181"/>
                    <a:pt x="159" y="202"/>
                    <a:pt x="174" y="225"/>
                  </a:cubicBezTo>
                  <a:cubicBezTo>
                    <a:pt x="164" y="236"/>
                    <a:pt x="156" y="245"/>
                    <a:pt x="150" y="253"/>
                  </a:cubicBezTo>
                  <a:cubicBezTo>
                    <a:pt x="237" y="269"/>
                    <a:pt x="237" y="269"/>
                    <a:pt x="237" y="269"/>
                  </a:cubicBezTo>
                  <a:cubicBezTo>
                    <a:pt x="226" y="328"/>
                    <a:pt x="226" y="328"/>
                    <a:pt x="226" y="328"/>
                  </a:cubicBezTo>
                  <a:cubicBezTo>
                    <a:pt x="174" y="319"/>
                    <a:pt x="174" y="319"/>
                    <a:pt x="174" y="319"/>
                  </a:cubicBezTo>
                  <a:cubicBezTo>
                    <a:pt x="195" y="356"/>
                    <a:pt x="207" y="380"/>
                    <a:pt x="213" y="391"/>
                  </a:cubicBezTo>
                  <a:cubicBezTo>
                    <a:pt x="216" y="394"/>
                    <a:pt x="217" y="397"/>
                    <a:pt x="214" y="399"/>
                  </a:cubicBezTo>
                  <a:cubicBezTo>
                    <a:pt x="201" y="404"/>
                    <a:pt x="181" y="413"/>
                    <a:pt x="152" y="424"/>
                  </a:cubicBezTo>
                  <a:cubicBezTo>
                    <a:pt x="148" y="383"/>
                    <a:pt x="136" y="343"/>
                    <a:pt x="117" y="307"/>
                  </a:cubicBezTo>
                  <a:cubicBezTo>
                    <a:pt x="0" y="286"/>
                    <a:pt x="0" y="286"/>
                    <a:pt x="0" y="286"/>
                  </a:cubicBezTo>
                  <a:cubicBezTo>
                    <a:pt x="6" y="254"/>
                    <a:pt x="9" y="236"/>
                    <a:pt x="10" y="232"/>
                  </a:cubicBezTo>
                  <a:cubicBezTo>
                    <a:pt x="11" y="226"/>
                    <a:pt x="13" y="223"/>
                    <a:pt x="15" y="223"/>
                  </a:cubicBezTo>
                  <a:cubicBezTo>
                    <a:pt x="17" y="222"/>
                    <a:pt x="19" y="223"/>
                    <a:pt x="22" y="225"/>
                  </a:cubicBezTo>
                  <a:cubicBezTo>
                    <a:pt x="32" y="230"/>
                    <a:pt x="41" y="234"/>
                    <a:pt x="51" y="236"/>
                  </a:cubicBezTo>
                  <a:cubicBezTo>
                    <a:pt x="127" y="249"/>
                    <a:pt x="127" y="249"/>
                    <a:pt x="127" y="249"/>
                  </a:cubicBezTo>
                  <a:cubicBezTo>
                    <a:pt x="104" y="214"/>
                    <a:pt x="71" y="184"/>
                    <a:pt x="27" y="158"/>
                  </a:cubicBezTo>
                  <a:cubicBezTo>
                    <a:pt x="26" y="158"/>
                    <a:pt x="24" y="157"/>
                    <a:pt x="23" y="156"/>
                  </a:cubicBezTo>
                  <a:cubicBezTo>
                    <a:pt x="17" y="153"/>
                    <a:pt x="15" y="151"/>
                    <a:pt x="15" y="148"/>
                  </a:cubicBezTo>
                  <a:cubicBezTo>
                    <a:pt x="20" y="133"/>
                    <a:pt x="30" y="113"/>
                    <a:pt x="43" y="88"/>
                  </a:cubicBezTo>
                  <a:cubicBezTo>
                    <a:pt x="46" y="86"/>
                    <a:pt x="49" y="86"/>
                    <a:pt x="51" y="88"/>
                  </a:cubicBezTo>
                  <a:cubicBezTo>
                    <a:pt x="55" y="94"/>
                    <a:pt x="62" y="102"/>
                    <a:pt x="71" y="113"/>
                  </a:cubicBezTo>
                  <a:cubicBezTo>
                    <a:pt x="76" y="117"/>
                    <a:pt x="79" y="121"/>
                    <a:pt x="81" y="124"/>
                  </a:cubicBezTo>
                  <a:lnTo>
                    <a:pt x="102" y="5"/>
                  </a:lnTo>
                  <a:close/>
                  <a:moveTo>
                    <a:pt x="26" y="325"/>
                  </a:moveTo>
                  <a:cubicBezTo>
                    <a:pt x="98" y="317"/>
                    <a:pt x="98" y="317"/>
                    <a:pt x="98" y="317"/>
                  </a:cubicBezTo>
                  <a:cubicBezTo>
                    <a:pt x="107" y="372"/>
                    <a:pt x="107" y="372"/>
                    <a:pt x="107" y="372"/>
                  </a:cubicBezTo>
                  <a:cubicBezTo>
                    <a:pt x="88" y="374"/>
                    <a:pt x="68" y="377"/>
                    <a:pt x="48" y="383"/>
                  </a:cubicBezTo>
                  <a:cubicBezTo>
                    <a:pt x="40" y="385"/>
                    <a:pt x="35" y="386"/>
                    <a:pt x="34" y="386"/>
                  </a:cubicBezTo>
                  <a:lnTo>
                    <a:pt x="26" y="3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43" name="Freeform 39"/>
            <p:cNvSpPr>
              <a:spLocks noEditPoints="1"/>
            </p:cNvSpPr>
            <p:nvPr/>
          </p:nvSpPr>
          <p:spPr bwMode="auto">
            <a:xfrm>
              <a:off x="3923666" y="4641114"/>
              <a:ext cx="254257" cy="254257"/>
            </a:xfrm>
            <a:custGeom>
              <a:avLst/>
              <a:gdLst>
                <a:gd name="T0" fmla="*/ 114 w 500"/>
                <a:gd name="T1" fmla="*/ 455 h 500"/>
                <a:gd name="T2" fmla="*/ 88 w 500"/>
                <a:gd name="T3" fmla="*/ 401 h 500"/>
                <a:gd name="T4" fmla="*/ 134 w 500"/>
                <a:gd name="T5" fmla="*/ 379 h 500"/>
                <a:gd name="T6" fmla="*/ 156 w 500"/>
                <a:gd name="T7" fmla="*/ 320 h 500"/>
                <a:gd name="T8" fmla="*/ 153 w 500"/>
                <a:gd name="T9" fmla="*/ 224 h 500"/>
                <a:gd name="T10" fmla="*/ 149 w 500"/>
                <a:gd name="T11" fmla="*/ 307 h 500"/>
                <a:gd name="T12" fmla="*/ 73 w 500"/>
                <a:gd name="T13" fmla="*/ 268 h 500"/>
                <a:gd name="T14" fmla="*/ 6 w 500"/>
                <a:gd name="T15" fmla="*/ 249 h 500"/>
                <a:gd name="T16" fmla="*/ 13 w 500"/>
                <a:gd name="T17" fmla="*/ 225 h 500"/>
                <a:gd name="T18" fmla="*/ 44 w 500"/>
                <a:gd name="T19" fmla="*/ 211 h 500"/>
                <a:gd name="T20" fmla="*/ 52 w 500"/>
                <a:gd name="T21" fmla="*/ 121 h 500"/>
                <a:gd name="T22" fmla="*/ 124 w 500"/>
                <a:gd name="T23" fmla="*/ 169 h 500"/>
                <a:gd name="T24" fmla="*/ 121 w 500"/>
                <a:gd name="T25" fmla="*/ 53 h 500"/>
                <a:gd name="T26" fmla="*/ 181 w 500"/>
                <a:gd name="T27" fmla="*/ 86 h 500"/>
                <a:gd name="T28" fmla="*/ 203 w 500"/>
                <a:gd name="T29" fmla="*/ 19 h 500"/>
                <a:gd name="T30" fmla="*/ 331 w 500"/>
                <a:gd name="T31" fmla="*/ 7 h 500"/>
                <a:gd name="T32" fmla="*/ 409 w 500"/>
                <a:gd name="T33" fmla="*/ 75 h 500"/>
                <a:gd name="T34" fmla="*/ 346 w 500"/>
                <a:gd name="T35" fmla="*/ 81 h 500"/>
                <a:gd name="T36" fmla="*/ 255 w 500"/>
                <a:gd name="T37" fmla="*/ 118 h 500"/>
                <a:gd name="T38" fmla="*/ 312 w 500"/>
                <a:gd name="T39" fmla="*/ 134 h 500"/>
                <a:gd name="T40" fmla="*/ 378 w 500"/>
                <a:gd name="T41" fmla="*/ 154 h 500"/>
                <a:gd name="T42" fmla="*/ 292 w 500"/>
                <a:gd name="T43" fmla="*/ 190 h 500"/>
                <a:gd name="T44" fmla="*/ 295 w 500"/>
                <a:gd name="T45" fmla="*/ 248 h 500"/>
                <a:gd name="T46" fmla="*/ 473 w 500"/>
                <a:gd name="T47" fmla="*/ 201 h 500"/>
                <a:gd name="T48" fmla="*/ 373 w 500"/>
                <a:gd name="T49" fmla="*/ 320 h 500"/>
                <a:gd name="T50" fmla="*/ 429 w 500"/>
                <a:gd name="T51" fmla="*/ 357 h 500"/>
                <a:gd name="T52" fmla="*/ 426 w 500"/>
                <a:gd name="T53" fmla="*/ 371 h 500"/>
                <a:gd name="T54" fmla="*/ 381 w 500"/>
                <a:gd name="T55" fmla="*/ 407 h 500"/>
                <a:gd name="T56" fmla="*/ 248 w 500"/>
                <a:gd name="T57" fmla="*/ 385 h 500"/>
                <a:gd name="T58" fmla="*/ 324 w 500"/>
                <a:gd name="T59" fmla="*/ 392 h 500"/>
                <a:gd name="T60" fmla="*/ 180 w 500"/>
                <a:gd name="T61" fmla="*/ 500 h 500"/>
                <a:gd name="T62" fmla="*/ 162 w 500"/>
                <a:gd name="T63" fmla="*/ 445 h 500"/>
                <a:gd name="T64" fmla="*/ 201 w 500"/>
                <a:gd name="T65" fmla="*/ 410 h 500"/>
                <a:gd name="T66" fmla="*/ 210 w 500"/>
                <a:gd name="T67" fmla="*/ 141 h 500"/>
                <a:gd name="T68" fmla="*/ 242 w 500"/>
                <a:gd name="T69" fmla="*/ 284 h 500"/>
                <a:gd name="T70" fmla="*/ 221 w 500"/>
                <a:gd name="T71" fmla="*/ 333 h 500"/>
                <a:gd name="T72" fmla="*/ 253 w 500"/>
                <a:gd name="T73" fmla="*/ 27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0" h="500">
                  <a:moveTo>
                    <a:pt x="201" y="410"/>
                  </a:moveTo>
                  <a:cubicBezTo>
                    <a:pt x="114" y="455"/>
                    <a:pt x="114" y="455"/>
                    <a:pt x="114" y="455"/>
                  </a:cubicBezTo>
                  <a:cubicBezTo>
                    <a:pt x="101" y="431"/>
                    <a:pt x="94" y="417"/>
                    <a:pt x="92" y="413"/>
                  </a:cubicBezTo>
                  <a:cubicBezTo>
                    <a:pt x="89" y="408"/>
                    <a:pt x="88" y="404"/>
                    <a:pt x="88" y="401"/>
                  </a:cubicBezTo>
                  <a:cubicBezTo>
                    <a:pt x="88" y="398"/>
                    <a:pt x="91" y="395"/>
                    <a:pt x="98" y="393"/>
                  </a:cubicBezTo>
                  <a:cubicBezTo>
                    <a:pt x="111" y="389"/>
                    <a:pt x="122" y="385"/>
                    <a:pt x="134" y="379"/>
                  </a:cubicBezTo>
                  <a:cubicBezTo>
                    <a:pt x="175" y="357"/>
                    <a:pt x="175" y="357"/>
                    <a:pt x="175" y="357"/>
                  </a:cubicBezTo>
                  <a:cubicBezTo>
                    <a:pt x="156" y="320"/>
                    <a:pt x="156" y="320"/>
                    <a:pt x="156" y="320"/>
                  </a:cubicBezTo>
                  <a:cubicBezTo>
                    <a:pt x="193" y="301"/>
                    <a:pt x="193" y="301"/>
                    <a:pt x="193" y="301"/>
                  </a:cubicBezTo>
                  <a:cubicBezTo>
                    <a:pt x="153" y="224"/>
                    <a:pt x="153" y="224"/>
                    <a:pt x="153" y="224"/>
                  </a:cubicBezTo>
                  <a:cubicBezTo>
                    <a:pt x="116" y="243"/>
                    <a:pt x="116" y="243"/>
                    <a:pt x="116" y="243"/>
                  </a:cubicBezTo>
                  <a:cubicBezTo>
                    <a:pt x="149" y="307"/>
                    <a:pt x="149" y="307"/>
                    <a:pt x="149" y="307"/>
                  </a:cubicBezTo>
                  <a:cubicBezTo>
                    <a:pt x="106" y="330"/>
                    <a:pt x="106" y="330"/>
                    <a:pt x="106" y="330"/>
                  </a:cubicBezTo>
                  <a:cubicBezTo>
                    <a:pt x="73" y="268"/>
                    <a:pt x="73" y="268"/>
                    <a:pt x="73" y="268"/>
                  </a:cubicBezTo>
                  <a:cubicBezTo>
                    <a:pt x="28" y="291"/>
                    <a:pt x="28" y="291"/>
                    <a:pt x="28" y="291"/>
                  </a:cubicBezTo>
                  <a:cubicBezTo>
                    <a:pt x="17" y="269"/>
                    <a:pt x="9" y="255"/>
                    <a:pt x="6" y="249"/>
                  </a:cubicBezTo>
                  <a:cubicBezTo>
                    <a:pt x="3" y="243"/>
                    <a:pt x="1" y="238"/>
                    <a:pt x="1" y="235"/>
                  </a:cubicBezTo>
                  <a:cubicBezTo>
                    <a:pt x="0" y="231"/>
                    <a:pt x="4" y="228"/>
                    <a:pt x="13" y="225"/>
                  </a:cubicBezTo>
                  <a:cubicBezTo>
                    <a:pt x="21" y="222"/>
                    <a:pt x="29" y="219"/>
                    <a:pt x="35" y="215"/>
                  </a:cubicBezTo>
                  <a:cubicBezTo>
                    <a:pt x="44" y="211"/>
                    <a:pt x="44" y="211"/>
                    <a:pt x="44" y="211"/>
                  </a:cubicBezTo>
                  <a:cubicBezTo>
                    <a:pt x="9" y="144"/>
                    <a:pt x="9" y="144"/>
                    <a:pt x="9" y="144"/>
                  </a:cubicBezTo>
                  <a:cubicBezTo>
                    <a:pt x="52" y="121"/>
                    <a:pt x="52" y="121"/>
                    <a:pt x="52" y="121"/>
                  </a:cubicBezTo>
                  <a:cubicBezTo>
                    <a:pt x="87" y="188"/>
                    <a:pt x="87" y="188"/>
                    <a:pt x="87" y="188"/>
                  </a:cubicBezTo>
                  <a:cubicBezTo>
                    <a:pt x="124" y="169"/>
                    <a:pt x="124" y="169"/>
                    <a:pt x="124" y="169"/>
                  </a:cubicBezTo>
                  <a:cubicBezTo>
                    <a:pt x="76" y="77"/>
                    <a:pt x="76" y="77"/>
                    <a:pt x="76" y="77"/>
                  </a:cubicBezTo>
                  <a:cubicBezTo>
                    <a:pt x="121" y="53"/>
                    <a:pt x="121" y="53"/>
                    <a:pt x="121" y="53"/>
                  </a:cubicBezTo>
                  <a:cubicBezTo>
                    <a:pt x="147" y="104"/>
                    <a:pt x="147" y="104"/>
                    <a:pt x="147" y="104"/>
                  </a:cubicBezTo>
                  <a:cubicBezTo>
                    <a:pt x="181" y="86"/>
                    <a:pt x="181" y="86"/>
                    <a:pt x="181" y="86"/>
                  </a:cubicBezTo>
                  <a:cubicBezTo>
                    <a:pt x="158" y="43"/>
                    <a:pt x="158" y="43"/>
                    <a:pt x="158" y="43"/>
                  </a:cubicBezTo>
                  <a:cubicBezTo>
                    <a:pt x="203" y="19"/>
                    <a:pt x="203" y="19"/>
                    <a:pt x="203" y="19"/>
                  </a:cubicBezTo>
                  <a:cubicBezTo>
                    <a:pt x="226" y="62"/>
                    <a:pt x="226" y="62"/>
                    <a:pt x="226" y="62"/>
                  </a:cubicBezTo>
                  <a:cubicBezTo>
                    <a:pt x="331" y="7"/>
                    <a:pt x="331" y="7"/>
                    <a:pt x="331" y="7"/>
                  </a:cubicBezTo>
                  <a:cubicBezTo>
                    <a:pt x="346" y="0"/>
                    <a:pt x="358" y="1"/>
                    <a:pt x="369" y="11"/>
                  </a:cubicBezTo>
                  <a:cubicBezTo>
                    <a:pt x="380" y="20"/>
                    <a:pt x="393" y="41"/>
                    <a:pt x="409" y="75"/>
                  </a:cubicBezTo>
                  <a:cubicBezTo>
                    <a:pt x="389" y="93"/>
                    <a:pt x="375" y="107"/>
                    <a:pt x="368" y="118"/>
                  </a:cubicBezTo>
                  <a:cubicBezTo>
                    <a:pt x="357" y="95"/>
                    <a:pt x="350" y="83"/>
                    <a:pt x="346" y="81"/>
                  </a:cubicBezTo>
                  <a:cubicBezTo>
                    <a:pt x="342" y="76"/>
                    <a:pt x="336" y="75"/>
                    <a:pt x="328" y="79"/>
                  </a:cubicBezTo>
                  <a:cubicBezTo>
                    <a:pt x="255" y="118"/>
                    <a:pt x="255" y="118"/>
                    <a:pt x="255" y="118"/>
                  </a:cubicBezTo>
                  <a:cubicBezTo>
                    <a:pt x="284" y="173"/>
                    <a:pt x="284" y="173"/>
                    <a:pt x="284" y="173"/>
                  </a:cubicBezTo>
                  <a:cubicBezTo>
                    <a:pt x="290" y="165"/>
                    <a:pt x="299" y="153"/>
                    <a:pt x="312" y="134"/>
                  </a:cubicBezTo>
                  <a:cubicBezTo>
                    <a:pt x="320" y="124"/>
                    <a:pt x="324" y="118"/>
                    <a:pt x="325" y="117"/>
                  </a:cubicBezTo>
                  <a:cubicBezTo>
                    <a:pt x="378" y="154"/>
                    <a:pt x="378" y="154"/>
                    <a:pt x="378" y="154"/>
                  </a:cubicBezTo>
                  <a:cubicBezTo>
                    <a:pt x="360" y="179"/>
                    <a:pt x="345" y="199"/>
                    <a:pt x="335" y="214"/>
                  </a:cubicBezTo>
                  <a:cubicBezTo>
                    <a:pt x="292" y="190"/>
                    <a:pt x="292" y="190"/>
                    <a:pt x="292" y="190"/>
                  </a:cubicBezTo>
                  <a:cubicBezTo>
                    <a:pt x="317" y="236"/>
                    <a:pt x="317" y="236"/>
                    <a:pt x="317" y="236"/>
                  </a:cubicBezTo>
                  <a:cubicBezTo>
                    <a:pt x="295" y="248"/>
                    <a:pt x="295" y="248"/>
                    <a:pt x="295" y="248"/>
                  </a:cubicBezTo>
                  <a:cubicBezTo>
                    <a:pt x="329" y="277"/>
                    <a:pt x="329" y="277"/>
                    <a:pt x="329" y="277"/>
                  </a:cubicBezTo>
                  <a:cubicBezTo>
                    <a:pt x="473" y="201"/>
                    <a:pt x="473" y="201"/>
                    <a:pt x="473" y="201"/>
                  </a:cubicBezTo>
                  <a:cubicBezTo>
                    <a:pt x="500" y="253"/>
                    <a:pt x="500" y="253"/>
                    <a:pt x="500" y="253"/>
                  </a:cubicBezTo>
                  <a:cubicBezTo>
                    <a:pt x="373" y="320"/>
                    <a:pt x="373" y="320"/>
                    <a:pt x="373" y="320"/>
                  </a:cubicBezTo>
                  <a:cubicBezTo>
                    <a:pt x="379" y="324"/>
                    <a:pt x="388" y="330"/>
                    <a:pt x="400" y="338"/>
                  </a:cubicBezTo>
                  <a:cubicBezTo>
                    <a:pt x="413" y="347"/>
                    <a:pt x="422" y="353"/>
                    <a:pt x="429" y="357"/>
                  </a:cubicBezTo>
                  <a:cubicBezTo>
                    <a:pt x="431" y="358"/>
                    <a:pt x="432" y="361"/>
                    <a:pt x="430" y="364"/>
                  </a:cubicBezTo>
                  <a:cubicBezTo>
                    <a:pt x="424" y="372"/>
                    <a:pt x="423" y="374"/>
                    <a:pt x="426" y="371"/>
                  </a:cubicBezTo>
                  <a:cubicBezTo>
                    <a:pt x="408" y="392"/>
                    <a:pt x="395" y="406"/>
                    <a:pt x="387" y="415"/>
                  </a:cubicBezTo>
                  <a:cubicBezTo>
                    <a:pt x="381" y="407"/>
                    <a:pt x="381" y="407"/>
                    <a:pt x="381" y="407"/>
                  </a:cubicBezTo>
                  <a:cubicBezTo>
                    <a:pt x="363" y="384"/>
                    <a:pt x="344" y="364"/>
                    <a:pt x="323" y="346"/>
                  </a:cubicBezTo>
                  <a:cubicBezTo>
                    <a:pt x="248" y="385"/>
                    <a:pt x="248" y="385"/>
                    <a:pt x="248" y="385"/>
                  </a:cubicBezTo>
                  <a:cubicBezTo>
                    <a:pt x="261" y="410"/>
                    <a:pt x="261" y="410"/>
                    <a:pt x="261" y="410"/>
                  </a:cubicBezTo>
                  <a:cubicBezTo>
                    <a:pt x="283" y="403"/>
                    <a:pt x="304" y="397"/>
                    <a:pt x="324" y="392"/>
                  </a:cubicBezTo>
                  <a:cubicBezTo>
                    <a:pt x="326" y="416"/>
                    <a:pt x="328" y="433"/>
                    <a:pt x="331" y="444"/>
                  </a:cubicBezTo>
                  <a:cubicBezTo>
                    <a:pt x="282" y="454"/>
                    <a:pt x="231" y="473"/>
                    <a:pt x="180" y="500"/>
                  </a:cubicBezTo>
                  <a:cubicBezTo>
                    <a:pt x="176" y="489"/>
                    <a:pt x="176" y="489"/>
                    <a:pt x="176" y="489"/>
                  </a:cubicBezTo>
                  <a:cubicBezTo>
                    <a:pt x="171" y="470"/>
                    <a:pt x="166" y="456"/>
                    <a:pt x="162" y="445"/>
                  </a:cubicBezTo>
                  <a:cubicBezTo>
                    <a:pt x="177" y="439"/>
                    <a:pt x="193" y="433"/>
                    <a:pt x="210" y="428"/>
                  </a:cubicBezTo>
                  <a:lnTo>
                    <a:pt x="201" y="410"/>
                  </a:lnTo>
                  <a:close/>
                  <a:moveTo>
                    <a:pt x="272" y="262"/>
                  </a:moveTo>
                  <a:cubicBezTo>
                    <a:pt x="210" y="141"/>
                    <a:pt x="210" y="141"/>
                    <a:pt x="210" y="141"/>
                  </a:cubicBezTo>
                  <a:cubicBezTo>
                    <a:pt x="176" y="159"/>
                    <a:pt x="176" y="159"/>
                    <a:pt x="176" y="159"/>
                  </a:cubicBezTo>
                  <a:cubicBezTo>
                    <a:pt x="242" y="284"/>
                    <a:pt x="242" y="284"/>
                    <a:pt x="242" y="284"/>
                  </a:cubicBezTo>
                  <a:cubicBezTo>
                    <a:pt x="205" y="303"/>
                    <a:pt x="205" y="303"/>
                    <a:pt x="205" y="303"/>
                  </a:cubicBezTo>
                  <a:cubicBezTo>
                    <a:pt x="221" y="333"/>
                    <a:pt x="221" y="333"/>
                    <a:pt x="221" y="333"/>
                  </a:cubicBezTo>
                  <a:cubicBezTo>
                    <a:pt x="281" y="302"/>
                    <a:pt x="281" y="302"/>
                    <a:pt x="281" y="302"/>
                  </a:cubicBezTo>
                  <a:cubicBezTo>
                    <a:pt x="253" y="276"/>
                    <a:pt x="253" y="276"/>
                    <a:pt x="253" y="276"/>
                  </a:cubicBezTo>
                  <a:lnTo>
                    <a:pt x="272" y="26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44" name="Freeform 40"/>
            <p:cNvSpPr>
              <a:spLocks noEditPoints="1"/>
            </p:cNvSpPr>
            <p:nvPr/>
          </p:nvSpPr>
          <p:spPr bwMode="auto">
            <a:xfrm>
              <a:off x="4169915" y="4492964"/>
              <a:ext cx="280284" cy="264267"/>
            </a:xfrm>
            <a:custGeom>
              <a:avLst/>
              <a:gdLst>
                <a:gd name="T0" fmla="*/ 26 w 550"/>
                <a:gd name="T1" fmla="*/ 242 h 518"/>
                <a:gd name="T2" fmla="*/ 4 w 550"/>
                <a:gd name="T3" fmla="*/ 196 h 518"/>
                <a:gd name="T4" fmla="*/ 1 w 550"/>
                <a:gd name="T5" fmla="*/ 177 h 518"/>
                <a:gd name="T6" fmla="*/ 7 w 550"/>
                <a:gd name="T7" fmla="*/ 173 h 518"/>
                <a:gd name="T8" fmla="*/ 51 w 550"/>
                <a:gd name="T9" fmla="*/ 159 h 518"/>
                <a:gd name="T10" fmla="*/ 325 w 550"/>
                <a:gd name="T11" fmla="*/ 16 h 518"/>
                <a:gd name="T12" fmla="*/ 377 w 550"/>
                <a:gd name="T13" fmla="*/ 8 h 518"/>
                <a:gd name="T14" fmla="*/ 420 w 550"/>
                <a:gd name="T15" fmla="*/ 75 h 518"/>
                <a:gd name="T16" fmla="*/ 377 w 550"/>
                <a:gd name="T17" fmla="*/ 118 h 518"/>
                <a:gd name="T18" fmla="*/ 354 w 550"/>
                <a:gd name="T19" fmla="*/ 83 h 518"/>
                <a:gd name="T20" fmla="*/ 329 w 550"/>
                <a:gd name="T21" fmla="*/ 84 h 518"/>
                <a:gd name="T22" fmla="*/ 26 w 550"/>
                <a:gd name="T23" fmla="*/ 242 h 518"/>
                <a:gd name="T24" fmla="*/ 112 w 550"/>
                <a:gd name="T25" fmla="*/ 295 h 518"/>
                <a:gd name="T26" fmla="*/ 87 w 550"/>
                <a:gd name="T27" fmla="*/ 236 h 518"/>
                <a:gd name="T28" fmla="*/ 95 w 550"/>
                <a:gd name="T29" fmla="*/ 231 h 518"/>
                <a:gd name="T30" fmla="*/ 131 w 550"/>
                <a:gd name="T31" fmla="*/ 219 h 518"/>
                <a:gd name="T32" fmla="*/ 327 w 550"/>
                <a:gd name="T33" fmla="*/ 117 h 518"/>
                <a:gd name="T34" fmla="*/ 354 w 550"/>
                <a:gd name="T35" fmla="*/ 169 h 518"/>
                <a:gd name="T36" fmla="*/ 112 w 550"/>
                <a:gd name="T37" fmla="*/ 295 h 518"/>
                <a:gd name="T38" fmla="*/ 327 w 550"/>
                <a:gd name="T39" fmla="*/ 443 h 518"/>
                <a:gd name="T40" fmla="*/ 183 w 550"/>
                <a:gd name="T41" fmla="*/ 518 h 518"/>
                <a:gd name="T42" fmla="*/ 91 w 550"/>
                <a:gd name="T43" fmla="*/ 341 h 518"/>
                <a:gd name="T44" fmla="*/ 234 w 550"/>
                <a:gd name="T45" fmla="*/ 265 h 518"/>
                <a:gd name="T46" fmla="*/ 273 w 550"/>
                <a:gd name="T47" fmla="*/ 339 h 518"/>
                <a:gd name="T48" fmla="*/ 308 w 550"/>
                <a:gd name="T49" fmla="*/ 321 h 518"/>
                <a:gd name="T50" fmla="*/ 266 w 550"/>
                <a:gd name="T51" fmla="*/ 240 h 518"/>
                <a:gd name="T52" fmla="*/ 266 w 550"/>
                <a:gd name="T53" fmla="*/ 236 h 518"/>
                <a:gd name="T54" fmla="*/ 315 w 550"/>
                <a:gd name="T55" fmla="*/ 213 h 518"/>
                <a:gd name="T56" fmla="*/ 416 w 550"/>
                <a:gd name="T57" fmla="*/ 164 h 518"/>
                <a:gd name="T58" fmla="*/ 492 w 550"/>
                <a:gd name="T59" fmla="*/ 220 h 518"/>
                <a:gd name="T60" fmla="*/ 497 w 550"/>
                <a:gd name="T61" fmla="*/ 230 h 518"/>
                <a:gd name="T62" fmla="*/ 459 w 550"/>
                <a:gd name="T63" fmla="*/ 272 h 518"/>
                <a:gd name="T64" fmla="*/ 416 w 550"/>
                <a:gd name="T65" fmla="*/ 230 h 518"/>
                <a:gd name="T66" fmla="*/ 384 w 550"/>
                <a:gd name="T67" fmla="*/ 242 h 518"/>
                <a:gd name="T68" fmla="*/ 339 w 550"/>
                <a:gd name="T69" fmla="*/ 266 h 518"/>
                <a:gd name="T70" fmla="*/ 357 w 550"/>
                <a:gd name="T71" fmla="*/ 301 h 518"/>
                <a:gd name="T72" fmla="*/ 550 w 550"/>
                <a:gd name="T73" fmla="*/ 311 h 518"/>
                <a:gd name="T74" fmla="*/ 542 w 550"/>
                <a:gd name="T75" fmla="*/ 369 h 518"/>
                <a:gd name="T76" fmla="*/ 385 w 550"/>
                <a:gd name="T77" fmla="*/ 355 h 518"/>
                <a:gd name="T78" fmla="*/ 420 w 550"/>
                <a:gd name="T79" fmla="*/ 422 h 518"/>
                <a:gd name="T80" fmla="*/ 373 w 550"/>
                <a:gd name="T81" fmla="*/ 446 h 518"/>
                <a:gd name="T82" fmla="*/ 336 w 550"/>
                <a:gd name="T83" fmla="*/ 374 h 518"/>
                <a:gd name="T84" fmla="*/ 301 w 550"/>
                <a:gd name="T85" fmla="*/ 392 h 518"/>
                <a:gd name="T86" fmla="*/ 327 w 550"/>
                <a:gd name="T87" fmla="*/ 443 h 518"/>
                <a:gd name="T88" fmla="*/ 252 w 550"/>
                <a:gd name="T89" fmla="*/ 414 h 518"/>
                <a:gd name="T90" fmla="*/ 217 w 550"/>
                <a:gd name="T91" fmla="*/ 347 h 518"/>
                <a:gd name="T92" fmla="*/ 167 w 550"/>
                <a:gd name="T93" fmla="*/ 373 h 518"/>
                <a:gd name="T94" fmla="*/ 202 w 550"/>
                <a:gd name="T95" fmla="*/ 440 h 518"/>
                <a:gd name="T96" fmla="*/ 252 w 550"/>
                <a:gd name="T97" fmla="*/ 414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0" h="518">
                  <a:moveTo>
                    <a:pt x="26" y="242"/>
                  </a:moveTo>
                  <a:cubicBezTo>
                    <a:pt x="14" y="219"/>
                    <a:pt x="7" y="203"/>
                    <a:pt x="4" y="196"/>
                  </a:cubicBezTo>
                  <a:cubicBezTo>
                    <a:pt x="1" y="187"/>
                    <a:pt x="0" y="180"/>
                    <a:pt x="1" y="177"/>
                  </a:cubicBezTo>
                  <a:cubicBezTo>
                    <a:pt x="1" y="175"/>
                    <a:pt x="3" y="174"/>
                    <a:pt x="7" y="173"/>
                  </a:cubicBezTo>
                  <a:cubicBezTo>
                    <a:pt x="21" y="172"/>
                    <a:pt x="35" y="167"/>
                    <a:pt x="51" y="159"/>
                  </a:cubicBezTo>
                  <a:cubicBezTo>
                    <a:pt x="325" y="16"/>
                    <a:pt x="325" y="16"/>
                    <a:pt x="325" y="16"/>
                  </a:cubicBezTo>
                  <a:cubicBezTo>
                    <a:pt x="348" y="2"/>
                    <a:pt x="365" y="0"/>
                    <a:pt x="377" y="8"/>
                  </a:cubicBezTo>
                  <a:cubicBezTo>
                    <a:pt x="388" y="14"/>
                    <a:pt x="403" y="37"/>
                    <a:pt x="420" y="75"/>
                  </a:cubicBezTo>
                  <a:cubicBezTo>
                    <a:pt x="404" y="86"/>
                    <a:pt x="390" y="100"/>
                    <a:pt x="377" y="118"/>
                  </a:cubicBezTo>
                  <a:cubicBezTo>
                    <a:pt x="367" y="98"/>
                    <a:pt x="360" y="86"/>
                    <a:pt x="354" y="83"/>
                  </a:cubicBezTo>
                  <a:cubicBezTo>
                    <a:pt x="349" y="78"/>
                    <a:pt x="340" y="78"/>
                    <a:pt x="329" y="84"/>
                  </a:cubicBezTo>
                  <a:lnTo>
                    <a:pt x="26" y="242"/>
                  </a:lnTo>
                  <a:close/>
                  <a:moveTo>
                    <a:pt x="112" y="295"/>
                  </a:moveTo>
                  <a:cubicBezTo>
                    <a:pt x="90" y="260"/>
                    <a:pt x="82" y="240"/>
                    <a:pt x="87" y="236"/>
                  </a:cubicBezTo>
                  <a:cubicBezTo>
                    <a:pt x="88" y="234"/>
                    <a:pt x="90" y="233"/>
                    <a:pt x="95" y="231"/>
                  </a:cubicBezTo>
                  <a:cubicBezTo>
                    <a:pt x="108" y="229"/>
                    <a:pt x="120" y="225"/>
                    <a:pt x="131" y="219"/>
                  </a:cubicBezTo>
                  <a:cubicBezTo>
                    <a:pt x="327" y="117"/>
                    <a:pt x="327" y="117"/>
                    <a:pt x="327" y="117"/>
                  </a:cubicBezTo>
                  <a:cubicBezTo>
                    <a:pt x="354" y="169"/>
                    <a:pt x="354" y="169"/>
                    <a:pt x="354" y="169"/>
                  </a:cubicBezTo>
                  <a:lnTo>
                    <a:pt x="112" y="295"/>
                  </a:lnTo>
                  <a:close/>
                  <a:moveTo>
                    <a:pt x="327" y="443"/>
                  </a:moveTo>
                  <a:cubicBezTo>
                    <a:pt x="183" y="518"/>
                    <a:pt x="183" y="518"/>
                    <a:pt x="183" y="518"/>
                  </a:cubicBezTo>
                  <a:cubicBezTo>
                    <a:pt x="91" y="341"/>
                    <a:pt x="91" y="341"/>
                    <a:pt x="91" y="341"/>
                  </a:cubicBezTo>
                  <a:cubicBezTo>
                    <a:pt x="234" y="265"/>
                    <a:pt x="234" y="265"/>
                    <a:pt x="234" y="265"/>
                  </a:cubicBezTo>
                  <a:cubicBezTo>
                    <a:pt x="273" y="339"/>
                    <a:pt x="273" y="339"/>
                    <a:pt x="273" y="339"/>
                  </a:cubicBezTo>
                  <a:cubicBezTo>
                    <a:pt x="308" y="321"/>
                    <a:pt x="308" y="321"/>
                    <a:pt x="308" y="321"/>
                  </a:cubicBezTo>
                  <a:cubicBezTo>
                    <a:pt x="266" y="240"/>
                    <a:pt x="266" y="240"/>
                    <a:pt x="266" y="240"/>
                  </a:cubicBezTo>
                  <a:cubicBezTo>
                    <a:pt x="265" y="238"/>
                    <a:pt x="265" y="237"/>
                    <a:pt x="266" y="236"/>
                  </a:cubicBezTo>
                  <a:cubicBezTo>
                    <a:pt x="277" y="230"/>
                    <a:pt x="294" y="222"/>
                    <a:pt x="315" y="213"/>
                  </a:cubicBezTo>
                  <a:cubicBezTo>
                    <a:pt x="359" y="191"/>
                    <a:pt x="393" y="175"/>
                    <a:pt x="416" y="164"/>
                  </a:cubicBezTo>
                  <a:cubicBezTo>
                    <a:pt x="442" y="146"/>
                    <a:pt x="467" y="165"/>
                    <a:pt x="492" y="220"/>
                  </a:cubicBezTo>
                  <a:cubicBezTo>
                    <a:pt x="494" y="225"/>
                    <a:pt x="496" y="228"/>
                    <a:pt x="497" y="230"/>
                  </a:cubicBezTo>
                  <a:cubicBezTo>
                    <a:pt x="480" y="244"/>
                    <a:pt x="467" y="257"/>
                    <a:pt x="459" y="272"/>
                  </a:cubicBezTo>
                  <a:cubicBezTo>
                    <a:pt x="445" y="234"/>
                    <a:pt x="430" y="220"/>
                    <a:pt x="416" y="230"/>
                  </a:cubicBezTo>
                  <a:cubicBezTo>
                    <a:pt x="406" y="234"/>
                    <a:pt x="396" y="238"/>
                    <a:pt x="384" y="242"/>
                  </a:cubicBezTo>
                  <a:cubicBezTo>
                    <a:pt x="373" y="248"/>
                    <a:pt x="358" y="256"/>
                    <a:pt x="339" y="266"/>
                  </a:cubicBezTo>
                  <a:cubicBezTo>
                    <a:pt x="357" y="301"/>
                    <a:pt x="357" y="301"/>
                    <a:pt x="357" y="301"/>
                  </a:cubicBezTo>
                  <a:cubicBezTo>
                    <a:pt x="416" y="279"/>
                    <a:pt x="480" y="283"/>
                    <a:pt x="550" y="311"/>
                  </a:cubicBezTo>
                  <a:cubicBezTo>
                    <a:pt x="543" y="326"/>
                    <a:pt x="541" y="345"/>
                    <a:pt x="542" y="369"/>
                  </a:cubicBezTo>
                  <a:cubicBezTo>
                    <a:pt x="486" y="343"/>
                    <a:pt x="433" y="338"/>
                    <a:pt x="385" y="355"/>
                  </a:cubicBezTo>
                  <a:cubicBezTo>
                    <a:pt x="420" y="422"/>
                    <a:pt x="420" y="422"/>
                    <a:pt x="420" y="422"/>
                  </a:cubicBezTo>
                  <a:cubicBezTo>
                    <a:pt x="373" y="446"/>
                    <a:pt x="373" y="446"/>
                    <a:pt x="373" y="446"/>
                  </a:cubicBezTo>
                  <a:cubicBezTo>
                    <a:pt x="336" y="374"/>
                    <a:pt x="336" y="374"/>
                    <a:pt x="336" y="374"/>
                  </a:cubicBezTo>
                  <a:cubicBezTo>
                    <a:pt x="301" y="392"/>
                    <a:pt x="301" y="392"/>
                    <a:pt x="301" y="392"/>
                  </a:cubicBezTo>
                  <a:lnTo>
                    <a:pt x="327" y="443"/>
                  </a:lnTo>
                  <a:close/>
                  <a:moveTo>
                    <a:pt x="252" y="414"/>
                  </a:moveTo>
                  <a:cubicBezTo>
                    <a:pt x="217" y="347"/>
                    <a:pt x="217" y="347"/>
                    <a:pt x="217" y="347"/>
                  </a:cubicBezTo>
                  <a:cubicBezTo>
                    <a:pt x="167" y="373"/>
                    <a:pt x="167" y="373"/>
                    <a:pt x="167" y="373"/>
                  </a:cubicBezTo>
                  <a:cubicBezTo>
                    <a:pt x="202" y="440"/>
                    <a:pt x="202" y="440"/>
                    <a:pt x="202" y="440"/>
                  </a:cubicBezTo>
                  <a:lnTo>
                    <a:pt x="252" y="4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45" name="Freeform 41"/>
            <p:cNvSpPr>
              <a:spLocks noEditPoints="1"/>
            </p:cNvSpPr>
            <p:nvPr/>
          </p:nvSpPr>
          <p:spPr bwMode="auto">
            <a:xfrm>
              <a:off x="4464213" y="4380851"/>
              <a:ext cx="244247" cy="222225"/>
            </a:xfrm>
            <a:custGeom>
              <a:avLst/>
              <a:gdLst>
                <a:gd name="T0" fmla="*/ 81 w 481"/>
                <a:gd name="T1" fmla="*/ 139 h 440"/>
                <a:gd name="T2" fmla="*/ 74 w 481"/>
                <a:gd name="T3" fmla="*/ 175 h 440"/>
                <a:gd name="T4" fmla="*/ 121 w 481"/>
                <a:gd name="T5" fmla="*/ 253 h 440"/>
                <a:gd name="T6" fmla="*/ 135 w 481"/>
                <a:gd name="T7" fmla="*/ 252 h 440"/>
                <a:gd name="T8" fmla="*/ 143 w 481"/>
                <a:gd name="T9" fmla="*/ 250 h 440"/>
                <a:gd name="T10" fmla="*/ 46 w 481"/>
                <a:gd name="T11" fmla="*/ 64 h 440"/>
                <a:gd name="T12" fmla="*/ 89 w 481"/>
                <a:gd name="T13" fmla="*/ 41 h 440"/>
                <a:gd name="T14" fmla="*/ 141 w 481"/>
                <a:gd name="T15" fmla="*/ 140 h 440"/>
                <a:gd name="T16" fmla="*/ 136 w 481"/>
                <a:gd name="T17" fmla="*/ 0 h 440"/>
                <a:gd name="T18" fmla="*/ 208 w 481"/>
                <a:gd name="T19" fmla="*/ 3 h 440"/>
                <a:gd name="T20" fmla="*/ 173 w 481"/>
                <a:gd name="T21" fmla="*/ 206 h 440"/>
                <a:gd name="T22" fmla="*/ 198 w 481"/>
                <a:gd name="T23" fmla="*/ 253 h 440"/>
                <a:gd name="T24" fmla="*/ 292 w 481"/>
                <a:gd name="T25" fmla="*/ 283 h 440"/>
                <a:gd name="T26" fmla="*/ 185 w 481"/>
                <a:gd name="T27" fmla="*/ 215 h 440"/>
                <a:gd name="T28" fmla="*/ 204 w 481"/>
                <a:gd name="T29" fmla="*/ 171 h 440"/>
                <a:gd name="T30" fmla="*/ 347 w 481"/>
                <a:gd name="T31" fmla="*/ 262 h 440"/>
                <a:gd name="T32" fmla="*/ 344 w 481"/>
                <a:gd name="T33" fmla="*/ 268 h 440"/>
                <a:gd name="T34" fmla="*/ 328 w 481"/>
                <a:gd name="T35" fmla="*/ 302 h 440"/>
                <a:gd name="T36" fmla="*/ 382 w 481"/>
                <a:gd name="T37" fmla="*/ 333 h 440"/>
                <a:gd name="T38" fmla="*/ 360 w 481"/>
                <a:gd name="T39" fmla="*/ 392 h 440"/>
                <a:gd name="T40" fmla="*/ 233 w 481"/>
                <a:gd name="T41" fmla="*/ 320 h 440"/>
                <a:gd name="T42" fmla="*/ 283 w 481"/>
                <a:gd name="T43" fmla="*/ 417 h 440"/>
                <a:gd name="T44" fmla="*/ 240 w 481"/>
                <a:gd name="T45" fmla="*/ 440 h 440"/>
                <a:gd name="T46" fmla="*/ 174 w 481"/>
                <a:gd name="T47" fmla="*/ 312 h 440"/>
                <a:gd name="T48" fmla="*/ 158 w 481"/>
                <a:gd name="T49" fmla="*/ 314 h 440"/>
                <a:gd name="T50" fmla="*/ 173 w 481"/>
                <a:gd name="T51" fmla="*/ 345 h 440"/>
                <a:gd name="T52" fmla="*/ 184 w 481"/>
                <a:gd name="T53" fmla="*/ 365 h 440"/>
                <a:gd name="T54" fmla="*/ 196 w 481"/>
                <a:gd name="T55" fmla="*/ 384 h 440"/>
                <a:gd name="T56" fmla="*/ 174 w 481"/>
                <a:gd name="T57" fmla="*/ 399 h 440"/>
                <a:gd name="T58" fmla="*/ 154 w 481"/>
                <a:gd name="T59" fmla="*/ 414 h 440"/>
                <a:gd name="T60" fmla="*/ 125 w 481"/>
                <a:gd name="T61" fmla="*/ 378 h 440"/>
                <a:gd name="T62" fmla="*/ 106 w 481"/>
                <a:gd name="T63" fmla="*/ 371 h 440"/>
                <a:gd name="T64" fmla="*/ 101 w 481"/>
                <a:gd name="T65" fmla="*/ 369 h 440"/>
                <a:gd name="T66" fmla="*/ 37 w 481"/>
                <a:gd name="T67" fmla="*/ 365 h 440"/>
                <a:gd name="T68" fmla="*/ 25 w 481"/>
                <a:gd name="T69" fmla="*/ 318 h 440"/>
                <a:gd name="T70" fmla="*/ 19 w 481"/>
                <a:gd name="T71" fmla="*/ 289 h 440"/>
                <a:gd name="T72" fmla="*/ 28 w 481"/>
                <a:gd name="T73" fmla="*/ 291 h 440"/>
                <a:gd name="T74" fmla="*/ 102 w 481"/>
                <a:gd name="T75" fmla="*/ 314 h 440"/>
                <a:gd name="T76" fmla="*/ 77 w 481"/>
                <a:gd name="T77" fmla="*/ 269 h 440"/>
                <a:gd name="T78" fmla="*/ 58 w 481"/>
                <a:gd name="T79" fmla="*/ 234 h 440"/>
                <a:gd name="T80" fmla="*/ 56 w 481"/>
                <a:gd name="T81" fmla="*/ 246 h 440"/>
                <a:gd name="T82" fmla="*/ 51 w 481"/>
                <a:gd name="T83" fmla="*/ 272 h 440"/>
                <a:gd name="T84" fmla="*/ 0 w 481"/>
                <a:gd name="T85" fmla="*/ 250 h 440"/>
                <a:gd name="T86" fmla="*/ 28 w 481"/>
                <a:gd name="T87" fmla="*/ 120 h 440"/>
                <a:gd name="T88" fmla="*/ 81 w 481"/>
                <a:gd name="T89" fmla="*/ 139 h 440"/>
                <a:gd name="T90" fmla="*/ 230 w 481"/>
                <a:gd name="T91" fmla="*/ 102 h 440"/>
                <a:gd name="T92" fmla="*/ 416 w 481"/>
                <a:gd name="T93" fmla="*/ 254 h 440"/>
                <a:gd name="T94" fmla="*/ 410 w 481"/>
                <a:gd name="T95" fmla="*/ 263 h 440"/>
                <a:gd name="T96" fmla="*/ 389 w 481"/>
                <a:gd name="T97" fmla="*/ 304 h 440"/>
                <a:gd name="T98" fmla="*/ 215 w 481"/>
                <a:gd name="T99" fmla="*/ 159 h 440"/>
                <a:gd name="T100" fmla="*/ 230 w 481"/>
                <a:gd name="T101" fmla="*/ 102 h 440"/>
                <a:gd name="T102" fmla="*/ 243 w 481"/>
                <a:gd name="T103" fmla="*/ 21 h 440"/>
                <a:gd name="T104" fmla="*/ 382 w 481"/>
                <a:gd name="T105" fmla="*/ 112 h 440"/>
                <a:gd name="T106" fmla="*/ 481 w 481"/>
                <a:gd name="T107" fmla="*/ 241 h 440"/>
                <a:gd name="T108" fmla="*/ 454 w 481"/>
                <a:gd name="T109" fmla="*/ 279 h 440"/>
                <a:gd name="T110" fmla="*/ 448 w 481"/>
                <a:gd name="T111" fmla="*/ 288 h 440"/>
                <a:gd name="T112" fmla="*/ 438 w 481"/>
                <a:gd name="T113" fmla="*/ 272 h 440"/>
                <a:gd name="T114" fmla="*/ 363 w 481"/>
                <a:gd name="T115" fmla="*/ 165 h 440"/>
                <a:gd name="T116" fmla="*/ 227 w 481"/>
                <a:gd name="T117" fmla="*/ 85 h 440"/>
                <a:gd name="T118" fmla="*/ 236 w 481"/>
                <a:gd name="T119" fmla="*/ 46 h 440"/>
                <a:gd name="T120" fmla="*/ 241 w 481"/>
                <a:gd name="T121" fmla="*/ 22 h 440"/>
                <a:gd name="T122" fmla="*/ 243 w 481"/>
                <a:gd name="T123" fmla="*/ 21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1" h="440">
                  <a:moveTo>
                    <a:pt x="81" y="139"/>
                  </a:moveTo>
                  <a:cubicBezTo>
                    <a:pt x="78" y="148"/>
                    <a:pt x="76" y="160"/>
                    <a:pt x="74" y="175"/>
                  </a:cubicBezTo>
                  <a:cubicBezTo>
                    <a:pt x="89" y="201"/>
                    <a:pt x="105" y="227"/>
                    <a:pt x="121" y="253"/>
                  </a:cubicBezTo>
                  <a:cubicBezTo>
                    <a:pt x="125" y="252"/>
                    <a:pt x="130" y="252"/>
                    <a:pt x="135" y="252"/>
                  </a:cubicBezTo>
                  <a:cubicBezTo>
                    <a:pt x="139" y="251"/>
                    <a:pt x="142" y="250"/>
                    <a:pt x="143" y="250"/>
                  </a:cubicBezTo>
                  <a:cubicBezTo>
                    <a:pt x="46" y="64"/>
                    <a:pt x="46" y="64"/>
                    <a:pt x="46" y="64"/>
                  </a:cubicBezTo>
                  <a:cubicBezTo>
                    <a:pt x="89" y="41"/>
                    <a:pt x="89" y="41"/>
                    <a:pt x="89" y="41"/>
                  </a:cubicBezTo>
                  <a:cubicBezTo>
                    <a:pt x="141" y="140"/>
                    <a:pt x="141" y="140"/>
                    <a:pt x="141" y="140"/>
                  </a:cubicBezTo>
                  <a:cubicBezTo>
                    <a:pt x="155" y="100"/>
                    <a:pt x="154" y="53"/>
                    <a:pt x="136" y="0"/>
                  </a:cubicBezTo>
                  <a:cubicBezTo>
                    <a:pt x="159" y="4"/>
                    <a:pt x="183" y="5"/>
                    <a:pt x="208" y="3"/>
                  </a:cubicBezTo>
                  <a:cubicBezTo>
                    <a:pt x="218" y="87"/>
                    <a:pt x="206" y="155"/>
                    <a:pt x="173" y="206"/>
                  </a:cubicBezTo>
                  <a:cubicBezTo>
                    <a:pt x="198" y="253"/>
                    <a:pt x="198" y="253"/>
                    <a:pt x="198" y="253"/>
                  </a:cubicBezTo>
                  <a:cubicBezTo>
                    <a:pt x="241" y="262"/>
                    <a:pt x="272" y="272"/>
                    <a:pt x="292" y="283"/>
                  </a:cubicBezTo>
                  <a:cubicBezTo>
                    <a:pt x="256" y="256"/>
                    <a:pt x="220" y="234"/>
                    <a:pt x="185" y="215"/>
                  </a:cubicBezTo>
                  <a:cubicBezTo>
                    <a:pt x="189" y="203"/>
                    <a:pt x="196" y="188"/>
                    <a:pt x="204" y="171"/>
                  </a:cubicBezTo>
                  <a:cubicBezTo>
                    <a:pt x="256" y="198"/>
                    <a:pt x="304" y="228"/>
                    <a:pt x="347" y="262"/>
                  </a:cubicBezTo>
                  <a:cubicBezTo>
                    <a:pt x="345" y="268"/>
                    <a:pt x="344" y="270"/>
                    <a:pt x="344" y="268"/>
                  </a:cubicBezTo>
                  <a:cubicBezTo>
                    <a:pt x="338" y="280"/>
                    <a:pt x="332" y="291"/>
                    <a:pt x="328" y="302"/>
                  </a:cubicBezTo>
                  <a:cubicBezTo>
                    <a:pt x="347" y="311"/>
                    <a:pt x="365" y="321"/>
                    <a:pt x="382" y="333"/>
                  </a:cubicBezTo>
                  <a:cubicBezTo>
                    <a:pt x="373" y="351"/>
                    <a:pt x="366" y="370"/>
                    <a:pt x="360" y="392"/>
                  </a:cubicBezTo>
                  <a:cubicBezTo>
                    <a:pt x="317" y="353"/>
                    <a:pt x="275" y="329"/>
                    <a:pt x="233" y="320"/>
                  </a:cubicBezTo>
                  <a:cubicBezTo>
                    <a:pt x="283" y="417"/>
                    <a:pt x="283" y="417"/>
                    <a:pt x="283" y="417"/>
                  </a:cubicBezTo>
                  <a:cubicBezTo>
                    <a:pt x="240" y="440"/>
                    <a:pt x="240" y="440"/>
                    <a:pt x="240" y="440"/>
                  </a:cubicBezTo>
                  <a:cubicBezTo>
                    <a:pt x="174" y="312"/>
                    <a:pt x="174" y="312"/>
                    <a:pt x="174" y="312"/>
                  </a:cubicBezTo>
                  <a:cubicBezTo>
                    <a:pt x="158" y="314"/>
                    <a:pt x="158" y="314"/>
                    <a:pt x="158" y="314"/>
                  </a:cubicBezTo>
                  <a:cubicBezTo>
                    <a:pt x="173" y="345"/>
                    <a:pt x="173" y="345"/>
                    <a:pt x="173" y="345"/>
                  </a:cubicBezTo>
                  <a:cubicBezTo>
                    <a:pt x="176" y="349"/>
                    <a:pt x="179" y="356"/>
                    <a:pt x="184" y="365"/>
                  </a:cubicBezTo>
                  <a:cubicBezTo>
                    <a:pt x="190" y="373"/>
                    <a:pt x="194" y="379"/>
                    <a:pt x="196" y="384"/>
                  </a:cubicBezTo>
                  <a:cubicBezTo>
                    <a:pt x="190" y="387"/>
                    <a:pt x="183" y="392"/>
                    <a:pt x="174" y="399"/>
                  </a:cubicBezTo>
                  <a:cubicBezTo>
                    <a:pt x="167" y="406"/>
                    <a:pt x="160" y="411"/>
                    <a:pt x="154" y="414"/>
                  </a:cubicBezTo>
                  <a:cubicBezTo>
                    <a:pt x="146" y="397"/>
                    <a:pt x="136" y="385"/>
                    <a:pt x="125" y="378"/>
                  </a:cubicBezTo>
                  <a:cubicBezTo>
                    <a:pt x="121" y="376"/>
                    <a:pt x="115" y="374"/>
                    <a:pt x="106" y="371"/>
                  </a:cubicBezTo>
                  <a:cubicBezTo>
                    <a:pt x="105" y="371"/>
                    <a:pt x="103" y="370"/>
                    <a:pt x="101" y="369"/>
                  </a:cubicBezTo>
                  <a:cubicBezTo>
                    <a:pt x="81" y="363"/>
                    <a:pt x="60" y="361"/>
                    <a:pt x="37" y="365"/>
                  </a:cubicBezTo>
                  <a:cubicBezTo>
                    <a:pt x="35" y="355"/>
                    <a:pt x="31" y="339"/>
                    <a:pt x="25" y="318"/>
                  </a:cubicBezTo>
                  <a:cubicBezTo>
                    <a:pt x="20" y="297"/>
                    <a:pt x="18" y="288"/>
                    <a:pt x="19" y="289"/>
                  </a:cubicBezTo>
                  <a:cubicBezTo>
                    <a:pt x="28" y="291"/>
                    <a:pt x="28" y="291"/>
                    <a:pt x="28" y="291"/>
                  </a:cubicBezTo>
                  <a:cubicBezTo>
                    <a:pt x="50" y="299"/>
                    <a:pt x="74" y="307"/>
                    <a:pt x="102" y="314"/>
                  </a:cubicBezTo>
                  <a:cubicBezTo>
                    <a:pt x="96" y="302"/>
                    <a:pt x="87" y="287"/>
                    <a:pt x="77" y="269"/>
                  </a:cubicBezTo>
                  <a:cubicBezTo>
                    <a:pt x="69" y="254"/>
                    <a:pt x="62" y="242"/>
                    <a:pt x="58" y="234"/>
                  </a:cubicBezTo>
                  <a:cubicBezTo>
                    <a:pt x="58" y="237"/>
                    <a:pt x="58" y="241"/>
                    <a:pt x="56" y="246"/>
                  </a:cubicBezTo>
                  <a:cubicBezTo>
                    <a:pt x="54" y="250"/>
                    <a:pt x="52" y="259"/>
                    <a:pt x="51" y="272"/>
                  </a:cubicBezTo>
                  <a:cubicBezTo>
                    <a:pt x="34" y="264"/>
                    <a:pt x="17" y="257"/>
                    <a:pt x="0" y="250"/>
                  </a:cubicBezTo>
                  <a:cubicBezTo>
                    <a:pt x="9" y="201"/>
                    <a:pt x="18" y="158"/>
                    <a:pt x="28" y="120"/>
                  </a:cubicBezTo>
                  <a:lnTo>
                    <a:pt x="81" y="139"/>
                  </a:lnTo>
                  <a:close/>
                  <a:moveTo>
                    <a:pt x="230" y="102"/>
                  </a:moveTo>
                  <a:cubicBezTo>
                    <a:pt x="295" y="126"/>
                    <a:pt x="357" y="177"/>
                    <a:pt x="416" y="254"/>
                  </a:cubicBezTo>
                  <a:cubicBezTo>
                    <a:pt x="414" y="256"/>
                    <a:pt x="412" y="260"/>
                    <a:pt x="410" y="263"/>
                  </a:cubicBezTo>
                  <a:cubicBezTo>
                    <a:pt x="403" y="273"/>
                    <a:pt x="396" y="286"/>
                    <a:pt x="389" y="304"/>
                  </a:cubicBezTo>
                  <a:cubicBezTo>
                    <a:pt x="335" y="222"/>
                    <a:pt x="278" y="173"/>
                    <a:pt x="215" y="159"/>
                  </a:cubicBezTo>
                  <a:cubicBezTo>
                    <a:pt x="219" y="140"/>
                    <a:pt x="224" y="121"/>
                    <a:pt x="230" y="102"/>
                  </a:cubicBezTo>
                  <a:moveTo>
                    <a:pt x="243" y="21"/>
                  </a:moveTo>
                  <a:cubicBezTo>
                    <a:pt x="299" y="47"/>
                    <a:pt x="345" y="77"/>
                    <a:pt x="382" y="112"/>
                  </a:cubicBezTo>
                  <a:cubicBezTo>
                    <a:pt x="416" y="144"/>
                    <a:pt x="449" y="187"/>
                    <a:pt x="481" y="241"/>
                  </a:cubicBezTo>
                  <a:cubicBezTo>
                    <a:pt x="473" y="248"/>
                    <a:pt x="464" y="261"/>
                    <a:pt x="454" y="279"/>
                  </a:cubicBezTo>
                  <a:cubicBezTo>
                    <a:pt x="452" y="283"/>
                    <a:pt x="450" y="286"/>
                    <a:pt x="448" y="288"/>
                  </a:cubicBezTo>
                  <a:cubicBezTo>
                    <a:pt x="447" y="285"/>
                    <a:pt x="443" y="280"/>
                    <a:pt x="438" y="272"/>
                  </a:cubicBezTo>
                  <a:cubicBezTo>
                    <a:pt x="410" y="222"/>
                    <a:pt x="385" y="186"/>
                    <a:pt x="363" y="165"/>
                  </a:cubicBezTo>
                  <a:cubicBezTo>
                    <a:pt x="326" y="127"/>
                    <a:pt x="281" y="100"/>
                    <a:pt x="227" y="85"/>
                  </a:cubicBezTo>
                  <a:cubicBezTo>
                    <a:pt x="230" y="76"/>
                    <a:pt x="233" y="63"/>
                    <a:pt x="236" y="46"/>
                  </a:cubicBezTo>
                  <a:cubicBezTo>
                    <a:pt x="238" y="35"/>
                    <a:pt x="239" y="27"/>
                    <a:pt x="241" y="22"/>
                  </a:cubicBezTo>
                  <a:lnTo>
                    <a:pt x="243"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46" name="Freeform 42"/>
            <p:cNvSpPr>
              <a:spLocks noEditPoints="1"/>
            </p:cNvSpPr>
            <p:nvPr/>
          </p:nvSpPr>
          <p:spPr bwMode="auto">
            <a:xfrm>
              <a:off x="4718471" y="4234703"/>
              <a:ext cx="212215" cy="218220"/>
            </a:xfrm>
            <a:custGeom>
              <a:avLst/>
              <a:gdLst>
                <a:gd name="T0" fmla="*/ 293 w 419"/>
                <a:gd name="T1" fmla="*/ 336 h 428"/>
                <a:gd name="T2" fmla="*/ 90 w 419"/>
                <a:gd name="T3" fmla="*/ 428 h 428"/>
                <a:gd name="T4" fmla="*/ 78 w 419"/>
                <a:gd name="T5" fmla="*/ 404 h 428"/>
                <a:gd name="T6" fmla="*/ 65 w 419"/>
                <a:gd name="T7" fmla="*/ 375 h 428"/>
                <a:gd name="T8" fmla="*/ 65 w 419"/>
                <a:gd name="T9" fmla="*/ 364 h 428"/>
                <a:gd name="T10" fmla="*/ 113 w 419"/>
                <a:gd name="T11" fmla="*/ 350 h 428"/>
                <a:gd name="T12" fmla="*/ 0 w 419"/>
                <a:gd name="T13" fmla="*/ 132 h 428"/>
                <a:gd name="T14" fmla="*/ 50 w 419"/>
                <a:gd name="T15" fmla="*/ 106 h 428"/>
                <a:gd name="T16" fmla="*/ 166 w 419"/>
                <a:gd name="T17" fmla="*/ 329 h 428"/>
                <a:gd name="T18" fmla="*/ 212 w 419"/>
                <a:gd name="T19" fmla="*/ 307 h 428"/>
                <a:gd name="T20" fmla="*/ 100 w 419"/>
                <a:gd name="T21" fmla="*/ 93 h 428"/>
                <a:gd name="T22" fmla="*/ 167 w 419"/>
                <a:gd name="T23" fmla="*/ 62 h 428"/>
                <a:gd name="T24" fmla="*/ 268 w 419"/>
                <a:gd name="T25" fmla="*/ 15 h 428"/>
                <a:gd name="T26" fmla="*/ 333 w 419"/>
                <a:gd name="T27" fmla="*/ 9 h 428"/>
                <a:gd name="T28" fmla="*/ 396 w 419"/>
                <a:gd name="T29" fmla="*/ 81 h 428"/>
                <a:gd name="T30" fmla="*/ 385 w 419"/>
                <a:gd name="T31" fmla="*/ 93 h 428"/>
                <a:gd name="T32" fmla="*/ 349 w 419"/>
                <a:gd name="T33" fmla="*/ 133 h 428"/>
                <a:gd name="T34" fmla="*/ 318 w 419"/>
                <a:gd name="T35" fmla="*/ 81 h 428"/>
                <a:gd name="T36" fmla="*/ 281 w 419"/>
                <a:gd name="T37" fmla="*/ 85 h 428"/>
                <a:gd name="T38" fmla="*/ 184 w 419"/>
                <a:gd name="T39" fmla="*/ 127 h 428"/>
                <a:gd name="T40" fmla="*/ 293 w 419"/>
                <a:gd name="T41" fmla="*/ 336 h 428"/>
                <a:gd name="T42" fmla="*/ 370 w 419"/>
                <a:gd name="T43" fmla="*/ 390 h 428"/>
                <a:gd name="T44" fmla="*/ 240 w 419"/>
                <a:gd name="T45" fmla="*/ 141 h 428"/>
                <a:gd name="T46" fmla="*/ 289 w 419"/>
                <a:gd name="T47" fmla="*/ 115 h 428"/>
                <a:gd name="T48" fmla="*/ 419 w 419"/>
                <a:gd name="T49" fmla="*/ 365 h 428"/>
                <a:gd name="T50" fmla="*/ 370 w 419"/>
                <a:gd name="T51" fmla="*/ 39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9" h="428">
                  <a:moveTo>
                    <a:pt x="293" y="336"/>
                  </a:moveTo>
                  <a:cubicBezTo>
                    <a:pt x="226" y="366"/>
                    <a:pt x="159" y="396"/>
                    <a:pt x="90" y="428"/>
                  </a:cubicBezTo>
                  <a:cubicBezTo>
                    <a:pt x="88" y="423"/>
                    <a:pt x="84" y="416"/>
                    <a:pt x="78" y="404"/>
                  </a:cubicBezTo>
                  <a:cubicBezTo>
                    <a:pt x="72" y="390"/>
                    <a:pt x="67" y="381"/>
                    <a:pt x="65" y="375"/>
                  </a:cubicBezTo>
                  <a:cubicBezTo>
                    <a:pt x="62" y="368"/>
                    <a:pt x="62" y="364"/>
                    <a:pt x="65" y="364"/>
                  </a:cubicBezTo>
                  <a:cubicBezTo>
                    <a:pt x="81" y="362"/>
                    <a:pt x="97" y="357"/>
                    <a:pt x="113" y="350"/>
                  </a:cubicBezTo>
                  <a:cubicBezTo>
                    <a:pt x="0" y="132"/>
                    <a:pt x="0" y="132"/>
                    <a:pt x="0" y="132"/>
                  </a:cubicBezTo>
                  <a:cubicBezTo>
                    <a:pt x="50" y="106"/>
                    <a:pt x="50" y="106"/>
                    <a:pt x="50" y="106"/>
                  </a:cubicBezTo>
                  <a:cubicBezTo>
                    <a:pt x="166" y="329"/>
                    <a:pt x="166" y="329"/>
                    <a:pt x="166" y="329"/>
                  </a:cubicBezTo>
                  <a:cubicBezTo>
                    <a:pt x="212" y="307"/>
                    <a:pt x="212" y="307"/>
                    <a:pt x="212" y="307"/>
                  </a:cubicBezTo>
                  <a:cubicBezTo>
                    <a:pt x="100" y="93"/>
                    <a:pt x="100" y="93"/>
                    <a:pt x="100" y="93"/>
                  </a:cubicBezTo>
                  <a:cubicBezTo>
                    <a:pt x="115" y="86"/>
                    <a:pt x="137" y="76"/>
                    <a:pt x="167" y="62"/>
                  </a:cubicBezTo>
                  <a:cubicBezTo>
                    <a:pt x="212" y="40"/>
                    <a:pt x="246" y="24"/>
                    <a:pt x="268" y="15"/>
                  </a:cubicBezTo>
                  <a:cubicBezTo>
                    <a:pt x="296" y="2"/>
                    <a:pt x="317" y="0"/>
                    <a:pt x="333" y="9"/>
                  </a:cubicBezTo>
                  <a:cubicBezTo>
                    <a:pt x="347" y="14"/>
                    <a:pt x="368" y="38"/>
                    <a:pt x="396" y="81"/>
                  </a:cubicBezTo>
                  <a:cubicBezTo>
                    <a:pt x="385" y="93"/>
                    <a:pt x="385" y="93"/>
                    <a:pt x="385" y="93"/>
                  </a:cubicBezTo>
                  <a:cubicBezTo>
                    <a:pt x="366" y="111"/>
                    <a:pt x="354" y="124"/>
                    <a:pt x="349" y="133"/>
                  </a:cubicBezTo>
                  <a:cubicBezTo>
                    <a:pt x="334" y="102"/>
                    <a:pt x="324" y="85"/>
                    <a:pt x="318" y="81"/>
                  </a:cubicBezTo>
                  <a:cubicBezTo>
                    <a:pt x="311" y="76"/>
                    <a:pt x="299" y="78"/>
                    <a:pt x="281" y="85"/>
                  </a:cubicBezTo>
                  <a:cubicBezTo>
                    <a:pt x="250" y="98"/>
                    <a:pt x="217" y="111"/>
                    <a:pt x="184" y="127"/>
                  </a:cubicBezTo>
                  <a:lnTo>
                    <a:pt x="293" y="336"/>
                  </a:lnTo>
                  <a:close/>
                  <a:moveTo>
                    <a:pt x="370" y="390"/>
                  </a:moveTo>
                  <a:cubicBezTo>
                    <a:pt x="240" y="141"/>
                    <a:pt x="240" y="141"/>
                    <a:pt x="240" y="141"/>
                  </a:cubicBezTo>
                  <a:cubicBezTo>
                    <a:pt x="289" y="115"/>
                    <a:pt x="289" y="115"/>
                    <a:pt x="289" y="115"/>
                  </a:cubicBezTo>
                  <a:cubicBezTo>
                    <a:pt x="419" y="365"/>
                    <a:pt x="419" y="365"/>
                    <a:pt x="419" y="365"/>
                  </a:cubicBezTo>
                  <a:lnTo>
                    <a:pt x="370" y="39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47" name="Freeform 43"/>
            <p:cNvSpPr>
              <a:spLocks noEditPoints="1"/>
            </p:cNvSpPr>
            <p:nvPr/>
          </p:nvSpPr>
          <p:spPr bwMode="auto">
            <a:xfrm>
              <a:off x="4976732" y="4080547"/>
              <a:ext cx="258261" cy="258261"/>
            </a:xfrm>
            <a:custGeom>
              <a:avLst/>
              <a:gdLst>
                <a:gd name="T0" fmla="*/ 2 w 510"/>
                <a:gd name="T1" fmla="*/ 163 h 506"/>
                <a:gd name="T2" fmla="*/ 3 w 510"/>
                <a:gd name="T3" fmla="*/ 156 h 506"/>
                <a:gd name="T4" fmla="*/ 147 w 510"/>
                <a:gd name="T5" fmla="*/ 143 h 506"/>
                <a:gd name="T6" fmla="*/ 257 w 510"/>
                <a:gd name="T7" fmla="*/ 219 h 506"/>
                <a:gd name="T8" fmla="*/ 260 w 510"/>
                <a:gd name="T9" fmla="*/ 217 h 506"/>
                <a:gd name="T10" fmla="*/ 178 w 510"/>
                <a:gd name="T11" fmla="*/ 60 h 506"/>
                <a:gd name="T12" fmla="*/ 222 w 510"/>
                <a:gd name="T13" fmla="*/ 37 h 506"/>
                <a:gd name="T14" fmla="*/ 301 w 510"/>
                <a:gd name="T15" fmla="*/ 190 h 506"/>
                <a:gd name="T16" fmla="*/ 277 w 510"/>
                <a:gd name="T17" fmla="*/ 0 h 506"/>
                <a:gd name="T18" fmla="*/ 283 w 510"/>
                <a:gd name="T19" fmla="*/ 1 h 506"/>
                <a:gd name="T20" fmla="*/ 352 w 510"/>
                <a:gd name="T21" fmla="*/ 1 h 506"/>
                <a:gd name="T22" fmla="*/ 355 w 510"/>
                <a:gd name="T23" fmla="*/ 202 h 506"/>
                <a:gd name="T24" fmla="*/ 510 w 510"/>
                <a:gd name="T25" fmla="*/ 308 h 506"/>
                <a:gd name="T26" fmla="*/ 483 w 510"/>
                <a:gd name="T27" fmla="*/ 371 h 506"/>
                <a:gd name="T28" fmla="*/ 338 w 510"/>
                <a:gd name="T29" fmla="*/ 260 h 506"/>
                <a:gd name="T30" fmla="*/ 411 w 510"/>
                <a:gd name="T31" fmla="*/ 400 h 506"/>
                <a:gd name="T32" fmla="*/ 368 w 510"/>
                <a:gd name="T33" fmla="*/ 423 h 506"/>
                <a:gd name="T34" fmla="*/ 293 w 510"/>
                <a:gd name="T35" fmla="*/ 279 h 506"/>
                <a:gd name="T36" fmla="*/ 274 w 510"/>
                <a:gd name="T37" fmla="*/ 289 h 506"/>
                <a:gd name="T38" fmla="*/ 254 w 510"/>
                <a:gd name="T39" fmla="*/ 250 h 506"/>
                <a:gd name="T40" fmla="*/ 243 w 510"/>
                <a:gd name="T41" fmla="*/ 286 h 506"/>
                <a:gd name="T42" fmla="*/ 194 w 510"/>
                <a:gd name="T43" fmla="*/ 233 h 506"/>
                <a:gd name="T44" fmla="*/ 178 w 510"/>
                <a:gd name="T45" fmla="*/ 275 h 506"/>
                <a:gd name="T46" fmla="*/ 126 w 510"/>
                <a:gd name="T47" fmla="*/ 254 h 506"/>
                <a:gd name="T48" fmla="*/ 142 w 510"/>
                <a:gd name="T49" fmla="*/ 211 h 506"/>
                <a:gd name="T50" fmla="*/ 144 w 510"/>
                <a:gd name="T51" fmla="*/ 203 h 506"/>
                <a:gd name="T52" fmla="*/ 76 w 510"/>
                <a:gd name="T53" fmla="*/ 203 h 506"/>
                <a:gd name="T54" fmla="*/ 114 w 510"/>
                <a:gd name="T55" fmla="*/ 275 h 506"/>
                <a:gd name="T56" fmla="*/ 193 w 510"/>
                <a:gd name="T57" fmla="*/ 293 h 506"/>
                <a:gd name="T58" fmla="*/ 191 w 510"/>
                <a:gd name="T59" fmla="*/ 330 h 506"/>
                <a:gd name="T60" fmla="*/ 270 w 510"/>
                <a:gd name="T61" fmla="*/ 289 h 506"/>
                <a:gd name="T62" fmla="*/ 298 w 510"/>
                <a:gd name="T63" fmla="*/ 342 h 506"/>
                <a:gd name="T64" fmla="*/ 251 w 510"/>
                <a:gd name="T65" fmla="*/ 367 h 506"/>
                <a:gd name="T66" fmla="*/ 326 w 510"/>
                <a:gd name="T67" fmla="*/ 400 h 506"/>
                <a:gd name="T68" fmla="*/ 331 w 510"/>
                <a:gd name="T69" fmla="*/ 406 h 506"/>
                <a:gd name="T70" fmla="*/ 298 w 510"/>
                <a:gd name="T71" fmla="*/ 464 h 506"/>
                <a:gd name="T72" fmla="*/ 198 w 510"/>
                <a:gd name="T73" fmla="*/ 392 h 506"/>
                <a:gd name="T74" fmla="*/ 93 w 510"/>
                <a:gd name="T75" fmla="*/ 447 h 506"/>
                <a:gd name="T76" fmla="*/ 68 w 510"/>
                <a:gd name="T77" fmla="*/ 399 h 506"/>
                <a:gd name="T78" fmla="*/ 67 w 510"/>
                <a:gd name="T79" fmla="*/ 389 h 506"/>
                <a:gd name="T80" fmla="*/ 73 w 510"/>
                <a:gd name="T81" fmla="*/ 385 h 506"/>
                <a:gd name="T82" fmla="*/ 103 w 510"/>
                <a:gd name="T83" fmla="*/ 376 h 506"/>
                <a:gd name="T84" fmla="*/ 171 w 510"/>
                <a:gd name="T85" fmla="*/ 340 h 506"/>
                <a:gd name="T86" fmla="*/ 36 w 510"/>
                <a:gd name="T87" fmla="*/ 330 h 506"/>
                <a:gd name="T88" fmla="*/ 32 w 510"/>
                <a:gd name="T89" fmla="*/ 330 h 506"/>
                <a:gd name="T90" fmla="*/ 21 w 510"/>
                <a:gd name="T91" fmla="*/ 329 h 506"/>
                <a:gd name="T92" fmla="*/ 6 w 510"/>
                <a:gd name="T93" fmla="*/ 265 h 506"/>
                <a:gd name="T94" fmla="*/ 12 w 510"/>
                <a:gd name="T95" fmla="*/ 260 h 506"/>
                <a:gd name="T96" fmla="*/ 43 w 510"/>
                <a:gd name="T97" fmla="*/ 267 h 506"/>
                <a:gd name="T98" fmla="*/ 58 w 510"/>
                <a:gd name="T99" fmla="*/ 270 h 506"/>
                <a:gd name="T100" fmla="*/ 2 w 510"/>
                <a:gd name="T101" fmla="*/ 163 h 506"/>
                <a:gd name="T102" fmla="*/ 137 w 510"/>
                <a:gd name="T103" fmla="*/ 463 h 506"/>
                <a:gd name="T104" fmla="*/ 190 w 510"/>
                <a:gd name="T105" fmla="*/ 412 h 506"/>
                <a:gd name="T106" fmla="*/ 231 w 510"/>
                <a:gd name="T107" fmla="*/ 450 h 506"/>
                <a:gd name="T108" fmla="*/ 190 w 510"/>
                <a:gd name="T109" fmla="*/ 495 h 506"/>
                <a:gd name="T110" fmla="*/ 181 w 510"/>
                <a:gd name="T111" fmla="*/ 506 h 506"/>
                <a:gd name="T112" fmla="*/ 137 w 510"/>
                <a:gd name="T113" fmla="*/ 463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0" h="506">
                  <a:moveTo>
                    <a:pt x="2" y="163"/>
                  </a:moveTo>
                  <a:cubicBezTo>
                    <a:pt x="0" y="159"/>
                    <a:pt x="0" y="157"/>
                    <a:pt x="3" y="156"/>
                  </a:cubicBezTo>
                  <a:cubicBezTo>
                    <a:pt x="60" y="133"/>
                    <a:pt x="108" y="129"/>
                    <a:pt x="147" y="143"/>
                  </a:cubicBezTo>
                  <a:cubicBezTo>
                    <a:pt x="182" y="153"/>
                    <a:pt x="219" y="178"/>
                    <a:pt x="257" y="219"/>
                  </a:cubicBezTo>
                  <a:cubicBezTo>
                    <a:pt x="260" y="217"/>
                    <a:pt x="260" y="217"/>
                    <a:pt x="260" y="217"/>
                  </a:cubicBezTo>
                  <a:cubicBezTo>
                    <a:pt x="178" y="60"/>
                    <a:pt x="178" y="60"/>
                    <a:pt x="178" y="60"/>
                  </a:cubicBezTo>
                  <a:cubicBezTo>
                    <a:pt x="222" y="37"/>
                    <a:pt x="222" y="37"/>
                    <a:pt x="222" y="37"/>
                  </a:cubicBezTo>
                  <a:cubicBezTo>
                    <a:pt x="301" y="190"/>
                    <a:pt x="301" y="190"/>
                    <a:pt x="301" y="190"/>
                  </a:cubicBezTo>
                  <a:cubicBezTo>
                    <a:pt x="326" y="140"/>
                    <a:pt x="318" y="77"/>
                    <a:pt x="277" y="0"/>
                  </a:cubicBezTo>
                  <a:cubicBezTo>
                    <a:pt x="283" y="1"/>
                    <a:pt x="283" y="1"/>
                    <a:pt x="283" y="1"/>
                  </a:cubicBezTo>
                  <a:cubicBezTo>
                    <a:pt x="308" y="4"/>
                    <a:pt x="331" y="4"/>
                    <a:pt x="352" y="1"/>
                  </a:cubicBezTo>
                  <a:cubicBezTo>
                    <a:pt x="377" y="80"/>
                    <a:pt x="378" y="147"/>
                    <a:pt x="355" y="202"/>
                  </a:cubicBezTo>
                  <a:cubicBezTo>
                    <a:pt x="408" y="204"/>
                    <a:pt x="460" y="239"/>
                    <a:pt x="510" y="308"/>
                  </a:cubicBezTo>
                  <a:cubicBezTo>
                    <a:pt x="496" y="324"/>
                    <a:pt x="487" y="345"/>
                    <a:pt x="483" y="371"/>
                  </a:cubicBezTo>
                  <a:cubicBezTo>
                    <a:pt x="434" y="295"/>
                    <a:pt x="385" y="258"/>
                    <a:pt x="338" y="260"/>
                  </a:cubicBezTo>
                  <a:cubicBezTo>
                    <a:pt x="411" y="400"/>
                    <a:pt x="411" y="400"/>
                    <a:pt x="411" y="400"/>
                  </a:cubicBezTo>
                  <a:cubicBezTo>
                    <a:pt x="368" y="423"/>
                    <a:pt x="368" y="423"/>
                    <a:pt x="368" y="423"/>
                  </a:cubicBezTo>
                  <a:cubicBezTo>
                    <a:pt x="293" y="279"/>
                    <a:pt x="293" y="279"/>
                    <a:pt x="293" y="279"/>
                  </a:cubicBezTo>
                  <a:cubicBezTo>
                    <a:pt x="274" y="289"/>
                    <a:pt x="274" y="289"/>
                    <a:pt x="274" y="289"/>
                  </a:cubicBezTo>
                  <a:cubicBezTo>
                    <a:pt x="254" y="250"/>
                    <a:pt x="254" y="250"/>
                    <a:pt x="254" y="250"/>
                  </a:cubicBezTo>
                  <a:cubicBezTo>
                    <a:pt x="248" y="261"/>
                    <a:pt x="244" y="272"/>
                    <a:pt x="243" y="286"/>
                  </a:cubicBezTo>
                  <a:cubicBezTo>
                    <a:pt x="229" y="267"/>
                    <a:pt x="212" y="249"/>
                    <a:pt x="194" y="233"/>
                  </a:cubicBezTo>
                  <a:cubicBezTo>
                    <a:pt x="188" y="236"/>
                    <a:pt x="183" y="250"/>
                    <a:pt x="178" y="275"/>
                  </a:cubicBezTo>
                  <a:cubicBezTo>
                    <a:pt x="126" y="254"/>
                    <a:pt x="126" y="254"/>
                    <a:pt x="126" y="254"/>
                  </a:cubicBezTo>
                  <a:cubicBezTo>
                    <a:pt x="129" y="245"/>
                    <a:pt x="134" y="231"/>
                    <a:pt x="142" y="211"/>
                  </a:cubicBezTo>
                  <a:cubicBezTo>
                    <a:pt x="136" y="224"/>
                    <a:pt x="137" y="221"/>
                    <a:pt x="144" y="203"/>
                  </a:cubicBezTo>
                  <a:cubicBezTo>
                    <a:pt x="122" y="195"/>
                    <a:pt x="99" y="195"/>
                    <a:pt x="76" y="203"/>
                  </a:cubicBezTo>
                  <a:cubicBezTo>
                    <a:pt x="114" y="275"/>
                    <a:pt x="114" y="275"/>
                    <a:pt x="114" y="275"/>
                  </a:cubicBezTo>
                  <a:cubicBezTo>
                    <a:pt x="141" y="278"/>
                    <a:pt x="167" y="284"/>
                    <a:pt x="193" y="293"/>
                  </a:cubicBezTo>
                  <a:cubicBezTo>
                    <a:pt x="192" y="307"/>
                    <a:pt x="192" y="320"/>
                    <a:pt x="191" y="330"/>
                  </a:cubicBezTo>
                  <a:cubicBezTo>
                    <a:pt x="270" y="289"/>
                    <a:pt x="270" y="289"/>
                    <a:pt x="270" y="289"/>
                  </a:cubicBezTo>
                  <a:cubicBezTo>
                    <a:pt x="298" y="342"/>
                    <a:pt x="298" y="342"/>
                    <a:pt x="298" y="342"/>
                  </a:cubicBezTo>
                  <a:cubicBezTo>
                    <a:pt x="251" y="367"/>
                    <a:pt x="251" y="367"/>
                    <a:pt x="251" y="367"/>
                  </a:cubicBezTo>
                  <a:cubicBezTo>
                    <a:pt x="290" y="384"/>
                    <a:pt x="315" y="395"/>
                    <a:pt x="326" y="400"/>
                  </a:cubicBezTo>
                  <a:cubicBezTo>
                    <a:pt x="331" y="401"/>
                    <a:pt x="332" y="403"/>
                    <a:pt x="331" y="406"/>
                  </a:cubicBezTo>
                  <a:cubicBezTo>
                    <a:pt x="325" y="418"/>
                    <a:pt x="314" y="437"/>
                    <a:pt x="298" y="464"/>
                  </a:cubicBezTo>
                  <a:cubicBezTo>
                    <a:pt x="269" y="434"/>
                    <a:pt x="236" y="410"/>
                    <a:pt x="198" y="392"/>
                  </a:cubicBezTo>
                  <a:cubicBezTo>
                    <a:pt x="93" y="447"/>
                    <a:pt x="93" y="447"/>
                    <a:pt x="93" y="447"/>
                  </a:cubicBezTo>
                  <a:cubicBezTo>
                    <a:pt x="78" y="418"/>
                    <a:pt x="70" y="402"/>
                    <a:pt x="68" y="399"/>
                  </a:cubicBezTo>
                  <a:cubicBezTo>
                    <a:pt x="65" y="393"/>
                    <a:pt x="65" y="390"/>
                    <a:pt x="67" y="389"/>
                  </a:cubicBezTo>
                  <a:cubicBezTo>
                    <a:pt x="67" y="387"/>
                    <a:pt x="70" y="386"/>
                    <a:pt x="73" y="385"/>
                  </a:cubicBezTo>
                  <a:cubicBezTo>
                    <a:pt x="84" y="384"/>
                    <a:pt x="94" y="381"/>
                    <a:pt x="103" y="376"/>
                  </a:cubicBezTo>
                  <a:cubicBezTo>
                    <a:pt x="171" y="340"/>
                    <a:pt x="171" y="340"/>
                    <a:pt x="171" y="340"/>
                  </a:cubicBezTo>
                  <a:cubicBezTo>
                    <a:pt x="132" y="327"/>
                    <a:pt x="87" y="324"/>
                    <a:pt x="36" y="330"/>
                  </a:cubicBezTo>
                  <a:cubicBezTo>
                    <a:pt x="35" y="331"/>
                    <a:pt x="34" y="331"/>
                    <a:pt x="32" y="330"/>
                  </a:cubicBezTo>
                  <a:cubicBezTo>
                    <a:pt x="26" y="332"/>
                    <a:pt x="22" y="332"/>
                    <a:pt x="21" y="329"/>
                  </a:cubicBezTo>
                  <a:cubicBezTo>
                    <a:pt x="16" y="314"/>
                    <a:pt x="11" y="292"/>
                    <a:pt x="6" y="265"/>
                  </a:cubicBezTo>
                  <a:cubicBezTo>
                    <a:pt x="7" y="261"/>
                    <a:pt x="9" y="260"/>
                    <a:pt x="12" y="260"/>
                  </a:cubicBezTo>
                  <a:cubicBezTo>
                    <a:pt x="19" y="262"/>
                    <a:pt x="29" y="264"/>
                    <a:pt x="43" y="267"/>
                  </a:cubicBezTo>
                  <a:cubicBezTo>
                    <a:pt x="50" y="268"/>
                    <a:pt x="54" y="269"/>
                    <a:pt x="58" y="270"/>
                  </a:cubicBezTo>
                  <a:lnTo>
                    <a:pt x="2" y="163"/>
                  </a:lnTo>
                  <a:close/>
                  <a:moveTo>
                    <a:pt x="137" y="463"/>
                  </a:moveTo>
                  <a:cubicBezTo>
                    <a:pt x="190" y="412"/>
                    <a:pt x="190" y="412"/>
                    <a:pt x="190" y="412"/>
                  </a:cubicBezTo>
                  <a:cubicBezTo>
                    <a:pt x="231" y="450"/>
                    <a:pt x="231" y="450"/>
                    <a:pt x="231" y="450"/>
                  </a:cubicBezTo>
                  <a:cubicBezTo>
                    <a:pt x="216" y="463"/>
                    <a:pt x="203" y="478"/>
                    <a:pt x="190" y="495"/>
                  </a:cubicBezTo>
                  <a:cubicBezTo>
                    <a:pt x="185" y="501"/>
                    <a:pt x="182" y="505"/>
                    <a:pt x="181" y="506"/>
                  </a:cubicBezTo>
                  <a:lnTo>
                    <a:pt x="137" y="46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48" name="Freeform 44"/>
            <p:cNvSpPr>
              <a:spLocks noEditPoints="1"/>
            </p:cNvSpPr>
            <p:nvPr/>
          </p:nvSpPr>
          <p:spPr bwMode="auto">
            <a:xfrm>
              <a:off x="4890645" y="5640123"/>
              <a:ext cx="240243" cy="262265"/>
            </a:xfrm>
            <a:custGeom>
              <a:avLst/>
              <a:gdLst>
                <a:gd name="T0" fmla="*/ 259 w 474"/>
                <a:gd name="T1" fmla="*/ 514 h 515"/>
                <a:gd name="T2" fmla="*/ 207 w 474"/>
                <a:gd name="T3" fmla="*/ 483 h 515"/>
                <a:gd name="T4" fmla="*/ 234 w 474"/>
                <a:gd name="T5" fmla="*/ 439 h 515"/>
                <a:gd name="T6" fmla="*/ 221 w 474"/>
                <a:gd name="T7" fmla="*/ 378 h 515"/>
                <a:gd name="T8" fmla="*/ 165 w 474"/>
                <a:gd name="T9" fmla="*/ 299 h 515"/>
                <a:gd name="T10" fmla="*/ 207 w 474"/>
                <a:gd name="T11" fmla="*/ 370 h 515"/>
                <a:gd name="T12" fmla="*/ 122 w 474"/>
                <a:gd name="T13" fmla="*/ 379 h 515"/>
                <a:gd name="T14" fmla="*/ 56 w 474"/>
                <a:gd name="T15" fmla="*/ 401 h 515"/>
                <a:gd name="T16" fmla="*/ 48 w 474"/>
                <a:gd name="T17" fmla="*/ 377 h 515"/>
                <a:gd name="T18" fmla="*/ 66 w 474"/>
                <a:gd name="T19" fmla="*/ 348 h 515"/>
                <a:gd name="T20" fmla="*/ 24 w 474"/>
                <a:gd name="T21" fmla="*/ 268 h 515"/>
                <a:gd name="T22" fmla="*/ 111 w 474"/>
                <a:gd name="T23" fmla="*/ 269 h 515"/>
                <a:gd name="T24" fmla="*/ 45 w 474"/>
                <a:gd name="T25" fmla="*/ 174 h 515"/>
                <a:gd name="T26" fmla="*/ 112 w 474"/>
                <a:gd name="T27" fmla="*/ 168 h 515"/>
                <a:gd name="T28" fmla="*/ 94 w 474"/>
                <a:gd name="T29" fmla="*/ 100 h 515"/>
                <a:gd name="T30" fmla="*/ 195 w 474"/>
                <a:gd name="T31" fmla="*/ 20 h 515"/>
                <a:gd name="T32" fmla="*/ 298 w 474"/>
                <a:gd name="T33" fmla="*/ 34 h 515"/>
                <a:gd name="T34" fmla="*/ 248 w 474"/>
                <a:gd name="T35" fmla="*/ 73 h 515"/>
                <a:gd name="T36" fmla="*/ 192 w 474"/>
                <a:gd name="T37" fmla="*/ 154 h 515"/>
                <a:gd name="T38" fmla="*/ 249 w 474"/>
                <a:gd name="T39" fmla="*/ 137 h 515"/>
                <a:gd name="T40" fmla="*/ 314 w 474"/>
                <a:gd name="T41" fmla="*/ 117 h 515"/>
                <a:gd name="T42" fmla="*/ 263 w 474"/>
                <a:gd name="T43" fmla="*/ 194 h 515"/>
                <a:gd name="T44" fmla="*/ 297 w 474"/>
                <a:gd name="T45" fmla="*/ 241 h 515"/>
                <a:gd name="T46" fmla="*/ 420 w 474"/>
                <a:gd name="T47" fmla="*/ 105 h 515"/>
                <a:gd name="T48" fmla="*/ 402 w 474"/>
                <a:gd name="T49" fmla="*/ 258 h 515"/>
                <a:gd name="T50" fmla="*/ 468 w 474"/>
                <a:gd name="T51" fmla="*/ 259 h 515"/>
                <a:gd name="T52" fmla="*/ 474 w 474"/>
                <a:gd name="T53" fmla="*/ 273 h 515"/>
                <a:gd name="T54" fmla="*/ 456 w 474"/>
                <a:gd name="T55" fmla="*/ 327 h 515"/>
                <a:gd name="T56" fmla="*/ 333 w 474"/>
                <a:gd name="T57" fmla="*/ 382 h 515"/>
                <a:gd name="T58" fmla="*/ 400 w 474"/>
                <a:gd name="T59" fmla="*/ 346 h 515"/>
                <a:gd name="T60" fmla="*/ 339 w 474"/>
                <a:gd name="T61" fmla="*/ 515 h 515"/>
                <a:gd name="T62" fmla="*/ 294 w 474"/>
                <a:gd name="T63" fmla="*/ 479 h 515"/>
                <a:gd name="T64" fmla="*/ 307 w 474"/>
                <a:gd name="T65" fmla="*/ 428 h 515"/>
                <a:gd name="T66" fmla="*/ 167 w 474"/>
                <a:gd name="T67" fmla="*/ 199 h 515"/>
                <a:gd name="T68" fmla="*/ 272 w 474"/>
                <a:gd name="T69" fmla="*/ 301 h 515"/>
                <a:gd name="T70" fmla="*/ 282 w 474"/>
                <a:gd name="T71" fmla="*/ 354 h 515"/>
                <a:gd name="T72" fmla="*/ 277 w 474"/>
                <a:gd name="T73" fmla="*/ 288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4" h="515">
                  <a:moveTo>
                    <a:pt x="307" y="428"/>
                  </a:moveTo>
                  <a:cubicBezTo>
                    <a:pt x="259" y="514"/>
                    <a:pt x="259" y="514"/>
                    <a:pt x="259" y="514"/>
                  </a:cubicBezTo>
                  <a:cubicBezTo>
                    <a:pt x="235" y="500"/>
                    <a:pt x="221" y="493"/>
                    <a:pt x="218" y="491"/>
                  </a:cubicBezTo>
                  <a:cubicBezTo>
                    <a:pt x="212" y="488"/>
                    <a:pt x="209" y="485"/>
                    <a:pt x="207" y="483"/>
                  </a:cubicBezTo>
                  <a:cubicBezTo>
                    <a:pt x="206" y="480"/>
                    <a:pt x="207" y="476"/>
                    <a:pt x="212" y="470"/>
                  </a:cubicBezTo>
                  <a:cubicBezTo>
                    <a:pt x="221" y="461"/>
                    <a:pt x="228" y="450"/>
                    <a:pt x="234" y="439"/>
                  </a:cubicBezTo>
                  <a:cubicBezTo>
                    <a:pt x="257" y="398"/>
                    <a:pt x="257" y="398"/>
                    <a:pt x="257" y="398"/>
                  </a:cubicBezTo>
                  <a:cubicBezTo>
                    <a:pt x="221" y="378"/>
                    <a:pt x="221" y="378"/>
                    <a:pt x="221" y="378"/>
                  </a:cubicBezTo>
                  <a:cubicBezTo>
                    <a:pt x="241" y="342"/>
                    <a:pt x="241" y="342"/>
                    <a:pt x="241" y="342"/>
                  </a:cubicBezTo>
                  <a:cubicBezTo>
                    <a:pt x="165" y="299"/>
                    <a:pt x="165" y="299"/>
                    <a:pt x="165" y="299"/>
                  </a:cubicBezTo>
                  <a:cubicBezTo>
                    <a:pt x="145" y="335"/>
                    <a:pt x="145" y="335"/>
                    <a:pt x="145" y="335"/>
                  </a:cubicBezTo>
                  <a:cubicBezTo>
                    <a:pt x="207" y="370"/>
                    <a:pt x="207" y="370"/>
                    <a:pt x="207" y="370"/>
                  </a:cubicBezTo>
                  <a:cubicBezTo>
                    <a:pt x="183" y="413"/>
                    <a:pt x="183" y="413"/>
                    <a:pt x="183" y="413"/>
                  </a:cubicBezTo>
                  <a:cubicBezTo>
                    <a:pt x="122" y="379"/>
                    <a:pt x="122" y="379"/>
                    <a:pt x="122" y="379"/>
                  </a:cubicBezTo>
                  <a:cubicBezTo>
                    <a:pt x="98" y="424"/>
                    <a:pt x="98" y="424"/>
                    <a:pt x="98" y="424"/>
                  </a:cubicBezTo>
                  <a:cubicBezTo>
                    <a:pt x="76" y="412"/>
                    <a:pt x="62" y="404"/>
                    <a:pt x="56" y="401"/>
                  </a:cubicBezTo>
                  <a:cubicBezTo>
                    <a:pt x="50" y="397"/>
                    <a:pt x="46" y="394"/>
                    <a:pt x="44" y="392"/>
                  </a:cubicBezTo>
                  <a:cubicBezTo>
                    <a:pt x="41" y="389"/>
                    <a:pt x="43" y="384"/>
                    <a:pt x="48" y="377"/>
                  </a:cubicBezTo>
                  <a:cubicBezTo>
                    <a:pt x="54" y="370"/>
                    <a:pt x="58" y="363"/>
                    <a:pt x="62" y="356"/>
                  </a:cubicBezTo>
                  <a:cubicBezTo>
                    <a:pt x="66" y="348"/>
                    <a:pt x="66" y="348"/>
                    <a:pt x="66" y="348"/>
                  </a:cubicBezTo>
                  <a:cubicBezTo>
                    <a:pt x="0" y="311"/>
                    <a:pt x="0" y="311"/>
                    <a:pt x="0" y="311"/>
                  </a:cubicBezTo>
                  <a:cubicBezTo>
                    <a:pt x="24" y="268"/>
                    <a:pt x="24" y="268"/>
                    <a:pt x="24" y="268"/>
                  </a:cubicBezTo>
                  <a:cubicBezTo>
                    <a:pt x="90" y="305"/>
                    <a:pt x="90" y="305"/>
                    <a:pt x="90" y="305"/>
                  </a:cubicBezTo>
                  <a:cubicBezTo>
                    <a:pt x="111" y="269"/>
                    <a:pt x="111" y="269"/>
                    <a:pt x="111" y="269"/>
                  </a:cubicBezTo>
                  <a:cubicBezTo>
                    <a:pt x="20" y="218"/>
                    <a:pt x="20" y="218"/>
                    <a:pt x="20" y="218"/>
                  </a:cubicBezTo>
                  <a:cubicBezTo>
                    <a:pt x="45" y="174"/>
                    <a:pt x="45" y="174"/>
                    <a:pt x="45" y="174"/>
                  </a:cubicBezTo>
                  <a:cubicBezTo>
                    <a:pt x="94" y="201"/>
                    <a:pt x="94" y="201"/>
                    <a:pt x="94" y="201"/>
                  </a:cubicBezTo>
                  <a:cubicBezTo>
                    <a:pt x="112" y="168"/>
                    <a:pt x="112" y="168"/>
                    <a:pt x="112" y="168"/>
                  </a:cubicBezTo>
                  <a:cubicBezTo>
                    <a:pt x="70" y="145"/>
                    <a:pt x="70" y="145"/>
                    <a:pt x="70" y="145"/>
                  </a:cubicBezTo>
                  <a:cubicBezTo>
                    <a:pt x="94" y="100"/>
                    <a:pt x="94" y="100"/>
                    <a:pt x="94" y="100"/>
                  </a:cubicBezTo>
                  <a:cubicBezTo>
                    <a:pt x="137" y="124"/>
                    <a:pt x="137" y="124"/>
                    <a:pt x="137" y="124"/>
                  </a:cubicBezTo>
                  <a:cubicBezTo>
                    <a:pt x="195" y="20"/>
                    <a:pt x="195" y="20"/>
                    <a:pt x="195" y="20"/>
                  </a:cubicBezTo>
                  <a:cubicBezTo>
                    <a:pt x="203" y="6"/>
                    <a:pt x="214" y="0"/>
                    <a:pt x="229" y="2"/>
                  </a:cubicBezTo>
                  <a:cubicBezTo>
                    <a:pt x="242" y="4"/>
                    <a:pt x="265" y="15"/>
                    <a:pt x="298" y="34"/>
                  </a:cubicBezTo>
                  <a:cubicBezTo>
                    <a:pt x="290" y="60"/>
                    <a:pt x="286" y="80"/>
                    <a:pt x="286" y="93"/>
                  </a:cubicBezTo>
                  <a:cubicBezTo>
                    <a:pt x="265" y="79"/>
                    <a:pt x="252" y="73"/>
                    <a:pt x="248" y="73"/>
                  </a:cubicBezTo>
                  <a:cubicBezTo>
                    <a:pt x="242" y="71"/>
                    <a:pt x="236" y="74"/>
                    <a:pt x="232" y="82"/>
                  </a:cubicBezTo>
                  <a:cubicBezTo>
                    <a:pt x="192" y="154"/>
                    <a:pt x="192" y="154"/>
                    <a:pt x="192" y="154"/>
                  </a:cubicBezTo>
                  <a:cubicBezTo>
                    <a:pt x="246" y="185"/>
                    <a:pt x="246" y="185"/>
                    <a:pt x="246" y="185"/>
                  </a:cubicBezTo>
                  <a:cubicBezTo>
                    <a:pt x="247" y="175"/>
                    <a:pt x="248" y="159"/>
                    <a:pt x="249" y="137"/>
                  </a:cubicBezTo>
                  <a:cubicBezTo>
                    <a:pt x="249" y="124"/>
                    <a:pt x="249" y="117"/>
                    <a:pt x="250" y="116"/>
                  </a:cubicBezTo>
                  <a:cubicBezTo>
                    <a:pt x="314" y="117"/>
                    <a:pt x="314" y="117"/>
                    <a:pt x="314" y="117"/>
                  </a:cubicBezTo>
                  <a:cubicBezTo>
                    <a:pt x="313" y="148"/>
                    <a:pt x="312" y="172"/>
                    <a:pt x="312" y="191"/>
                  </a:cubicBezTo>
                  <a:cubicBezTo>
                    <a:pt x="263" y="194"/>
                    <a:pt x="263" y="194"/>
                    <a:pt x="263" y="194"/>
                  </a:cubicBezTo>
                  <a:cubicBezTo>
                    <a:pt x="309" y="220"/>
                    <a:pt x="309" y="220"/>
                    <a:pt x="309" y="220"/>
                  </a:cubicBezTo>
                  <a:cubicBezTo>
                    <a:pt x="297" y="241"/>
                    <a:pt x="297" y="241"/>
                    <a:pt x="297" y="241"/>
                  </a:cubicBezTo>
                  <a:cubicBezTo>
                    <a:pt x="341" y="246"/>
                    <a:pt x="341" y="246"/>
                    <a:pt x="341" y="246"/>
                  </a:cubicBezTo>
                  <a:cubicBezTo>
                    <a:pt x="420" y="105"/>
                    <a:pt x="420" y="105"/>
                    <a:pt x="420" y="105"/>
                  </a:cubicBezTo>
                  <a:cubicBezTo>
                    <a:pt x="471" y="133"/>
                    <a:pt x="471" y="133"/>
                    <a:pt x="471" y="133"/>
                  </a:cubicBezTo>
                  <a:cubicBezTo>
                    <a:pt x="402" y="258"/>
                    <a:pt x="402" y="258"/>
                    <a:pt x="402" y="258"/>
                  </a:cubicBezTo>
                  <a:cubicBezTo>
                    <a:pt x="409" y="258"/>
                    <a:pt x="420" y="258"/>
                    <a:pt x="434" y="259"/>
                  </a:cubicBezTo>
                  <a:cubicBezTo>
                    <a:pt x="449" y="259"/>
                    <a:pt x="461" y="259"/>
                    <a:pt x="468" y="259"/>
                  </a:cubicBezTo>
                  <a:cubicBezTo>
                    <a:pt x="471" y="259"/>
                    <a:pt x="473" y="261"/>
                    <a:pt x="474" y="264"/>
                  </a:cubicBezTo>
                  <a:cubicBezTo>
                    <a:pt x="473" y="274"/>
                    <a:pt x="473" y="277"/>
                    <a:pt x="474" y="273"/>
                  </a:cubicBezTo>
                  <a:cubicBezTo>
                    <a:pt x="470" y="299"/>
                    <a:pt x="467" y="319"/>
                    <a:pt x="465" y="331"/>
                  </a:cubicBezTo>
                  <a:cubicBezTo>
                    <a:pt x="456" y="327"/>
                    <a:pt x="456" y="327"/>
                    <a:pt x="456" y="327"/>
                  </a:cubicBezTo>
                  <a:cubicBezTo>
                    <a:pt x="428" y="318"/>
                    <a:pt x="401" y="311"/>
                    <a:pt x="374" y="308"/>
                  </a:cubicBezTo>
                  <a:cubicBezTo>
                    <a:pt x="333" y="382"/>
                    <a:pt x="333" y="382"/>
                    <a:pt x="333" y="382"/>
                  </a:cubicBezTo>
                  <a:cubicBezTo>
                    <a:pt x="357" y="396"/>
                    <a:pt x="357" y="396"/>
                    <a:pt x="357" y="396"/>
                  </a:cubicBezTo>
                  <a:cubicBezTo>
                    <a:pt x="372" y="378"/>
                    <a:pt x="386" y="361"/>
                    <a:pt x="400" y="346"/>
                  </a:cubicBezTo>
                  <a:cubicBezTo>
                    <a:pt x="415" y="364"/>
                    <a:pt x="426" y="377"/>
                    <a:pt x="435" y="385"/>
                  </a:cubicBezTo>
                  <a:cubicBezTo>
                    <a:pt x="399" y="421"/>
                    <a:pt x="367" y="464"/>
                    <a:pt x="339" y="515"/>
                  </a:cubicBezTo>
                  <a:cubicBezTo>
                    <a:pt x="330" y="508"/>
                    <a:pt x="330" y="508"/>
                    <a:pt x="330" y="508"/>
                  </a:cubicBezTo>
                  <a:cubicBezTo>
                    <a:pt x="315" y="495"/>
                    <a:pt x="303" y="486"/>
                    <a:pt x="294" y="479"/>
                  </a:cubicBezTo>
                  <a:cubicBezTo>
                    <a:pt x="303" y="465"/>
                    <a:pt x="313" y="452"/>
                    <a:pt x="325" y="438"/>
                  </a:cubicBezTo>
                  <a:lnTo>
                    <a:pt x="307" y="428"/>
                  </a:lnTo>
                  <a:close/>
                  <a:moveTo>
                    <a:pt x="286" y="265"/>
                  </a:moveTo>
                  <a:cubicBezTo>
                    <a:pt x="167" y="199"/>
                    <a:pt x="167" y="199"/>
                    <a:pt x="167" y="199"/>
                  </a:cubicBezTo>
                  <a:cubicBezTo>
                    <a:pt x="148" y="232"/>
                    <a:pt x="148" y="232"/>
                    <a:pt x="148" y="232"/>
                  </a:cubicBezTo>
                  <a:cubicBezTo>
                    <a:pt x="272" y="301"/>
                    <a:pt x="272" y="301"/>
                    <a:pt x="272" y="301"/>
                  </a:cubicBezTo>
                  <a:cubicBezTo>
                    <a:pt x="252" y="337"/>
                    <a:pt x="252" y="337"/>
                    <a:pt x="252" y="337"/>
                  </a:cubicBezTo>
                  <a:cubicBezTo>
                    <a:pt x="282" y="354"/>
                    <a:pt x="282" y="354"/>
                    <a:pt x="282" y="354"/>
                  </a:cubicBezTo>
                  <a:cubicBezTo>
                    <a:pt x="315" y="294"/>
                    <a:pt x="315" y="294"/>
                    <a:pt x="315" y="294"/>
                  </a:cubicBezTo>
                  <a:cubicBezTo>
                    <a:pt x="277" y="288"/>
                    <a:pt x="277" y="288"/>
                    <a:pt x="277" y="288"/>
                  </a:cubicBezTo>
                  <a:lnTo>
                    <a:pt x="286" y="2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49" name="Freeform 45"/>
            <p:cNvSpPr>
              <a:spLocks noEditPoints="1"/>
            </p:cNvSpPr>
            <p:nvPr/>
          </p:nvSpPr>
          <p:spPr bwMode="auto">
            <a:xfrm>
              <a:off x="5020777" y="5377858"/>
              <a:ext cx="284288" cy="270273"/>
            </a:xfrm>
            <a:custGeom>
              <a:avLst/>
              <a:gdLst>
                <a:gd name="T0" fmla="*/ 57 w 558"/>
                <a:gd name="T1" fmla="*/ 389 h 533"/>
                <a:gd name="T2" fmla="*/ 14 w 558"/>
                <a:gd name="T3" fmla="*/ 363 h 533"/>
                <a:gd name="T4" fmla="*/ 0 w 558"/>
                <a:gd name="T5" fmla="*/ 348 h 533"/>
                <a:gd name="T6" fmla="*/ 4 w 558"/>
                <a:gd name="T7" fmla="*/ 342 h 533"/>
                <a:gd name="T8" fmla="*/ 32 w 558"/>
                <a:gd name="T9" fmla="*/ 306 h 533"/>
                <a:gd name="T10" fmla="*/ 183 w 558"/>
                <a:gd name="T11" fmla="*/ 36 h 533"/>
                <a:gd name="T12" fmla="*/ 222 w 558"/>
                <a:gd name="T13" fmla="*/ 1 h 533"/>
                <a:gd name="T14" fmla="*/ 295 w 558"/>
                <a:gd name="T15" fmla="*/ 33 h 533"/>
                <a:gd name="T16" fmla="*/ 283 w 558"/>
                <a:gd name="T17" fmla="*/ 93 h 533"/>
                <a:gd name="T18" fmla="*/ 244 w 558"/>
                <a:gd name="T19" fmla="*/ 76 h 533"/>
                <a:gd name="T20" fmla="*/ 224 w 558"/>
                <a:gd name="T21" fmla="*/ 91 h 533"/>
                <a:gd name="T22" fmla="*/ 57 w 558"/>
                <a:gd name="T23" fmla="*/ 389 h 533"/>
                <a:gd name="T24" fmla="*/ 158 w 558"/>
                <a:gd name="T25" fmla="*/ 387 h 533"/>
                <a:gd name="T26" fmla="*/ 105 w 558"/>
                <a:gd name="T27" fmla="*/ 351 h 533"/>
                <a:gd name="T28" fmla="*/ 109 w 558"/>
                <a:gd name="T29" fmla="*/ 342 h 533"/>
                <a:gd name="T30" fmla="*/ 133 w 558"/>
                <a:gd name="T31" fmla="*/ 312 h 533"/>
                <a:gd name="T32" fmla="*/ 240 w 558"/>
                <a:gd name="T33" fmla="*/ 119 h 533"/>
                <a:gd name="T34" fmla="*/ 291 w 558"/>
                <a:gd name="T35" fmla="*/ 148 h 533"/>
                <a:gd name="T36" fmla="*/ 158 w 558"/>
                <a:gd name="T37" fmla="*/ 387 h 533"/>
                <a:gd name="T38" fmla="*/ 419 w 558"/>
                <a:gd name="T39" fmla="*/ 392 h 533"/>
                <a:gd name="T40" fmla="*/ 340 w 558"/>
                <a:gd name="T41" fmla="*/ 533 h 533"/>
                <a:gd name="T42" fmla="*/ 165 w 558"/>
                <a:gd name="T43" fmla="*/ 436 h 533"/>
                <a:gd name="T44" fmla="*/ 244 w 558"/>
                <a:gd name="T45" fmla="*/ 294 h 533"/>
                <a:gd name="T46" fmla="*/ 317 w 558"/>
                <a:gd name="T47" fmla="*/ 335 h 533"/>
                <a:gd name="T48" fmla="*/ 336 w 558"/>
                <a:gd name="T49" fmla="*/ 300 h 533"/>
                <a:gd name="T50" fmla="*/ 257 w 558"/>
                <a:gd name="T51" fmla="*/ 256 h 533"/>
                <a:gd name="T52" fmla="*/ 254 w 558"/>
                <a:gd name="T53" fmla="*/ 253 h 533"/>
                <a:gd name="T54" fmla="*/ 283 w 558"/>
                <a:gd name="T55" fmla="*/ 206 h 533"/>
                <a:gd name="T56" fmla="*/ 340 w 558"/>
                <a:gd name="T57" fmla="*/ 110 h 533"/>
                <a:gd name="T58" fmla="*/ 435 w 558"/>
                <a:gd name="T59" fmla="*/ 115 h 533"/>
                <a:gd name="T60" fmla="*/ 444 w 558"/>
                <a:gd name="T61" fmla="*/ 121 h 533"/>
                <a:gd name="T62" fmla="*/ 435 w 558"/>
                <a:gd name="T63" fmla="*/ 176 h 533"/>
                <a:gd name="T64" fmla="*/ 377 w 558"/>
                <a:gd name="T65" fmla="*/ 165 h 533"/>
                <a:gd name="T66" fmla="*/ 357 w 558"/>
                <a:gd name="T67" fmla="*/ 193 h 533"/>
                <a:gd name="T68" fmla="*/ 332 w 558"/>
                <a:gd name="T69" fmla="*/ 237 h 533"/>
                <a:gd name="T70" fmla="*/ 367 w 558"/>
                <a:gd name="T71" fmla="*/ 257 h 533"/>
                <a:gd name="T72" fmla="*/ 533 w 558"/>
                <a:gd name="T73" fmla="*/ 159 h 533"/>
                <a:gd name="T74" fmla="*/ 558 w 558"/>
                <a:gd name="T75" fmla="*/ 212 h 533"/>
                <a:gd name="T76" fmla="*/ 419 w 558"/>
                <a:gd name="T77" fmla="*/ 286 h 533"/>
                <a:gd name="T78" fmla="*/ 485 w 558"/>
                <a:gd name="T79" fmla="*/ 323 h 533"/>
                <a:gd name="T80" fmla="*/ 460 w 558"/>
                <a:gd name="T81" fmla="*/ 369 h 533"/>
                <a:gd name="T82" fmla="*/ 389 w 558"/>
                <a:gd name="T83" fmla="*/ 330 h 533"/>
                <a:gd name="T84" fmla="*/ 369 w 558"/>
                <a:gd name="T85" fmla="*/ 364 h 533"/>
                <a:gd name="T86" fmla="*/ 419 w 558"/>
                <a:gd name="T87" fmla="*/ 392 h 533"/>
                <a:gd name="T88" fmla="*/ 340 w 558"/>
                <a:gd name="T89" fmla="*/ 408 h 533"/>
                <a:gd name="T90" fmla="*/ 274 w 558"/>
                <a:gd name="T91" fmla="*/ 372 h 533"/>
                <a:gd name="T92" fmla="*/ 247 w 558"/>
                <a:gd name="T93" fmla="*/ 421 h 533"/>
                <a:gd name="T94" fmla="*/ 313 w 558"/>
                <a:gd name="T95" fmla="*/ 458 h 533"/>
                <a:gd name="T96" fmla="*/ 340 w 558"/>
                <a:gd name="T97" fmla="*/ 40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8" h="533">
                  <a:moveTo>
                    <a:pt x="57" y="389"/>
                  </a:moveTo>
                  <a:cubicBezTo>
                    <a:pt x="34" y="376"/>
                    <a:pt x="20" y="367"/>
                    <a:pt x="14" y="363"/>
                  </a:cubicBezTo>
                  <a:cubicBezTo>
                    <a:pt x="6" y="356"/>
                    <a:pt x="1" y="352"/>
                    <a:pt x="0" y="348"/>
                  </a:cubicBezTo>
                  <a:cubicBezTo>
                    <a:pt x="0" y="347"/>
                    <a:pt x="1" y="345"/>
                    <a:pt x="4" y="342"/>
                  </a:cubicBezTo>
                  <a:cubicBezTo>
                    <a:pt x="14" y="333"/>
                    <a:pt x="24" y="321"/>
                    <a:pt x="32" y="306"/>
                  </a:cubicBezTo>
                  <a:cubicBezTo>
                    <a:pt x="183" y="36"/>
                    <a:pt x="183" y="36"/>
                    <a:pt x="183" y="36"/>
                  </a:cubicBezTo>
                  <a:cubicBezTo>
                    <a:pt x="195" y="12"/>
                    <a:pt x="208" y="0"/>
                    <a:pt x="222" y="1"/>
                  </a:cubicBezTo>
                  <a:cubicBezTo>
                    <a:pt x="235" y="0"/>
                    <a:pt x="260" y="11"/>
                    <a:pt x="295" y="33"/>
                  </a:cubicBezTo>
                  <a:cubicBezTo>
                    <a:pt x="288" y="51"/>
                    <a:pt x="284" y="71"/>
                    <a:pt x="283" y="93"/>
                  </a:cubicBezTo>
                  <a:cubicBezTo>
                    <a:pt x="263" y="81"/>
                    <a:pt x="251" y="76"/>
                    <a:pt x="244" y="76"/>
                  </a:cubicBezTo>
                  <a:cubicBezTo>
                    <a:pt x="237" y="75"/>
                    <a:pt x="230" y="80"/>
                    <a:pt x="224" y="91"/>
                  </a:cubicBezTo>
                  <a:lnTo>
                    <a:pt x="57" y="389"/>
                  </a:lnTo>
                  <a:close/>
                  <a:moveTo>
                    <a:pt x="158" y="387"/>
                  </a:moveTo>
                  <a:cubicBezTo>
                    <a:pt x="121" y="369"/>
                    <a:pt x="103" y="357"/>
                    <a:pt x="105" y="351"/>
                  </a:cubicBezTo>
                  <a:cubicBezTo>
                    <a:pt x="104" y="349"/>
                    <a:pt x="106" y="346"/>
                    <a:pt x="109" y="342"/>
                  </a:cubicBezTo>
                  <a:cubicBezTo>
                    <a:pt x="119" y="333"/>
                    <a:pt x="127" y="323"/>
                    <a:pt x="133" y="312"/>
                  </a:cubicBezTo>
                  <a:cubicBezTo>
                    <a:pt x="240" y="119"/>
                    <a:pt x="240" y="119"/>
                    <a:pt x="240" y="119"/>
                  </a:cubicBezTo>
                  <a:cubicBezTo>
                    <a:pt x="291" y="148"/>
                    <a:pt x="291" y="148"/>
                    <a:pt x="291" y="148"/>
                  </a:cubicBezTo>
                  <a:lnTo>
                    <a:pt x="158" y="387"/>
                  </a:lnTo>
                  <a:close/>
                  <a:moveTo>
                    <a:pt x="419" y="392"/>
                  </a:moveTo>
                  <a:cubicBezTo>
                    <a:pt x="340" y="533"/>
                    <a:pt x="340" y="533"/>
                    <a:pt x="340" y="533"/>
                  </a:cubicBezTo>
                  <a:cubicBezTo>
                    <a:pt x="165" y="436"/>
                    <a:pt x="165" y="436"/>
                    <a:pt x="165" y="436"/>
                  </a:cubicBezTo>
                  <a:cubicBezTo>
                    <a:pt x="244" y="294"/>
                    <a:pt x="244" y="294"/>
                    <a:pt x="244" y="294"/>
                  </a:cubicBezTo>
                  <a:cubicBezTo>
                    <a:pt x="317" y="335"/>
                    <a:pt x="317" y="335"/>
                    <a:pt x="317" y="335"/>
                  </a:cubicBezTo>
                  <a:cubicBezTo>
                    <a:pt x="336" y="300"/>
                    <a:pt x="336" y="300"/>
                    <a:pt x="336" y="300"/>
                  </a:cubicBezTo>
                  <a:cubicBezTo>
                    <a:pt x="257" y="256"/>
                    <a:pt x="257" y="256"/>
                    <a:pt x="257" y="256"/>
                  </a:cubicBezTo>
                  <a:cubicBezTo>
                    <a:pt x="255" y="255"/>
                    <a:pt x="254" y="254"/>
                    <a:pt x="254" y="253"/>
                  </a:cubicBezTo>
                  <a:cubicBezTo>
                    <a:pt x="261" y="242"/>
                    <a:pt x="270" y="226"/>
                    <a:pt x="283" y="206"/>
                  </a:cubicBezTo>
                  <a:cubicBezTo>
                    <a:pt x="308" y="163"/>
                    <a:pt x="327" y="132"/>
                    <a:pt x="340" y="110"/>
                  </a:cubicBezTo>
                  <a:cubicBezTo>
                    <a:pt x="352" y="81"/>
                    <a:pt x="384" y="83"/>
                    <a:pt x="435" y="115"/>
                  </a:cubicBezTo>
                  <a:cubicBezTo>
                    <a:pt x="439" y="118"/>
                    <a:pt x="442" y="120"/>
                    <a:pt x="444" y="121"/>
                  </a:cubicBezTo>
                  <a:cubicBezTo>
                    <a:pt x="437" y="141"/>
                    <a:pt x="434" y="160"/>
                    <a:pt x="435" y="176"/>
                  </a:cubicBezTo>
                  <a:cubicBezTo>
                    <a:pt x="403" y="152"/>
                    <a:pt x="383" y="148"/>
                    <a:pt x="377" y="165"/>
                  </a:cubicBezTo>
                  <a:cubicBezTo>
                    <a:pt x="371" y="173"/>
                    <a:pt x="364" y="183"/>
                    <a:pt x="357" y="193"/>
                  </a:cubicBezTo>
                  <a:cubicBezTo>
                    <a:pt x="351" y="204"/>
                    <a:pt x="342" y="219"/>
                    <a:pt x="332" y="237"/>
                  </a:cubicBezTo>
                  <a:cubicBezTo>
                    <a:pt x="367" y="257"/>
                    <a:pt x="367" y="257"/>
                    <a:pt x="367" y="257"/>
                  </a:cubicBezTo>
                  <a:cubicBezTo>
                    <a:pt x="403" y="207"/>
                    <a:pt x="459" y="174"/>
                    <a:pt x="533" y="159"/>
                  </a:cubicBezTo>
                  <a:cubicBezTo>
                    <a:pt x="536" y="175"/>
                    <a:pt x="544" y="193"/>
                    <a:pt x="558" y="212"/>
                  </a:cubicBezTo>
                  <a:cubicBezTo>
                    <a:pt x="497" y="221"/>
                    <a:pt x="450" y="246"/>
                    <a:pt x="419" y="286"/>
                  </a:cubicBezTo>
                  <a:cubicBezTo>
                    <a:pt x="485" y="323"/>
                    <a:pt x="485" y="323"/>
                    <a:pt x="485" y="323"/>
                  </a:cubicBezTo>
                  <a:cubicBezTo>
                    <a:pt x="460" y="369"/>
                    <a:pt x="460" y="369"/>
                    <a:pt x="460" y="369"/>
                  </a:cubicBezTo>
                  <a:cubicBezTo>
                    <a:pt x="389" y="330"/>
                    <a:pt x="389" y="330"/>
                    <a:pt x="389" y="330"/>
                  </a:cubicBezTo>
                  <a:cubicBezTo>
                    <a:pt x="369" y="364"/>
                    <a:pt x="369" y="364"/>
                    <a:pt x="369" y="364"/>
                  </a:cubicBezTo>
                  <a:lnTo>
                    <a:pt x="419" y="392"/>
                  </a:lnTo>
                  <a:close/>
                  <a:moveTo>
                    <a:pt x="340" y="408"/>
                  </a:moveTo>
                  <a:cubicBezTo>
                    <a:pt x="274" y="372"/>
                    <a:pt x="274" y="372"/>
                    <a:pt x="274" y="372"/>
                  </a:cubicBezTo>
                  <a:cubicBezTo>
                    <a:pt x="247" y="421"/>
                    <a:pt x="247" y="421"/>
                    <a:pt x="247" y="421"/>
                  </a:cubicBezTo>
                  <a:cubicBezTo>
                    <a:pt x="313" y="458"/>
                    <a:pt x="313" y="458"/>
                    <a:pt x="313" y="458"/>
                  </a:cubicBezTo>
                  <a:lnTo>
                    <a:pt x="340" y="40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50" name="Freeform 46"/>
            <p:cNvSpPr>
              <a:spLocks noEditPoints="1"/>
            </p:cNvSpPr>
            <p:nvPr/>
          </p:nvSpPr>
          <p:spPr bwMode="auto">
            <a:xfrm>
              <a:off x="5192951" y="5161640"/>
              <a:ext cx="234237" cy="208210"/>
            </a:xfrm>
            <a:custGeom>
              <a:avLst/>
              <a:gdLst>
                <a:gd name="T0" fmla="*/ 71 w 461"/>
                <a:gd name="T1" fmla="*/ 197 h 409"/>
                <a:gd name="T2" fmla="*/ 85 w 461"/>
                <a:gd name="T3" fmla="*/ 230 h 409"/>
                <a:gd name="T4" fmla="*/ 166 w 461"/>
                <a:gd name="T5" fmla="*/ 269 h 409"/>
                <a:gd name="T6" fmla="*/ 178 w 461"/>
                <a:gd name="T7" fmla="*/ 261 h 409"/>
                <a:gd name="T8" fmla="*/ 183 w 461"/>
                <a:gd name="T9" fmla="*/ 255 h 409"/>
                <a:gd name="T10" fmla="*/ 0 w 461"/>
                <a:gd name="T11" fmla="*/ 153 h 409"/>
                <a:gd name="T12" fmla="*/ 24 w 461"/>
                <a:gd name="T13" fmla="*/ 110 h 409"/>
                <a:gd name="T14" fmla="*/ 121 w 461"/>
                <a:gd name="T15" fmla="*/ 164 h 409"/>
                <a:gd name="T16" fmla="*/ 40 w 461"/>
                <a:gd name="T17" fmla="*/ 50 h 409"/>
                <a:gd name="T18" fmla="*/ 102 w 461"/>
                <a:gd name="T19" fmla="*/ 13 h 409"/>
                <a:gd name="T20" fmla="*/ 185 w 461"/>
                <a:gd name="T21" fmla="*/ 202 h 409"/>
                <a:gd name="T22" fmla="*/ 231 w 461"/>
                <a:gd name="T23" fmla="*/ 228 h 409"/>
                <a:gd name="T24" fmla="*/ 326 w 461"/>
                <a:gd name="T25" fmla="*/ 201 h 409"/>
                <a:gd name="T26" fmla="*/ 199 w 461"/>
                <a:gd name="T27" fmla="*/ 203 h 409"/>
                <a:gd name="T28" fmla="*/ 191 w 461"/>
                <a:gd name="T29" fmla="*/ 156 h 409"/>
                <a:gd name="T30" fmla="*/ 361 w 461"/>
                <a:gd name="T31" fmla="*/ 153 h 409"/>
                <a:gd name="T32" fmla="*/ 361 w 461"/>
                <a:gd name="T33" fmla="*/ 160 h 409"/>
                <a:gd name="T34" fmla="*/ 366 w 461"/>
                <a:gd name="T35" fmla="*/ 197 h 409"/>
                <a:gd name="T36" fmla="*/ 429 w 461"/>
                <a:gd name="T37" fmla="*/ 193 h 409"/>
                <a:gd name="T38" fmla="*/ 442 w 461"/>
                <a:gd name="T39" fmla="*/ 255 h 409"/>
                <a:gd name="T40" fmla="*/ 297 w 461"/>
                <a:gd name="T41" fmla="*/ 264 h 409"/>
                <a:gd name="T42" fmla="*/ 392 w 461"/>
                <a:gd name="T43" fmla="*/ 318 h 409"/>
                <a:gd name="T44" fmla="*/ 369 w 461"/>
                <a:gd name="T45" fmla="*/ 360 h 409"/>
                <a:gd name="T46" fmla="*/ 243 w 461"/>
                <a:gd name="T47" fmla="*/ 291 h 409"/>
                <a:gd name="T48" fmla="*/ 231 w 461"/>
                <a:gd name="T49" fmla="*/ 301 h 409"/>
                <a:gd name="T50" fmla="*/ 261 w 461"/>
                <a:gd name="T51" fmla="*/ 318 h 409"/>
                <a:gd name="T52" fmla="*/ 280 w 461"/>
                <a:gd name="T53" fmla="*/ 329 h 409"/>
                <a:gd name="T54" fmla="*/ 301 w 461"/>
                <a:gd name="T55" fmla="*/ 338 h 409"/>
                <a:gd name="T56" fmla="*/ 292 w 461"/>
                <a:gd name="T57" fmla="*/ 363 h 409"/>
                <a:gd name="T58" fmla="*/ 283 w 461"/>
                <a:gd name="T59" fmla="*/ 386 h 409"/>
                <a:gd name="T60" fmla="*/ 239 w 461"/>
                <a:gd name="T61" fmla="*/ 372 h 409"/>
                <a:gd name="T62" fmla="*/ 219 w 461"/>
                <a:gd name="T63" fmla="*/ 377 h 409"/>
                <a:gd name="T64" fmla="*/ 214 w 461"/>
                <a:gd name="T65" fmla="*/ 378 h 409"/>
                <a:gd name="T66" fmla="*/ 158 w 461"/>
                <a:gd name="T67" fmla="*/ 409 h 409"/>
                <a:gd name="T68" fmla="*/ 122 w 461"/>
                <a:gd name="T69" fmla="*/ 376 h 409"/>
                <a:gd name="T70" fmla="*/ 101 w 461"/>
                <a:gd name="T71" fmla="*/ 356 h 409"/>
                <a:gd name="T72" fmla="*/ 109 w 461"/>
                <a:gd name="T73" fmla="*/ 352 h 409"/>
                <a:gd name="T74" fmla="*/ 184 w 461"/>
                <a:gd name="T75" fmla="*/ 331 h 409"/>
                <a:gd name="T76" fmla="*/ 139 w 461"/>
                <a:gd name="T77" fmla="*/ 308 h 409"/>
                <a:gd name="T78" fmla="*/ 104 w 461"/>
                <a:gd name="T79" fmla="*/ 289 h 409"/>
                <a:gd name="T80" fmla="*/ 108 w 461"/>
                <a:gd name="T81" fmla="*/ 300 h 409"/>
                <a:gd name="T82" fmla="*/ 118 w 461"/>
                <a:gd name="T83" fmla="*/ 325 h 409"/>
                <a:gd name="T84" fmla="*/ 64 w 461"/>
                <a:gd name="T85" fmla="*/ 333 h 409"/>
                <a:gd name="T86" fmla="*/ 16 w 461"/>
                <a:gd name="T87" fmla="*/ 209 h 409"/>
                <a:gd name="T88" fmla="*/ 71 w 461"/>
                <a:gd name="T89" fmla="*/ 197 h 409"/>
                <a:gd name="T90" fmla="*/ 141 w 461"/>
                <a:gd name="T91" fmla="*/ 9 h 409"/>
                <a:gd name="T92" fmla="*/ 307 w 461"/>
                <a:gd name="T93" fmla="*/ 9 h 409"/>
                <a:gd name="T94" fmla="*/ 461 w 461"/>
                <a:gd name="T95" fmla="*/ 62 h 409"/>
                <a:gd name="T96" fmla="*/ 459 w 461"/>
                <a:gd name="T97" fmla="*/ 109 h 409"/>
                <a:gd name="T98" fmla="*/ 460 w 461"/>
                <a:gd name="T99" fmla="*/ 120 h 409"/>
                <a:gd name="T100" fmla="*/ 442 w 461"/>
                <a:gd name="T101" fmla="*/ 112 h 409"/>
                <a:gd name="T102" fmla="*/ 320 w 461"/>
                <a:gd name="T103" fmla="*/ 64 h 409"/>
                <a:gd name="T104" fmla="*/ 163 w 461"/>
                <a:gd name="T105" fmla="*/ 71 h 409"/>
                <a:gd name="T106" fmla="*/ 149 w 461"/>
                <a:gd name="T107" fmla="*/ 33 h 409"/>
                <a:gd name="T108" fmla="*/ 140 w 461"/>
                <a:gd name="T109" fmla="*/ 11 h 409"/>
                <a:gd name="T110" fmla="*/ 141 w 461"/>
                <a:gd name="T111" fmla="*/ 9 h 409"/>
                <a:gd name="T112" fmla="*/ 175 w 461"/>
                <a:gd name="T113" fmla="*/ 84 h 409"/>
                <a:gd name="T114" fmla="*/ 414 w 461"/>
                <a:gd name="T115" fmla="*/ 109 h 409"/>
                <a:gd name="T116" fmla="*/ 414 w 461"/>
                <a:gd name="T117" fmla="*/ 120 h 409"/>
                <a:gd name="T118" fmla="*/ 419 w 461"/>
                <a:gd name="T119" fmla="*/ 166 h 409"/>
                <a:gd name="T120" fmla="*/ 193 w 461"/>
                <a:gd name="T121" fmla="*/ 140 h 409"/>
                <a:gd name="T122" fmla="*/ 175 w 461"/>
                <a:gd name="T123" fmla="*/ 84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1" h="409">
                  <a:moveTo>
                    <a:pt x="71" y="197"/>
                  </a:moveTo>
                  <a:cubicBezTo>
                    <a:pt x="73" y="205"/>
                    <a:pt x="78" y="216"/>
                    <a:pt x="85" y="230"/>
                  </a:cubicBezTo>
                  <a:cubicBezTo>
                    <a:pt x="111" y="244"/>
                    <a:pt x="139" y="257"/>
                    <a:pt x="166" y="269"/>
                  </a:cubicBezTo>
                  <a:cubicBezTo>
                    <a:pt x="169" y="267"/>
                    <a:pt x="173" y="264"/>
                    <a:pt x="178" y="261"/>
                  </a:cubicBezTo>
                  <a:cubicBezTo>
                    <a:pt x="181" y="258"/>
                    <a:pt x="182" y="256"/>
                    <a:pt x="183" y="255"/>
                  </a:cubicBezTo>
                  <a:cubicBezTo>
                    <a:pt x="0" y="153"/>
                    <a:pt x="0" y="153"/>
                    <a:pt x="0" y="153"/>
                  </a:cubicBezTo>
                  <a:cubicBezTo>
                    <a:pt x="24" y="110"/>
                    <a:pt x="24" y="110"/>
                    <a:pt x="24" y="110"/>
                  </a:cubicBezTo>
                  <a:cubicBezTo>
                    <a:pt x="121" y="164"/>
                    <a:pt x="121" y="164"/>
                    <a:pt x="121" y="164"/>
                  </a:cubicBezTo>
                  <a:cubicBezTo>
                    <a:pt x="111" y="123"/>
                    <a:pt x="84" y="85"/>
                    <a:pt x="40" y="50"/>
                  </a:cubicBezTo>
                  <a:cubicBezTo>
                    <a:pt x="62" y="40"/>
                    <a:pt x="82" y="28"/>
                    <a:pt x="102" y="13"/>
                  </a:cubicBezTo>
                  <a:cubicBezTo>
                    <a:pt x="156" y="78"/>
                    <a:pt x="184" y="141"/>
                    <a:pt x="185" y="202"/>
                  </a:cubicBezTo>
                  <a:cubicBezTo>
                    <a:pt x="231" y="228"/>
                    <a:pt x="231" y="228"/>
                    <a:pt x="231" y="228"/>
                  </a:cubicBezTo>
                  <a:cubicBezTo>
                    <a:pt x="272" y="211"/>
                    <a:pt x="303" y="202"/>
                    <a:pt x="326" y="201"/>
                  </a:cubicBezTo>
                  <a:cubicBezTo>
                    <a:pt x="281" y="199"/>
                    <a:pt x="239" y="199"/>
                    <a:pt x="199" y="203"/>
                  </a:cubicBezTo>
                  <a:cubicBezTo>
                    <a:pt x="196" y="190"/>
                    <a:pt x="194" y="174"/>
                    <a:pt x="191" y="156"/>
                  </a:cubicBezTo>
                  <a:cubicBezTo>
                    <a:pt x="249" y="149"/>
                    <a:pt x="306" y="148"/>
                    <a:pt x="361" y="153"/>
                  </a:cubicBezTo>
                  <a:cubicBezTo>
                    <a:pt x="362" y="159"/>
                    <a:pt x="362" y="162"/>
                    <a:pt x="361" y="160"/>
                  </a:cubicBezTo>
                  <a:cubicBezTo>
                    <a:pt x="363" y="173"/>
                    <a:pt x="364" y="186"/>
                    <a:pt x="366" y="197"/>
                  </a:cubicBezTo>
                  <a:cubicBezTo>
                    <a:pt x="387" y="194"/>
                    <a:pt x="408" y="193"/>
                    <a:pt x="429" y="193"/>
                  </a:cubicBezTo>
                  <a:cubicBezTo>
                    <a:pt x="431" y="213"/>
                    <a:pt x="436" y="234"/>
                    <a:pt x="442" y="255"/>
                  </a:cubicBezTo>
                  <a:cubicBezTo>
                    <a:pt x="386" y="246"/>
                    <a:pt x="337" y="249"/>
                    <a:pt x="297" y="264"/>
                  </a:cubicBezTo>
                  <a:cubicBezTo>
                    <a:pt x="392" y="318"/>
                    <a:pt x="392" y="318"/>
                    <a:pt x="392" y="318"/>
                  </a:cubicBezTo>
                  <a:cubicBezTo>
                    <a:pt x="369" y="360"/>
                    <a:pt x="369" y="360"/>
                    <a:pt x="369" y="360"/>
                  </a:cubicBezTo>
                  <a:cubicBezTo>
                    <a:pt x="243" y="291"/>
                    <a:pt x="243" y="291"/>
                    <a:pt x="243" y="291"/>
                  </a:cubicBezTo>
                  <a:cubicBezTo>
                    <a:pt x="231" y="301"/>
                    <a:pt x="231" y="301"/>
                    <a:pt x="231" y="301"/>
                  </a:cubicBezTo>
                  <a:cubicBezTo>
                    <a:pt x="261" y="318"/>
                    <a:pt x="261" y="318"/>
                    <a:pt x="261" y="318"/>
                  </a:cubicBezTo>
                  <a:cubicBezTo>
                    <a:pt x="265" y="320"/>
                    <a:pt x="272" y="324"/>
                    <a:pt x="280" y="329"/>
                  </a:cubicBezTo>
                  <a:cubicBezTo>
                    <a:pt x="290" y="332"/>
                    <a:pt x="297" y="336"/>
                    <a:pt x="301" y="338"/>
                  </a:cubicBezTo>
                  <a:cubicBezTo>
                    <a:pt x="298" y="343"/>
                    <a:pt x="295" y="352"/>
                    <a:pt x="292" y="363"/>
                  </a:cubicBezTo>
                  <a:cubicBezTo>
                    <a:pt x="289" y="373"/>
                    <a:pt x="286" y="381"/>
                    <a:pt x="283" y="386"/>
                  </a:cubicBezTo>
                  <a:cubicBezTo>
                    <a:pt x="266" y="377"/>
                    <a:pt x="252" y="372"/>
                    <a:pt x="239" y="372"/>
                  </a:cubicBezTo>
                  <a:cubicBezTo>
                    <a:pt x="234" y="373"/>
                    <a:pt x="228" y="374"/>
                    <a:pt x="219" y="377"/>
                  </a:cubicBezTo>
                  <a:cubicBezTo>
                    <a:pt x="217" y="377"/>
                    <a:pt x="216" y="377"/>
                    <a:pt x="214" y="378"/>
                  </a:cubicBezTo>
                  <a:cubicBezTo>
                    <a:pt x="193" y="384"/>
                    <a:pt x="175" y="394"/>
                    <a:pt x="158" y="409"/>
                  </a:cubicBezTo>
                  <a:cubicBezTo>
                    <a:pt x="150" y="402"/>
                    <a:pt x="138" y="391"/>
                    <a:pt x="122" y="376"/>
                  </a:cubicBezTo>
                  <a:cubicBezTo>
                    <a:pt x="107" y="362"/>
                    <a:pt x="100" y="355"/>
                    <a:pt x="101" y="356"/>
                  </a:cubicBezTo>
                  <a:cubicBezTo>
                    <a:pt x="109" y="352"/>
                    <a:pt x="109" y="352"/>
                    <a:pt x="109" y="352"/>
                  </a:cubicBezTo>
                  <a:cubicBezTo>
                    <a:pt x="132" y="348"/>
                    <a:pt x="157" y="341"/>
                    <a:pt x="184" y="331"/>
                  </a:cubicBezTo>
                  <a:cubicBezTo>
                    <a:pt x="172" y="324"/>
                    <a:pt x="157" y="317"/>
                    <a:pt x="139" y="308"/>
                  </a:cubicBezTo>
                  <a:cubicBezTo>
                    <a:pt x="123" y="299"/>
                    <a:pt x="112" y="293"/>
                    <a:pt x="104" y="289"/>
                  </a:cubicBezTo>
                  <a:cubicBezTo>
                    <a:pt x="106" y="291"/>
                    <a:pt x="107" y="295"/>
                    <a:pt x="108" y="300"/>
                  </a:cubicBezTo>
                  <a:cubicBezTo>
                    <a:pt x="109" y="304"/>
                    <a:pt x="112" y="313"/>
                    <a:pt x="118" y="325"/>
                  </a:cubicBezTo>
                  <a:cubicBezTo>
                    <a:pt x="100" y="327"/>
                    <a:pt x="81" y="330"/>
                    <a:pt x="64" y="333"/>
                  </a:cubicBezTo>
                  <a:cubicBezTo>
                    <a:pt x="45" y="288"/>
                    <a:pt x="29" y="247"/>
                    <a:pt x="16" y="209"/>
                  </a:cubicBezTo>
                  <a:lnTo>
                    <a:pt x="71" y="197"/>
                  </a:lnTo>
                  <a:close/>
                  <a:moveTo>
                    <a:pt x="141" y="9"/>
                  </a:moveTo>
                  <a:cubicBezTo>
                    <a:pt x="202" y="0"/>
                    <a:pt x="258" y="0"/>
                    <a:pt x="307" y="9"/>
                  </a:cubicBezTo>
                  <a:cubicBezTo>
                    <a:pt x="353" y="17"/>
                    <a:pt x="405" y="35"/>
                    <a:pt x="461" y="62"/>
                  </a:cubicBezTo>
                  <a:cubicBezTo>
                    <a:pt x="458" y="72"/>
                    <a:pt x="458" y="88"/>
                    <a:pt x="459" y="109"/>
                  </a:cubicBezTo>
                  <a:cubicBezTo>
                    <a:pt x="460" y="113"/>
                    <a:pt x="460" y="117"/>
                    <a:pt x="460" y="120"/>
                  </a:cubicBezTo>
                  <a:cubicBezTo>
                    <a:pt x="456" y="118"/>
                    <a:pt x="450" y="115"/>
                    <a:pt x="442" y="112"/>
                  </a:cubicBezTo>
                  <a:cubicBezTo>
                    <a:pt x="391" y="85"/>
                    <a:pt x="350" y="69"/>
                    <a:pt x="320" y="64"/>
                  </a:cubicBezTo>
                  <a:cubicBezTo>
                    <a:pt x="269" y="52"/>
                    <a:pt x="216" y="54"/>
                    <a:pt x="163" y="71"/>
                  </a:cubicBezTo>
                  <a:cubicBezTo>
                    <a:pt x="160" y="62"/>
                    <a:pt x="156" y="50"/>
                    <a:pt x="149" y="33"/>
                  </a:cubicBezTo>
                  <a:cubicBezTo>
                    <a:pt x="145" y="23"/>
                    <a:pt x="141" y="16"/>
                    <a:pt x="140" y="11"/>
                  </a:cubicBezTo>
                  <a:lnTo>
                    <a:pt x="141" y="9"/>
                  </a:lnTo>
                  <a:close/>
                  <a:moveTo>
                    <a:pt x="175" y="84"/>
                  </a:moveTo>
                  <a:cubicBezTo>
                    <a:pt x="243" y="68"/>
                    <a:pt x="322" y="77"/>
                    <a:pt x="414" y="109"/>
                  </a:cubicBezTo>
                  <a:cubicBezTo>
                    <a:pt x="413" y="112"/>
                    <a:pt x="414" y="115"/>
                    <a:pt x="414" y="120"/>
                  </a:cubicBezTo>
                  <a:cubicBezTo>
                    <a:pt x="413" y="131"/>
                    <a:pt x="415" y="147"/>
                    <a:pt x="419" y="166"/>
                  </a:cubicBezTo>
                  <a:cubicBezTo>
                    <a:pt x="329" y="126"/>
                    <a:pt x="253" y="117"/>
                    <a:pt x="193" y="140"/>
                  </a:cubicBezTo>
                  <a:cubicBezTo>
                    <a:pt x="186" y="121"/>
                    <a:pt x="180" y="103"/>
                    <a:pt x="175" y="8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51" name="Freeform 47"/>
            <p:cNvSpPr>
              <a:spLocks noEditPoints="1"/>
            </p:cNvSpPr>
            <p:nvPr/>
          </p:nvSpPr>
          <p:spPr bwMode="auto">
            <a:xfrm>
              <a:off x="5325085" y="4873348"/>
              <a:ext cx="242245" cy="248251"/>
            </a:xfrm>
            <a:custGeom>
              <a:avLst/>
              <a:gdLst>
                <a:gd name="T0" fmla="*/ 357 w 478"/>
                <a:gd name="T1" fmla="*/ 298 h 486"/>
                <a:gd name="T2" fmla="*/ 238 w 478"/>
                <a:gd name="T3" fmla="*/ 486 h 486"/>
                <a:gd name="T4" fmla="*/ 215 w 478"/>
                <a:gd name="T5" fmla="*/ 474 h 486"/>
                <a:gd name="T6" fmla="*/ 187 w 478"/>
                <a:gd name="T7" fmla="*/ 456 h 486"/>
                <a:gd name="T8" fmla="*/ 182 w 478"/>
                <a:gd name="T9" fmla="*/ 447 h 486"/>
                <a:gd name="T10" fmla="*/ 214 w 478"/>
                <a:gd name="T11" fmla="*/ 408 h 486"/>
                <a:gd name="T12" fmla="*/ 0 w 478"/>
                <a:gd name="T13" fmla="*/ 289 h 486"/>
                <a:gd name="T14" fmla="*/ 27 w 478"/>
                <a:gd name="T15" fmla="*/ 240 h 486"/>
                <a:gd name="T16" fmla="*/ 247 w 478"/>
                <a:gd name="T17" fmla="*/ 362 h 486"/>
                <a:gd name="T18" fmla="*/ 273 w 478"/>
                <a:gd name="T19" fmla="*/ 318 h 486"/>
                <a:gd name="T20" fmla="*/ 62 w 478"/>
                <a:gd name="T21" fmla="*/ 201 h 486"/>
                <a:gd name="T22" fmla="*/ 101 w 478"/>
                <a:gd name="T23" fmla="*/ 138 h 486"/>
                <a:gd name="T24" fmla="*/ 160 w 478"/>
                <a:gd name="T25" fmla="*/ 44 h 486"/>
                <a:gd name="T26" fmla="*/ 211 w 478"/>
                <a:gd name="T27" fmla="*/ 3 h 486"/>
                <a:gd name="T28" fmla="*/ 303 w 478"/>
                <a:gd name="T29" fmla="*/ 28 h 486"/>
                <a:gd name="T30" fmla="*/ 300 w 478"/>
                <a:gd name="T31" fmla="*/ 44 h 486"/>
                <a:gd name="T32" fmla="*/ 292 w 478"/>
                <a:gd name="T33" fmla="*/ 98 h 486"/>
                <a:gd name="T34" fmla="*/ 238 w 478"/>
                <a:gd name="T35" fmla="*/ 72 h 486"/>
                <a:gd name="T36" fmla="*/ 209 w 478"/>
                <a:gd name="T37" fmla="*/ 95 h 486"/>
                <a:gd name="T38" fmla="*/ 151 w 478"/>
                <a:gd name="T39" fmla="*/ 184 h 486"/>
                <a:gd name="T40" fmla="*/ 357 w 478"/>
                <a:gd name="T41" fmla="*/ 298 h 486"/>
                <a:gd name="T42" fmla="*/ 451 w 478"/>
                <a:gd name="T43" fmla="*/ 301 h 486"/>
                <a:gd name="T44" fmla="*/ 205 w 478"/>
                <a:gd name="T45" fmla="*/ 164 h 486"/>
                <a:gd name="T46" fmla="*/ 232 w 478"/>
                <a:gd name="T47" fmla="*/ 116 h 486"/>
                <a:gd name="T48" fmla="*/ 478 w 478"/>
                <a:gd name="T49" fmla="*/ 253 h 486"/>
                <a:gd name="T50" fmla="*/ 451 w 478"/>
                <a:gd name="T51" fmla="*/ 30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8" h="486">
                  <a:moveTo>
                    <a:pt x="357" y="298"/>
                  </a:moveTo>
                  <a:cubicBezTo>
                    <a:pt x="318" y="360"/>
                    <a:pt x="278" y="422"/>
                    <a:pt x="238" y="486"/>
                  </a:cubicBezTo>
                  <a:cubicBezTo>
                    <a:pt x="233" y="484"/>
                    <a:pt x="225" y="480"/>
                    <a:pt x="215" y="474"/>
                  </a:cubicBezTo>
                  <a:cubicBezTo>
                    <a:pt x="202" y="465"/>
                    <a:pt x="193" y="459"/>
                    <a:pt x="187" y="456"/>
                  </a:cubicBezTo>
                  <a:cubicBezTo>
                    <a:pt x="181" y="452"/>
                    <a:pt x="180" y="448"/>
                    <a:pt x="182" y="447"/>
                  </a:cubicBezTo>
                  <a:cubicBezTo>
                    <a:pt x="194" y="436"/>
                    <a:pt x="204" y="423"/>
                    <a:pt x="214" y="408"/>
                  </a:cubicBezTo>
                  <a:cubicBezTo>
                    <a:pt x="0" y="289"/>
                    <a:pt x="0" y="289"/>
                    <a:pt x="0" y="289"/>
                  </a:cubicBezTo>
                  <a:cubicBezTo>
                    <a:pt x="27" y="240"/>
                    <a:pt x="27" y="240"/>
                    <a:pt x="27" y="240"/>
                  </a:cubicBezTo>
                  <a:cubicBezTo>
                    <a:pt x="247" y="362"/>
                    <a:pt x="247" y="362"/>
                    <a:pt x="247" y="362"/>
                  </a:cubicBezTo>
                  <a:cubicBezTo>
                    <a:pt x="273" y="318"/>
                    <a:pt x="273" y="318"/>
                    <a:pt x="273" y="318"/>
                  </a:cubicBezTo>
                  <a:cubicBezTo>
                    <a:pt x="62" y="201"/>
                    <a:pt x="62" y="201"/>
                    <a:pt x="62" y="201"/>
                  </a:cubicBezTo>
                  <a:cubicBezTo>
                    <a:pt x="71" y="187"/>
                    <a:pt x="84" y="166"/>
                    <a:pt x="101" y="138"/>
                  </a:cubicBezTo>
                  <a:cubicBezTo>
                    <a:pt x="127" y="95"/>
                    <a:pt x="146" y="63"/>
                    <a:pt x="160" y="44"/>
                  </a:cubicBezTo>
                  <a:cubicBezTo>
                    <a:pt x="176" y="18"/>
                    <a:pt x="193" y="4"/>
                    <a:pt x="211" y="3"/>
                  </a:cubicBezTo>
                  <a:cubicBezTo>
                    <a:pt x="226" y="0"/>
                    <a:pt x="256" y="8"/>
                    <a:pt x="303" y="28"/>
                  </a:cubicBezTo>
                  <a:cubicBezTo>
                    <a:pt x="300" y="44"/>
                    <a:pt x="300" y="44"/>
                    <a:pt x="300" y="44"/>
                  </a:cubicBezTo>
                  <a:cubicBezTo>
                    <a:pt x="295" y="70"/>
                    <a:pt x="292" y="88"/>
                    <a:pt x="292" y="98"/>
                  </a:cubicBezTo>
                  <a:cubicBezTo>
                    <a:pt x="263" y="80"/>
                    <a:pt x="245" y="72"/>
                    <a:pt x="238" y="72"/>
                  </a:cubicBezTo>
                  <a:cubicBezTo>
                    <a:pt x="229" y="71"/>
                    <a:pt x="220" y="79"/>
                    <a:pt x="209" y="95"/>
                  </a:cubicBezTo>
                  <a:cubicBezTo>
                    <a:pt x="190" y="123"/>
                    <a:pt x="170" y="152"/>
                    <a:pt x="151" y="184"/>
                  </a:cubicBezTo>
                  <a:lnTo>
                    <a:pt x="357" y="298"/>
                  </a:lnTo>
                  <a:close/>
                  <a:moveTo>
                    <a:pt x="451" y="301"/>
                  </a:moveTo>
                  <a:cubicBezTo>
                    <a:pt x="205" y="164"/>
                    <a:pt x="205" y="164"/>
                    <a:pt x="205" y="164"/>
                  </a:cubicBezTo>
                  <a:cubicBezTo>
                    <a:pt x="232" y="116"/>
                    <a:pt x="232" y="116"/>
                    <a:pt x="232" y="116"/>
                  </a:cubicBezTo>
                  <a:cubicBezTo>
                    <a:pt x="478" y="253"/>
                    <a:pt x="478" y="253"/>
                    <a:pt x="478" y="253"/>
                  </a:cubicBezTo>
                  <a:lnTo>
                    <a:pt x="451" y="30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52" name="Freeform 48"/>
            <p:cNvSpPr>
              <a:spLocks noEditPoints="1"/>
            </p:cNvSpPr>
            <p:nvPr/>
          </p:nvSpPr>
          <p:spPr bwMode="auto">
            <a:xfrm>
              <a:off x="5463225" y="4595067"/>
              <a:ext cx="264268" cy="262265"/>
            </a:xfrm>
            <a:custGeom>
              <a:avLst/>
              <a:gdLst>
                <a:gd name="T0" fmla="*/ 4 w 521"/>
                <a:gd name="T1" fmla="*/ 327 h 515"/>
                <a:gd name="T2" fmla="*/ 1 w 521"/>
                <a:gd name="T3" fmla="*/ 321 h 515"/>
                <a:gd name="T4" fmla="*/ 114 w 521"/>
                <a:gd name="T5" fmla="*/ 230 h 515"/>
                <a:gd name="T6" fmla="*/ 248 w 521"/>
                <a:gd name="T7" fmla="*/ 234 h 515"/>
                <a:gd name="T8" fmla="*/ 250 w 521"/>
                <a:gd name="T9" fmla="*/ 230 h 515"/>
                <a:gd name="T10" fmla="*/ 95 w 521"/>
                <a:gd name="T11" fmla="*/ 144 h 515"/>
                <a:gd name="T12" fmla="*/ 119 w 521"/>
                <a:gd name="T13" fmla="*/ 101 h 515"/>
                <a:gd name="T14" fmla="*/ 269 w 521"/>
                <a:gd name="T15" fmla="*/ 185 h 515"/>
                <a:gd name="T16" fmla="*/ 144 w 521"/>
                <a:gd name="T17" fmla="*/ 40 h 515"/>
                <a:gd name="T18" fmla="*/ 150 w 521"/>
                <a:gd name="T19" fmla="*/ 37 h 515"/>
                <a:gd name="T20" fmla="*/ 208 w 521"/>
                <a:gd name="T21" fmla="*/ 0 h 515"/>
                <a:gd name="T22" fmla="*/ 320 w 521"/>
                <a:gd name="T23" fmla="*/ 166 h 515"/>
                <a:gd name="T24" fmla="*/ 509 w 521"/>
                <a:gd name="T25" fmla="*/ 169 h 515"/>
                <a:gd name="T26" fmla="*/ 521 w 521"/>
                <a:gd name="T27" fmla="*/ 237 h 515"/>
                <a:gd name="T28" fmla="*/ 338 w 521"/>
                <a:gd name="T29" fmla="*/ 223 h 515"/>
                <a:gd name="T30" fmla="*/ 477 w 521"/>
                <a:gd name="T31" fmla="*/ 301 h 515"/>
                <a:gd name="T32" fmla="*/ 453 w 521"/>
                <a:gd name="T33" fmla="*/ 343 h 515"/>
                <a:gd name="T34" fmla="*/ 311 w 521"/>
                <a:gd name="T35" fmla="*/ 264 h 515"/>
                <a:gd name="T36" fmla="*/ 301 w 521"/>
                <a:gd name="T37" fmla="*/ 283 h 515"/>
                <a:gd name="T38" fmla="*/ 263 w 521"/>
                <a:gd name="T39" fmla="*/ 261 h 515"/>
                <a:gd name="T40" fmla="*/ 273 w 521"/>
                <a:gd name="T41" fmla="*/ 297 h 515"/>
                <a:gd name="T42" fmla="*/ 203 w 521"/>
                <a:gd name="T43" fmla="*/ 280 h 515"/>
                <a:gd name="T44" fmla="*/ 213 w 521"/>
                <a:gd name="T45" fmla="*/ 324 h 515"/>
                <a:gd name="T46" fmla="*/ 157 w 521"/>
                <a:gd name="T47" fmla="*/ 334 h 515"/>
                <a:gd name="T48" fmla="*/ 148 w 521"/>
                <a:gd name="T49" fmla="*/ 290 h 515"/>
                <a:gd name="T50" fmla="*/ 145 w 521"/>
                <a:gd name="T51" fmla="*/ 282 h 515"/>
                <a:gd name="T52" fmla="*/ 88 w 521"/>
                <a:gd name="T53" fmla="*/ 320 h 515"/>
                <a:gd name="T54" fmla="*/ 159 w 521"/>
                <a:gd name="T55" fmla="*/ 359 h 515"/>
                <a:gd name="T56" fmla="*/ 235 w 521"/>
                <a:gd name="T57" fmla="*/ 330 h 515"/>
                <a:gd name="T58" fmla="*/ 254 w 521"/>
                <a:gd name="T59" fmla="*/ 362 h 515"/>
                <a:gd name="T60" fmla="*/ 297 w 521"/>
                <a:gd name="T61" fmla="*/ 285 h 515"/>
                <a:gd name="T62" fmla="*/ 350 w 521"/>
                <a:gd name="T63" fmla="*/ 314 h 515"/>
                <a:gd name="T64" fmla="*/ 324 w 521"/>
                <a:gd name="T65" fmla="*/ 360 h 515"/>
                <a:gd name="T66" fmla="*/ 405 w 521"/>
                <a:gd name="T67" fmla="*/ 347 h 515"/>
                <a:gd name="T68" fmla="*/ 413 w 521"/>
                <a:gd name="T69" fmla="*/ 349 h 515"/>
                <a:gd name="T70" fmla="*/ 416 w 521"/>
                <a:gd name="T71" fmla="*/ 416 h 515"/>
                <a:gd name="T72" fmla="*/ 294 w 521"/>
                <a:gd name="T73" fmla="*/ 411 h 515"/>
                <a:gd name="T74" fmla="*/ 236 w 521"/>
                <a:gd name="T75" fmla="*/ 514 h 515"/>
                <a:gd name="T76" fmla="*/ 188 w 521"/>
                <a:gd name="T77" fmla="*/ 488 h 515"/>
                <a:gd name="T78" fmla="*/ 182 w 521"/>
                <a:gd name="T79" fmla="*/ 480 h 515"/>
                <a:gd name="T80" fmla="*/ 186 w 521"/>
                <a:gd name="T81" fmla="*/ 473 h 515"/>
                <a:gd name="T82" fmla="*/ 206 w 521"/>
                <a:gd name="T83" fmla="*/ 450 h 515"/>
                <a:gd name="T84" fmla="*/ 243 w 521"/>
                <a:gd name="T85" fmla="*/ 382 h 515"/>
                <a:gd name="T86" fmla="*/ 124 w 521"/>
                <a:gd name="T87" fmla="*/ 448 h 515"/>
                <a:gd name="T88" fmla="*/ 121 w 521"/>
                <a:gd name="T89" fmla="*/ 450 h 515"/>
                <a:gd name="T90" fmla="*/ 112 w 521"/>
                <a:gd name="T91" fmla="*/ 456 h 515"/>
                <a:gd name="T92" fmla="*/ 64 w 521"/>
                <a:gd name="T93" fmla="*/ 410 h 515"/>
                <a:gd name="T94" fmla="*/ 66 w 521"/>
                <a:gd name="T95" fmla="*/ 402 h 515"/>
                <a:gd name="T96" fmla="*/ 96 w 521"/>
                <a:gd name="T97" fmla="*/ 391 h 515"/>
                <a:gd name="T98" fmla="*/ 109 w 521"/>
                <a:gd name="T99" fmla="*/ 385 h 515"/>
                <a:gd name="T100" fmla="*/ 4 w 521"/>
                <a:gd name="T101" fmla="*/ 327 h 515"/>
                <a:gd name="T102" fmla="*/ 282 w 521"/>
                <a:gd name="T103" fmla="*/ 503 h 515"/>
                <a:gd name="T104" fmla="*/ 297 w 521"/>
                <a:gd name="T105" fmla="*/ 432 h 515"/>
                <a:gd name="T106" fmla="*/ 353 w 521"/>
                <a:gd name="T107" fmla="*/ 441 h 515"/>
                <a:gd name="T108" fmla="*/ 343 w 521"/>
                <a:gd name="T109" fmla="*/ 501 h 515"/>
                <a:gd name="T110" fmla="*/ 342 w 521"/>
                <a:gd name="T111" fmla="*/ 515 h 515"/>
                <a:gd name="T112" fmla="*/ 282 w 521"/>
                <a:gd name="T113" fmla="*/ 503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1" h="515">
                  <a:moveTo>
                    <a:pt x="4" y="327"/>
                  </a:moveTo>
                  <a:cubicBezTo>
                    <a:pt x="1" y="325"/>
                    <a:pt x="0" y="323"/>
                    <a:pt x="1" y="321"/>
                  </a:cubicBezTo>
                  <a:cubicBezTo>
                    <a:pt x="36" y="270"/>
                    <a:pt x="74" y="240"/>
                    <a:pt x="114" y="230"/>
                  </a:cubicBezTo>
                  <a:cubicBezTo>
                    <a:pt x="149" y="219"/>
                    <a:pt x="194" y="221"/>
                    <a:pt x="248" y="234"/>
                  </a:cubicBezTo>
                  <a:cubicBezTo>
                    <a:pt x="250" y="230"/>
                    <a:pt x="250" y="230"/>
                    <a:pt x="250" y="230"/>
                  </a:cubicBezTo>
                  <a:cubicBezTo>
                    <a:pt x="95" y="144"/>
                    <a:pt x="95" y="144"/>
                    <a:pt x="95" y="144"/>
                  </a:cubicBezTo>
                  <a:cubicBezTo>
                    <a:pt x="119" y="101"/>
                    <a:pt x="119" y="101"/>
                    <a:pt x="119" y="101"/>
                  </a:cubicBezTo>
                  <a:cubicBezTo>
                    <a:pt x="269" y="185"/>
                    <a:pt x="269" y="185"/>
                    <a:pt x="269" y="185"/>
                  </a:cubicBezTo>
                  <a:cubicBezTo>
                    <a:pt x="262" y="129"/>
                    <a:pt x="221" y="81"/>
                    <a:pt x="144" y="40"/>
                  </a:cubicBezTo>
                  <a:cubicBezTo>
                    <a:pt x="150" y="37"/>
                    <a:pt x="150" y="37"/>
                    <a:pt x="150" y="37"/>
                  </a:cubicBezTo>
                  <a:cubicBezTo>
                    <a:pt x="172" y="26"/>
                    <a:pt x="192" y="14"/>
                    <a:pt x="208" y="0"/>
                  </a:cubicBezTo>
                  <a:cubicBezTo>
                    <a:pt x="273" y="52"/>
                    <a:pt x="310" y="107"/>
                    <a:pt x="320" y="166"/>
                  </a:cubicBezTo>
                  <a:cubicBezTo>
                    <a:pt x="366" y="138"/>
                    <a:pt x="429" y="139"/>
                    <a:pt x="509" y="169"/>
                  </a:cubicBezTo>
                  <a:cubicBezTo>
                    <a:pt x="505" y="191"/>
                    <a:pt x="509" y="213"/>
                    <a:pt x="521" y="237"/>
                  </a:cubicBezTo>
                  <a:cubicBezTo>
                    <a:pt x="437" y="200"/>
                    <a:pt x="377" y="196"/>
                    <a:pt x="338" y="223"/>
                  </a:cubicBezTo>
                  <a:cubicBezTo>
                    <a:pt x="477" y="301"/>
                    <a:pt x="477" y="301"/>
                    <a:pt x="477" y="301"/>
                  </a:cubicBezTo>
                  <a:cubicBezTo>
                    <a:pt x="453" y="343"/>
                    <a:pt x="453" y="343"/>
                    <a:pt x="453" y="343"/>
                  </a:cubicBezTo>
                  <a:cubicBezTo>
                    <a:pt x="311" y="264"/>
                    <a:pt x="311" y="264"/>
                    <a:pt x="311" y="264"/>
                  </a:cubicBezTo>
                  <a:cubicBezTo>
                    <a:pt x="301" y="283"/>
                    <a:pt x="301" y="283"/>
                    <a:pt x="301" y="283"/>
                  </a:cubicBezTo>
                  <a:cubicBezTo>
                    <a:pt x="263" y="261"/>
                    <a:pt x="263" y="261"/>
                    <a:pt x="263" y="261"/>
                  </a:cubicBezTo>
                  <a:cubicBezTo>
                    <a:pt x="263" y="273"/>
                    <a:pt x="267" y="285"/>
                    <a:pt x="273" y="297"/>
                  </a:cubicBezTo>
                  <a:cubicBezTo>
                    <a:pt x="250" y="289"/>
                    <a:pt x="227" y="283"/>
                    <a:pt x="203" y="280"/>
                  </a:cubicBezTo>
                  <a:cubicBezTo>
                    <a:pt x="200" y="285"/>
                    <a:pt x="203" y="300"/>
                    <a:pt x="213" y="324"/>
                  </a:cubicBezTo>
                  <a:cubicBezTo>
                    <a:pt x="157" y="334"/>
                    <a:pt x="157" y="334"/>
                    <a:pt x="157" y="334"/>
                  </a:cubicBezTo>
                  <a:cubicBezTo>
                    <a:pt x="155" y="326"/>
                    <a:pt x="152" y="311"/>
                    <a:pt x="148" y="290"/>
                  </a:cubicBezTo>
                  <a:cubicBezTo>
                    <a:pt x="150" y="304"/>
                    <a:pt x="149" y="302"/>
                    <a:pt x="145" y="282"/>
                  </a:cubicBezTo>
                  <a:cubicBezTo>
                    <a:pt x="122" y="288"/>
                    <a:pt x="103" y="300"/>
                    <a:pt x="88" y="320"/>
                  </a:cubicBezTo>
                  <a:cubicBezTo>
                    <a:pt x="159" y="359"/>
                    <a:pt x="159" y="359"/>
                    <a:pt x="159" y="359"/>
                  </a:cubicBezTo>
                  <a:cubicBezTo>
                    <a:pt x="183" y="346"/>
                    <a:pt x="208" y="337"/>
                    <a:pt x="235" y="330"/>
                  </a:cubicBezTo>
                  <a:cubicBezTo>
                    <a:pt x="243" y="343"/>
                    <a:pt x="249" y="354"/>
                    <a:pt x="254" y="362"/>
                  </a:cubicBezTo>
                  <a:cubicBezTo>
                    <a:pt x="297" y="285"/>
                    <a:pt x="297" y="285"/>
                    <a:pt x="297" y="285"/>
                  </a:cubicBezTo>
                  <a:cubicBezTo>
                    <a:pt x="350" y="314"/>
                    <a:pt x="350" y="314"/>
                    <a:pt x="350" y="314"/>
                  </a:cubicBezTo>
                  <a:cubicBezTo>
                    <a:pt x="324" y="360"/>
                    <a:pt x="324" y="360"/>
                    <a:pt x="324" y="360"/>
                  </a:cubicBezTo>
                  <a:cubicBezTo>
                    <a:pt x="366" y="353"/>
                    <a:pt x="393" y="349"/>
                    <a:pt x="405" y="347"/>
                  </a:cubicBezTo>
                  <a:cubicBezTo>
                    <a:pt x="409" y="345"/>
                    <a:pt x="412" y="346"/>
                    <a:pt x="413" y="349"/>
                  </a:cubicBezTo>
                  <a:cubicBezTo>
                    <a:pt x="414" y="363"/>
                    <a:pt x="415" y="385"/>
                    <a:pt x="416" y="416"/>
                  </a:cubicBezTo>
                  <a:cubicBezTo>
                    <a:pt x="376" y="406"/>
                    <a:pt x="335" y="405"/>
                    <a:pt x="294" y="411"/>
                  </a:cubicBezTo>
                  <a:cubicBezTo>
                    <a:pt x="236" y="514"/>
                    <a:pt x="236" y="514"/>
                    <a:pt x="236" y="514"/>
                  </a:cubicBezTo>
                  <a:cubicBezTo>
                    <a:pt x="208" y="499"/>
                    <a:pt x="192" y="490"/>
                    <a:pt x="188" y="488"/>
                  </a:cubicBezTo>
                  <a:cubicBezTo>
                    <a:pt x="183" y="485"/>
                    <a:pt x="181" y="482"/>
                    <a:pt x="182" y="480"/>
                  </a:cubicBezTo>
                  <a:cubicBezTo>
                    <a:pt x="182" y="478"/>
                    <a:pt x="183" y="476"/>
                    <a:pt x="186" y="473"/>
                  </a:cubicBezTo>
                  <a:cubicBezTo>
                    <a:pt x="194" y="466"/>
                    <a:pt x="201" y="459"/>
                    <a:pt x="206" y="450"/>
                  </a:cubicBezTo>
                  <a:cubicBezTo>
                    <a:pt x="243" y="382"/>
                    <a:pt x="243" y="382"/>
                    <a:pt x="243" y="382"/>
                  </a:cubicBezTo>
                  <a:cubicBezTo>
                    <a:pt x="203" y="393"/>
                    <a:pt x="163" y="415"/>
                    <a:pt x="124" y="448"/>
                  </a:cubicBezTo>
                  <a:cubicBezTo>
                    <a:pt x="124" y="449"/>
                    <a:pt x="123" y="450"/>
                    <a:pt x="121" y="450"/>
                  </a:cubicBezTo>
                  <a:cubicBezTo>
                    <a:pt x="117" y="455"/>
                    <a:pt x="114" y="457"/>
                    <a:pt x="112" y="456"/>
                  </a:cubicBezTo>
                  <a:cubicBezTo>
                    <a:pt x="98" y="445"/>
                    <a:pt x="82" y="430"/>
                    <a:pt x="64" y="410"/>
                  </a:cubicBezTo>
                  <a:cubicBezTo>
                    <a:pt x="63" y="406"/>
                    <a:pt x="63" y="404"/>
                    <a:pt x="66" y="402"/>
                  </a:cubicBezTo>
                  <a:cubicBezTo>
                    <a:pt x="72" y="400"/>
                    <a:pt x="82" y="396"/>
                    <a:pt x="96" y="391"/>
                  </a:cubicBezTo>
                  <a:cubicBezTo>
                    <a:pt x="101" y="388"/>
                    <a:pt x="106" y="386"/>
                    <a:pt x="109" y="385"/>
                  </a:cubicBezTo>
                  <a:lnTo>
                    <a:pt x="4" y="327"/>
                  </a:lnTo>
                  <a:close/>
                  <a:moveTo>
                    <a:pt x="282" y="503"/>
                  </a:moveTo>
                  <a:cubicBezTo>
                    <a:pt x="297" y="432"/>
                    <a:pt x="297" y="432"/>
                    <a:pt x="297" y="432"/>
                  </a:cubicBezTo>
                  <a:cubicBezTo>
                    <a:pt x="353" y="441"/>
                    <a:pt x="353" y="441"/>
                    <a:pt x="353" y="441"/>
                  </a:cubicBezTo>
                  <a:cubicBezTo>
                    <a:pt x="348" y="460"/>
                    <a:pt x="345" y="480"/>
                    <a:pt x="343" y="501"/>
                  </a:cubicBezTo>
                  <a:cubicBezTo>
                    <a:pt x="343" y="509"/>
                    <a:pt x="342" y="514"/>
                    <a:pt x="342" y="515"/>
                  </a:cubicBezTo>
                  <a:lnTo>
                    <a:pt x="282" y="50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53" name="Freeform 49"/>
            <p:cNvSpPr>
              <a:spLocks noEditPoints="1"/>
            </p:cNvSpPr>
            <p:nvPr/>
          </p:nvSpPr>
          <p:spPr bwMode="auto">
            <a:xfrm>
              <a:off x="5631395" y="5922409"/>
              <a:ext cx="232235" cy="242245"/>
            </a:xfrm>
            <a:custGeom>
              <a:avLst/>
              <a:gdLst>
                <a:gd name="T0" fmla="*/ 326 w 457"/>
                <a:gd name="T1" fmla="*/ 474 h 474"/>
                <a:gd name="T2" fmla="*/ 267 w 457"/>
                <a:gd name="T3" fmla="*/ 462 h 474"/>
                <a:gd name="T4" fmla="*/ 276 w 457"/>
                <a:gd name="T5" fmla="*/ 412 h 474"/>
                <a:gd name="T6" fmla="*/ 243 w 457"/>
                <a:gd name="T7" fmla="*/ 359 h 474"/>
                <a:gd name="T8" fmla="*/ 164 w 457"/>
                <a:gd name="T9" fmla="*/ 304 h 474"/>
                <a:gd name="T10" fmla="*/ 228 w 457"/>
                <a:gd name="T11" fmla="*/ 357 h 474"/>
                <a:gd name="T12" fmla="*/ 151 w 457"/>
                <a:gd name="T13" fmla="*/ 394 h 474"/>
                <a:gd name="T14" fmla="*/ 97 w 457"/>
                <a:gd name="T15" fmla="*/ 437 h 474"/>
                <a:gd name="T16" fmla="*/ 81 w 457"/>
                <a:gd name="T17" fmla="*/ 417 h 474"/>
                <a:gd name="T18" fmla="*/ 88 w 457"/>
                <a:gd name="T19" fmla="*/ 384 h 474"/>
                <a:gd name="T20" fmla="*/ 21 w 457"/>
                <a:gd name="T21" fmla="*/ 323 h 474"/>
                <a:gd name="T22" fmla="*/ 102 w 457"/>
                <a:gd name="T23" fmla="*/ 294 h 474"/>
                <a:gd name="T24" fmla="*/ 8 w 457"/>
                <a:gd name="T25" fmla="*/ 228 h 474"/>
                <a:gd name="T26" fmla="*/ 70 w 457"/>
                <a:gd name="T27" fmla="*/ 199 h 474"/>
                <a:gd name="T28" fmla="*/ 30 w 457"/>
                <a:gd name="T29" fmla="*/ 141 h 474"/>
                <a:gd name="T30" fmla="*/ 97 w 457"/>
                <a:gd name="T31" fmla="*/ 32 h 474"/>
                <a:gd name="T32" fmla="*/ 198 w 457"/>
                <a:gd name="T33" fmla="*/ 10 h 474"/>
                <a:gd name="T34" fmla="*/ 164 w 457"/>
                <a:gd name="T35" fmla="*/ 64 h 474"/>
                <a:gd name="T36" fmla="*/ 140 w 457"/>
                <a:gd name="T37" fmla="*/ 159 h 474"/>
                <a:gd name="T38" fmla="*/ 187 w 457"/>
                <a:gd name="T39" fmla="*/ 123 h 474"/>
                <a:gd name="T40" fmla="*/ 242 w 457"/>
                <a:gd name="T41" fmla="*/ 82 h 474"/>
                <a:gd name="T42" fmla="*/ 220 w 457"/>
                <a:gd name="T43" fmla="*/ 172 h 474"/>
                <a:gd name="T44" fmla="*/ 268 w 457"/>
                <a:gd name="T45" fmla="*/ 205 h 474"/>
                <a:gd name="T46" fmla="*/ 337 w 457"/>
                <a:gd name="T47" fmla="*/ 34 h 474"/>
                <a:gd name="T48" fmla="*/ 372 w 457"/>
                <a:gd name="T49" fmla="*/ 185 h 474"/>
                <a:gd name="T50" fmla="*/ 435 w 457"/>
                <a:gd name="T51" fmla="*/ 163 h 474"/>
                <a:gd name="T52" fmla="*/ 445 w 457"/>
                <a:gd name="T53" fmla="*/ 174 h 474"/>
                <a:gd name="T54" fmla="*/ 447 w 457"/>
                <a:gd name="T55" fmla="*/ 231 h 474"/>
                <a:gd name="T56" fmla="*/ 350 w 457"/>
                <a:gd name="T57" fmla="*/ 325 h 474"/>
                <a:gd name="T58" fmla="*/ 401 w 457"/>
                <a:gd name="T59" fmla="*/ 268 h 474"/>
                <a:gd name="T60" fmla="*/ 401 w 457"/>
                <a:gd name="T61" fmla="*/ 448 h 474"/>
                <a:gd name="T62" fmla="*/ 346 w 457"/>
                <a:gd name="T63" fmla="*/ 429 h 474"/>
                <a:gd name="T64" fmla="*/ 342 w 457"/>
                <a:gd name="T65" fmla="*/ 377 h 474"/>
                <a:gd name="T66" fmla="*/ 131 w 457"/>
                <a:gd name="T67" fmla="*/ 209 h 474"/>
                <a:gd name="T68" fmla="*/ 265 w 457"/>
                <a:gd name="T69" fmla="*/ 269 h 474"/>
                <a:gd name="T70" fmla="*/ 292 w 457"/>
                <a:gd name="T71" fmla="*/ 315 h 474"/>
                <a:gd name="T72" fmla="*/ 265 w 457"/>
                <a:gd name="T73" fmla="*/ 256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7" h="474">
                  <a:moveTo>
                    <a:pt x="342" y="377"/>
                  </a:moveTo>
                  <a:cubicBezTo>
                    <a:pt x="326" y="474"/>
                    <a:pt x="326" y="474"/>
                    <a:pt x="326" y="474"/>
                  </a:cubicBezTo>
                  <a:cubicBezTo>
                    <a:pt x="299" y="469"/>
                    <a:pt x="283" y="467"/>
                    <a:pt x="279" y="466"/>
                  </a:cubicBezTo>
                  <a:cubicBezTo>
                    <a:pt x="273" y="465"/>
                    <a:pt x="269" y="464"/>
                    <a:pt x="267" y="462"/>
                  </a:cubicBezTo>
                  <a:cubicBezTo>
                    <a:pt x="264" y="461"/>
                    <a:pt x="264" y="456"/>
                    <a:pt x="267" y="449"/>
                  </a:cubicBezTo>
                  <a:cubicBezTo>
                    <a:pt x="271" y="437"/>
                    <a:pt x="275" y="425"/>
                    <a:pt x="276" y="412"/>
                  </a:cubicBezTo>
                  <a:cubicBezTo>
                    <a:pt x="284" y="366"/>
                    <a:pt x="284" y="366"/>
                    <a:pt x="284" y="366"/>
                  </a:cubicBezTo>
                  <a:cubicBezTo>
                    <a:pt x="243" y="359"/>
                    <a:pt x="243" y="359"/>
                    <a:pt x="243" y="359"/>
                  </a:cubicBezTo>
                  <a:cubicBezTo>
                    <a:pt x="250" y="318"/>
                    <a:pt x="250" y="318"/>
                    <a:pt x="250" y="318"/>
                  </a:cubicBezTo>
                  <a:cubicBezTo>
                    <a:pt x="164" y="304"/>
                    <a:pt x="164" y="304"/>
                    <a:pt x="164" y="304"/>
                  </a:cubicBezTo>
                  <a:cubicBezTo>
                    <a:pt x="157" y="345"/>
                    <a:pt x="157" y="345"/>
                    <a:pt x="157" y="345"/>
                  </a:cubicBezTo>
                  <a:cubicBezTo>
                    <a:pt x="228" y="357"/>
                    <a:pt x="228" y="357"/>
                    <a:pt x="228" y="357"/>
                  </a:cubicBezTo>
                  <a:cubicBezTo>
                    <a:pt x="220" y="405"/>
                    <a:pt x="220" y="405"/>
                    <a:pt x="220" y="405"/>
                  </a:cubicBezTo>
                  <a:cubicBezTo>
                    <a:pt x="151" y="394"/>
                    <a:pt x="151" y="394"/>
                    <a:pt x="151" y="394"/>
                  </a:cubicBezTo>
                  <a:cubicBezTo>
                    <a:pt x="143" y="444"/>
                    <a:pt x="143" y="444"/>
                    <a:pt x="143" y="444"/>
                  </a:cubicBezTo>
                  <a:cubicBezTo>
                    <a:pt x="118" y="440"/>
                    <a:pt x="103" y="438"/>
                    <a:pt x="97" y="437"/>
                  </a:cubicBezTo>
                  <a:cubicBezTo>
                    <a:pt x="89" y="436"/>
                    <a:pt x="84" y="434"/>
                    <a:pt x="82" y="433"/>
                  </a:cubicBezTo>
                  <a:cubicBezTo>
                    <a:pt x="79" y="431"/>
                    <a:pt x="78" y="426"/>
                    <a:pt x="81" y="417"/>
                  </a:cubicBezTo>
                  <a:cubicBezTo>
                    <a:pt x="83" y="409"/>
                    <a:pt x="85" y="401"/>
                    <a:pt x="87" y="393"/>
                  </a:cubicBezTo>
                  <a:cubicBezTo>
                    <a:pt x="88" y="384"/>
                    <a:pt x="88" y="384"/>
                    <a:pt x="88" y="384"/>
                  </a:cubicBezTo>
                  <a:cubicBezTo>
                    <a:pt x="14" y="372"/>
                    <a:pt x="14" y="372"/>
                    <a:pt x="14" y="372"/>
                  </a:cubicBezTo>
                  <a:cubicBezTo>
                    <a:pt x="21" y="323"/>
                    <a:pt x="21" y="323"/>
                    <a:pt x="21" y="323"/>
                  </a:cubicBezTo>
                  <a:cubicBezTo>
                    <a:pt x="96" y="335"/>
                    <a:pt x="96" y="335"/>
                    <a:pt x="96" y="335"/>
                  </a:cubicBezTo>
                  <a:cubicBezTo>
                    <a:pt x="102" y="294"/>
                    <a:pt x="102" y="294"/>
                    <a:pt x="102" y="294"/>
                  </a:cubicBezTo>
                  <a:cubicBezTo>
                    <a:pt x="0" y="278"/>
                    <a:pt x="0" y="278"/>
                    <a:pt x="0" y="278"/>
                  </a:cubicBezTo>
                  <a:cubicBezTo>
                    <a:pt x="8" y="228"/>
                    <a:pt x="8" y="228"/>
                    <a:pt x="8" y="228"/>
                  </a:cubicBezTo>
                  <a:cubicBezTo>
                    <a:pt x="64" y="237"/>
                    <a:pt x="64" y="237"/>
                    <a:pt x="64" y="237"/>
                  </a:cubicBezTo>
                  <a:cubicBezTo>
                    <a:pt x="70" y="199"/>
                    <a:pt x="70" y="199"/>
                    <a:pt x="70" y="199"/>
                  </a:cubicBezTo>
                  <a:cubicBezTo>
                    <a:pt x="22" y="192"/>
                    <a:pt x="22" y="192"/>
                    <a:pt x="22" y="192"/>
                  </a:cubicBezTo>
                  <a:cubicBezTo>
                    <a:pt x="30" y="141"/>
                    <a:pt x="30" y="141"/>
                    <a:pt x="30" y="141"/>
                  </a:cubicBezTo>
                  <a:cubicBezTo>
                    <a:pt x="78" y="149"/>
                    <a:pt x="78" y="149"/>
                    <a:pt x="78" y="149"/>
                  </a:cubicBezTo>
                  <a:cubicBezTo>
                    <a:pt x="97" y="32"/>
                    <a:pt x="97" y="32"/>
                    <a:pt x="97" y="32"/>
                  </a:cubicBezTo>
                  <a:cubicBezTo>
                    <a:pt x="100" y="16"/>
                    <a:pt x="108" y="6"/>
                    <a:pt x="122" y="3"/>
                  </a:cubicBezTo>
                  <a:cubicBezTo>
                    <a:pt x="136" y="0"/>
                    <a:pt x="161" y="3"/>
                    <a:pt x="198" y="10"/>
                  </a:cubicBezTo>
                  <a:cubicBezTo>
                    <a:pt x="200" y="37"/>
                    <a:pt x="203" y="57"/>
                    <a:pt x="208" y="69"/>
                  </a:cubicBezTo>
                  <a:cubicBezTo>
                    <a:pt x="183" y="63"/>
                    <a:pt x="169" y="62"/>
                    <a:pt x="164" y="64"/>
                  </a:cubicBezTo>
                  <a:cubicBezTo>
                    <a:pt x="158" y="64"/>
                    <a:pt x="154" y="68"/>
                    <a:pt x="153" y="77"/>
                  </a:cubicBezTo>
                  <a:cubicBezTo>
                    <a:pt x="140" y="159"/>
                    <a:pt x="140" y="159"/>
                    <a:pt x="140" y="159"/>
                  </a:cubicBezTo>
                  <a:cubicBezTo>
                    <a:pt x="201" y="169"/>
                    <a:pt x="201" y="169"/>
                    <a:pt x="201" y="169"/>
                  </a:cubicBezTo>
                  <a:cubicBezTo>
                    <a:pt x="199" y="160"/>
                    <a:pt x="194" y="144"/>
                    <a:pt x="187" y="123"/>
                  </a:cubicBezTo>
                  <a:cubicBezTo>
                    <a:pt x="183" y="111"/>
                    <a:pt x="181" y="104"/>
                    <a:pt x="181" y="103"/>
                  </a:cubicBezTo>
                  <a:cubicBezTo>
                    <a:pt x="242" y="82"/>
                    <a:pt x="242" y="82"/>
                    <a:pt x="242" y="82"/>
                  </a:cubicBezTo>
                  <a:cubicBezTo>
                    <a:pt x="251" y="111"/>
                    <a:pt x="259" y="135"/>
                    <a:pt x="265" y="152"/>
                  </a:cubicBezTo>
                  <a:cubicBezTo>
                    <a:pt x="220" y="172"/>
                    <a:pt x="220" y="172"/>
                    <a:pt x="220" y="172"/>
                  </a:cubicBezTo>
                  <a:cubicBezTo>
                    <a:pt x="272" y="180"/>
                    <a:pt x="272" y="180"/>
                    <a:pt x="272" y="180"/>
                  </a:cubicBezTo>
                  <a:cubicBezTo>
                    <a:pt x="268" y="205"/>
                    <a:pt x="268" y="205"/>
                    <a:pt x="268" y="205"/>
                  </a:cubicBezTo>
                  <a:cubicBezTo>
                    <a:pt x="312" y="194"/>
                    <a:pt x="312" y="194"/>
                    <a:pt x="312" y="194"/>
                  </a:cubicBezTo>
                  <a:cubicBezTo>
                    <a:pt x="337" y="34"/>
                    <a:pt x="337" y="34"/>
                    <a:pt x="337" y="34"/>
                  </a:cubicBezTo>
                  <a:cubicBezTo>
                    <a:pt x="395" y="43"/>
                    <a:pt x="395" y="43"/>
                    <a:pt x="395" y="43"/>
                  </a:cubicBezTo>
                  <a:cubicBezTo>
                    <a:pt x="372" y="185"/>
                    <a:pt x="372" y="185"/>
                    <a:pt x="372" y="185"/>
                  </a:cubicBezTo>
                  <a:cubicBezTo>
                    <a:pt x="379" y="182"/>
                    <a:pt x="389" y="179"/>
                    <a:pt x="403" y="175"/>
                  </a:cubicBezTo>
                  <a:cubicBezTo>
                    <a:pt x="418" y="169"/>
                    <a:pt x="428" y="165"/>
                    <a:pt x="435" y="163"/>
                  </a:cubicBezTo>
                  <a:cubicBezTo>
                    <a:pt x="438" y="162"/>
                    <a:pt x="440" y="163"/>
                    <a:pt x="442" y="166"/>
                  </a:cubicBezTo>
                  <a:cubicBezTo>
                    <a:pt x="445" y="175"/>
                    <a:pt x="445" y="178"/>
                    <a:pt x="445" y="174"/>
                  </a:cubicBezTo>
                  <a:cubicBezTo>
                    <a:pt x="451" y="200"/>
                    <a:pt x="455" y="219"/>
                    <a:pt x="457" y="231"/>
                  </a:cubicBezTo>
                  <a:cubicBezTo>
                    <a:pt x="447" y="231"/>
                    <a:pt x="447" y="231"/>
                    <a:pt x="447" y="231"/>
                  </a:cubicBezTo>
                  <a:cubicBezTo>
                    <a:pt x="418" y="232"/>
                    <a:pt x="390" y="235"/>
                    <a:pt x="363" y="241"/>
                  </a:cubicBezTo>
                  <a:cubicBezTo>
                    <a:pt x="350" y="325"/>
                    <a:pt x="350" y="325"/>
                    <a:pt x="350" y="325"/>
                  </a:cubicBezTo>
                  <a:cubicBezTo>
                    <a:pt x="378" y="329"/>
                    <a:pt x="378" y="329"/>
                    <a:pt x="378" y="329"/>
                  </a:cubicBezTo>
                  <a:cubicBezTo>
                    <a:pt x="385" y="307"/>
                    <a:pt x="393" y="287"/>
                    <a:pt x="401" y="268"/>
                  </a:cubicBezTo>
                  <a:cubicBezTo>
                    <a:pt x="421" y="280"/>
                    <a:pt x="436" y="288"/>
                    <a:pt x="447" y="293"/>
                  </a:cubicBezTo>
                  <a:cubicBezTo>
                    <a:pt x="425" y="339"/>
                    <a:pt x="410" y="391"/>
                    <a:pt x="401" y="448"/>
                  </a:cubicBezTo>
                  <a:cubicBezTo>
                    <a:pt x="390" y="444"/>
                    <a:pt x="390" y="444"/>
                    <a:pt x="390" y="444"/>
                  </a:cubicBezTo>
                  <a:cubicBezTo>
                    <a:pt x="372" y="437"/>
                    <a:pt x="357" y="432"/>
                    <a:pt x="346" y="429"/>
                  </a:cubicBezTo>
                  <a:cubicBezTo>
                    <a:pt x="350" y="413"/>
                    <a:pt x="356" y="397"/>
                    <a:pt x="362" y="380"/>
                  </a:cubicBezTo>
                  <a:lnTo>
                    <a:pt x="342" y="377"/>
                  </a:lnTo>
                  <a:close/>
                  <a:moveTo>
                    <a:pt x="266" y="231"/>
                  </a:moveTo>
                  <a:cubicBezTo>
                    <a:pt x="131" y="209"/>
                    <a:pt x="131" y="209"/>
                    <a:pt x="131" y="209"/>
                  </a:cubicBezTo>
                  <a:cubicBezTo>
                    <a:pt x="125" y="247"/>
                    <a:pt x="125" y="247"/>
                    <a:pt x="125" y="247"/>
                  </a:cubicBezTo>
                  <a:cubicBezTo>
                    <a:pt x="265" y="269"/>
                    <a:pt x="265" y="269"/>
                    <a:pt x="265" y="269"/>
                  </a:cubicBezTo>
                  <a:cubicBezTo>
                    <a:pt x="259" y="310"/>
                    <a:pt x="259" y="310"/>
                    <a:pt x="259" y="310"/>
                  </a:cubicBezTo>
                  <a:cubicBezTo>
                    <a:pt x="292" y="315"/>
                    <a:pt x="292" y="315"/>
                    <a:pt x="292" y="315"/>
                  </a:cubicBezTo>
                  <a:cubicBezTo>
                    <a:pt x="303" y="248"/>
                    <a:pt x="303" y="248"/>
                    <a:pt x="303" y="248"/>
                  </a:cubicBezTo>
                  <a:cubicBezTo>
                    <a:pt x="265" y="256"/>
                    <a:pt x="265" y="256"/>
                    <a:pt x="265" y="256"/>
                  </a:cubicBezTo>
                  <a:lnTo>
                    <a:pt x="266" y="2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54" name="Freeform 50"/>
            <p:cNvSpPr>
              <a:spLocks noEditPoints="1"/>
            </p:cNvSpPr>
            <p:nvPr/>
          </p:nvSpPr>
          <p:spPr bwMode="auto">
            <a:xfrm>
              <a:off x="5675439" y="5632115"/>
              <a:ext cx="244247" cy="236239"/>
            </a:xfrm>
            <a:custGeom>
              <a:avLst/>
              <a:gdLst>
                <a:gd name="T0" fmla="*/ 69 w 479"/>
                <a:gd name="T1" fmla="*/ 426 h 465"/>
                <a:gd name="T2" fmla="*/ 19 w 479"/>
                <a:gd name="T3" fmla="*/ 416 h 465"/>
                <a:gd name="T4" fmla="*/ 1 w 479"/>
                <a:gd name="T5" fmla="*/ 407 h 465"/>
                <a:gd name="T6" fmla="*/ 3 w 479"/>
                <a:gd name="T7" fmla="*/ 400 h 465"/>
                <a:gd name="T8" fmla="*/ 17 w 479"/>
                <a:gd name="T9" fmla="*/ 356 h 465"/>
                <a:gd name="T10" fmla="*/ 66 w 479"/>
                <a:gd name="T11" fmla="*/ 51 h 465"/>
                <a:gd name="T12" fmla="*/ 91 w 479"/>
                <a:gd name="T13" fmla="*/ 5 h 465"/>
                <a:gd name="T14" fmla="*/ 170 w 479"/>
                <a:gd name="T15" fmla="*/ 10 h 465"/>
                <a:gd name="T16" fmla="*/ 180 w 479"/>
                <a:gd name="T17" fmla="*/ 71 h 465"/>
                <a:gd name="T18" fmla="*/ 138 w 479"/>
                <a:gd name="T19" fmla="*/ 68 h 465"/>
                <a:gd name="T20" fmla="*/ 123 w 479"/>
                <a:gd name="T21" fmla="*/ 89 h 465"/>
                <a:gd name="T22" fmla="*/ 69 w 479"/>
                <a:gd name="T23" fmla="*/ 426 h 465"/>
                <a:gd name="T24" fmla="*/ 163 w 479"/>
                <a:gd name="T25" fmla="*/ 389 h 465"/>
                <a:gd name="T26" fmla="*/ 100 w 479"/>
                <a:gd name="T27" fmla="*/ 374 h 465"/>
                <a:gd name="T28" fmla="*/ 102 w 479"/>
                <a:gd name="T29" fmla="*/ 364 h 465"/>
                <a:gd name="T30" fmla="*/ 113 w 479"/>
                <a:gd name="T31" fmla="*/ 328 h 465"/>
                <a:gd name="T32" fmla="*/ 149 w 479"/>
                <a:gd name="T33" fmla="*/ 110 h 465"/>
                <a:gd name="T34" fmla="*/ 206 w 479"/>
                <a:gd name="T35" fmla="*/ 119 h 465"/>
                <a:gd name="T36" fmla="*/ 163 w 479"/>
                <a:gd name="T37" fmla="*/ 389 h 465"/>
                <a:gd name="T38" fmla="*/ 410 w 479"/>
                <a:gd name="T39" fmla="*/ 305 h 465"/>
                <a:gd name="T40" fmla="*/ 384 w 479"/>
                <a:gd name="T41" fmla="*/ 465 h 465"/>
                <a:gd name="T42" fmla="*/ 186 w 479"/>
                <a:gd name="T43" fmla="*/ 433 h 465"/>
                <a:gd name="T44" fmla="*/ 212 w 479"/>
                <a:gd name="T45" fmla="*/ 273 h 465"/>
                <a:gd name="T46" fmla="*/ 294 w 479"/>
                <a:gd name="T47" fmla="*/ 286 h 465"/>
                <a:gd name="T48" fmla="*/ 300 w 479"/>
                <a:gd name="T49" fmla="*/ 247 h 465"/>
                <a:gd name="T50" fmla="*/ 211 w 479"/>
                <a:gd name="T51" fmla="*/ 233 h 465"/>
                <a:gd name="T52" fmla="*/ 208 w 479"/>
                <a:gd name="T53" fmla="*/ 230 h 465"/>
                <a:gd name="T54" fmla="*/ 218 w 479"/>
                <a:gd name="T55" fmla="*/ 177 h 465"/>
                <a:gd name="T56" fmla="*/ 240 w 479"/>
                <a:gd name="T57" fmla="*/ 67 h 465"/>
                <a:gd name="T58" fmla="*/ 330 w 479"/>
                <a:gd name="T59" fmla="*/ 40 h 465"/>
                <a:gd name="T60" fmla="*/ 341 w 479"/>
                <a:gd name="T61" fmla="*/ 42 h 465"/>
                <a:gd name="T62" fmla="*/ 351 w 479"/>
                <a:gd name="T63" fmla="*/ 97 h 465"/>
                <a:gd name="T64" fmla="*/ 293 w 479"/>
                <a:gd name="T65" fmla="*/ 106 h 465"/>
                <a:gd name="T66" fmla="*/ 283 w 479"/>
                <a:gd name="T67" fmla="*/ 139 h 465"/>
                <a:gd name="T68" fmla="*/ 275 w 479"/>
                <a:gd name="T69" fmla="*/ 190 h 465"/>
                <a:gd name="T70" fmla="*/ 314 w 479"/>
                <a:gd name="T71" fmla="*/ 196 h 465"/>
                <a:gd name="T72" fmla="*/ 438 w 479"/>
                <a:gd name="T73" fmla="*/ 48 h 465"/>
                <a:gd name="T74" fmla="*/ 479 w 479"/>
                <a:gd name="T75" fmla="*/ 89 h 465"/>
                <a:gd name="T76" fmla="*/ 374 w 479"/>
                <a:gd name="T77" fmla="*/ 206 h 465"/>
                <a:gd name="T78" fmla="*/ 449 w 479"/>
                <a:gd name="T79" fmla="*/ 217 h 465"/>
                <a:gd name="T80" fmla="*/ 440 w 479"/>
                <a:gd name="T81" fmla="*/ 270 h 465"/>
                <a:gd name="T82" fmla="*/ 360 w 479"/>
                <a:gd name="T83" fmla="*/ 257 h 465"/>
                <a:gd name="T84" fmla="*/ 354 w 479"/>
                <a:gd name="T85" fmla="*/ 296 h 465"/>
                <a:gd name="T86" fmla="*/ 410 w 479"/>
                <a:gd name="T87" fmla="*/ 305 h 465"/>
                <a:gd name="T88" fmla="*/ 342 w 479"/>
                <a:gd name="T89" fmla="*/ 347 h 465"/>
                <a:gd name="T90" fmla="*/ 267 w 479"/>
                <a:gd name="T91" fmla="*/ 335 h 465"/>
                <a:gd name="T92" fmla="*/ 258 w 479"/>
                <a:gd name="T93" fmla="*/ 391 h 465"/>
                <a:gd name="T94" fmla="*/ 333 w 479"/>
                <a:gd name="T95" fmla="*/ 403 h 465"/>
                <a:gd name="T96" fmla="*/ 342 w 479"/>
                <a:gd name="T97" fmla="*/ 347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9" h="465">
                  <a:moveTo>
                    <a:pt x="69" y="426"/>
                  </a:moveTo>
                  <a:cubicBezTo>
                    <a:pt x="43" y="422"/>
                    <a:pt x="26" y="418"/>
                    <a:pt x="19" y="416"/>
                  </a:cubicBezTo>
                  <a:cubicBezTo>
                    <a:pt x="9" y="413"/>
                    <a:pt x="3" y="410"/>
                    <a:pt x="1" y="407"/>
                  </a:cubicBezTo>
                  <a:cubicBezTo>
                    <a:pt x="0" y="406"/>
                    <a:pt x="1" y="403"/>
                    <a:pt x="3" y="400"/>
                  </a:cubicBezTo>
                  <a:cubicBezTo>
                    <a:pt x="10" y="388"/>
                    <a:pt x="14" y="374"/>
                    <a:pt x="17" y="356"/>
                  </a:cubicBezTo>
                  <a:cubicBezTo>
                    <a:pt x="66" y="51"/>
                    <a:pt x="66" y="51"/>
                    <a:pt x="66" y="51"/>
                  </a:cubicBezTo>
                  <a:cubicBezTo>
                    <a:pt x="69" y="25"/>
                    <a:pt x="78" y="9"/>
                    <a:pt x="91" y="5"/>
                  </a:cubicBezTo>
                  <a:cubicBezTo>
                    <a:pt x="103" y="0"/>
                    <a:pt x="130" y="1"/>
                    <a:pt x="170" y="10"/>
                  </a:cubicBezTo>
                  <a:cubicBezTo>
                    <a:pt x="170" y="29"/>
                    <a:pt x="173" y="50"/>
                    <a:pt x="180" y="71"/>
                  </a:cubicBezTo>
                  <a:cubicBezTo>
                    <a:pt x="158" y="66"/>
                    <a:pt x="144" y="65"/>
                    <a:pt x="138" y="68"/>
                  </a:cubicBezTo>
                  <a:cubicBezTo>
                    <a:pt x="130" y="69"/>
                    <a:pt x="125" y="76"/>
                    <a:pt x="123" y="89"/>
                  </a:cubicBezTo>
                  <a:lnTo>
                    <a:pt x="69" y="426"/>
                  </a:lnTo>
                  <a:close/>
                  <a:moveTo>
                    <a:pt x="163" y="389"/>
                  </a:moveTo>
                  <a:cubicBezTo>
                    <a:pt x="121" y="385"/>
                    <a:pt x="101" y="380"/>
                    <a:pt x="100" y="374"/>
                  </a:cubicBezTo>
                  <a:cubicBezTo>
                    <a:pt x="99" y="372"/>
                    <a:pt x="100" y="369"/>
                    <a:pt x="102" y="364"/>
                  </a:cubicBezTo>
                  <a:cubicBezTo>
                    <a:pt x="108" y="353"/>
                    <a:pt x="112" y="340"/>
                    <a:pt x="113" y="328"/>
                  </a:cubicBezTo>
                  <a:cubicBezTo>
                    <a:pt x="149" y="110"/>
                    <a:pt x="149" y="110"/>
                    <a:pt x="149" y="110"/>
                  </a:cubicBezTo>
                  <a:cubicBezTo>
                    <a:pt x="206" y="119"/>
                    <a:pt x="206" y="119"/>
                    <a:pt x="206" y="119"/>
                  </a:cubicBezTo>
                  <a:lnTo>
                    <a:pt x="163" y="389"/>
                  </a:lnTo>
                  <a:close/>
                  <a:moveTo>
                    <a:pt x="410" y="305"/>
                  </a:moveTo>
                  <a:cubicBezTo>
                    <a:pt x="384" y="465"/>
                    <a:pt x="384" y="465"/>
                    <a:pt x="384" y="465"/>
                  </a:cubicBezTo>
                  <a:cubicBezTo>
                    <a:pt x="186" y="433"/>
                    <a:pt x="186" y="433"/>
                    <a:pt x="186" y="433"/>
                  </a:cubicBezTo>
                  <a:cubicBezTo>
                    <a:pt x="212" y="273"/>
                    <a:pt x="212" y="273"/>
                    <a:pt x="212" y="273"/>
                  </a:cubicBezTo>
                  <a:cubicBezTo>
                    <a:pt x="294" y="286"/>
                    <a:pt x="294" y="286"/>
                    <a:pt x="294" y="286"/>
                  </a:cubicBezTo>
                  <a:cubicBezTo>
                    <a:pt x="300" y="247"/>
                    <a:pt x="300" y="247"/>
                    <a:pt x="300" y="247"/>
                  </a:cubicBezTo>
                  <a:cubicBezTo>
                    <a:pt x="211" y="233"/>
                    <a:pt x="211" y="233"/>
                    <a:pt x="211" y="233"/>
                  </a:cubicBezTo>
                  <a:cubicBezTo>
                    <a:pt x="209" y="232"/>
                    <a:pt x="207" y="232"/>
                    <a:pt x="208" y="230"/>
                  </a:cubicBezTo>
                  <a:cubicBezTo>
                    <a:pt x="210" y="218"/>
                    <a:pt x="213" y="200"/>
                    <a:pt x="218" y="177"/>
                  </a:cubicBezTo>
                  <a:cubicBezTo>
                    <a:pt x="227" y="128"/>
                    <a:pt x="234" y="92"/>
                    <a:pt x="240" y="67"/>
                  </a:cubicBezTo>
                  <a:cubicBezTo>
                    <a:pt x="241" y="36"/>
                    <a:pt x="271" y="27"/>
                    <a:pt x="330" y="40"/>
                  </a:cubicBezTo>
                  <a:cubicBezTo>
                    <a:pt x="335" y="41"/>
                    <a:pt x="339" y="41"/>
                    <a:pt x="341" y="42"/>
                  </a:cubicBezTo>
                  <a:cubicBezTo>
                    <a:pt x="342" y="63"/>
                    <a:pt x="345" y="82"/>
                    <a:pt x="351" y="97"/>
                  </a:cubicBezTo>
                  <a:cubicBezTo>
                    <a:pt x="313" y="86"/>
                    <a:pt x="293" y="89"/>
                    <a:pt x="293" y="106"/>
                  </a:cubicBezTo>
                  <a:cubicBezTo>
                    <a:pt x="290" y="116"/>
                    <a:pt x="287" y="127"/>
                    <a:pt x="283" y="139"/>
                  </a:cubicBezTo>
                  <a:cubicBezTo>
                    <a:pt x="281" y="152"/>
                    <a:pt x="279" y="169"/>
                    <a:pt x="275" y="190"/>
                  </a:cubicBezTo>
                  <a:cubicBezTo>
                    <a:pt x="314" y="196"/>
                    <a:pt x="314" y="196"/>
                    <a:pt x="314" y="196"/>
                  </a:cubicBezTo>
                  <a:cubicBezTo>
                    <a:pt x="332" y="136"/>
                    <a:pt x="373" y="87"/>
                    <a:pt x="438" y="48"/>
                  </a:cubicBezTo>
                  <a:cubicBezTo>
                    <a:pt x="446" y="62"/>
                    <a:pt x="459" y="75"/>
                    <a:pt x="479" y="89"/>
                  </a:cubicBezTo>
                  <a:cubicBezTo>
                    <a:pt x="424" y="118"/>
                    <a:pt x="389" y="157"/>
                    <a:pt x="374" y="206"/>
                  </a:cubicBezTo>
                  <a:cubicBezTo>
                    <a:pt x="449" y="217"/>
                    <a:pt x="449" y="217"/>
                    <a:pt x="449" y="217"/>
                  </a:cubicBezTo>
                  <a:cubicBezTo>
                    <a:pt x="440" y="270"/>
                    <a:pt x="440" y="270"/>
                    <a:pt x="440" y="270"/>
                  </a:cubicBezTo>
                  <a:cubicBezTo>
                    <a:pt x="360" y="257"/>
                    <a:pt x="360" y="257"/>
                    <a:pt x="360" y="257"/>
                  </a:cubicBezTo>
                  <a:cubicBezTo>
                    <a:pt x="354" y="296"/>
                    <a:pt x="354" y="296"/>
                    <a:pt x="354" y="296"/>
                  </a:cubicBezTo>
                  <a:lnTo>
                    <a:pt x="410" y="305"/>
                  </a:lnTo>
                  <a:close/>
                  <a:moveTo>
                    <a:pt x="342" y="347"/>
                  </a:moveTo>
                  <a:cubicBezTo>
                    <a:pt x="267" y="335"/>
                    <a:pt x="267" y="335"/>
                    <a:pt x="267" y="335"/>
                  </a:cubicBezTo>
                  <a:cubicBezTo>
                    <a:pt x="258" y="391"/>
                    <a:pt x="258" y="391"/>
                    <a:pt x="258" y="391"/>
                  </a:cubicBezTo>
                  <a:cubicBezTo>
                    <a:pt x="333" y="403"/>
                    <a:pt x="333" y="403"/>
                    <a:pt x="333" y="403"/>
                  </a:cubicBezTo>
                  <a:lnTo>
                    <a:pt x="342" y="34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55" name="Freeform 51"/>
            <p:cNvSpPr>
              <a:spLocks noEditPoints="1"/>
            </p:cNvSpPr>
            <p:nvPr/>
          </p:nvSpPr>
          <p:spPr bwMode="auto">
            <a:xfrm>
              <a:off x="5729494" y="5355836"/>
              <a:ext cx="230233" cy="222225"/>
            </a:xfrm>
            <a:custGeom>
              <a:avLst/>
              <a:gdLst>
                <a:gd name="T0" fmla="*/ 81 w 451"/>
                <a:gd name="T1" fmla="*/ 266 h 436"/>
                <a:gd name="T2" fmla="*/ 106 w 451"/>
                <a:gd name="T3" fmla="*/ 293 h 436"/>
                <a:gd name="T4" fmla="*/ 196 w 451"/>
                <a:gd name="T5" fmla="*/ 302 h 436"/>
                <a:gd name="T6" fmla="*/ 204 w 451"/>
                <a:gd name="T7" fmla="*/ 290 h 436"/>
                <a:gd name="T8" fmla="*/ 207 w 451"/>
                <a:gd name="T9" fmla="*/ 282 h 436"/>
                <a:gd name="T10" fmla="*/ 0 w 451"/>
                <a:gd name="T11" fmla="*/ 249 h 436"/>
                <a:gd name="T12" fmla="*/ 8 w 451"/>
                <a:gd name="T13" fmla="*/ 201 h 436"/>
                <a:gd name="T14" fmla="*/ 118 w 451"/>
                <a:gd name="T15" fmla="*/ 218 h 436"/>
                <a:gd name="T16" fmla="*/ 3 w 451"/>
                <a:gd name="T17" fmla="*/ 139 h 436"/>
                <a:gd name="T18" fmla="*/ 48 w 451"/>
                <a:gd name="T19" fmla="*/ 83 h 436"/>
                <a:gd name="T20" fmla="*/ 190 w 451"/>
                <a:gd name="T21" fmla="*/ 232 h 436"/>
                <a:gd name="T22" fmla="*/ 242 w 451"/>
                <a:gd name="T23" fmla="*/ 240 h 436"/>
                <a:gd name="T24" fmla="*/ 322 w 451"/>
                <a:gd name="T25" fmla="*/ 183 h 436"/>
                <a:gd name="T26" fmla="*/ 204 w 451"/>
                <a:gd name="T27" fmla="*/ 228 h 436"/>
                <a:gd name="T28" fmla="*/ 180 w 451"/>
                <a:gd name="T29" fmla="*/ 186 h 436"/>
                <a:gd name="T30" fmla="*/ 339 w 451"/>
                <a:gd name="T31" fmla="*/ 126 h 436"/>
                <a:gd name="T32" fmla="*/ 342 w 451"/>
                <a:gd name="T33" fmla="*/ 132 h 436"/>
                <a:gd name="T34" fmla="*/ 360 w 451"/>
                <a:gd name="T35" fmla="*/ 166 h 436"/>
                <a:gd name="T36" fmla="*/ 417 w 451"/>
                <a:gd name="T37" fmla="*/ 140 h 436"/>
                <a:gd name="T38" fmla="*/ 451 w 451"/>
                <a:gd name="T39" fmla="*/ 193 h 436"/>
                <a:gd name="T40" fmla="*/ 317 w 451"/>
                <a:gd name="T41" fmla="*/ 252 h 436"/>
                <a:gd name="T42" fmla="*/ 425 w 451"/>
                <a:gd name="T43" fmla="*/ 270 h 436"/>
                <a:gd name="T44" fmla="*/ 417 w 451"/>
                <a:gd name="T45" fmla="*/ 318 h 436"/>
                <a:gd name="T46" fmla="*/ 276 w 451"/>
                <a:gd name="T47" fmla="*/ 295 h 436"/>
                <a:gd name="T48" fmla="*/ 268 w 451"/>
                <a:gd name="T49" fmla="*/ 309 h 436"/>
                <a:gd name="T50" fmla="*/ 301 w 451"/>
                <a:gd name="T51" fmla="*/ 315 h 436"/>
                <a:gd name="T52" fmla="*/ 324 w 451"/>
                <a:gd name="T53" fmla="*/ 318 h 436"/>
                <a:gd name="T54" fmla="*/ 346 w 451"/>
                <a:gd name="T55" fmla="*/ 320 h 436"/>
                <a:gd name="T56" fmla="*/ 346 w 451"/>
                <a:gd name="T57" fmla="*/ 347 h 436"/>
                <a:gd name="T58" fmla="*/ 345 w 451"/>
                <a:gd name="T59" fmla="*/ 372 h 436"/>
                <a:gd name="T60" fmla="*/ 299 w 451"/>
                <a:gd name="T61" fmla="*/ 374 h 436"/>
                <a:gd name="T62" fmla="*/ 282 w 451"/>
                <a:gd name="T63" fmla="*/ 384 h 436"/>
                <a:gd name="T64" fmla="*/ 278 w 451"/>
                <a:gd name="T65" fmla="*/ 388 h 436"/>
                <a:gd name="T66" fmla="*/ 236 w 451"/>
                <a:gd name="T67" fmla="*/ 436 h 436"/>
                <a:gd name="T68" fmla="*/ 191 w 451"/>
                <a:gd name="T69" fmla="*/ 417 h 436"/>
                <a:gd name="T70" fmla="*/ 164 w 451"/>
                <a:gd name="T71" fmla="*/ 406 h 436"/>
                <a:gd name="T72" fmla="*/ 171 w 451"/>
                <a:gd name="T73" fmla="*/ 399 h 436"/>
                <a:gd name="T74" fmla="*/ 234 w 451"/>
                <a:gd name="T75" fmla="*/ 354 h 436"/>
                <a:gd name="T76" fmla="*/ 183 w 451"/>
                <a:gd name="T77" fmla="*/ 347 h 436"/>
                <a:gd name="T78" fmla="*/ 144 w 451"/>
                <a:gd name="T79" fmla="*/ 341 h 436"/>
                <a:gd name="T80" fmla="*/ 152 w 451"/>
                <a:gd name="T81" fmla="*/ 350 h 436"/>
                <a:gd name="T82" fmla="*/ 170 w 451"/>
                <a:gd name="T83" fmla="*/ 370 h 436"/>
                <a:gd name="T84" fmla="*/ 122 w 451"/>
                <a:gd name="T85" fmla="*/ 397 h 436"/>
                <a:gd name="T86" fmla="*/ 35 w 451"/>
                <a:gd name="T87" fmla="*/ 297 h 436"/>
                <a:gd name="T88" fmla="*/ 81 w 451"/>
                <a:gd name="T89" fmla="*/ 266 h 436"/>
                <a:gd name="T90" fmla="*/ 83 w 451"/>
                <a:gd name="T91" fmla="*/ 66 h 436"/>
                <a:gd name="T92" fmla="*/ 240 w 451"/>
                <a:gd name="T93" fmla="*/ 9 h 436"/>
                <a:gd name="T94" fmla="*/ 402 w 451"/>
                <a:gd name="T95" fmla="*/ 6 h 436"/>
                <a:gd name="T96" fmla="*/ 416 w 451"/>
                <a:gd name="T97" fmla="*/ 50 h 436"/>
                <a:gd name="T98" fmla="*/ 420 w 451"/>
                <a:gd name="T99" fmla="*/ 61 h 436"/>
                <a:gd name="T100" fmla="*/ 401 w 451"/>
                <a:gd name="T101" fmla="*/ 60 h 436"/>
                <a:gd name="T102" fmla="*/ 270 w 451"/>
                <a:gd name="T103" fmla="*/ 56 h 436"/>
                <a:gd name="T104" fmla="*/ 125 w 451"/>
                <a:gd name="T105" fmla="*/ 116 h 436"/>
                <a:gd name="T106" fmla="*/ 99 w 451"/>
                <a:gd name="T107" fmla="*/ 85 h 436"/>
                <a:gd name="T108" fmla="*/ 83 w 451"/>
                <a:gd name="T109" fmla="*/ 67 h 436"/>
                <a:gd name="T110" fmla="*/ 83 w 451"/>
                <a:gd name="T111" fmla="*/ 66 h 436"/>
                <a:gd name="T112" fmla="*/ 141 w 451"/>
                <a:gd name="T113" fmla="*/ 125 h 436"/>
                <a:gd name="T114" fmla="*/ 374 w 451"/>
                <a:gd name="T115" fmla="*/ 66 h 436"/>
                <a:gd name="T116" fmla="*/ 378 w 451"/>
                <a:gd name="T117" fmla="*/ 77 h 436"/>
                <a:gd name="T118" fmla="*/ 398 w 451"/>
                <a:gd name="T119" fmla="*/ 118 h 436"/>
                <a:gd name="T120" fmla="*/ 177 w 451"/>
                <a:gd name="T121" fmla="*/ 171 h 436"/>
                <a:gd name="T122" fmla="*/ 141 w 451"/>
                <a:gd name="T123" fmla="*/ 12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1" h="436">
                  <a:moveTo>
                    <a:pt x="81" y="266"/>
                  </a:moveTo>
                  <a:cubicBezTo>
                    <a:pt x="87" y="273"/>
                    <a:pt x="95" y="282"/>
                    <a:pt x="106" y="293"/>
                  </a:cubicBezTo>
                  <a:cubicBezTo>
                    <a:pt x="136" y="296"/>
                    <a:pt x="166" y="299"/>
                    <a:pt x="196" y="302"/>
                  </a:cubicBezTo>
                  <a:cubicBezTo>
                    <a:pt x="198" y="298"/>
                    <a:pt x="201" y="294"/>
                    <a:pt x="204" y="290"/>
                  </a:cubicBezTo>
                  <a:cubicBezTo>
                    <a:pt x="206" y="286"/>
                    <a:pt x="207" y="284"/>
                    <a:pt x="207" y="282"/>
                  </a:cubicBezTo>
                  <a:cubicBezTo>
                    <a:pt x="0" y="249"/>
                    <a:pt x="0" y="249"/>
                    <a:pt x="0" y="249"/>
                  </a:cubicBezTo>
                  <a:cubicBezTo>
                    <a:pt x="8" y="201"/>
                    <a:pt x="8" y="201"/>
                    <a:pt x="8" y="201"/>
                  </a:cubicBezTo>
                  <a:cubicBezTo>
                    <a:pt x="118" y="218"/>
                    <a:pt x="118" y="218"/>
                    <a:pt x="118" y="218"/>
                  </a:cubicBezTo>
                  <a:cubicBezTo>
                    <a:pt x="94" y="183"/>
                    <a:pt x="56" y="156"/>
                    <a:pt x="3" y="139"/>
                  </a:cubicBezTo>
                  <a:cubicBezTo>
                    <a:pt x="19" y="122"/>
                    <a:pt x="34" y="104"/>
                    <a:pt x="48" y="83"/>
                  </a:cubicBezTo>
                  <a:cubicBezTo>
                    <a:pt x="121" y="125"/>
                    <a:pt x="169" y="175"/>
                    <a:pt x="190" y="232"/>
                  </a:cubicBezTo>
                  <a:cubicBezTo>
                    <a:pt x="242" y="240"/>
                    <a:pt x="242" y="240"/>
                    <a:pt x="242" y="240"/>
                  </a:cubicBezTo>
                  <a:cubicBezTo>
                    <a:pt x="275" y="211"/>
                    <a:pt x="302" y="192"/>
                    <a:pt x="322" y="183"/>
                  </a:cubicBezTo>
                  <a:cubicBezTo>
                    <a:pt x="279" y="196"/>
                    <a:pt x="240" y="211"/>
                    <a:pt x="204" y="228"/>
                  </a:cubicBezTo>
                  <a:cubicBezTo>
                    <a:pt x="197" y="217"/>
                    <a:pt x="189" y="203"/>
                    <a:pt x="180" y="186"/>
                  </a:cubicBezTo>
                  <a:cubicBezTo>
                    <a:pt x="233" y="160"/>
                    <a:pt x="286" y="140"/>
                    <a:pt x="339" y="126"/>
                  </a:cubicBezTo>
                  <a:cubicBezTo>
                    <a:pt x="342" y="132"/>
                    <a:pt x="343" y="133"/>
                    <a:pt x="342" y="132"/>
                  </a:cubicBezTo>
                  <a:cubicBezTo>
                    <a:pt x="348" y="145"/>
                    <a:pt x="353" y="156"/>
                    <a:pt x="360" y="166"/>
                  </a:cubicBezTo>
                  <a:cubicBezTo>
                    <a:pt x="378" y="156"/>
                    <a:pt x="397" y="147"/>
                    <a:pt x="417" y="140"/>
                  </a:cubicBezTo>
                  <a:cubicBezTo>
                    <a:pt x="426" y="158"/>
                    <a:pt x="437" y="176"/>
                    <a:pt x="451" y="193"/>
                  </a:cubicBezTo>
                  <a:cubicBezTo>
                    <a:pt x="394" y="205"/>
                    <a:pt x="349" y="224"/>
                    <a:pt x="317" y="252"/>
                  </a:cubicBezTo>
                  <a:cubicBezTo>
                    <a:pt x="425" y="270"/>
                    <a:pt x="425" y="270"/>
                    <a:pt x="425" y="270"/>
                  </a:cubicBezTo>
                  <a:cubicBezTo>
                    <a:pt x="417" y="318"/>
                    <a:pt x="417" y="318"/>
                    <a:pt x="417" y="318"/>
                  </a:cubicBezTo>
                  <a:cubicBezTo>
                    <a:pt x="276" y="295"/>
                    <a:pt x="276" y="295"/>
                    <a:pt x="276" y="295"/>
                  </a:cubicBezTo>
                  <a:cubicBezTo>
                    <a:pt x="268" y="309"/>
                    <a:pt x="268" y="309"/>
                    <a:pt x="268" y="309"/>
                  </a:cubicBezTo>
                  <a:cubicBezTo>
                    <a:pt x="301" y="315"/>
                    <a:pt x="301" y="315"/>
                    <a:pt x="301" y="315"/>
                  </a:cubicBezTo>
                  <a:cubicBezTo>
                    <a:pt x="306" y="315"/>
                    <a:pt x="314" y="317"/>
                    <a:pt x="324" y="318"/>
                  </a:cubicBezTo>
                  <a:cubicBezTo>
                    <a:pt x="334" y="319"/>
                    <a:pt x="341" y="319"/>
                    <a:pt x="346" y="320"/>
                  </a:cubicBezTo>
                  <a:cubicBezTo>
                    <a:pt x="345" y="326"/>
                    <a:pt x="345" y="335"/>
                    <a:pt x="346" y="347"/>
                  </a:cubicBezTo>
                  <a:cubicBezTo>
                    <a:pt x="347" y="357"/>
                    <a:pt x="346" y="365"/>
                    <a:pt x="345" y="372"/>
                  </a:cubicBezTo>
                  <a:cubicBezTo>
                    <a:pt x="327" y="369"/>
                    <a:pt x="311" y="369"/>
                    <a:pt x="299" y="374"/>
                  </a:cubicBezTo>
                  <a:cubicBezTo>
                    <a:pt x="295" y="376"/>
                    <a:pt x="289" y="379"/>
                    <a:pt x="282" y="384"/>
                  </a:cubicBezTo>
                  <a:cubicBezTo>
                    <a:pt x="281" y="385"/>
                    <a:pt x="279" y="386"/>
                    <a:pt x="278" y="388"/>
                  </a:cubicBezTo>
                  <a:cubicBezTo>
                    <a:pt x="261" y="400"/>
                    <a:pt x="247" y="416"/>
                    <a:pt x="236" y="436"/>
                  </a:cubicBezTo>
                  <a:cubicBezTo>
                    <a:pt x="226" y="432"/>
                    <a:pt x="211" y="426"/>
                    <a:pt x="191" y="417"/>
                  </a:cubicBezTo>
                  <a:cubicBezTo>
                    <a:pt x="172" y="409"/>
                    <a:pt x="163" y="405"/>
                    <a:pt x="164" y="406"/>
                  </a:cubicBezTo>
                  <a:cubicBezTo>
                    <a:pt x="171" y="399"/>
                    <a:pt x="171" y="399"/>
                    <a:pt x="171" y="399"/>
                  </a:cubicBezTo>
                  <a:cubicBezTo>
                    <a:pt x="191" y="387"/>
                    <a:pt x="212" y="372"/>
                    <a:pt x="234" y="354"/>
                  </a:cubicBezTo>
                  <a:cubicBezTo>
                    <a:pt x="220" y="351"/>
                    <a:pt x="203" y="349"/>
                    <a:pt x="183" y="347"/>
                  </a:cubicBezTo>
                  <a:cubicBezTo>
                    <a:pt x="166" y="344"/>
                    <a:pt x="153" y="342"/>
                    <a:pt x="144" y="341"/>
                  </a:cubicBezTo>
                  <a:cubicBezTo>
                    <a:pt x="146" y="343"/>
                    <a:pt x="149" y="346"/>
                    <a:pt x="152" y="350"/>
                  </a:cubicBezTo>
                  <a:cubicBezTo>
                    <a:pt x="154" y="354"/>
                    <a:pt x="160" y="361"/>
                    <a:pt x="170" y="370"/>
                  </a:cubicBezTo>
                  <a:cubicBezTo>
                    <a:pt x="153" y="379"/>
                    <a:pt x="137" y="388"/>
                    <a:pt x="122" y="397"/>
                  </a:cubicBezTo>
                  <a:cubicBezTo>
                    <a:pt x="88" y="361"/>
                    <a:pt x="59" y="327"/>
                    <a:pt x="35" y="297"/>
                  </a:cubicBezTo>
                  <a:lnTo>
                    <a:pt x="81" y="266"/>
                  </a:lnTo>
                  <a:close/>
                  <a:moveTo>
                    <a:pt x="83" y="66"/>
                  </a:moveTo>
                  <a:cubicBezTo>
                    <a:pt x="138" y="36"/>
                    <a:pt x="190" y="17"/>
                    <a:pt x="240" y="9"/>
                  </a:cubicBezTo>
                  <a:cubicBezTo>
                    <a:pt x="285" y="1"/>
                    <a:pt x="340" y="0"/>
                    <a:pt x="402" y="6"/>
                  </a:cubicBezTo>
                  <a:cubicBezTo>
                    <a:pt x="403" y="17"/>
                    <a:pt x="408" y="31"/>
                    <a:pt x="416" y="50"/>
                  </a:cubicBezTo>
                  <a:cubicBezTo>
                    <a:pt x="418" y="55"/>
                    <a:pt x="419" y="58"/>
                    <a:pt x="420" y="61"/>
                  </a:cubicBezTo>
                  <a:cubicBezTo>
                    <a:pt x="417" y="60"/>
                    <a:pt x="410" y="60"/>
                    <a:pt x="401" y="60"/>
                  </a:cubicBezTo>
                  <a:cubicBezTo>
                    <a:pt x="344" y="51"/>
                    <a:pt x="300" y="50"/>
                    <a:pt x="270" y="56"/>
                  </a:cubicBezTo>
                  <a:cubicBezTo>
                    <a:pt x="218" y="63"/>
                    <a:pt x="170" y="83"/>
                    <a:pt x="125" y="116"/>
                  </a:cubicBezTo>
                  <a:cubicBezTo>
                    <a:pt x="120" y="109"/>
                    <a:pt x="111" y="99"/>
                    <a:pt x="99" y="85"/>
                  </a:cubicBezTo>
                  <a:cubicBezTo>
                    <a:pt x="91" y="78"/>
                    <a:pt x="86" y="72"/>
                    <a:pt x="83" y="67"/>
                  </a:cubicBezTo>
                  <a:lnTo>
                    <a:pt x="83" y="66"/>
                  </a:lnTo>
                  <a:close/>
                  <a:moveTo>
                    <a:pt x="141" y="125"/>
                  </a:moveTo>
                  <a:cubicBezTo>
                    <a:pt x="199" y="87"/>
                    <a:pt x="277" y="68"/>
                    <a:pt x="374" y="66"/>
                  </a:cubicBezTo>
                  <a:cubicBezTo>
                    <a:pt x="374" y="69"/>
                    <a:pt x="376" y="73"/>
                    <a:pt x="378" y="77"/>
                  </a:cubicBezTo>
                  <a:cubicBezTo>
                    <a:pt x="381" y="87"/>
                    <a:pt x="388" y="101"/>
                    <a:pt x="398" y="118"/>
                  </a:cubicBezTo>
                  <a:cubicBezTo>
                    <a:pt x="299" y="111"/>
                    <a:pt x="226" y="129"/>
                    <a:pt x="177" y="171"/>
                  </a:cubicBezTo>
                  <a:cubicBezTo>
                    <a:pt x="164" y="156"/>
                    <a:pt x="152" y="140"/>
                    <a:pt x="141" y="12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56" name="Freeform 52"/>
            <p:cNvSpPr>
              <a:spLocks noEditPoints="1"/>
            </p:cNvSpPr>
            <p:nvPr/>
          </p:nvSpPr>
          <p:spPr bwMode="auto">
            <a:xfrm>
              <a:off x="5779545" y="5053531"/>
              <a:ext cx="222225" cy="232235"/>
            </a:xfrm>
            <a:custGeom>
              <a:avLst/>
              <a:gdLst>
                <a:gd name="T0" fmla="*/ 340 w 437"/>
                <a:gd name="T1" fmla="*/ 238 h 456"/>
                <a:gd name="T2" fmla="*/ 291 w 437"/>
                <a:gd name="T3" fmla="*/ 456 h 456"/>
                <a:gd name="T4" fmla="*/ 265 w 437"/>
                <a:gd name="T5" fmla="*/ 452 h 456"/>
                <a:gd name="T6" fmla="*/ 234 w 437"/>
                <a:gd name="T7" fmla="*/ 445 h 456"/>
                <a:gd name="T8" fmla="*/ 226 w 437"/>
                <a:gd name="T9" fmla="*/ 438 h 456"/>
                <a:gd name="T10" fmla="*/ 243 w 437"/>
                <a:gd name="T11" fmla="*/ 391 h 456"/>
                <a:gd name="T12" fmla="*/ 0 w 437"/>
                <a:gd name="T13" fmla="*/ 352 h 456"/>
                <a:gd name="T14" fmla="*/ 9 w 437"/>
                <a:gd name="T15" fmla="*/ 296 h 456"/>
                <a:gd name="T16" fmla="*/ 257 w 437"/>
                <a:gd name="T17" fmla="*/ 336 h 456"/>
                <a:gd name="T18" fmla="*/ 267 w 437"/>
                <a:gd name="T19" fmla="*/ 286 h 456"/>
                <a:gd name="T20" fmla="*/ 29 w 437"/>
                <a:gd name="T21" fmla="*/ 247 h 456"/>
                <a:gd name="T22" fmla="*/ 44 w 437"/>
                <a:gd name="T23" fmla="*/ 175 h 456"/>
                <a:gd name="T24" fmla="*/ 67 w 437"/>
                <a:gd name="T25" fmla="*/ 66 h 456"/>
                <a:gd name="T26" fmla="*/ 101 w 437"/>
                <a:gd name="T27" fmla="*/ 10 h 456"/>
                <a:gd name="T28" fmla="*/ 196 w 437"/>
                <a:gd name="T29" fmla="*/ 3 h 456"/>
                <a:gd name="T30" fmla="*/ 199 w 437"/>
                <a:gd name="T31" fmla="*/ 19 h 456"/>
                <a:gd name="T32" fmla="*/ 210 w 437"/>
                <a:gd name="T33" fmla="*/ 72 h 456"/>
                <a:gd name="T34" fmla="*/ 150 w 437"/>
                <a:gd name="T35" fmla="*/ 66 h 456"/>
                <a:gd name="T36" fmla="*/ 131 w 437"/>
                <a:gd name="T37" fmla="*/ 98 h 456"/>
                <a:gd name="T38" fmla="*/ 107 w 437"/>
                <a:gd name="T39" fmla="*/ 201 h 456"/>
                <a:gd name="T40" fmla="*/ 340 w 437"/>
                <a:gd name="T41" fmla="*/ 238 h 456"/>
                <a:gd name="T42" fmla="*/ 429 w 437"/>
                <a:gd name="T43" fmla="*/ 208 h 456"/>
                <a:gd name="T44" fmla="*/ 151 w 437"/>
                <a:gd name="T45" fmla="*/ 164 h 456"/>
                <a:gd name="T46" fmla="*/ 160 w 437"/>
                <a:gd name="T47" fmla="*/ 110 h 456"/>
                <a:gd name="T48" fmla="*/ 437 w 437"/>
                <a:gd name="T49" fmla="*/ 155 h 456"/>
                <a:gd name="T50" fmla="*/ 429 w 437"/>
                <a:gd name="T51" fmla="*/ 208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7" h="456">
                  <a:moveTo>
                    <a:pt x="340" y="238"/>
                  </a:moveTo>
                  <a:cubicBezTo>
                    <a:pt x="323" y="309"/>
                    <a:pt x="307" y="382"/>
                    <a:pt x="291" y="456"/>
                  </a:cubicBezTo>
                  <a:cubicBezTo>
                    <a:pt x="286" y="455"/>
                    <a:pt x="278" y="454"/>
                    <a:pt x="265" y="452"/>
                  </a:cubicBezTo>
                  <a:cubicBezTo>
                    <a:pt x="251" y="448"/>
                    <a:pt x="240" y="446"/>
                    <a:pt x="234" y="445"/>
                  </a:cubicBezTo>
                  <a:cubicBezTo>
                    <a:pt x="227" y="442"/>
                    <a:pt x="224" y="440"/>
                    <a:pt x="226" y="438"/>
                  </a:cubicBezTo>
                  <a:cubicBezTo>
                    <a:pt x="233" y="423"/>
                    <a:pt x="239" y="408"/>
                    <a:pt x="243" y="391"/>
                  </a:cubicBezTo>
                  <a:cubicBezTo>
                    <a:pt x="0" y="352"/>
                    <a:pt x="0" y="352"/>
                    <a:pt x="0" y="352"/>
                  </a:cubicBezTo>
                  <a:cubicBezTo>
                    <a:pt x="9" y="296"/>
                    <a:pt x="9" y="296"/>
                    <a:pt x="9" y="296"/>
                  </a:cubicBezTo>
                  <a:cubicBezTo>
                    <a:pt x="257" y="336"/>
                    <a:pt x="257" y="336"/>
                    <a:pt x="257" y="336"/>
                  </a:cubicBezTo>
                  <a:cubicBezTo>
                    <a:pt x="267" y="286"/>
                    <a:pt x="267" y="286"/>
                    <a:pt x="267" y="286"/>
                  </a:cubicBezTo>
                  <a:cubicBezTo>
                    <a:pt x="29" y="247"/>
                    <a:pt x="29" y="247"/>
                    <a:pt x="29" y="247"/>
                  </a:cubicBezTo>
                  <a:cubicBezTo>
                    <a:pt x="33" y="231"/>
                    <a:pt x="38" y="207"/>
                    <a:pt x="44" y="175"/>
                  </a:cubicBezTo>
                  <a:cubicBezTo>
                    <a:pt x="53" y="126"/>
                    <a:pt x="61" y="90"/>
                    <a:pt x="67" y="66"/>
                  </a:cubicBezTo>
                  <a:cubicBezTo>
                    <a:pt x="73" y="37"/>
                    <a:pt x="85" y="18"/>
                    <a:pt x="101" y="10"/>
                  </a:cubicBezTo>
                  <a:cubicBezTo>
                    <a:pt x="114" y="2"/>
                    <a:pt x="146" y="0"/>
                    <a:pt x="196" y="3"/>
                  </a:cubicBezTo>
                  <a:cubicBezTo>
                    <a:pt x="199" y="19"/>
                    <a:pt x="199" y="19"/>
                    <a:pt x="199" y="19"/>
                  </a:cubicBezTo>
                  <a:cubicBezTo>
                    <a:pt x="203" y="45"/>
                    <a:pt x="206" y="63"/>
                    <a:pt x="210" y="72"/>
                  </a:cubicBezTo>
                  <a:cubicBezTo>
                    <a:pt x="176" y="65"/>
                    <a:pt x="156" y="63"/>
                    <a:pt x="150" y="66"/>
                  </a:cubicBezTo>
                  <a:cubicBezTo>
                    <a:pt x="142" y="69"/>
                    <a:pt x="135" y="79"/>
                    <a:pt x="131" y="98"/>
                  </a:cubicBezTo>
                  <a:cubicBezTo>
                    <a:pt x="122" y="130"/>
                    <a:pt x="114" y="165"/>
                    <a:pt x="107" y="201"/>
                  </a:cubicBezTo>
                  <a:lnTo>
                    <a:pt x="340" y="238"/>
                  </a:lnTo>
                  <a:close/>
                  <a:moveTo>
                    <a:pt x="429" y="208"/>
                  </a:moveTo>
                  <a:cubicBezTo>
                    <a:pt x="151" y="164"/>
                    <a:pt x="151" y="164"/>
                    <a:pt x="151" y="164"/>
                  </a:cubicBezTo>
                  <a:cubicBezTo>
                    <a:pt x="160" y="110"/>
                    <a:pt x="160" y="110"/>
                    <a:pt x="160" y="110"/>
                  </a:cubicBezTo>
                  <a:cubicBezTo>
                    <a:pt x="437" y="155"/>
                    <a:pt x="437" y="155"/>
                    <a:pt x="437" y="155"/>
                  </a:cubicBezTo>
                  <a:lnTo>
                    <a:pt x="429" y="20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57" name="Freeform 53"/>
            <p:cNvSpPr>
              <a:spLocks noEditPoints="1"/>
            </p:cNvSpPr>
            <p:nvPr/>
          </p:nvSpPr>
          <p:spPr bwMode="auto">
            <a:xfrm>
              <a:off x="5819585" y="4749223"/>
              <a:ext cx="236239" cy="242245"/>
            </a:xfrm>
            <a:custGeom>
              <a:avLst/>
              <a:gdLst>
                <a:gd name="T0" fmla="*/ 6 w 461"/>
                <a:gd name="T1" fmla="*/ 377 h 474"/>
                <a:gd name="T2" fmla="*/ 1 w 461"/>
                <a:gd name="T3" fmla="*/ 373 h 474"/>
                <a:gd name="T4" fmla="*/ 76 w 461"/>
                <a:gd name="T5" fmla="*/ 249 h 474"/>
                <a:gd name="T6" fmla="*/ 203 w 461"/>
                <a:gd name="T7" fmla="*/ 206 h 474"/>
                <a:gd name="T8" fmla="*/ 204 w 461"/>
                <a:gd name="T9" fmla="*/ 203 h 474"/>
                <a:gd name="T10" fmla="*/ 29 w 461"/>
                <a:gd name="T11" fmla="*/ 175 h 474"/>
                <a:gd name="T12" fmla="*/ 37 w 461"/>
                <a:gd name="T13" fmla="*/ 126 h 474"/>
                <a:gd name="T14" fmla="*/ 206 w 461"/>
                <a:gd name="T15" fmla="*/ 154 h 474"/>
                <a:gd name="T16" fmla="*/ 40 w 461"/>
                <a:gd name="T17" fmla="*/ 60 h 474"/>
                <a:gd name="T18" fmla="*/ 44 w 461"/>
                <a:gd name="T19" fmla="*/ 55 h 474"/>
                <a:gd name="T20" fmla="*/ 85 w 461"/>
                <a:gd name="T21" fmla="*/ 0 h 474"/>
                <a:gd name="T22" fmla="*/ 248 w 461"/>
                <a:gd name="T23" fmla="*/ 118 h 474"/>
                <a:gd name="T24" fmla="*/ 426 w 461"/>
                <a:gd name="T25" fmla="*/ 57 h 474"/>
                <a:gd name="T26" fmla="*/ 461 w 461"/>
                <a:gd name="T27" fmla="*/ 116 h 474"/>
                <a:gd name="T28" fmla="*/ 284 w 461"/>
                <a:gd name="T29" fmla="*/ 166 h 474"/>
                <a:gd name="T30" fmla="*/ 441 w 461"/>
                <a:gd name="T31" fmla="*/ 191 h 474"/>
                <a:gd name="T32" fmla="*/ 433 w 461"/>
                <a:gd name="T33" fmla="*/ 240 h 474"/>
                <a:gd name="T34" fmla="*/ 273 w 461"/>
                <a:gd name="T35" fmla="*/ 214 h 474"/>
                <a:gd name="T36" fmla="*/ 270 w 461"/>
                <a:gd name="T37" fmla="*/ 234 h 474"/>
                <a:gd name="T38" fmla="*/ 227 w 461"/>
                <a:gd name="T39" fmla="*/ 227 h 474"/>
                <a:gd name="T40" fmla="*/ 249 w 461"/>
                <a:gd name="T41" fmla="*/ 258 h 474"/>
                <a:gd name="T42" fmla="*/ 177 w 461"/>
                <a:gd name="T43" fmla="*/ 265 h 474"/>
                <a:gd name="T44" fmla="*/ 201 w 461"/>
                <a:gd name="T45" fmla="*/ 304 h 474"/>
                <a:gd name="T46" fmla="*/ 152 w 461"/>
                <a:gd name="T47" fmla="*/ 332 h 474"/>
                <a:gd name="T48" fmla="*/ 128 w 461"/>
                <a:gd name="T49" fmla="*/ 294 h 474"/>
                <a:gd name="T50" fmla="*/ 123 w 461"/>
                <a:gd name="T51" fmla="*/ 287 h 474"/>
                <a:gd name="T52" fmla="*/ 82 w 461"/>
                <a:gd name="T53" fmla="*/ 342 h 474"/>
                <a:gd name="T54" fmla="*/ 162 w 461"/>
                <a:gd name="T55" fmla="*/ 355 h 474"/>
                <a:gd name="T56" fmla="*/ 224 w 461"/>
                <a:gd name="T57" fmla="*/ 302 h 474"/>
                <a:gd name="T58" fmla="*/ 253 w 461"/>
                <a:gd name="T59" fmla="*/ 325 h 474"/>
                <a:gd name="T60" fmla="*/ 267 w 461"/>
                <a:gd name="T61" fmla="*/ 238 h 474"/>
                <a:gd name="T62" fmla="*/ 327 w 461"/>
                <a:gd name="T63" fmla="*/ 247 h 474"/>
                <a:gd name="T64" fmla="*/ 318 w 461"/>
                <a:gd name="T65" fmla="*/ 300 h 474"/>
                <a:gd name="T66" fmla="*/ 390 w 461"/>
                <a:gd name="T67" fmla="*/ 260 h 474"/>
                <a:gd name="T68" fmla="*/ 397 w 461"/>
                <a:gd name="T69" fmla="*/ 259 h 474"/>
                <a:gd name="T70" fmla="*/ 424 w 461"/>
                <a:gd name="T71" fmla="*/ 321 h 474"/>
                <a:gd name="T72" fmla="*/ 307 w 461"/>
                <a:gd name="T73" fmla="*/ 357 h 474"/>
                <a:gd name="T74" fmla="*/ 288 w 461"/>
                <a:gd name="T75" fmla="*/ 474 h 474"/>
                <a:gd name="T76" fmla="*/ 234 w 461"/>
                <a:gd name="T77" fmla="*/ 466 h 474"/>
                <a:gd name="T78" fmla="*/ 226 w 461"/>
                <a:gd name="T79" fmla="*/ 460 h 474"/>
                <a:gd name="T80" fmla="*/ 227 w 461"/>
                <a:gd name="T81" fmla="*/ 453 h 474"/>
                <a:gd name="T82" fmla="*/ 237 w 461"/>
                <a:gd name="T83" fmla="*/ 424 h 474"/>
                <a:gd name="T84" fmla="*/ 249 w 461"/>
                <a:gd name="T85" fmla="*/ 348 h 474"/>
                <a:gd name="T86" fmla="*/ 160 w 461"/>
                <a:gd name="T87" fmla="*/ 450 h 474"/>
                <a:gd name="T88" fmla="*/ 158 w 461"/>
                <a:gd name="T89" fmla="*/ 453 h 474"/>
                <a:gd name="T90" fmla="*/ 151 w 461"/>
                <a:gd name="T91" fmla="*/ 462 h 474"/>
                <a:gd name="T92" fmla="*/ 90 w 461"/>
                <a:gd name="T93" fmla="*/ 435 h 474"/>
                <a:gd name="T94" fmla="*/ 89 w 461"/>
                <a:gd name="T95" fmla="*/ 427 h 474"/>
                <a:gd name="T96" fmla="*/ 114 w 461"/>
                <a:gd name="T97" fmla="*/ 406 h 474"/>
                <a:gd name="T98" fmla="*/ 125 w 461"/>
                <a:gd name="T99" fmla="*/ 397 h 474"/>
                <a:gd name="T100" fmla="*/ 6 w 461"/>
                <a:gd name="T101" fmla="*/ 377 h 474"/>
                <a:gd name="T102" fmla="*/ 327 w 461"/>
                <a:gd name="T103" fmla="*/ 448 h 474"/>
                <a:gd name="T104" fmla="*/ 317 w 461"/>
                <a:gd name="T105" fmla="*/ 376 h 474"/>
                <a:gd name="T106" fmla="*/ 373 w 461"/>
                <a:gd name="T107" fmla="*/ 366 h 474"/>
                <a:gd name="T108" fmla="*/ 384 w 461"/>
                <a:gd name="T109" fmla="*/ 425 h 474"/>
                <a:gd name="T110" fmla="*/ 388 w 461"/>
                <a:gd name="T111" fmla="*/ 439 h 474"/>
                <a:gd name="T112" fmla="*/ 327 w 461"/>
                <a:gd name="T113" fmla="*/ 448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1" h="474">
                  <a:moveTo>
                    <a:pt x="6" y="377"/>
                  </a:moveTo>
                  <a:cubicBezTo>
                    <a:pt x="2" y="377"/>
                    <a:pt x="0" y="375"/>
                    <a:pt x="1" y="373"/>
                  </a:cubicBezTo>
                  <a:cubicBezTo>
                    <a:pt x="17" y="313"/>
                    <a:pt x="42" y="272"/>
                    <a:pt x="76" y="249"/>
                  </a:cubicBezTo>
                  <a:cubicBezTo>
                    <a:pt x="105" y="227"/>
                    <a:pt x="147" y="213"/>
                    <a:pt x="203" y="206"/>
                  </a:cubicBezTo>
                  <a:cubicBezTo>
                    <a:pt x="204" y="203"/>
                    <a:pt x="204" y="203"/>
                    <a:pt x="204" y="203"/>
                  </a:cubicBezTo>
                  <a:cubicBezTo>
                    <a:pt x="29" y="175"/>
                    <a:pt x="29" y="175"/>
                    <a:pt x="29" y="175"/>
                  </a:cubicBezTo>
                  <a:cubicBezTo>
                    <a:pt x="37" y="126"/>
                    <a:pt x="37" y="126"/>
                    <a:pt x="37" y="126"/>
                  </a:cubicBezTo>
                  <a:cubicBezTo>
                    <a:pt x="206" y="154"/>
                    <a:pt x="206" y="154"/>
                    <a:pt x="206" y="154"/>
                  </a:cubicBezTo>
                  <a:cubicBezTo>
                    <a:pt x="181" y="104"/>
                    <a:pt x="126" y="72"/>
                    <a:pt x="40" y="60"/>
                  </a:cubicBezTo>
                  <a:cubicBezTo>
                    <a:pt x="44" y="55"/>
                    <a:pt x="44" y="55"/>
                    <a:pt x="44" y="55"/>
                  </a:cubicBezTo>
                  <a:cubicBezTo>
                    <a:pt x="61" y="37"/>
                    <a:pt x="75" y="19"/>
                    <a:pt x="85" y="0"/>
                  </a:cubicBezTo>
                  <a:cubicBezTo>
                    <a:pt x="164" y="27"/>
                    <a:pt x="218" y="66"/>
                    <a:pt x="248" y="118"/>
                  </a:cubicBezTo>
                  <a:cubicBezTo>
                    <a:pt x="282" y="77"/>
                    <a:pt x="341" y="56"/>
                    <a:pt x="426" y="57"/>
                  </a:cubicBezTo>
                  <a:cubicBezTo>
                    <a:pt x="430" y="78"/>
                    <a:pt x="442" y="98"/>
                    <a:pt x="461" y="116"/>
                  </a:cubicBezTo>
                  <a:cubicBezTo>
                    <a:pt x="370" y="110"/>
                    <a:pt x="311" y="127"/>
                    <a:pt x="284" y="166"/>
                  </a:cubicBezTo>
                  <a:cubicBezTo>
                    <a:pt x="441" y="191"/>
                    <a:pt x="441" y="191"/>
                    <a:pt x="441" y="191"/>
                  </a:cubicBezTo>
                  <a:cubicBezTo>
                    <a:pt x="433" y="240"/>
                    <a:pt x="433" y="240"/>
                    <a:pt x="433" y="240"/>
                  </a:cubicBezTo>
                  <a:cubicBezTo>
                    <a:pt x="273" y="214"/>
                    <a:pt x="273" y="214"/>
                    <a:pt x="273" y="214"/>
                  </a:cubicBezTo>
                  <a:cubicBezTo>
                    <a:pt x="270" y="234"/>
                    <a:pt x="270" y="234"/>
                    <a:pt x="270" y="234"/>
                  </a:cubicBezTo>
                  <a:cubicBezTo>
                    <a:pt x="227" y="227"/>
                    <a:pt x="227" y="227"/>
                    <a:pt x="227" y="227"/>
                  </a:cubicBezTo>
                  <a:cubicBezTo>
                    <a:pt x="231" y="239"/>
                    <a:pt x="239" y="249"/>
                    <a:pt x="249" y="258"/>
                  </a:cubicBezTo>
                  <a:cubicBezTo>
                    <a:pt x="224" y="258"/>
                    <a:pt x="200" y="260"/>
                    <a:pt x="177" y="265"/>
                  </a:cubicBezTo>
                  <a:cubicBezTo>
                    <a:pt x="176" y="272"/>
                    <a:pt x="184" y="284"/>
                    <a:pt x="201" y="304"/>
                  </a:cubicBezTo>
                  <a:cubicBezTo>
                    <a:pt x="152" y="332"/>
                    <a:pt x="152" y="332"/>
                    <a:pt x="152" y="332"/>
                  </a:cubicBezTo>
                  <a:cubicBezTo>
                    <a:pt x="147" y="325"/>
                    <a:pt x="139" y="312"/>
                    <a:pt x="128" y="294"/>
                  </a:cubicBezTo>
                  <a:cubicBezTo>
                    <a:pt x="135" y="307"/>
                    <a:pt x="133" y="304"/>
                    <a:pt x="123" y="287"/>
                  </a:cubicBezTo>
                  <a:cubicBezTo>
                    <a:pt x="103" y="301"/>
                    <a:pt x="90" y="319"/>
                    <a:pt x="82" y="342"/>
                  </a:cubicBezTo>
                  <a:cubicBezTo>
                    <a:pt x="162" y="355"/>
                    <a:pt x="162" y="355"/>
                    <a:pt x="162" y="355"/>
                  </a:cubicBezTo>
                  <a:cubicBezTo>
                    <a:pt x="181" y="335"/>
                    <a:pt x="201" y="317"/>
                    <a:pt x="224" y="302"/>
                  </a:cubicBezTo>
                  <a:cubicBezTo>
                    <a:pt x="236" y="311"/>
                    <a:pt x="245" y="319"/>
                    <a:pt x="253" y="325"/>
                  </a:cubicBezTo>
                  <a:cubicBezTo>
                    <a:pt x="267" y="238"/>
                    <a:pt x="267" y="238"/>
                    <a:pt x="267" y="238"/>
                  </a:cubicBezTo>
                  <a:cubicBezTo>
                    <a:pt x="327" y="247"/>
                    <a:pt x="327" y="247"/>
                    <a:pt x="327" y="247"/>
                  </a:cubicBezTo>
                  <a:cubicBezTo>
                    <a:pt x="318" y="300"/>
                    <a:pt x="318" y="300"/>
                    <a:pt x="318" y="300"/>
                  </a:cubicBezTo>
                  <a:cubicBezTo>
                    <a:pt x="355" y="279"/>
                    <a:pt x="379" y="265"/>
                    <a:pt x="390" y="260"/>
                  </a:cubicBezTo>
                  <a:cubicBezTo>
                    <a:pt x="393" y="256"/>
                    <a:pt x="395" y="256"/>
                    <a:pt x="397" y="259"/>
                  </a:cubicBezTo>
                  <a:cubicBezTo>
                    <a:pt x="403" y="271"/>
                    <a:pt x="412" y="292"/>
                    <a:pt x="424" y="321"/>
                  </a:cubicBezTo>
                  <a:cubicBezTo>
                    <a:pt x="382" y="325"/>
                    <a:pt x="343" y="337"/>
                    <a:pt x="307" y="357"/>
                  </a:cubicBezTo>
                  <a:cubicBezTo>
                    <a:pt x="288" y="474"/>
                    <a:pt x="288" y="474"/>
                    <a:pt x="288" y="474"/>
                  </a:cubicBezTo>
                  <a:cubicBezTo>
                    <a:pt x="256" y="469"/>
                    <a:pt x="238" y="466"/>
                    <a:pt x="234" y="466"/>
                  </a:cubicBezTo>
                  <a:cubicBezTo>
                    <a:pt x="228" y="465"/>
                    <a:pt x="225" y="463"/>
                    <a:pt x="226" y="460"/>
                  </a:cubicBezTo>
                  <a:cubicBezTo>
                    <a:pt x="224" y="459"/>
                    <a:pt x="225" y="457"/>
                    <a:pt x="227" y="453"/>
                  </a:cubicBezTo>
                  <a:cubicBezTo>
                    <a:pt x="232" y="444"/>
                    <a:pt x="235" y="434"/>
                    <a:pt x="237" y="424"/>
                  </a:cubicBezTo>
                  <a:cubicBezTo>
                    <a:pt x="249" y="348"/>
                    <a:pt x="249" y="348"/>
                    <a:pt x="249" y="348"/>
                  </a:cubicBezTo>
                  <a:cubicBezTo>
                    <a:pt x="215" y="372"/>
                    <a:pt x="185" y="406"/>
                    <a:pt x="160" y="450"/>
                  </a:cubicBezTo>
                  <a:cubicBezTo>
                    <a:pt x="160" y="451"/>
                    <a:pt x="159" y="452"/>
                    <a:pt x="158" y="453"/>
                  </a:cubicBezTo>
                  <a:cubicBezTo>
                    <a:pt x="156" y="459"/>
                    <a:pt x="153" y="462"/>
                    <a:pt x="151" y="462"/>
                  </a:cubicBezTo>
                  <a:cubicBezTo>
                    <a:pt x="135" y="457"/>
                    <a:pt x="115" y="448"/>
                    <a:pt x="90" y="435"/>
                  </a:cubicBezTo>
                  <a:cubicBezTo>
                    <a:pt x="88" y="432"/>
                    <a:pt x="88" y="429"/>
                    <a:pt x="89" y="427"/>
                  </a:cubicBezTo>
                  <a:cubicBezTo>
                    <a:pt x="95" y="423"/>
                    <a:pt x="103" y="416"/>
                    <a:pt x="114" y="406"/>
                  </a:cubicBezTo>
                  <a:cubicBezTo>
                    <a:pt x="118" y="402"/>
                    <a:pt x="122" y="399"/>
                    <a:pt x="125" y="397"/>
                  </a:cubicBezTo>
                  <a:lnTo>
                    <a:pt x="6" y="377"/>
                  </a:lnTo>
                  <a:close/>
                  <a:moveTo>
                    <a:pt x="327" y="448"/>
                  </a:moveTo>
                  <a:cubicBezTo>
                    <a:pt x="317" y="376"/>
                    <a:pt x="317" y="376"/>
                    <a:pt x="317" y="376"/>
                  </a:cubicBezTo>
                  <a:cubicBezTo>
                    <a:pt x="373" y="366"/>
                    <a:pt x="373" y="366"/>
                    <a:pt x="373" y="366"/>
                  </a:cubicBezTo>
                  <a:cubicBezTo>
                    <a:pt x="375" y="385"/>
                    <a:pt x="378" y="405"/>
                    <a:pt x="384" y="425"/>
                  </a:cubicBezTo>
                  <a:cubicBezTo>
                    <a:pt x="387" y="433"/>
                    <a:pt x="388" y="438"/>
                    <a:pt x="388" y="439"/>
                  </a:cubicBezTo>
                  <a:lnTo>
                    <a:pt x="327" y="4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58" name="Freeform 54"/>
            <p:cNvSpPr>
              <a:spLocks noEditPoints="1"/>
            </p:cNvSpPr>
            <p:nvPr/>
          </p:nvSpPr>
          <p:spPr bwMode="auto">
            <a:xfrm>
              <a:off x="7084866" y="5654137"/>
              <a:ext cx="256259" cy="256259"/>
            </a:xfrm>
            <a:custGeom>
              <a:avLst/>
              <a:gdLst>
                <a:gd name="T0" fmla="*/ 458 w 501"/>
                <a:gd name="T1" fmla="*/ 384 h 500"/>
                <a:gd name="T2" fmla="*/ 404 w 501"/>
                <a:gd name="T3" fmla="*/ 411 h 500"/>
                <a:gd name="T4" fmla="*/ 381 w 501"/>
                <a:gd name="T5" fmla="*/ 365 h 500"/>
                <a:gd name="T6" fmla="*/ 322 w 501"/>
                <a:gd name="T7" fmla="*/ 343 h 500"/>
                <a:gd name="T8" fmla="*/ 226 w 501"/>
                <a:gd name="T9" fmla="*/ 348 h 500"/>
                <a:gd name="T10" fmla="*/ 309 w 501"/>
                <a:gd name="T11" fmla="*/ 350 h 500"/>
                <a:gd name="T12" fmla="*/ 271 w 501"/>
                <a:gd name="T13" fmla="*/ 427 h 500"/>
                <a:gd name="T14" fmla="*/ 253 w 501"/>
                <a:gd name="T15" fmla="*/ 494 h 500"/>
                <a:gd name="T16" fmla="*/ 229 w 501"/>
                <a:gd name="T17" fmla="*/ 488 h 500"/>
                <a:gd name="T18" fmla="*/ 214 w 501"/>
                <a:gd name="T19" fmla="*/ 457 h 500"/>
                <a:gd name="T20" fmla="*/ 124 w 501"/>
                <a:gd name="T21" fmla="*/ 449 h 500"/>
                <a:gd name="T22" fmla="*/ 171 w 501"/>
                <a:gd name="T23" fmla="*/ 377 h 500"/>
                <a:gd name="T24" fmla="*/ 56 w 501"/>
                <a:gd name="T25" fmla="*/ 381 h 500"/>
                <a:gd name="T26" fmla="*/ 88 w 501"/>
                <a:gd name="T27" fmla="*/ 321 h 500"/>
                <a:gd name="T28" fmla="*/ 21 w 501"/>
                <a:gd name="T29" fmla="*/ 299 h 500"/>
                <a:gd name="T30" fmla="*/ 8 w 501"/>
                <a:gd name="T31" fmla="*/ 171 h 500"/>
                <a:gd name="T32" fmla="*/ 75 w 501"/>
                <a:gd name="T33" fmla="*/ 93 h 500"/>
                <a:gd name="T34" fmla="*/ 81 w 501"/>
                <a:gd name="T35" fmla="*/ 156 h 500"/>
                <a:gd name="T36" fmla="*/ 119 w 501"/>
                <a:gd name="T37" fmla="*/ 247 h 500"/>
                <a:gd name="T38" fmla="*/ 135 w 501"/>
                <a:gd name="T39" fmla="*/ 189 h 500"/>
                <a:gd name="T40" fmla="*/ 153 w 501"/>
                <a:gd name="T41" fmla="*/ 123 h 500"/>
                <a:gd name="T42" fmla="*/ 190 w 501"/>
                <a:gd name="T43" fmla="*/ 208 h 500"/>
                <a:gd name="T44" fmla="*/ 249 w 501"/>
                <a:gd name="T45" fmla="*/ 205 h 500"/>
                <a:gd name="T46" fmla="*/ 201 w 501"/>
                <a:gd name="T47" fmla="*/ 28 h 500"/>
                <a:gd name="T48" fmla="*/ 320 w 501"/>
                <a:gd name="T49" fmla="*/ 126 h 500"/>
                <a:gd name="T50" fmla="*/ 356 w 501"/>
                <a:gd name="T51" fmla="*/ 71 h 500"/>
                <a:gd name="T52" fmla="*/ 371 w 501"/>
                <a:gd name="T53" fmla="*/ 73 h 500"/>
                <a:gd name="T54" fmla="*/ 407 w 501"/>
                <a:gd name="T55" fmla="*/ 118 h 500"/>
                <a:gd name="T56" fmla="*/ 387 w 501"/>
                <a:gd name="T57" fmla="*/ 251 h 500"/>
                <a:gd name="T58" fmla="*/ 393 w 501"/>
                <a:gd name="T59" fmla="*/ 175 h 500"/>
                <a:gd name="T60" fmla="*/ 501 w 501"/>
                <a:gd name="T61" fmla="*/ 318 h 500"/>
                <a:gd name="T62" fmla="*/ 447 w 501"/>
                <a:gd name="T63" fmla="*/ 336 h 500"/>
                <a:gd name="T64" fmla="*/ 412 w 501"/>
                <a:gd name="T65" fmla="*/ 298 h 500"/>
                <a:gd name="T66" fmla="*/ 143 w 501"/>
                <a:gd name="T67" fmla="*/ 292 h 500"/>
                <a:gd name="T68" fmla="*/ 285 w 501"/>
                <a:gd name="T69" fmla="*/ 258 h 500"/>
                <a:gd name="T70" fmla="*/ 335 w 501"/>
                <a:gd name="T71" fmla="*/ 279 h 500"/>
                <a:gd name="T72" fmla="*/ 278 w 501"/>
                <a:gd name="T73" fmla="*/ 247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1" h="500">
                  <a:moveTo>
                    <a:pt x="412" y="298"/>
                  </a:moveTo>
                  <a:cubicBezTo>
                    <a:pt x="458" y="384"/>
                    <a:pt x="458" y="384"/>
                    <a:pt x="458" y="384"/>
                  </a:cubicBezTo>
                  <a:cubicBezTo>
                    <a:pt x="433" y="397"/>
                    <a:pt x="420" y="405"/>
                    <a:pt x="416" y="407"/>
                  </a:cubicBezTo>
                  <a:cubicBezTo>
                    <a:pt x="411" y="410"/>
                    <a:pt x="407" y="411"/>
                    <a:pt x="404" y="411"/>
                  </a:cubicBezTo>
                  <a:cubicBezTo>
                    <a:pt x="401" y="411"/>
                    <a:pt x="398" y="408"/>
                    <a:pt x="396" y="400"/>
                  </a:cubicBezTo>
                  <a:cubicBezTo>
                    <a:pt x="392" y="388"/>
                    <a:pt x="387" y="376"/>
                    <a:pt x="381" y="365"/>
                  </a:cubicBezTo>
                  <a:cubicBezTo>
                    <a:pt x="359" y="324"/>
                    <a:pt x="359" y="324"/>
                    <a:pt x="359" y="324"/>
                  </a:cubicBezTo>
                  <a:cubicBezTo>
                    <a:pt x="322" y="343"/>
                    <a:pt x="322" y="343"/>
                    <a:pt x="322" y="343"/>
                  </a:cubicBezTo>
                  <a:cubicBezTo>
                    <a:pt x="303" y="307"/>
                    <a:pt x="303" y="307"/>
                    <a:pt x="303" y="307"/>
                  </a:cubicBezTo>
                  <a:cubicBezTo>
                    <a:pt x="226" y="348"/>
                    <a:pt x="226" y="348"/>
                    <a:pt x="226" y="348"/>
                  </a:cubicBezTo>
                  <a:cubicBezTo>
                    <a:pt x="246" y="384"/>
                    <a:pt x="246" y="384"/>
                    <a:pt x="246" y="384"/>
                  </a:cubicBezTo>
                  <a:cubicBezTo>
                    <a:pt x="309" y="350"/>
                    <a:pt x="309" y="350"/>
                    <a:pt x="309" y="350"/>
                  </a:cubicBezTo>
                  <a:cubicBezTo>
                    <a:pt x="332" y="394"/>
                    <a:pt x="332" y="394"/>
                    <a:pt x="332" y="394"/>
                  </a:cubicBezTo>
                  <a:cubicBezTo>
                    <a:pt x="271" y="427"/>
                    <a:pt x="271" y="427"/>
                    <a:pt x="271" y="427"/>
                  </a:cubicBezTo>
                  <a:cubicBezTo>
                    <a:pt x="295" y="472"/>
                    <a:pt x="295" y="472"/>
                    <a:pt x="295" y="472"/>
                  </a:cubicBezTo>
                  <a:cubicBezTo>
                    <a:pt x="273" y="483"/>
                    <a:pt x="259" y="491"/>
                    <a:pt x="253" y="494"/>
                  </a:cubicBezTo>
                  <a:cubicBezTo>
                    <a:pt x="246" y="497"/>
                    <a:pt x="242" y="499"/>
                    <a:pt x="239" y="499"/>
                  </a:cubicBezTo>
                  <a:cubicBezTo>
                    <a:pt x="235" y="500"/>
                    <a:pt x="232" y="496"/>
                    <a:pt x="229" y="488"/>
                  </a:cubicBezTo>
                  <a:cubicBezTo>
                    <a:pt x="225" y="479"/>
                    <a:pt x="222" y="472"/>
                    <a:pt x="219" y="465"/>
                  </a:cubicBezTo>
                  <a:cubicBezTo>
                    <a:pt x="214" y="457"/>
                    <a:pt x="214" y="457"/>
                    <a:pt x="214" y="457"/>
                  </a:cubicBezTo>
                  <a:cubicBezTo>
                    <a:pt x="148" y="492"/>
                    <a:pt x="148" y="492"/>
                    <a:pt x="148" y="492"/>
                  </a:cubicBezTo>
                  <a:cubicBezTo>
                    <a:pt x="124" y="449"/>
                    <a:pt x="124" y="449"/>
                    <a:pt x="124" y="449"/>
                  </a:cubicBezTo>
                  <a:cubicBezTo>
                    <a:pt x="191" y="414"/>
                    <a:pt x="191" y="414"/>
                    <a:pt x="191" y="414"/>
                  </a:cubicBezTo>
                  <a:cubicBezTo>
                    <a:pt x="171" y="377"/>
                    <a:pt x="171" y="377"/>
                    <a:pt x="171" y="377"/>
                  </a:cubicBezTo>
                  <a:cubicBezTo>
                    <a:pt x="80" y="426"/>
                    <a:pt x="80" y="426"/>
                    <a:pt x="80" y="426"/>
                  </a:cubicBezTo>
                  <a:cubicBezTo>
                    <a:pt x="56" y="381"/>
                    <a:pt x="56" y="381"/>
                    <a:pt x="56" y="381"/>
                  </a:cubicBezTo>
                  <a:cubicBezTo>
                    <a:pt x="106" y="354"/>
                    <a:pt x="106" y="354"/>
                    <a:pt x="106" y="354"/>
                  </a:cubicBezTo>
                  <a:cubicBezTo>
                    <a:pt x="88" y="321"/>
                    <a:pt x="88" y="321"/>
                    <a:pt x="88" y="321"/>
                  </a:cubicBezTo>
                  <a:cubicBezTo>
                    <a:pt x="45" y="344"/>
                    <a:pt x="45" y="344"/>
                    <a:pt x="45" y="344"/>
                  </a:cubicBezTo>
                  <a:cubicBezTo>
                    <a:pt x="21" y="299"/>
                    <a:pt x="21" y="299"/>
                    <a:pt x="21" y="299"/>
                  </a:cubicBezTo>
                  <a:cubicBezTo>
                    <a:pt x="64" y="276"/>
                    <a:pt x="64" y="276"/>
                    <a:pt x="64" y="276"/>
                  </a:cubicBezTo>
                  <a:cubicBezTo>
                    <a:pt x="8" y="171"/>
                    <a:pt x="8" y="171"/>
                    <a:pt x="8" y="171"/>
                  </a:cubicBezTo>
                  <a:cubicBezTo>
                    <a:pt x="0" y="157"/>
                    <a:pt x="1" y="144"/>
                    <a:pt x="11" y="133"/>
                  </a:cubicBezTo>
                  <a:cubicBezTo>
                    <a:pt x="20" y="123"/>
                    <a:pt x="41" y="109"/>
                    <a:pt x="75" y="93"/>
                  </a:cubicBezTo>
                  <a:cubicBezTo>
                    <a:pt x="93" y="113"/>
                    <a:pt x="108" y="127"/>
                    <a:pt x="118" y="134"/>
                  </a:cubicBezTo>
                  <a:cubicBezTo>
                    <a:pt x="96" y="144"/>
                    <a:pt x="83" y="152"/>
                    <a:pt x="81" y="156"/>
                  </a:cubicBezTo>
                  <a:cubicBezTo>
                    <a:pt x="76" y="160"/>
                    <a:pt x="76" y="166"/>
                    <a:pt x="80" y="174"/>
                  </a:cubicBezTo>
                  <a:cubicBezTo>
                    <a:pt x="119" y="247"/>
                    <a:pt x="119" y="247"/>
                    <a:pt x="119" y="247"/>
                  </a:cubicBezTo>
                  <a:cubicBezTo>
                    <a:pt x="174" y="217"/>
                    <a:pt x="174" y="217"/>
                    <a:pt x="174" y="217"/>
                  </a:cubicBezTo>
                  <a:cubicBezTo>
                    <a:pt x="166" y="211"/>
                    <a:pt x="153" y="202"/>
                    <a:pt x="135" y="189"/>
                  </a:cubicBezTo>
                  <a:cubicBezTo>
                    <a:pt x="124" y="182"/>
                    <a:pt x="118" y="178"/>
                    <a:pt x="118" y="177"/>
                  </a:cubicBezTo>
                  <a:cubicBezTo>
                    <a:pt x="153" y="123"/>
                    <a:pt x="153" y="123"/>
                    <a:pt x="153" y="123"/>
                  </a:cubicBezTo>
                  <a:cubicBezTo>
                    <a:pt x="179" y="141"/>
                    <a:pt x="199" y="155"/>
                    <a:pt x="215" y="166"/>
                  </a:cubicBezTo>
                  <a:cubicBezTo>
                    <a:pt x="190" y="208"/>
                    <a:pt x="190" y="208"/>
                    <a:pt x="190" y="208"/>
                  </a:cubicBezTo>
                  <a:cubicBezTo>
                    <a:pt x="237" y="184"/>
                    <a:pt x="237" y="184"/>
                    <a:pt x="237" y="184"/>
                  </a:cubicBezTo>
                  <a:cubicBezTo>
                    <a:pt x="249" y="205"/>
                    <a:pt x="249" y="205"/>
                    <a:pt x="249" y="205"/>
                  </a:cubicBezTo>
                  <a:cubicBezTo>
                    <a:pt x="277" y="171"/>
                    <a:pt x="277" y="171"/>
                    <a:pt x="277" y="171"/>
                  </a:cubicBezTo>
                  <a:cubicBezTo>
                    <a:pt x="201" y="28"/>
                    <a:pt x="201" y="28"/>
                    <a:pt x="201" y="28"/>
                  </a:cubicBezTo>
                  <a:cubicBezTo>
                    <a:pt x="252" y="0"/>
                    <a:pt x="252" y="0"/>
                    <a:pt x="252" y="0"/>
                  </a:cubicBezTo>
                  <a:cubicBezTo>
                    <a:pt x="320" y="126"/>
                    <a:pt x="320" y="126"/>
                    <a:pt x="320" y="126"/>
                  </a:cubicBezTo>
                  <a:cubicBezTo>
                    <a:pt x="324" y="120"/>
                    <a:pt x="330" y="111"/>
                    <a:pt x="338" y="100"/>
                  </a:cubicBezTo>
                  <a:cubicBezTo>
                    <a:pt x="346" y="87"/>
                    <a:pt x="353" y="77"/>
                    <a:pt x="356" y="71"/>
                  </a:cubicBezTo>
                  <a:cubicBezTo>
                    <a:pt x="358" y="68"/>
                    <a:pt x="360" y="68"/>
                    <a:pt x="364" y="69"/>
                  </a:cubicBezTo>
                  <a:cubicBezTo>
                    <a:pt x="371" y="75"/>
                    <a:pt x="374" y="76"/>
                    <a:pt x="371" y="73"/>
                  </a:cubicBezTo>
                  <a:cubicBezTo>
                    <a:pt x="392" y="91"/>
                    <a:pt x="406" y="104"/>
                    <a:pt x="415" y="112"/>
                  </a:cubicBezTo>
                  <a:cubicBezTo>
                    <a:pt x="407" y="118"/>
                    <a:pt x="407" y="118"/>
                    <a:pt x="407" y="118"/>
                  </a:cubicBezTo>
                  <a:cubicBezTo>
                    <a:pt x="384" y="136"/>
                    <a:pt x="364" y="156"/>
                    <a:pt x="346" y="176"/>
                  </a:cubicBezTo>
                  <a:cubicBezTo>
                    <a:pt x="387" y="251"/>
                    <a:pt x="387" y="251"/>
                    <a:pt x="387" y="251"/>
                  </a:cubicBezTo>
                  <a:cubicBezTo>
                    <a:pt x="412" y="238"/>
                    <a:pt x="412" y="238"/>
                    <a:pt x="412" y="238"/>
                  </a:cubicBezTo>
                  <a:cubicBezTo>
                    <a:pt x="404" y="216"/>
                    <a:pt x="398" y="195"/>
                    <a:pt x="393" y="175"/>
                  </a:cubicBezTo>
                  <a:cubicBezTo>
                    <a:pt x="416" y="173"/>
                    <a:pt x="433" y="170"/>
                    <a:pt x="444" y="167"/>
                  </a:cubicBezTo>
                  <a:cubicBezTo>
                    <a:pt x="455" y="217"/>
                    <a:pt x="474" y="267"/>
                    <a:pt x="501" y="318"/>
                  </a:cubicBezTo>
                  <a:cubicBezTo>
                    <a:pt x="491" y="322"/>
                    <a:pt x="491" y="322"/>
                    <a:pt x="491" y="322"/>
                  </a:cubicBezTo>
                  <a:cubicBezTo>
                    <a:pt x="472" y="327"/>
                    <a:pt x="458" y="332"/>
                    <a:pt x="447" y="336"/>
                  </a:cubicBezTo>
                  <a:cubicBezTo>
                    <a:pt x="441" y="322"/>
                    <a:pt x="435" y="305"/>
                    <a:pt x="430" y="288"/>
                  </a:cubicBezTo>
                  <a:lnTo>
                    <a:pt x="412" y="298"/>
                  </a:lnTo>
                  <a:close/>
                  <a:moveTo>
                    <a:pt x="263" y="228"/>
                  </a:moveTo>
                  <a:cubicBezTo>
                    <a:pt x="143" y="292"/>
                    <a:pt x="143" y="292"/>
                    <a:pt x="143" y="292"/>
                  </a:cubicBezTo>
                  <a:cubicBezTo>
                    <a:pt x="161" y="325"/>
                    <a:pt x="161" y="325"/>
                    <a:pt x="161" y="325"/>
                  </a:cubicBezTo>
                  <a:cubicBezTo>
                    <a:pt x="285" y="258"/>
                    <a:pt x="285" y="258"/>
                    <a:pt x="285" y="258"/>
                  </a:cubicBezTo>
                  <a:cubicBezTo>
                    <a:pt x="305" y="295"/>
                    <a:pt x="305" y="295"/>
                    <a:pt x="305" y="295"/>
                  </a:cubicBezTo>
                  <a:cubicBezTo>
                    <a:pt x="335" y="279"/>
                    <a:pt x="335" y="279"/>
                    <a:pt x="335" y="279"/>
                  </a:cubicBezTo>
                  <a:cubicBezTo>
                    <a:pt x="303" y="219"/>
                    <a:pt x="303" y="219"/>
                    <a:pt x="303" y="219"/>
                  </a:cubicBezTo>
                  <a:cubicBezTo>
                    <a:pt x="278" y="247"/>
                    <a:pt x="278" y="247"/>
                    <a:pt x="278" y="247"/>
                  </a:cubicBezTo>
                  <a:lnTo>
                    <a:pt x="263" y="2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59" name="Freeform 55"/>
            <p:cNvSpPr>
              <a:spLocks noEditPoints="1"/>
            </p:cNvSpPr>
            <p:nvPr/>
          </p:nvSpPr>
          <p:spPr bwMode="auto">
            <a:xfrm>
              <a:off x="6934714" y="5383864"/>
              <a:ext cx="264268" cy="280283"/>
            </a:xfrm>
            <a:custGeom>
              <a:avLst/>
              <a:gdLst>
                <a:gd name="T0" fmla="*/ 246 w 520"/>
                <a:gd name="T1" fmla="*/ 524 h 551"/>
                <a:gd name="T2" fmla="*/ 200 w 520"/>
                <a:gd name="T3" fmla="*/ 546 h 551"/>
                <a:gd name="T4" fmla="*/ 181 w 520"/>
                <a:gd name="T5" fmla="*/ 550 h 551"/>
                <a:gd name="T6" fmla="*/ 177 w 520"/>
                <a:gd name="T7" fmla="*/ 543 h 551"/>
                <a:gd name="T8" fmla="*/ 162 w 520"/>
                <a:gd name="T9" fmla="*/ 500 h 551"/>
                <a:gd name="T10" fmla="*/ 17 w 520"/>
                <a:gd name="T11" fmla="*/ 227 h 551"/>
                <a:gd name="T12" fmla="*/ 8 w 520"/>
                <a:gd name="T13" fmla="*/ 176 h 551"/>
                <a:gd name="T14" fmla="*/ 75 w 520"/>
                <a:gd name="T15" fmla="*/ 132 h 551"/>
                <a:gd name="T16" fmla="*/ 119 w 520"/>
                <a:gd name="T17" fmla="*/ 174 h 551"/>
                <a:gd name="T18" fmla="*/ 84 w 520"/>
                <a:gd name="T19" fmla="*/ 197 h 551"/>
                <a:gd name="T20" fmla="*/ 85 w 520"/>
                <a:gd name="T21" fmla="*/ 223 h 551"/>
                <a:gd name="T22" fmla="*/ 246 w 520"/>
                <a:gd name="T23" fmla="*/ 524 h 551"/>
                <a:gd name="T24" fmla="*/ 298 w 520"/>
                <a:gd name="T25" fmla="*/ 438 h 551"/>
                <a:gd name="T26" fmla="*/ 239 w 520"/>
                <a:gd name="T27" fmla="*/ 463 h 551"/>
                <a:gd name="T28" fmla="*/ 235 w 520"/>
                <a:gd name="T29" fmla="*/ 455 h 551"/>
                <a:gd name="T30" fmla="*/ 222 w 520"/>
                <a:gd name="T31" fmla="*/ 419 h 551"/>
                <a:gd name="T32" fmla="*/ 118 w 520"/>
                <a:gd name="T33" fmla="*/ 224 h 551"/>
                <a:gd name="T34" fmla="*/ 169 w 520"/>
                <a:gd name="T35" fmla="*/ 197 h 551"/>
                <a:gd name="T36" fmla="*/ 298 w 520"/>
                <a:gd name="T37" fmla="*/ 438 h 551"/>
                <a:gd name="T38" fmla="*/ 443 w 520"/>
                <a:gd name="T39" fmla="*/ 221 h 551"/>
                <a:gd name="T40" fmla="*/ 520 w 520"/>
                <a:gd name="T41" fmla="*/ 364 h 551"/>
                <a:gd name="T42" fmla="*/ 344 w 520"/>
                <a:gd name="T43" fmla="*/ 459 h 551"/>
                <a:gd name="T44" fmla="*/ 267 w 520"/>
                <a:gd name="T45" fmla="*/ 315 h 551"/>
                <a:gd name="T46" fmla="*/ 340 w 520"/>
                <a:gd name="T47" fmla="*/ 276 h 551"/>
                <a:gd name="T48" fmla="*/ 322 w 520"/>
                <a:gd name="T49" fmla="*/ 241 h 551"/>
                <a:gd name="T50" fmla="*/ 242 w 520"/>
                <a:gd name="T51" fmla="*/ 284 h 551"/>
                <a:gd name="T52" fmla="*/ 238 w 520"/>
                <a:gd name="T53" fmla="*/ 284 h 551"/>
                <a:gd name="T54" fmla="*/ 213 w 520"/>
                <a:gd name="T55" fmla="*/ 235 h 551"/>
                <a:gd name="T56" fmla="*/ 164 w 520"/>
                <a:gd name="T57" fmla="*/ 135 h 551"/>
                <a:gd name="T58" fmla="*/ 219 w 520"/>
                <a:gd name="T59" fmla="*/ 59 h 551"/>
                <a:gd name="T60" fmla="*/ 230 w 520"/>
                <a:gd name="T61" fmla="*/ 53 h 551"/>
                <a:gd name="T62" fmla="*/ 271 w 520"/>
                <a:gd name="T63" fmla="*/ 91 h 551"/>
                <a:gd name="T64" fmla="*/ 230 w 520"/>
                <a:gd name="T65" fmla="*/ 134 h 551"/>
                <a:gd name="T66" fmla="*/ 243 w 520"/>
                <a:gd name="T67" fmla="*/ 166 h 551"/>
                <a:gd name="T68" fmla="*/ 267 w 520"/>
                <a:gd name="T69" fmla="*/ 211 h 551"/>
                <a:gd name="T70" fmla="*/ 302 w 520"/>
                <a:gd name="T71" fmla="*/ 192 h 551"/>
                <a:gd name="T72" fmla="*/ 310 w 520"/>
                <a:gd name="T73" fmla="*/ 0 h 551"/>
                <a:gd name="T74" fmla="*/ 367 w 520"/>
                <a:gd name="T75" fmla="*/ 7 h 551"/>
                <a:gd name="T76" fmla="*/ 355 w 520"/>
                <a:gd name="T77" fmla="*/ 164 h 551"/>
                <a:gd name="T78" fmla="*/ 421 w 520"/>
                <a:gd name="T79" fmla="*/ 128 h 551"/>
                <a:gd name="T80" fmla="*/ 446 w 520"/>
                <a:gd name="T81" fmla="*/ 175 h 551"/>
                <a:gd name="T82" fmla="*/ 375 w 520"/>
                <a:gd name="T83" fmla="*/ 213 h 551"/>
                <a:gd name="T84" fmla="*/ 394 w 520"/>
                <a:gd name="T85" fmla="*/ 248 h 551"/>
                <a:gd name="T86" fmla="*/ 443 w 520"/>
                <a:gd name="T87" fmla="*/ 221 h 551"/>
                <a:gd name="T88" fmla="*/ 415 w 520"/>
                <a:gd name="T89" fmla="*/ 296 h 551"/>
                <a:gd name="T90" fmla="*/ 349 w 520"/>
                <a:gd name="T91" fmla="*/ 332 h 551"/>
                <a:gd name="T92" fmla="*/ 375 w 520"/>
                <a:gd name="T93" fmla="*/ 382 h 551"/>
                <a:gd name="T94" fmla="*/ 442 w 520"/>
                <a:gd name="T95" fmla="*/ 346 h 551"/>
                <a:gd name="T96" fmla="*/ 415 w 520"/>
                <a:gd name="T97" fmla="*/ 29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0" h="551">
                  <a:moveTo>
                    <a:pt x="246" y="524"/>
                  </a:moveTo>
                  <a:cubicBezTo>
                    <a:pt x="223" y="536"/>
                    <a:pt x="207" y="544"/>
                    <a:pt x="200" y="546"/>
                  </a:cubicBezTo>
                  <a:cubicBezTo>
                    <a:pt x="191" y="550"/>
                    <a:pt x="184" y="551"/>
                    <a:pt x="181" y="550"/>
                  </a:cubicBezTo>
                  <a:cubicBezTo>
                    <a:pt x="179" y="549"/>
                    <a:pt x="178" y="547"/>
                    <a:pt x="177" y="543"/>
                  </a:cubicBezTo>
                  <a:cubicBezTo>
                    <a:pt x="176" y="530"/>
                    <a:pt x="171" y="515"/>
                    <a:pt x="162" y="500"/>
                  </a:cubicBezTo>
                  <a:cubicBezTo>
                    <a:pt x="17" y="227"/>
                    <a:pt x="17" y="227"/>
                    <a:pt x="17" y="227"/>
                  </a:cubicBezTo>
                  <a:cubicBezTo>
                    <a:pt x="3" y="204"/>
                    <a:pt x="0" y="187"/>
                    <a:pt x="8" y="176"/>
                  </a:cubicBezTo>
                  <a:cubicBezTo>
                    <a:pt x="15" y="164"/>
                    <a:pt x="37" y="149"/>
                    <a:pt x="75" y="132"/>
                  </a:cubicBezTo>
                  <a:cubicBezTo>
                    <a:pt x="86" y="147"/>
                    <a:pt x="100" y="161"/>
                    <a:pt x="119" y="174"/>
                  </a:cubicBezTo>
                  <a:cubicBezTo>
                    <a:pt x="98" y="184"/>
                    <a:pt x="87" y="192"/>
                    <a:pt x="84" y="197"/>
                  </a:cubicBezTo>
                  <a:cubicBezTo>
                    <a:pt x="79" y="203"/>
                    <a:pt x="79" y="212"/>
                    <a:pt x="85" y="223"/>
                  </a:cubicBezTo>
                  <a:lnTo>
                    <a:pt x="246" y="524"/>
                  </a:lnTo>
                  <a:close/>
                  <a:moveTo>
                    <a:pt x="298" y="438"/>
                  </a:moveTo>
                  <a:cubicBezTo>
                    <a:pt x="263" y="460"/>
                    <a:pt x="243" y="468"/>
                    <a:pt x="239" y="463"/>
                  </a:cubicBezTo>
                  <a:cubicBezTo>
                    <a:pt x="237" y="463"/>
                    <a:pt x="236" y="460"/>
                    <a:pt x="235" y="455"/>
                  </a:cubicBezTo>
                  <a:cubicBezTo>
                    <a:pt x="232" y="442"/>
                    <a:pt x="228" y="430"/>
                    <a:pt x="222" y="419"/>
                  </a:cubicBezTo>
                  <a:cubicBezTo>
                    <a:pt x="118" y="224"/>
                    <a:pt x="118" y="224"/>
                    <a:pt x="118" y="224"/>
                  </a:cubicBezTo>
                  <a:cubicBezTo>
                    <a:pt x="169" y="197"/>
                    <a:pt x="169" y="197"/>
                    <a:pt x="169" y="197"/>
                  </a:cubicBezTo>
                  <a:lnTo>
                    <a:pt x="298" y="438"/>
                  </a:lnTo>
                  <a:close/>
                  <a:moveTo>
                    <a:pt x="443" y="221"/>
                  </a:moveTo>
                  <a:cubicBezTo>
                    <a:pt x="520" y="364"/>
                    <a:pt x="520" y="364"/>
                    <a:pt x="520" y="364"/>
                  </a:cubicBezTo>
                  <a:cubicBezTo>
                    <a:pt x="344" y="459"/>
                    <a:pt x="344" y="459"/>
                    <a:pt x="344" y="459"/>
                  </a:cubicBezTo>
                  <a:cubicBezTo>
                    <a:pt x="267" y="315"/>
                    <a:pt x="267" y="315"/>
                    <a:pt x="267" y="315"/>
                  </a:cubicBezTo>
                  <a:cubicBezTo>
                    <a:pt x="340" y="276"/>
                    <a:pt x="340" y="276"/>
                    <a:pt x="340" y="276"/>
                  </a:cubicBezTo>
                  <a:cubicBezTo>
                    <a:pt x="322" y="241"/>
                    <a:pt x="322" y="241"/>
                    <a:pt x="322" y="241"/>
                  </a:cubicBezTo>
                  <a:cubicBezTo>
                    <a:pt x="242" y="284"/>
                    <a:pt x="242" y="284"/>
                    <a:pt x="242" y="284"/>
                  </a:cubicBezTo>
                  <a:cubicBezTo>
                    <a:pt x="240" y="285"/>
                    <a:pt x="238" y="285"/>
                    <a:pt x="238" y="284"/>
                  </a:cubicBezTo>
                  <a:cubicBezTo>
                    <a:pt x="232" y="273"/>
                    <a:pt x="224" y="257"/>
                    <a:pt x="213" y="235"/>
                  </a:cubicBezTo>
                  <a:cubicBezTo>
                    <a:pt x="191" y="191"/>
                    <a:pt x="175" y="158"/>
                    <a:pt x="164" y="135"/>
                  </a:cubicBezTo>
                  <a:cubicBezTo>
                    <a:pt x="146" y="109"/>
                    <a:pt x="165" y="84"/>
                    <a:pt x="219" y="59"/>
                  </a:cubicBezTo>
                  <a:cubicBezTo>
                    <a:pt x="224" y="56"/>
                    <a:pt x="227" y="54"/>
                    <a:pt x="230" y="53"/>
                  </a:cubicBezTo>
                  <a:cubicBezTo>
                    <a:pt x="243" y="70"/>
                    <a:pt x="257" y="83"/>
                    <a:pt x="271" y="91"/>
                  </a:cubicBezTo>
                  <a:cubicBezTo>
                    <a:pt x="233" y="105"/>
                    <a:pt x="219" y="120"/>
                    <a:pt x="230" y="134"/>
                  </a:cubicBezTo>
                  <a:cubicBezTo>
                    <a:pt x="234" y="144"/>
                    <a:pt x="238" y="154"/>
                    <a:pt x="243" y="166"/>
                  </a:cubicBezTo>
                  <a:cubicBezTo>
                    <a:pt x="249" y="177"/>
                    <a:pt x="257" y="192"/>
                    <a:pt x="267" y="211"/>
                  </a:cubicBezTo>
                  <a:cubicBezTo>
                    <a:pt x="302" y="192"/>
                    <a:pt x="302" y="192"/>
                    <a:pt x="302" y="192"/>
                  </a:cubicBezTo>
                  <a:cubicBezTo>
                    <a:pt x="279" y="134"/>
                    <a:pt x="282" y="70"/>
                    <a:pt x="310" y="0"/>
                  </a:cubicBezTo>
                  <a:cubicBezTo>
                    <a:pt x="325" y="6"/>
                    <a:pt x="344" y="8"/>
                    <a:pt x="367" y="7"/>
                  </a:cubicBezTo>
                  <a:cubicBezTo>
                    <a:pt x="342" y="64"/>
                    <a:pt x="338" y="116"/>
                    <a:pt x="355" y="164"/>
                  </a:cubicBezTo>
                  <a:cubicBezTo>
                    <a:pt x="421" y="128"/>
                    <a:pt x="421" y="128"/>
                    <a:pt x="421" y="128"/>
                  </a:cubicBezTo>
                  <a:cubicBezTo>
                    <a:pt x="446" y="175"/>
                    <a:pt x="446" y="175"/>
                    <a:pt x="446" y="175"/>
                  </a:cubicBezTo>
                  <a:cubicBezTo>
                    <a:pt x="375" y="213"/>
                    <a:pt x="375" y="213"/>
                    <a:pt x="375" y="213"/>
                  </a:cubicBezTo>
                  <a:cubicBezTo>
                    <a:pt x="394" y="248"/>
                    <a:pt x="394" y="248"/>
                    <a:pt x="394" y="248"/>
                  </a:cubicBezTo>
                  <a:lnTo>
                    <a:pt x="443" y="221"/>
                  </a:lnTo>
                  <a:close/>
                  <a:moveTo>
                    <a:pt x="415" y="296"/>
                  </a:moveTo>
                  <a:cubicBezTo>
                    <a:pt x="349" y="332"/>
                    <a:pt x="349" y="332"/>
                    <a:pt x="349" y="332"/>
                  </a:cubicBezTo>
                  <a:cubicBezTo>
                    <a:pt x="375" y="382"/>
                    <a:pt x="375" y="382"/>
                    <a:pt x="375" y="382"/>
                  </a:cubicBezTo>
                  <a:cubicBezTo>
                    <a:pt x="442" y="346"/>
                    <a:pt x="442" y="346"/>
                    <a:pt x="442" y="346"/>
                  </a:cubicBezTo>
                  <a:lnTo>
                    <a:pt x="415" y="2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60" name="Freeform 56"/>
            <p:cNvSpPr>
              <a:spLocks noEditPoints="1"/>
            </p:cNvSpPr>
            <p:nvPr/>
          </p:nvSpPr>
          <p:spPr bwMode="auto">
            <a:xfrm>
              <a:off x="6820599" y="5125603"/>
              <a:ext cx="224227" cy="246249"/>
            </a:xfrm>
            <a:custGeom>
              <a:avLst/>
              <a:gdLst>
                <a:gd name="T0" fmla="*/ 140 w 439"/>
                <a:gd name="T1" fmla="*/ 401 h 481"/>
                <a:gd name="T2" fmla="*/ 176 w 439"/>
                <a:gd name="T3" fmla="*/ 408 h 481"/>
                <a:gd name="T4" fmla="*/ 253 w 439"/>
                <a:gd name="T5" fmla="*/ 360 h 481"/>
                <a:gd name="T6" fmla="*/ 252 w 439"/>
                <a:gd name="T7" fmla="*/ 346 h 481"/>
                <a:gd name="T8" fmla="*/ 250 w 439"/>
                <a:gd name="T9" fmla="*/ 338 h 481"/>
                <a:gd name="T10" fmla="*/ 65 w 439"/>
                <a:gd name="T11" fmla="*/ 437 h 481"/>
                <a:gd name="T12" fmla="*/ 42 w 439"/>
                <a:gd name="T13" fmla="*/ 394 h 481"/>
                <a:gd name="T14" fmla="*/ 140 w 439"/>
                <a:gd name="T15" fmla="*/ 341 h 481"/>
                <a:gd name="T16" fmla="*/ 0 w 439"/>
                <a:gd name="T17" fmla="*/ 348 h 481"/>
                <a:gd name="T18" fmla="*/ 2 w 439"/>
                <a:gd name="T19" fmla="*/ 276 h 481"/>
                <a:gd name="T20" fmla="*/ 206 w 439"/>
                <a:gd name="T21" fmla="*/ 308 h 481"/>
                <a:gd name="T22" fmla="*/ 252 w 439"/>
                <a:gd name="T23" fmla="*/ 283 h 481"/>
                <a:gd name="T24" fmla="*/ 281 w 439"/>
                <a:gd name="T25" fmla="*/ 189 h 481"/>
                <a:gd name="T26" fmla="*/ 215 w 439"/>
                <a:gd name="T27" fmla="*/ 297 h 481"/>
                <a:gd name="T28" fmla="*/ 170 w 439"/>
                <a:gd name="T29" fmla="*/ 278 h 481"/>
                <a:gd name="T30" fmla="*/ 260 w 439"/>
                <a:gd name="T31" fmla="*/ 134 h 481"/>
                <a:gd name="T32" fmla="*/ 266 w 439"/>
                <a:gd name="T33" fmla="*/ 137 h 481"/>
                <a:gd name="T34" fmla="*/ 300 w 439"/>
                <a:gd name="T35" fmla="*/ 153 h 481"/>
                <a:gd name="T36" fmla="*/ 331 w 439"/>
                <a:gd name="T37" fmla="*/ 98 h 481"/>
                <a:gd name="T38" fmla="*/ 390 w 439"/>
                <a:gd name="T39" fmla="*/ 120 h 481"/>
                <a:gd name="T40" fmla="*/ 319 w 439"/>
                <a:gd name="T41" fmla="*/ 248 h 481"/>
                <a:gd name="T42" fmla="*/ 415 w 439"/>
                <a:gd name="T43" fmla="*/ 196 h 481"/>
                <a:gd name="T44" fmla="*/ 439 w 439"/>
                <a:gd name="T45" fmla="*/ 239 h 481"/>
                <a:gd name="T46" fmla="*/ 312 w 439"/>
                <a:gd name="T47" fmla="*/ 307 h 481"/>
                <a:gd name="T48" fmla="*/ 314 w 439"/>
                <a:gd name="T49" fmla="*/ 323 h 481"/>
                <a:gd name="T50" fmla="*/ 344 w 439"/>
                <a:gd name="T51" fmla="*/ 307 h 481"/>
                <a:gd name="T52" fmla="*/ 364 w 439"/>
                <a:gd name="T53" fmla="*/ 296 h 481"/>
                <a:gd name="T54" fmla="*/ 383 w 439"/>
                <a:gd name="T55" fmla="*/ 284 h 481"/>
                <a:gd name="T56" fmla="*/ 399 w 439"/>
                <a:gd name="T57" fmla="*/ 305 h 481"/>
                <a:gd name="T58" fmla="*/ 414 w 439"/>
                <a:gd name="T59" fmla="*/ 325 h 481"/>
                <a:gd name="T60" fmla="*/ 379 w 439"/>
                <a:gd name="T61" fmla="*/ 355 h 481"/>
                <a:gd name="T62" fmla="*/ 371 w 439"/>
                <a:gd name="T63" fmla="*/ 374 h 481"/>
                <a:gd name="T64" fmla="*/ 370 w 439"/>
                <a:gd name="T65" fmla="*/ 379 h 481"/>
                <a:gd name="T66" fmla="*/ 366 w 439"/>
                <a:gd name="T67" fmla="*/ 443 h 481"/>
                <a:gd name="T68" fmla="*/ 319 w 439"/>
                <a:gd name="T69" fmla="*/ 455 h 481"/>
                <a:gd name="T70" fmla="*/ 290 w 439"/>
                <a:gd name="T71" fmla="*/ 462 h 481"/>
                <a:gd name="T72" fmla="*/ 292 w 439"/>
                <a:gd name="T73" fmla="*/ 453 h 481"/>
                <a:gd name="T74" fmla="*/ 314 w 439"/>
                <a:gd name="T75" fmla="*/ 379 h 481"/>
                <a:gd name="T76" fmla="*/ 270 w 439"/>
                <a:gd name="T77" fmla="*/ 404 h 481"/>
                <a:gd name="T78" fmla="*/ 235 w 439"/>
                <a:gd name="T79" fmla="*/ 423 h 481"/>
                <a:gd name="T80" fmla="*/ 247 w 439"/>
                <a:gd name="T81" fmla="*/ 425 h 481"/>
                <a:gd name="T82" fmla="*/ 273 w 439"/>
                <a:gd name="T83" fmla="*/ 430 h 481"/>
                <a:gd name="T84" fmla="*/ 251 w 439"/>
                <a:gd name="T85" fmla="*/ 481 h 481"/>
                <a:gd name="T86" fmla="*/ 121 w 439"/>
                <a:gd name="T87" fmla="*/ 454 h 481"/>
                <a:gd name="T88" fmla="*/ 140 w 439"/>
                <a:gd name="T89" fmla="*/ 401 h 481"/>
                <a:gd name="T90" fmla="*/ 20 w 439"/>
                <a:gd name="T91" fmla="*/ 241 h 481"/>
                <a:gd name="T92" fmla="*/ 110 w 439"/>
                <a:gd name="T93" fmla="*/ 101 h 481"/>
                <a:gd name="T94" fmla="*/ 238 w 439"/>
                <a:gd name="T95" fmla="*/ 0 h 481"/>
                <a:gd name="T96" fmla="*/ 276 w 439"/>
                <a:gd name="T97" fmla="*/ 27 h 481"/>
                <a:gd name="T98" fmla="*/ 285 w 439"/>
                <a:gd name="T99" fmla="*/ 33 h 481"/>
                <a:gd name="T100" fmla="*/ 270 w 439"/>
                <a:gd name="T101" fmla="*/ 43 h 481"/>
                <a:gd name="T102" fmla="*/ 163 w 439"/>
                <a:gd name="T103" fmla="*/ 119 h 481"/>
                <a:gd name="T104" fmla="*/ 84 w 439"/>
                <a:gd name="T105" fmla="*/ 256 h 481"/>
                <a:gd name="T106" fmla="*/ 45 w 439"/>
                <a:gd name="T107" fmla="*/ 247 h 481"/>
                <a:gd name="T108" fmla="*/ 21 w 439"/>
                <a:gd name="T109" fmla="*/ 242 h 481"/>
                <a:gd name="T110" fmla="*/ 20 w 439"/>
                <a:gd name="T111" fmla="*/ 241 h 481"/>
                <a:gd name="T112" fmla="*/ 101 w 439"/>
                <a:gd name="T113" fmla="*/ 253 h 481"/>
                <a:gd name="T114" fmla="*/ 251 w 439"/>
                <a:gd name="T115" fmla="*/ 66 h 481"/>
                <a:gd name="T116" fmla="*/ 261 w 439"/>
                <a:gd name="T117" fmla="*/ 71 h 481"/>
                <a:gd name="T118" fmla="*/ 302 w 439"/>
                <a:gd name="T119" fmla="*/ 92 h 481"/>
                <a:gd name="T120" fmla="*/ 158 w 439"/>
                <a:gd name="T121" fmla="*/ 267 h 481"/>
                <a:gd name="T122" fmla="*/ 101 w 439"/>
                <a:gd name="T123" fmla="*/ 253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9" h="481">
                  <a:moveTo>
                    <a:pt x="140" y="401"/>
                  </a:moveTo>
                  <a:cubicBezTo>
                    <a:pt x="149" y="404"/>
                    <a:pt x="160" y="406"/>
                    <a:pt x="176" y="408"/>
                  </a:cubicBezTo>
                  <a:cubicBezTo>
                    <a:pt x="202" y="392"/>
                    <a:pt x="227" y="376"/>
                    <a:pt x="253" y="360"/>
                  </a:cubicBezTo>
                  <a:cubicBezTo>
                    <a:pt x="252" y="356"/>
                    <a:pt x="252" y="351"/>
                    <a:pt x="252" y="346"/>
                  </a:cubicBezTo>
                  <a:cubicBezTo>
                    <a:pt x="251" y="342"/>
                    <a:pt x="250" y="339"/>
                    <a:pt x="250" y="338"/>
                  </a:cubicBezTo>
                  <a:cubicBezTo>
                    <a:pt x="65" y="437"/>
                    <a:pt x="65" y="437"/>
                    <a:pt x="65" y="437"/>
                  </a:cubicBezTo>
                  <a:cubicBezTo>
                    <a:pt x="42" y="394"/>
                    <a:pt x="42" y="394"/>
                    <a:pt x="42" y="394"/>
                  </a:cubicBezTo>
                  <a:cubicBezTo>
                    <a:pt x="140" y="341"/>
                    <a:pt x="140" y="341"/>
                    <a:pt x="140" y="341"/>
                  </a:cubicBezTo>
                  <a:cubicBezTo>
                    <a:pt x="100" y="327"/>
                    <a:pt x="53" y="329"/>
                    <a:pt x="0" y="348"/>
                  </a:cubicBezTo>
                  <a:cubicBezTo>
                    <a:pt x="3" y="324"/>
                    <a:pt x="4" y="301"/>
                    <a:pt x="2" y="276"/>
                  </a:cubicBezTo>
                  <a:cubicBezTo>
                    <a:pt x="86" y="265"/>
                    <a:pt x="154" y="276"/>
                    <a:pt x="206" y="308"/>
                  </a:cubicBezTo>
                  <a:cubicBezTo>
                    <a:pt x="252" y="283"/>
                    <a:pt x="252" y="283"/>
                    <a:pt x="252" y="283"/>
                  </a:cubicBezTo>
                  <a:cubicBezTo>
                    <a:pt x="261" y="240"/>
                    <a:pt x="270" y="209"/>
                    <a:pt x="281" y="189"/>
                  </a:cubicBezTo>
                  <a:cubicBezTo>
                    <a:pt x="255" y="225"/>
                    <a:pt x="233" y="262"/>
                    <a:pt x="215" y="297"/>
                  </a:cubicBezTo>
                  <a:cubicBezTo>
                    <a:pt x="202" y="292"/>
                    <a:pt x="188" y="286"/>
                    <a:pt x="170" y="278"/>
                  </a:cubicBezTo>
                  <a:cubicBezTo>
                    <a:pt x="197" y="225"/>
                    <a:pt x="227" y="177"/>
                    <a:pt x="260" y="134"/>
                  </a:cubicBezTo>
                  <a:cubicBezTo>
                    <a:pt x="266" y="136"/>
                    <a:pt x="268" y="137"/>
                    <a:pt x="266" y="137"/>
                  </a:cubicBezTo>
                  <a:cubicBezTo>
                    <a:pt x="278" y="143"/>
                    <a:pt x="290" y="149"/>
                    <a:pt x="300" y="153"/>
                  </a:cubicBezTo>
                  <a:cubicBezTo>
                    <a:pt x="309" y="134"/>
                    <a:pt x="319" y="116"/>
                    <a:pt x="331" y="98"/>
                  </a:cubicBezTo>
                  <a:cubicBezTo>
                    <a:pt x="349" y="107"/>
                    <a:pt x="368" y="114"/>
                    <a:pt x="390" y="120"/>
                  </a:cubicBezTo>
                  <a:cubicBezTo>
                    <a:pt x="352" y="163"/>
                    <a:pt x="328" y="206"/>
                    <a:pt x="319" y="248"/>
                  </a:cubicBezTo>
                  <a:cubicBezTo>
                    <a:pt x="415" y="196"/>
                    <a:pt x="415" y="196"/>
                    <a:pt x="415" y="196"/>
                  </a:cubicBezTo>
                  <a:cubicBezTo>
                    <a:pt x="439" y="239"/>
                    <a:pt x="439" y="239"/>
                    <a:pt x="439" y="239"/>
                  </a:cubicBezTo>
                  <a:cubicBezTo>
                    <a:pt x="312" y="307"/>
                    <a:pt x="312" y="307"/>
                    <a:pt x="312" y="307"/>
                  </a:cubicBezTo>
                  <a:cubicBezTo>
                    <a:pt x="314" y="323"/>
                    <a:pt x="314" y="323"/>
                    <a:pt x="314" y="323"/>
                  </a:cubicBezTo>
                  <a:cubicBezTo>
                    <a:pt x="344" y="307"/>
                    <a:pt x="344" y="307"/>
                    <a:pt x="344" y="307"/>
                  </a:cubicBezTo>
                  <a:cubicBezTo>
                    <a:pt x="349" y="304"/>
                    <a:pt x="355" y="301"/>
                    <a:pt x="364" y="296"/>
                  </a:cubicBezTo>
                  <a:cubicBezTo>
                    <a:pt x="373" y="290"/>
                    <a:pt x="379" y="286"/>
                    <a:pt x="383" y="284"/>
                  </a:cubicBezTo>
                  <a:cubicBezTo>
                    <a:pt x="386" y="289"/>
                    <a:pt x="392" y="297"/>
                    <a:pt x="399" y="305"/>
                  </a:cubicBezTo>
                  <a:cubicBezTo>
                    <a:pt x="406" y="313"/>
                    <a:pt x="411" y="320"/>
                    <a:pt x="414" y="325"/>
                  </a:cubicBezTo>
                  <a:cubicBezTo>
                    <a:pt x="397" y="334"/>
                    <a:pt x="385" y="344"/>
                    <a:pt x="379" y="355"/>
                  </a:cubicBezTo>
                  <a:cubicBezTo>
                    <a:pt x="376" y="359"/>
                    <a:pt x="374" y="365"/>
                    <a:pt x="371" y="374"/>
                  </a:cubicBezTo>
                  <a:cubicBezTo>
                    <a:pt x="371" y="375"/>
                    <a:pt x="370" y="377"/>
                    <a:pt x="370" y="379"/>
                  </a:cubicBezTo>
                  <a:cubicBezTo>
                    <a:pt x="364" y="399"/>
                    <a:pt x="362" y="421"/>
                    <a:pt x="366" y="443"/>
                  </a:cubicBezTo>
                  <a:cubicBezTo>
                    <a:pt x="356" y="446"/>
                    <a:pt x="340" y="450"/>
                    <a:pt x="319" y="455"/>
                  </a:cubicBezTo>
                  <a:cubicBezTo>
                    <a:pt x="299" y="460"/>
                    <a:pt x="289" y="463"/>
                    <a:pt x="290" y="462"/>
                  </a:cubicBezTo>
                  <a:cubicBezTo>
                    <a:pt x="292" y="453"/>
                    <a:pt x="292" y="453"/>
                    <a:pt x="292" y="453"/>
                  </a:cubicBezTo>
                  <a:cubicBezTo>
                    <a:pt x="300" y="431"/>
                    <a:pt x="308" y="406"/>
                    <a:pt x="314" y="379"/>
                  </a:cubicBezTo>
                  <a:cubicBezTo>
                    <a:pt x="302" y="385"/>
                    <a:pt x="287" y="394"/>
                    <a:pt x="270" y="404"/>
                  </a:cubicBezTo>
                  <a:cubicBezTo>
                    <a:pt x="255" y="413"/>
                    <a:pt x="243" y="419"/>
                    <a:pt x="235" y="423"/>
                  </a:cubicBezTo>
                  <a:cubicBezTo>
                    <a:pt x="238" y="423"/>
                    <a:pt x="242" y="424"/>
                    <a:pt x="247" y="425"/>
                  </a:cubicBezTo>
                  <a:cubicBezTo>
                    <a:pt x="251" y="427"/>
                    <a:pt x="260" y="429"/>
                    <a:pt x="273" y="430"/>
                  </a:cubicBezTo>
                  <a:cubicBezTo>
                    <a:pt x="265" y="447"/>
                    <a:pt x="258" y="464"/>
                    <a:pt x="251" y="481"/>
                  </a:cubicBezTo>
                  <a:cubicBezTo>
                    <a:pt x="202" y="473"/>
                    <a:pt x="159" y="464"/>
                    <a:pt x="121" y="454"/>
                  </a:cubicBezTo>
                  <a:lnTo>
                    <a:pt x="140" y="401"/>
                  </a:lnTo>
                  <a:close/>
                  <a:moveTo>
                    <a:pt x="20" y="241"/>
                  </a:moveTo>
                  <a:cubicBezTo>
                    <a:pt x="45" y="184"/>
                    <a:pt x="75" y="138"/>
                    <a:pt x="110" y="101"/>
                  </a:cubicBezTo>
                  <a:cubicBezTo>
                    <a:pt x="142" y="67"/>
                    <a:pt x="184" y="33"/>
                    <a:pt x="238" y="0"/>
                  </a:cubicBezTo>
                  <a:cubicBezTo>
                    <a:pt x="245" y="8"/>
                    <a:pt x="257" y="17"/>
                    <a:pt x="276" y="27"/>
                  </a:cubicBezTo>
                  <a:cubicBezTo>
                    <a:pt x="280" y="29"/>
                    <a:pt x="283" y="31"/>
                    <a:pt x="285" y="33"/>
                  </a:cubicBezTo>
                  <a:cubicBezTo>
                    <a:pt x="282" y="34"/>
                    <a:pt x="277" y="38"/>
                    <a:pt x="270" y="43"/>
                  </a:cubicBezTo>
                  <a:cubicBezTo>
                    <a:pt x="219" y="71"/>
                    <a:pt x="183" y="97"/>
                    <a:pt x="163" y="119"/>
                  </a:cubicBezTo>
                  <a:cubicBezTo>
                    <a:pt x="125" y="157"/>
                    <a:pt x="99" y="202"/>
                    <a:pt x="84" y="256"/>
                  </a:cubicBezTo>
                  <a:cubicBezTo>
                    <a:pt x="75" y="253"/>
                    <a:pt x="62" y="250"/>
                    <a:pt x="45" y="247"/>
                  </a:cubicBezTo>
                  <a:cubicBezTo>
                    <a:pt x="34" y="245"/>
                    <a:pt x="26" y="244"/>
                    <a:pt x="21" y="242"/>
                  </a:cubicBezTo>
                  <a:lnTo>
                    <a:pt x="20" y="241"/>
                  </a:lnTo>
                  <a:close/>
                  <a:moveTo>
                    <a:pt x="101" y="253"/>
                  </a:moveTo>
                  <a:cubicBezTo>
                    <a:pt x="125" y="187"/>
                    <a:pt x="175" y="125"/>
                    <a:pt x="251" y="66"/>
                  </a:cubicBezTo>
                  <a:cubicBezTo>
                    <a:pt x="254" y="67"/>
                    <a:pt x="257" y="69"/>
                    <a:pt x="261" y="71"/>
                  </a:cubicBezTo>
                  <a:cubicBezTo>
                    <a:pt x="270" y="78"/>
                    <a:pt x="284" y="85"/>
                    <a:pt x="302" y="92"/>
                  </a:cubicBezTo>
                  <a:cubicBezTo>
                    <a:pt x="220" y="146"/>
                    <a:pt x="172" y="204"/>
                    <a:pt x="158" y="267"/>
                  </a:cubicBezTo>
                  <a:cubicBezTo>
                    <a:pt x="139" y="263"/>
                    <a:pt x="120" y="258"/>
                    <a:pt x="101" y="25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61" name="Freeform 57"/>
            <p:cNvSpPr>
              <a:spLocks noEditPoints="1"/>
            </p:cNvSpPr>
            <p:nvPr/>
          </p:nvSpPr>
          <p:spPr bwMode="auto">
            <a:xfrm>
              <a:off x="6672449" y="4905381"/>
              <a:ext cx="218221" cy="214216"/>
            </a:xfrm>
            <a:custGeom>
              <a:avLst/>
              <a:gdLst>
                <a:gd name="T0" fmla="*/ 336 w 430"/>
                <a:gd name="T1" fmla="*/ 126 h 422"/>
                <a:gd name="T2" fmla="*/ 430 w 430"/>
                <a:gd name="T3" fmla="*/ 328 h 422"/>
                <a:gd name="T4" fmla="*/ 406 w 430"/>
                <a:gd name="T5" fmla="*/ 341 h 422"/>
                <a:gd name="T6" fmla="*/ 377 w 430"/>
                <a:gd name="T7" fmla="*/ 354 h 422"/>
                <a:gd name="T8" fmla="*/ 366 w 430"/>
                <a:gd name="T9" fmla="*/ 354 h 422"/>
                <a:gd name="T10" fmla="*/ 351 w 430"/>
                <a:gd name="T11" fmla="*/ 306 h 422"/>
                <a:gd name="T12" fmla="*/ 135 w 430"/>
                <a:gd name="T13" fmla="*/ 422 h 422"/>
                <a:gd name="T14" fmla="*/ 108 w 430"/>
                <a:gd name="T15" fmla="*/ 372 h 422"/>
                <a:gd name="T16" fmla="*/ 330 w 430"/>
                <a:gd name="T17" fmla="*/ 253 h 422"/>
                <a:gd name="T18" fmla="*/ 307 w 430"/>
                <a:gd name="T19" fmla="*/ 208 h 422"/>
                <a:gd name="T20" fmla="*/ 94 w 430"/>
                <a:gd name="T21" fmla="*/ 321 h 422"/>
                <a:gd name="T22" fmla="*/ 63 w 430"/>
                <a:gd name="T23" fmla="*/ 255 h 422"/>
                <a:gd name="T24" fmla="*/ 15 w 430"/>
                <a:gd name="T25" fmla="*/ 154 h 422"/>
                <a:gd name="T26" fmla="*/ 8 w 430"/>
                <a:gd name="T27" fmla="*/ 89 h 422"/>
                <a:gd name="T28" fmla="*/ 79 w 430"/>
                <a:gd name="T29" fmla="*/ 26 h 422"/>
                <a:gd name="T30" fmla="*/ 91 w 430"/>
                <a:gd name="T31" fmla="*/ 36 h 422"/>
                <a:gd name="T32" fmla="*/ 132 w 430"/>
                <a:gd name="T33" fmla="*/ 72 h 422"/>
                <a:gd name="T34" fmla="*/ 81 w 430"/>
                <a:gd name="T35" fmla="*/ 104 h 422"/>
                <a:gd name="T36" fmla="*/ 85 w 430"/>
                <a:gd name="T37" fmla="*/ 140 h 422"/>
                <a:gd name="T38" fmla="*/ 128 w 430"/>
                <a:gd name="T39" fmla="*/ 237 h 422"/>
                <a:gd name="T40" fmla="*/ 336 w 430"/>
                <a:gd name="T41" fmla="*/ 126 h 422"/>
                <a:gd name="T42" fmla="*/ 389 w 430"/>
                <a:gd name="T43" fmla="*/ 48 h 422"/>
                <a:gd name="T44" fmla="*/ 141 w 430"/>
                <a:gd name="T45" fmla="*/ 181 h 422"/>
                <a:gd name="T46" fmla="*/ 115 w 430"/>
                <a:gd name="T47" fmla="*/ 133 h 422"/>
                <a:gd name="T48" fmla="*/ 363 w 430"/>
                <a:gd name="T49" fmla="*/ 0 h 422"/>
                <a:gd name="T50" fmla="*/ 389 w 430"/>
                <a:gd name="T51" fmla="*/ 48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0" h="422">
                  <a:moveTo>
                    <a:pt x="336" y="126"/>
                  </a:moveTo>
                  <a:cubicBezTo>
                    <a:pt x="366" y="192"/>
                    <a:pt x="397" y="260"/>
                    <a:pt x="430" y="328"/>
                  </a:cubicBezTo>
                  <a:cubicBezTo>
                    <a:pt x="425" y="331"/>
                    <a:pt x="417" y="335"/>
                    <a:pt x="406" y="341"/>
                  </a:cubicBezTo>
                  <a:cubicBezTo>
                    <a:pt x="392" y="347"/>
                    <a:pt x="383" y="351"/>
                    <a:pt x="377" y="354"/>
                  </a:cubicBezTo>
                  <a:cubicBezTo>
                    <a:pt x="370" y="357"/>
                    <a:pt x="366" y="356"/>
                    <a:pt x="366" y="354"/>
                  </a:cubicBezTo>
                  <a:cubicBezTo>
                    <a:pt x="363" y="338"/>
                    <a:pt x="359" y="322"/>
                    <a:pt x="351" y="306"/>
                  </a:cubicBezTo>
                  <a:cubicBezTo>
                    <a:pt x="135" y="422"/>
                    <a:pt x="135" y="422"/>
                    <a:pt x="135" y="422"/>
                  </a:cubicBezTo>
                  <a:cubicBezTo>
                    <a:pt x="108" y="372"/>
                    <a:pt x="108" y="372"/>
                    <a:pt x="108" y="372"/>
                  </a:cubicBezTo>
                  <a:cubicBezTo>
                    <a:pt x="330" y="253"/>
                    <a:pt x="330" y="253"/>
                    <a:pt x="330" y="253"/>
                  </a:cubicBezTo>
                  <a:cubicBezTo>
                    <a:pt x="307" y="208"/>
                    <a:pt x="307" y="208"/>
                    <a:pt x="307" y="208"/>
                  </a:cubicBezTo>
                  <a:cubicBezTo>
                    <a:pt x="94" y="321"/>
                    <a:pt x="94" y="321"/>
                    <a:pt x="94" y="321"/>
                  </a:cubicBezTo>
                  <a:cubicBezTo>
                    <a:pt x="88" y="306"/>
                    <a:pt x="77" y="284"/>
                    <a:pt x="63" y="255"/>
                  </a:cubicBezTo>
                  <a:cubicBezTo>
                    <a:pt x="40" y="210"/>
                    <a:pt x="24" y="176"/>
                    <a:pt x="15" y="154"/>
                  </a:cubicBezTo>
                  <a:cubicBezTo>
                    <a:pt x="2" y="127"/>
                    <a:pt x="0" y="105"/>
                    <a:pt x="8" y="89"/>
                  </a:cubicBezTo>
                  <a:cubicBezTo>
                    <a:pt x="14" y="75"/>
                    <a:pt x="37" y="54"/>
                    <a:pt x="79" y="26"/>
                  </a:cubicBezTo>
                  <a:cubicBezTo>
                    <a:pt x="91" y="36"/>
                    <a:pt x="91" y="36"/>
                    <a:pt x="91" y="36"/>
                  </a:cubicBezTo>
                  <a:cubicBezTo>
                    <a:pt x="110" y="55"/>
                    <a:pt x="124" y="67"/>
                    <a:pt x="132" y="72"/>
                  </a:cubicBezTo>
                  <a:cubicBezTo>
                    <a:pt x="102" y="87"/>
                    <a:pt x="84" y="98"/>
                    <a:pt x="81" y="104"/>
                  </a:cubicBezTo>
                  <a:cubicBezTo>
                    <a:pt x="76" y="111"/>
                    <a:pt x="77" y="123"/>
                    <a:pt x="85" y="140"/>
                  </a:cubicBezTo>
                  <a:cubicBezTo>
                    <a:pt x="98" y="172"/>
                    <a:pt x="112" y="204"/>
                    <a:pt x="128" y="237"/>
                  </a:cubicBezTo>
                  <a:lnTo>
                    <a:pt x="336" y="126"/>
                  </a:lnTo>
                  <a:close/>
                  <a:moveTo>
                    <a:pt x="389" y="48"/>
                  </a:moveTo>
                  <a:cubicBezTo>
                    <a:pt x="141" y="181"/>
                    <a:pt x="141" y="181"/>
                    <a:pt x="141" y="181"/>
                  </a:cubicBezTo>
                  <a:cubicBezTo>
                    <a:pt x="115" y="133"/>
                    <a:pt x="115" y="133"/>
                    <a:pt x="115" y="133"/>
                  </a:cubicBezTo>
                  <a:cubicBezTo>
                    <a:pt x="363" y="0"/>
                    <a:pt x="363" y="0"/>
                    <a:pt x="363" y="0"/>
                  </a:cubicBezTo>
                  <a:lnTo>
                    <a:pt x="389" y="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62" name="Freeform 58"/>
            <p:cNvSpPr>
              <a:spLocks noEditPoints="1"/>
            </p:cNvSpPr>
            <p:nvPr/>
          </p:nvSpPr>
          <p:spPr bwMode="auto">
            <a:xfrm>
              <a:off x="6514289" y="4603075"/>
              <a:ext cx="258261" cy="260263"/>
            </a:xfrm>
            <a:custGeom>
              <a:avLst/>
              <a:gdLst>
                <a:gd name="T0" fmla="*/ 165 w 507"/>
                <a:gd name="T1" fmla="*/ 510 h 512"/>
                <a:gd name="T2" fmla="*/ 159 w 507"/>
                <a:gd name="T3" fmla="*/ 509 h 512"/>
                <a:gd name="T4" fmla="*/ 144 w 507"/>
                <a:gd name="T5" fmla="*/ 365 h 512"/>
                <a:gd name="T6" fmla="*/ 219 w 507"/>
                <a:gd name="T7" fmla="*/ 254 h 512"/>
                <a:gd name="T8" fmla="*/ 217 w 507"/>
                <a:gd name="T9" fmla="*/ 251 h 512"/>
                <a:gd name="T10" fmla="*/ 61 w 507"/>
                <a:gd name="T11" fmla="*/ 335 h 512"/>
                <a:gd name="T12" fmla="*/ 38 w 507"/>
                <a:gd name="T13" fmla="*/ 291 h 512"/>
                <a:gd name="T14" fmla="*/ 189 w 507"/>
                <a:gd name="T15" fmla="*/ 210 h 512"/>
                <a:gd name="T16" fmla="*/ 0 w 507"/>
                <a:gd name="T17" fmla="*/ 237 h 512"/>
                <a:gd name="T18" fmla="*/ 1 w 507"/>
                <a:gd name="T19" fmla="*/ 230 h 512"/>
                <a:gd name="T20" fmla="*/ 1 w 507"/>
                <a:gd name="T21" fmla="*/ 162 h 512"/>
                <a:gd name="T22" fmla="*/ 201 w 507"/>
                <a:gd name="T23" fmla="*/ 157 h 512"/>
                <a:gd name="T24" fmla="*/ 306 w 507"/>
                <a:gd name="T25" fmla="*/ 0 h 512"/>
                <a:gd name="T26" fmla="*/ 369 w 507"/>
                <a:gd name="T27" fmla="*/ 26 h 512"/>
                <a:gd name="T28" fmla="*/ 259 w 507"/>
                <a:gd name="T29" fmla="*/ 173 h 512"/>
                <a:gd name="T30" fmla="*/ 399 w 507"/>
                <a:gd name="T31" fmla="*/ 98 h 512"/>
                <a:gd name="T32" fmla="*/ 422 w 507"/>
                <a:gd name="T33" fmla="*/ 142 h 512"/>
                <a:gd name="T34" fmla="*/ 279 w 507"/>
                <a:gd name="T35" fmla="*/ 218 h 512"/>
                <a:gd name="T36" fmla="*/ 289 w 507"/>
                <a:gd name="T37" fmla="*/ 236 h 512"/>
                <a:gd name="T38" fmla="*/ 251 w 507"/>
                <a:gd name="T39" fmla="*/ 257 h 512"/>
                <a:gd name="T40" fmla="*/ 286 w 507"/>
                <a:gd name="T41" fmla="*/ 268 h 512"/>
                <a:gd name="T42" fmla="*/ 234 w 507"/>
                <a:gd name="T43" fmla="*/ 317 h 512"/>
                <a:gd name="T44" fmla="*/ 276 w 507"/>
                <a:gd name="T45" fmla="*/ 333 h 512"/>
                <a:gd name="T46" fmla="*/ 255 w 507"/>
                <a:gd name="T47" fmla="*/ 385 h 512"/>
                <a:gd name="T48" fmla="*/ 212 w 507"/>
                <a:gd name="T49" fmla="*/ 369 h 512"/>
                <a:gd name="T50" fmla="*/ 205 w 507"/>
                <a:gd name="T51" fmla="*/ 367 h 512"/>
                <a:gd name="T52" fmla="*/ 205 w 507"/>
                <a:gd name="T53" fmla="*/ 435 h 512"/>
                <a:gd name="T54" fmla="*/ 276 w 507"/>
                <a:gd name="T55" fmla="*/ 397 h 512"/>
                <a:gd name="T56" fmla="*/ 294 w 507"/>
                <a:gd name="T57" fmla="*/ 317 h 512"/>
                <a:gd name="T58" fmla="*/ 331 w 507"/>
                <a:gd name="T59" fmla="*/ 319 h 512"/>
                <a:gd name="T60" fmla="*/ 289 w 507"/>
                <a:gd name="T61" fmla="*/ 241 h 512"/>
                <a:gd name="T62" fmla="*/ 342 w 507"/>
                <a:gd name="T63" fmla="*/ 212 h 512"/>
                <a:gd name="T64" fmla="*/ 367 w 507"/>
                <a:gd name="T65" fmla="*/ 259 h 512"/>
                <a:gd name="T66" fmla="*/ 400 w 507"/>
                <a:gd name="T67" fmla="*/ 183 h 512"/>
                <a:gd name="T68" fmla="*/ 405 w 507"/>
                <a:gd name="T69" fmla="*/ 178 h 512"/>
                <a:gd name="T70" fmla="*/ 464 w 507"/>
                <a:gd name="T71" fmla="*/ 211 h 512"/>
                <a:gd name="T72" fmla="*/ 393 w 507"/>
                <a:gd name="T73" fmla="*/ 311 h 512"/>
                <a:gd name="T74" fmla="*/ 449 w 507"/>
                <a:gd name="T75" fmla="*/ 416 h 512"/>
                <a:gd name="T76" fmla="*/ 401 w 507"/>
                <a:gd name="T77" fmla="*/ 442 h 512"/>
                <a:gd name="T78" fmla="*/ 391 w 507"/>
                <a:gd name="T79" fmla="*/ 443 h 512"/>
                <a:gd name="T80" fmla="*/ 387 w 507"/>
                <a:gd name="T81" fmla="*/ 436 h 512"/>
                <a:gd name="T82" fmla="*/ 378 w 507"/>
                <a:gd name="T83" fmla="*/ 407 h 512"/>
                <a:gd name="T84" fmla="*/ 341 w 507"/>
                <a:gd name="T85" fmla="*/ 339 h 512"/>
                <a:gd name="T86" fmla="*/ 333 w 507"/>
                <a:gd name="T87" fmla="*/ 474 h 512"/>
                <a:gd name="T88" fmla="*/ 333 w 507"/>
                <a:gd name="T89" fmla="*/ 478 h 512"/>
                <a:gd name="T90" fmla="*/ 332 w 507"/>
                <a:gd name="T91" fmla="*/ 489 h 512"/>
                <a:gd name="T92" fmla="*/ 267 w 507"/>
                <a:gd name="T93" fmla="*/ 505 h 512"/>
                <a:gd name="T94" fmla="*/ 262 w 507"/>
                <a:gd name="T95" fmla="*/ 499 h 512"/>
                <a:gd name="T96" fmla="*/ 269 w 507"/>
                <a:gd name="T97" fmla="*/ 467 h 512"/>
                <a:gd name="T98" fmla="*/ 272 w 507"/>
                <a:gd name="T99" fmla="*/ 453 h 512"/>
                <a:gd name="T100" fmla="*/ 165 w 507"/>
                <a:gd name="T101" fmla="*/ 510 h 512"/>
                <a:gd name="T102" fmla="*/ 464 w 507"/>
                <a:gd name="T103" fmla="*/ 372 h 512"/>
                <a:gd name="T104" fmla="*/ 413 w 507"/>
                <a:gd name="T105" fmla="*/ 320 h 512"/>
                <a:gd name="T106" fmla="*/ 450 w 507"/>
                <a:gd name="T107" fmla="*/ 278 h 512"/>
                <a:gd name="T108" fmla="*/ 495 w 507"/>
                <a:gd name="T109" fmla="*/ 318 h 512"/>
                <a:gd name="T110" fmla="*/ 507 w 507"/>
                <a:gd name="T111" fmla="*/ 328 h 512"/>
                <a:gd name="T112" fmla="*/ 464 w 507"/>
                <a:gd name="T113" fmla="*/ 37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7" h="512">
                  <a:moveTo>
                    <a:pt x="165" y="510"/>
                  </a:moveTo>
                  <a:cubicBezTo>
                    <a:pt x="162" y="512"/>
                    <a:pt x="160" y="511"/>
                    <a:pt x="159" y="509"/>
                  </a:cubicBezTo>
                  <a:cubicBezTo>
                    <a:pt x="135" y="452"/>
                    <a:pt x="130" y="404"/>
                    <a:pt x="144" y="365"/>
                  </a:cubicBezTo>
                  <a:cubicBezTo>
                    <a:pt x="154" y="330"/>
                    <a:pt x="179" y="293"/>
                    <a:pt x="219" y="254"/>
                  </a:cubicBezTo>
                  <a:cubicBezTo>
                    <a:pt x="217" y="251"/>
                    <a:pt x="217" y="251"/>
                    <a:pt x="217" y="251"/>
                  </a:cubicBezTo>
                  <a:cubicBezTo>
                    <a:pt x="61" y="335"/>
                    <a:pt x="61" y="335"/>
                    <a:pt x="61" y="335"/>
                  </a:cubicBezTo>
                  <a:cubicBezTo>
                    <a:pt x="38" y="291"/>
                    <a:pt x="38" y="291"/>
                    <a:pt x="38" y="291"/>
                  </a:cubicBezTo>
                  <a:cubicBezTo>
                    <a:pt x="189" y="210"/>
                    <a:pt x="189" y="210"/>
                    <a:pt x="189" y="210"/>
                  </a:cubicBezTo>
                  <a:cubicBezTo>
                    <a:pt x="139" y="186"/>
                    <a:pt x="76" y="195"/>
                    <a:pt x="0" y="237"/>
                  </a:cubicBezTo>
                  <a:cubicBezTo>
                    <a:pt x="1" y="230"/>
                    <a:pt x="1" y="230"/>
                    <a:pt x="1" y="230"/>
                  </a:cubicBezTo>
                  <a:cubicBezTo>
                    <a:pt x="4" y="206"/>
                    <a:pt x="3" y="183"/>
                    <a:pt x="1" y="162"/>
                  </a:cubicBezTo>
                  <a:cubicBezTo>
                    <a:pt x="79" y="135"/>
                    <a:pt x="146" y="134"/>
                    <a:pt x="201" y="157"/>
                  </a:cubicBezTo>
                  <a:cubicBezTo>
                    <a:pt x="203" y="103"/>
                    <a:pt x="238" y="51"/>
                    <a:pt x="306" y="0"/>
                  </a:cubicBezTo>
                  <a:cubicBezTo>
                    <a:pt x="322" y="15"/>
                    <a:pt x="343" y="23"/>
                    <a:pt x="369" y="26"/>
                  </a:cubicBezTo>
                  <a:cubicBezTo>
                    <a:pt x="293" y="77"/>
                    <a:pt x="257" y="126"/>
                    <a:pt x="259" y="173"/>
                  </a:cubicBezTo>
                  <a:cubicBezTo>
                    <a:pt x="399" y="98"/>
                    <a:pt x="399" y="98"/>
                    <a:pt x="399" y="98"/>
                  </a:cubicBezTo>
                  <a:cubicBezTo>
                    <a:pt x="422" y="142"/>
                    <a:pt x="422" y="142"/>
                    <a:pt x="422" y="142"/>
                  </a:cubicBezTo>
                  <a:cubicBezTo>
                    <a:pt x="279" y="218"/>
                    <a:pt x="279" y="218"/>
                    <a:pt x="279" y="218"/>
                  </a:cubicBezTo>
                  <a:cubicBezTo>
                    <a:pt x="289" y="236"/>
                    <a:pt x="289" y="236"/>
                    <a:pt x="289" y="236"/>
                  </a:cubicBezTo>
                  <a:cubicBezTo>
                    <a:pt x="251" y="257"/>
                    <a:pt x="251" y="257"/>
                    <a:pt x="251" y="257"/>
                  </a:cubicBezTo>
                  <a:cubicBezTo>
                    <a:pt x="261" y="263"/>
                    <a:pt x="273" y="266"/>
                    <a:pt x="286" y="268"/>
                  </a:cubicBezTo>
                  <a:cubicBezTo>
                    <a:pt x="267" y="282"/>
                    <a:pt x="249" y="299"/>
                    <a:pt x="234" y="317"/>
                  </a:cubicBezTo>
                  <a:cubicBezTo>
                    <a:pt x="237" y="323"/>
                    <a:pt x="251" y="328"/>
                    <a:pt x="276" y="333"/>
                  </a:cubicBezTo>
                  <a:cubicBezTo>
                    <a:pt x="255" y="385"/>
                    <a:pt x="255" y="385"/>
                    <a:pt x="255" y="385"/>
                  </a:cubicBezTo>
                  <a:cubicBezTo>
                    <a:pt x="246" y="382"/>
                    <a:pt x="232" y="377"/>
                    <a:pt x="212" y="369"/>
                  </a:cubicBezTo>
                  <a:cubicBezTo>
                    <a:pt x="225" y="375"/>
                    <a:pt x="223" y="374"/>
                    <a:pt x="205" y="367"/>
                  </a:cubicBezTo>
                  <a:cubicBezTo>
                    <a:pt x="197" y="390"/>
                    <a:pt x="197" y="413"/>
                    <a:pt x="205" y="435"/>
                  </a:cubicBezTo>
                  <a:cubicBezTo>
                    <a:pt x="276" y="397"/>
                    <a:pt x="276" y="397"/>
                    <a:pt x="276" y="397"/>
                  </a:cubicBezTo>
                  <a:cubicBezTo>
                    <a:pt x="279" y="370"/>
                    <a:pt x="285" y="343"/>
                    <a:pt x="294" y="317"/>
                  </a:cubicBezTo>
                  <a:cubicBezTo>
                    <a:pt x="308" y="318"/>
                    <a:pt x="321" y="318"/>
                    <a:pt x="331" y="319"/>
                  </a:cubicBezTo>
                  <a:cubicBezTo>
                    <a:pt x="289" y="241"/>
                    <a:pt x="289" y="241"/>
                    <a:pt x="289" y="241"/>
                  </a:cubicBezTo>
                  <a:cubicBezTo>
                    <a:pt x="342" y="212"/>
                    <a:pt x="342" y="212"/>
                    <a:pt x="342" y="212"/>
                  </a:cubicBezTo>
                  <a:cubicBezTo>
                    <a:pt x="367" y="259"/>
                    <a:pt x="367" y="259"/>
                    <a:pt x="367" y="259"/>
                  </a:cubicBezTo>
                  <a:cubicBezTo>
                    <a:pt x="384" y="220"/>
                    <a:pt x="394" y="195"/>
                    <a:pt x="400" y="183"/>
                  </a:cubicBezTo>
                  <a:cubicBezTo>
                    <a:pt x="400" y="179"/>
                    <a:pt x="402" y="177"/>
                    <a:pt x="405" y="178"/>
                  </a:cubicBezTo>
                  <a:cubicBezTo>
                    <a:pt x="417" y="185"/>
                    <a:pt x="437" y="196"/>
                    <a:pt x="464" y="211"/>
                  </a:cubicBezTo>
                  <a:cubicBezTo>
                    <a:pt x="434" y="240"/>
                    <a:pt x="410" y="273"/>
                    <a:pt x="393" y="311"/>
                  </a:cubicBezTo>
                  <a:cubicBezTo>
                    <a:pt x="449" y="416"/>
                    <a:pt x="449" y="416"/>
                    <a:pt x="449" y="416"/>
                  </a:cubicBezTo>
                  <a:cubicBezTo>
                    <a:pt x="420" y="431"/>
                    <a:pt x="404" y="440"/>
                    <a:pt x="401" y="442"/>
                  </a:cubicBezTo>
                  <a:cubicBezTo>
                    <a:pt x="395" y="445"/>
                    <a:pt x="392" y="445"/>
                    <a:pt x="391" y="443"/>
                  </a:cubicBezTo>
                  <a:cubicBezTo>
                    <a:pt x="389" y="442"/>
                    <a:pt x="388" y="440"/>
                    <a:pt x="387" y="436"/>
                  </a:cubicBezTo>
                  <a:cubicBezTo>
                    <a:pt x="386" y="426"/>
                    <a:pt x="383" y="416"/>
                    <a:pt x="378" y="407"/>
                  </a:cubicBezTo>
                  <a:cubicBezTo>
                    <a:pt x="341" y="339"/>
                    <a:pt x="341" y="339"/>
                    <a:pt x="341" y="339"/>
                  </a:cubicBezTo>
                  <a:cubicBezTo>
                    <a:pt x="328" y="378"/>
                    <a:pt x="326" y="423"/>
                    <a:pt x="333" y="474"/>
                  </a:cubicBezTo>
                  <a:cubicBezTo>
                    <a:pt x="333" y="475"/>
                    <a:pt x="333" y="477"/>
                    <a:pt x="333" y="478"/>
                  </a:cubicBezTo>
                  <a:cubicBezTo>
                    <a:pt x="334" y="484"/>
                    <a:pt x="334" y="488"/>
                    <a:pt x="332" y="489"/>
                  </a:cubicBezTo>
                  <a:cubicBezTo>
                    <a:pt x="316" y="495"/>
                    <a:pt x="295" y="500"/>
                    <a:pt x="267" y="505"/>
                  </a:cubicBezTo>
                  <a:cubicBezTo>
                    <a:pt x="264" y="503"/>
                    <a:pt x="262" y="502"/>
                    <a:pt x="262" y="499"/>
                  </a:cubicBezTo>
                  <a:cubicBezTo>
                    <a:pt x="264" y="492"/>
                    <a:pt x="267" y="481"/>
                    <a:pt x="269" y="467"/>
                  </a:cubicBezTo>
                  <a:cubicBezTo>
                    <a:pt x="270" y="461"/>
                    <a:pt x="271" y="456"/>
                    <a:pt x="272" y="453"/>
                  </a:cubicBezTo>
                  <a:lnTo>
                    <a:pt x="165" y="510"/>
                  </a:lnTo>
                  <a:close/>
                  <a:moveTo>
                    <a:pt x="464" y="372"/>
                  </a:moveTo>
                  <a:cubicBezTo>
                    <a:pt x="413" y="320"/>
                    <a:pt x="413" y="320"/>
                    <a:pt x="413" y="320"/>
                  </a:cubicBezTo>
                  <a:cubicBezTo>
                    <a:pt x="450" y="278"/>
                    <a:pt x="450" y="278"/>
                    <a:pt x="450" y="278"/>
                  </a:cubicBezTo>
                  <a:cubicBezTo>
                    <a:pt x="464" y="293"/>
                    <a:pt x="479" y="306"/>
                    <a:pt x="495" y="318"/>
                  </a:cubicBezTo>
                  <a:cubicBezTo>
                    <a:pt x="502" y="323"/>
                    <a:pt x="506" y="326"/>
                    <a:pt x="507" y="328"/>
                  </a:cubicBezTo>
                  <a:lnTo>
                    <a:pt x="464" y="3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63" name="Freeform 59"/>
            <p:cNvSpPr>
              <a:spLocks noEditPoints="1"/>
            </p:cNvSpPr>
            <p:nvPr/>
          </p:nvSpPr>
          <p:spPr bwMode="auto">
            <a:xfrm>
              <a:off x="7633422" y="5263743"/>
              <a:ext cx="270274" cy="256259"/>
            </a:xfrm>
            <a:custGeom>
              <a:avLst/>
              <a:gdLst>
                <a:gd name="T0" fmla="*/ 505 w 529"/>
                <a:gd name="T1" fmla="*/ 312 h 502"/>
                <a:gd name="T2" fmla="*/ 461 w 529"/>
                <a:gd name="T3" fmla="*/ 353 h 502"/>
                <a:gd name="T4" fmla="*/ 427 w 529"/>
                <a:gd name="T5" fmla="*/ 315 h 502"/>
                <a:gd name="T6" fmla="*/ 364 w 529"/>
                <a:gd name="T7" fmla="*/ 310 h 502"/>
                <a:gd name="T8" fmla="*/ 273 w 529"/>
                <a:gd name="T9" fmla="*/ 341 h 502"/>
                <a:gd name="T10" fmla="*/ 353 w 529"/>
                <a:gd name="T11" fmla="*/ 321 h 502"/>
                <a:gd name="T12" fmla="*/ 337 w 529"/>
                <a:gd name="T13" fmla="*/ 405 h 502"/>
                <a:gd name="T14" fmla="*/ 339 w 529"/>
                <a:gd name="T15" fmla="*/ 474 h 502"/>
                <a:gd name="T16" fmla="*/ 314 w 529"/>
                <a:gd name="T17" fmla="*/ 475 h 502"/>
                <a:gd name="T18" fmla="*/ 291 w 529"/>
                <a:gd name="T19" fmla="*/ 450 h 502"/>
                <a:gd name="T20" fmla="*/ 203 w 529"/>
                <a:gd name="T21" fmla="*/ 467 h 502"/>
                <a:gd name="T22" fmla="*/ 228 w 529"/>
                <a:gd name="T23" fmla="*/ 385 h 502"/>
                <a:gd name="T24" fmla="*/ 118 w 529"/>
                <a:gd name="T25" fmla="*/ 421 h 502"/>
                <a:gd name="T26" fmla="*/ 133 w 529"/>
                <a:gd name="T27" fmla="*/ 354 h 502"/>
                <a:gd name="T28" fmla="*/ 62 w 529"/>
                <a:gd name="T29" fmla="*/ 352 h 502"/>
                <a:gd name="T30" fmla="*/ 14 w 529"/>
                <a:gd name="T31" fmla="*/ 232 h 502"/>
                <a:gd name="T32" fmla="*/ 57 w 529"/>
                <a:gd name="T33" fmla="*/ 138 h 502"/>
                <a:gd name="T34" fmla="*/ 80 w 529"/>
                <a:gd name="T35" fmla="*/ 197 h 502"/>
                <a:gd name="T36" fmla="*/ 142 w 529"/>
                <a:gd name="T37" fmla="*/ 274 h 502"/>
                <a:gd name="T38" fmla="*/ 141 w 529"/>
                <a:gd name="T39" fmla="*/ 214 h 502"/>
                <a:gd name="T40" fmla="*/ 141 w 529"/>
                <a:gd name="T41" fmla="*/ 146 h 502"/>
                <a:gd name="T42" fmla="*/ 200 w 529"/>
                <a:gd name="T43" fmla="*/ 218 h 502"/>
                <a:gd name="T44" fmla="*/ 255 w 529"/>
                <a:gd name="T45" fmla="*/ 198 h 502"/>
                <a:gd name="T46" fmla="*/ 159 w 529"/>
                <a:gd name="T47" fmla="*/ 41 h 502"/>
                <a:gd name="T48" fmla="*/ 302 w 529"/>
                <a:gd name="T49" fmla="*/ 103 h 502"/>
                <a:gd name="T50" fmla="*/ 321 w 529"/>
                <a:gd name="T51" fmla="*/ 39 h 502"/>
                <a:gd name="T52" fmla="*/ 336 w 529"/>
                <a:gd name="T53" fmla="*/ 38 h 502"/>
                <a:gd name="T54" fmla="*/ 383 w 529"/>
                <a:gd name="T55" fmla="*/ 71 h 502"/>
                <a:gd name="T56" fmla="*/ 400 w 529"/>
                <a:gd name="T57" fmla="*/ 204 h 502"/>
                <a:gd name="T58" fmla="*/ 385 w 529"/>
                <a:gd name="T59" fmla="*/ 129 h 502"/>
                <a:gd name="T60" fmla="*/ 529 w 529"/>
                <a:gd name="T61" fmla="*/ 237 h 502"/>
                <a:gd name="T62" fmla="*/ 482 w 529"/>
                <a:gd name="T63" fmla="*/ 270 h 502"/>
                <a:gd name="T64" fmla="*/ 437 w 529"/>
                <a:gd name="T65" fmla="*/ 242 h 502"/>
                <a:gd name="T66" fmla="*/ 177 w 529"/>
                <a:gd name="T67" fmla="*/ 311 h 502"/>
                <a:gd name="T68" fmla="*/ 305 w 529"/>
                <a:gd name="T69" fmla="*/ 239 h 502"/>
                <a:gd name="T70" fmla="*/ 358 w 529"/>
                <a:gd name="T71" fmla="*/ 245 h 502"/>
                <a:gd name="T72" fmla="*/ 295 w 529"/>
                <a:gd name="T73" fmla="*/ 23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9" h="502">
                  <a:moveTo>
                    <a:pt x="437" y="242"/>
                  </a:moveTo>
                  <a:cubicBezTo>
                    <a:pt x="505" y="312"/>
                    <a:pt x="505" y="312"/>
                    <a:pt x="505" y="312"/>
                  </a:cubicBezTo>
                  <a:cubicBezTo>
                    <a:pt x="486" y="332"/>
                    <a:pt x="474" y="343"/>
                    <a:pt x="472" y="345"/>
                  </a:cubicBezTo>
                  <a:cubicBezTo>
                    <a:pt x="467" y="350"/>
                    <a:pt x="464" y="352"/>
                    <a:pt x="461" y="353"/>
                  </a:cubicBezTo>
                  <a:cubicBezTo>
                    <a:pt x="458" y="354"/>
                    <a:pt x="455" y="351"/>
                    <a:pt x="450" y="345"/>
                  </a:cubicBezTo>
                  <a:cubicBezTo>
                    <a:pt x="443" y="334"/>
                    <a:pt x="436" y="324"/>
                    <a:pt x="427" y="315"/>
                  </a:cubicBezTo>
                  <a:cubicBezTo>
                    <a:pt x="394" y="282"/>
                    <a:pt x="394" y="282"/>
                    <a:pt x="394" y="282"/>
                  </a:cubicBezTo>
                  <a:cubicBezTo>
                    <a:pt x="364" y="310"/>
                    <a:pt x="364" y="310"/>
                    <a:pt x="364" y="310"/>
                  </a:cubicBezTo>
                  <a:cubicBezTo>
                    <a:pt x="335" y="281"/>
                    <a:pt x="335" y="281"/>
                    <a:pt x="335" y="281"/>
                  </a:cubicBezTo>
                  <a:cubicBezTo>
                    <a:pt x="273" y="341"/>
                    <a:pt x="273" y="341"/>
                    <a:pt x="273" y="341"/>
                  </a:cubicBezTo>
                  <a:cubicBezTo>
                    <a:pt x="302" y="371"/>
                    <a:pt x="302" y="371"/>
                    <a:pt x="302" y="371"/>
                  </a:cubicBezTo>
                  <a:cubicBezTo>
                    <a:pt x="353" y="321"/>
                    <a:pt x="353" y="321"/>
                    <a:pt x="353" y="321"/>
                  </a:cubicBezTo>
                  <a:cubicBezTo>
                    <a:pt x="387" y="356"/>
                    <a:pt x="387" y="356"/>
                    <a:pt x="387" y="356"/>
                  </a:cubicBezTo>
                  <a:cubicBezTo>
                    <a:pt x="337" y="405"/>
                    <a:pt x="337" y="405"/>
                    <a:pt x="337" y="405"/>
                  </a:cubicBezTo>
                  <a:cubicBezTo>
                    <a:pt x="373" y="441"/>
                    <a:pt x="373" y="441"/>
                    <a:pt x="373" y="441"/>
                  </a:cubicBezTo>
                  <a:cubicBezTo>
                    <a:pt x="355" y="459"/>
                    <a:pt x="344" y="470"/>
                    <a:pt x="339" y="474"/>
                  </a:cubicBezTo>
                  <a:cubicBezTo>
                    <a:pt x="334" y="480"/>
                    <a:pt x="330" y="483"/>
                    <a:pt x="327" y="484"/>
                  </a:cubicBezTo>
                  <a:cubicBezTo>
                    <a:pt x="323" y="485"/>
                    <a:pt x="319" y="482"/>
                    <a:pt x="314" y="475"/>
                  </a:cubicBezTo>
                  <a:cubicBezTo>
                    <a:pt x="309" y="468"/>
                    <a:pt x="303" y="462"/>
                    <a:pt x="298" y="456"/>
                  </a:cubicBezTo>
                  <a:cubicBezTo>
                    <a:pt x="291" y="450"/>
                    <a:pt x="291" y="450"/>
                    <a:pt x="291" y="450"/>
                  </a:cubicBezTo>
                  <a:cubicBezTo>
                    <a:pt x="237" y="502"/>
                    <a:pt x="237" y="502"/>
                    <a:pt x="237" y="502"/>
                  </a:cubicBezTo>
                  <a:cubicBezTo>
                    <a:pt x="203" y="467"/>
                    <a:pt x="203" y="467"/>
                    <a:pt x="203" y="467"/>
                  </a:cubicBezTo>
                  <a:cubicBezTo>
                    <a:pt x="257" y="414"/>
                    <a:pt x="257" y="414"/>
                    <a:pt x="257" y="414"/>
                  </a:cubicBezTo>
                  <a:cubicBezTo>
                    <a:pt x="228" y="385"/>
                    <a:pt x="228" y="385"/>
                    <a:pt x="228" y="385"/>
                  </a:cubicBezTo>
                  <a:cubicBezTo>
                    <a:pt x="154" y="457"/>
                    <a:pt x="154" y="457"/>
                    <a:pt x="154" y="457"/>
                  </a:cubicBezTo>
                  <a:cubicBezTo>
                    <a:pt x="118" y="421"/>
                    <a:pt x="118" y="421"/>
                    <a:pt x="118" y="421"/>
                  </a:cubicBezTo>
                  <a:cubicBezTo>
                    <a:pt x="159" y="381"/>
                    <a:pt x="159" y="381"/>
                    <a:pt x="159" y="381"/>
                  </a:cubicBezTo>
                  <a:cubicBezTo>
                    <a:pt x="133" y="354"/>
                    <a:pt x="133" y="354"/>
                    <a:pt x="133" y="354"/>
                  </a:cubicBezTo>
                  <a:cubicBezTo>
                    <a:pt x="98" y="388"/>
                    <a:pt x="98" y="388"/>
                    <a:pt x="98" y="388"/>
                  </a:cubicBezTo>
                  <a:cubicBezTo>
                    <a:pt x="62" y="352"/>
                    <a:pt x="62" y="352"/>
                    <a:pt x="62" y="352"/>
                  </a:cubicBezTo>
                  <a:cubicBezTo>
                    <a:pt x="97" y="318"/>
                    <a:pt x="97" y="318"/>
                    <a:pt x="97" y="318"/>
                  </a:cubicBezTo>
                  <a:cubicBezTo>
                    <a:pt x="14" y="232"/>
                    <a:pt x="14" y="232"/>
                    <a:pt x="14" y="232"/>
                  </a:cubicBezTo>
                  <a:cubicBezTo>
                    <a:pt x="3" y="221"/>
                    <a:pt x="0" y="208"/>
                    <a:pt x="7" y="195"/>
                  </a:cubicBezTo>
                  <a:cubicBezTo>
                    <a:pt x="12" y="183"/>
                    <a:pt x="29" y="164"/>
                    <a:pt x="57" y="138"/>
                  </a:cubicBezTo>
                  <a:cubicBezTo>
                    <a:pt x="80" y="153"/>
                    <a:pt x="98" y="162"/>
                    <a:pt x="110" y="166"/>
                  </a:cubicBezTo>
                  <a:cubicBezTo>
                    <a:pt x="91" y="182"/>
                    <a:pt x="81" y="193"/>
                    <a:pt x="80" y="197"/>
                  </a:cubicBezTo>
                  <a:cubicBezTo>
                    <a:pt x="76" y="203"/>
                    <a:pt x="78" y="208"/>
                    <a:pt x="84" y="215"/>
                  </a:cubicBezTo>
                  <a:cubicBezTo>
                    <a:pt x="142" y="274"/>
                    <a:pt x="142" y="274"/>
                    <a:pt x="142" y="274"/>
                  </a:cubicBezTo>
                  <a:cubicBezTo>
                    <a:pt x="186" y="231"/>
                    <a:pt x="186" y="231"/>
                    <a:pt x="186" y="231"/>
                  </a:cubicBezTo>
                  <a:cubicBezTo>
                    <a:pt x="178" y="227"/>
                    <a:pt x="162" y="222"/>
                    <a:pt x="141" y="214"/>
                  </a:cubicBezTo>
                  <a:cubicBezTo>
                    <a:pt x="129" y="210"/>
                    <a:pt x="122" y="208"/>
                    <a:pt x="121" y="207"/>
                  </a:cubicBezTo>
                  <a:cubicBezTo>
                    <a:pt x="141" y="146"/>
                    <a:pt x="141" y="146"/>
                    <a:pt x="141" y="146"/>
                  </a:cubicBezTo>
                  <a:cubicBezTo>
                    <a:pt x="170" y="156"/>
                    <a:pt x="193" y="164"/>
                    <a:pt x="211" y="170"/>
                  </a:cubicBezTo>
                  <a:cubicBezTo>
                    <a:pt x="200" y="218"/>
                    <a:pt x="200" y="218"/>
                    <a:pt x="200" y="218"/>
                  </a:cubicBezTo>
                  <a:cubicBezTo>
                    <a:pt x="238" y="181"/>
                    <a:pt x="238" y="181"/>
                    <a:pt x="238" y="181"/>
                  </a:cubicBezTo>
                  <a:cubicBezTo>
                    <a:pt x="255" y="198"/>
                    <a:pt x="255" y="198"/>
                    <a:pt x="255" y="198"/>
                  </a:cubicBezTo>
                  <a:cubicBezTo>
                    <a:pt x="273" y="157"/>
                    <a:pt x="273" y="157"/>
                    <a:pt x="273" y="157"/>
                  </a:cubicBezTo>
                  <a:cubicBezTo>
                    <a:pt x="159" y="41"/>
                    <a:pt x="159" y="41"/>
                    <a:pt x="159" y="41"/>
                  </a:cubicBezTo>
                  <a:cubicBezTo>
                    <a:pt x="201" y="0"/>
                    <a:pt x="201" y="0"/>
                    <a:pt x="201" y="0"/>
                  </a:cubicBezTo>
                  <a:cubicBezTo>
                    <a:pt x="302" y="103"/>
                    <a:pt x="302" y="103"/>
                    <a:pt x="302" y="103"/>
                  </a:cubicBezTo>
                  <a:cubicBezTo>
                    <a:pt x="303" y="96"/>
                    <a:pt x="307" y="86"/>
                    <a:pt x="311" y="72"/>
                  </a:cubicBezTo>
                  <a:cubicBezTo>
                    <a:pt x="316" y="57"/>
                    <a:pt x="319" y="46"/>
                    <a:pt x="321" y="39"/>
                  </a:cubicBezTo>
                  <a:cubicBezTo>
                    <a:pt x="322" y="36"/>
                    <a:pt x="324" y="35"/>
                    <a:pt x="328" y="35"/>
                  </a:cubicBezTo>
                  <a:cubicBezTo>
                    <a:pt x="337" y="39"/>
                    <a:pt x="339" y="40"/>
                    <a:pt x="336" y="38"/>
                  </a:cubicBezTo>
                  <a:cubicBezTo>
                    <a:pt x="361" y="49"/>
                    <a:pt x="378" y="57"/>
                    <a:pt x="389" y="63"/>
                  </a:cubicBezTo>
                  <a:cubicBezTo>
                    <a:pt x="383" y="71"/>
                    <a:pt x="383" y="71"/>
                    <a:pt x="383" y="71"/>
                  </a:cubicBezTo>
                  <a:cubicBezTo>
                    <a:pt x="366" y="94"/>
                    <a:pt x="352" y="119"/>
                    <a:pt x="341" y="143"/>
                  </a:cubicBezTo>
                  <a:cubicBezTo>
                    <a:pt x="400" y="204"/>
                    <a:pt x="400" y="204"/>
                    <a:pt x="400" y="204"/>
                  </a:cubicBezTo>
                  <a:cubicBezTo>
                    <a:pt x="420" y="185"/>
                    <a:pt x="420" y="185"/>
                    <a:pt x="420" y="185"/>
                  </a:cubicBezTo>
                  <a:cubicBezTo>
                    <a:pt x="407" y="166"/>
                    <a:pt x="396" y="147"/>
                    <a:pt x="385" y="129"/>
                  </a:cubicBezTo>
                  <a:cubicBezTo>
                    <a:pt x="407" y="121"/>
                    <a:pt x="422" y="113"/>
                    <a:pt x="432" y="107"/>
                  </a:cubicBezTo>
                  <a:cubicBezTo>
                    <a:pt x="456" y="152"/>
                    <a:pt x="489" y="195"/>
                    <a:pt x="529" y="237"/>
                  </a:cubicBezTo>
                  <a:cubicBezTo>
                    <a:pt x="520" y="243"/>
                    <a:pt x="520" y="243"/>
                    <a:pt x="520" y="243"/>
                  </a:cubicBezTo>
                  <a:cubicBezTo>
                    <a:pt x="504" y="254"/>
                    <a:pt x="491" y="262"/>
                    <a:pt x="482" y="270"/>
                  </a:cubicBezTo>
                  <a:cubicBezTo>
                    <a:pt x="472" y="257"/>
                    <a:pt x="462" y="243"/>
                    <a:pt x="452" y="228"/>
                  </a:cubicBezTo>
                  <a:lnTo>
                    <a:pt x="437" y="242"/>
                  </a:lnTo>
                  <a:close/>
                  <a:moveTo>
                    <a:pt x="275" y="216"/>
                  </a:moveTo>
                  <a:cubicBezTo>
                    <a:pt x="177" y="311"/>
                    <a:pt x="177" y="311"/>
                    <a:pt x="177" y="311"/>
                  </a:cubicBezTo>
                  <a:cubicBezTo>
                    <a:pt x="204" y="338"/>
                    <a:pt x="204" y="338"/>
                    <a:pt x="204" y="338"/>
                  </a:cubicBezTo>
                  <a:cubicBezTo>
                    <a:pt x="305" y="239"/>
                    <a:pt x="305" y="239"/>
                    <a:pt x="305" y="239"/>
                  </a:cubicBezTo>
                  <a:cubicBezTo>
                    <a:pt x="334" y="269"/>
                    <a:pt x="334" y="269"/>
                    <a:pt x="334" y="269"/>
                  </a:cubicBezTo>
                  <a:cubicBezTo>
                    <a:pt x="358" y="245"/>
                    <a:pt x="358" y="245"/>
                    <a:pt x="358" y="245"/>
                  </a:cubicBezTo>
                  <a:cubicBezTo>
                    <a:pt x="311" y="196"/>
                    <a:pt x="311" y="196"/>
                    <a:pt x="311" y="196"/>
                  </a:cubicBezTo>
                  <a:cubicBezTo>
                    <a:pt x="295" y="231"/>
                    <a:pt x="295" y="231"/>
                    <a:pt x="295" y="231"/>
                  </a:cubicBezTo>
                  <a:lnTo>
                    <a:pt x="275" y="2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64" name="Freeform 60"/>
            <p:cNvSpPr>
              <a:spLocks noEditPoints="1"/>
            </p:cNvSpPr>
            <p:nvPr/>
          </p:nvSpPr>
          <p:spPr bwMode="auto">
            <a:xfrm>
              <a:off x="7419205" y="5033510"/>
              <a:ext cx="278282" cy="292295"/>
            </a:xfrm>
            <a:custGeom>
              <a:avLst/>
              <a:gdLst>
                <a:gd name="T0" fmla="*/ 329 w 548"/>
                <a:gd name="T1" fmla="*/ 530 h 574"/>
                <a:gd name="T2" fmla="*/ 291 w 548"/>
                <a:gd name="T3" fmla="*/ 565 h 574"/>
                <a:gd name="T4" fmla="*/ 274 w 548"/>
                <a:gd name="T5" fmla="*/ 574 h 574"/>
                <a:gd name="T6" fmla="*/ 268 w 548"/>
                <a:gd name="T7" fmla="*/ 568 h 574"/>
                <a:gd name="T8" fmla="*/ 242 w 548"/>
                <a:gd name="T9" fmla="*/ 530 h 574"/>
                <a:gd name="T10" fmla="*/ 26 w 548"/>
                <a:gd name="T11" fmla="*/ 309 h 574"/>
                <a:gd name="T12" fmla="*/ 4 w 548"/>
                <a:gd name="T13" fmla="*/ 262 h 574"/>
                <a:gd name="T14" fmla="*/ 56 w 548"/>
                <a:gd name="T15" fmla="*/ 201 h 574"/>
                <a:gd name="T16" fmla="*/ 110 w 548"/>
                <a:gd name="T17" fmla="*/ 230 h 574"/>
                <a:gd name="T18" fmla="*/ 83 w 548"/>
                <a:gd name="T19" fmla="*/ 262 h 574"/>
                <a:gd name="T20" fmla="*/ 91 w 548"/>
                <a:gd name="T21" fmla="*/ 286 h 574"/>
                <a:gd name="T22" fmla="*/ 329 w 548"/>
                <a:gd name="T23" fmla="*/ 530 h 574"/>
                <a:gd name="T24" fmla="*/ 355 w 548"/>
                <a:gd name="T25" fmla="*/ 433 h 574"/>
                <a:gd name="T26" fmla="*/ 306 w 548"/>
                <a:gd name="T27" fmla="*/ 474 h 574"/>
                <a:gd name="T28" fmla="*/ 299 w 548"/>
                <a:gd name="T29" fmla="*/ 467 h 574"/>
                <a:gd name="T30" fmla="*/ 277 w 548"/>
                <a:gd name="T31" fmla="*/ 436 h 574"/>
                <a:gd name="T32" fmla="*/ 123 w 548"/>
                <a:gd name="T33" fmla="*/ 278 h 574"/>
                <a:gd name="T34" fmla="*/ 165 w 548"/>
                <a:gd name="T35" fmla="*/ 237 h 574"/>
                <a:gd name="T36" fmla="*/ 355 w 548"/>
                <a:gd name="T37" fmla="*/ 433 h 574"/>
                <a:gd name="T38" fmla="*/ 435 w 548"/>
                <a:gd name="T39" fmla="*/ 185 h 574"/>
                <a:gd name="T40" fmla="*/ 548 w 548"/>
                <a:gd name="T41" fmla="*/ 301 h 574"/>
                <a:gd name="T42" fmla="*/ 405 w 548"/>
                <a:gd name="T43" fmla="*/ 441 h 574"/>
                <a:gd name="T44" fmla="*/ 292 w 548"/>
                <a:gd name="T45" fmla="*/ 324 h 574"/>
                <a:gd name="T46" fmla="*/ 351 w 548"/>
                <a:gd name="T47" fmla="*/ 266 h 574"/>
                <a:gd name="T48" fmla="*/ 323 w 548"/>
                <a:gd name="T49" fmla="*/ 238 h 574"/>
                <a:gd name="T50" fmla="*/ 259 w 548"/>
                <a:gd name="T51" fmla="*/ 301 h 574"/>
                <a:gd name="T52" fmla="*/ 255 w 548"/>
                <a:gd name="T53" fmla="*/ 302 h 574"/>
                <a:gd name="T54" fmla="*/ 218 w 548"/>
                <a:gd name="T55" fmla="*/ 262 h 574"/>
                <a:gd name="T56" fmla="*/ 143 w 548"/>
                <a:gd name="T57" fmla="*/ 180 h 574"/>
                <a:gd name="T58" fmla="*/ 175 w 548"/>
                <a:gd name="T59" fmla="*/ 91 h 574"/>
                <a:gd name="T60" fmla="*/ 183 w 548"/>
                <a:gd name="T61" fmla="*/ 83 h 574"/>
                <a:gd name="T62" fmla="*/ 233 w 548"/>
                <a:gd name="T63" fmla="*/ 107 h 574"/>
                <a:gd name="T64" fmla="*/ 206 w 548"/>
                <a:gd name="T65" fmla="*/ 160 h 574"/>
                <a:gd name="T66" fmla="*/ 227 w 548"/>
                <a:gd name="T67" fmla="*/ 187 h 574"/>
                <a:gd name="T68" fmla="*/ 262 w 548"/>
                <a:gd name="T69" fmla="*/ 224 h 574"/>
                <a:gd name="T70" fmla="*/ 291 w 548"/>
                <a:gd name="T71" fmla="*/ 196 h 574"/>
                <a:gd name="T72" fmla="*/ 245 w 548"/>
                <a:gd name="T73" fmla="*/ 9 h 574"/>
                <a:gd name="T74" fmla="*/ 303 w 548"/>
                <a:gd name="T75" fmla="*/ 0 h 574"/>
                <a:gd name="T76" fmla="*/ 334 w 548"/>
                <a:gd name="T77" fmla="*/ 154 h 574"/>
                <a:gd name="T78" fmla="*/ 388 w 548"/>
                <a:gd name="T79" fmla="*/ 102 h 574"/>
                <a:gd name="T80" fmla="*/ 425 w 548"/>
                <a:gd name="T81" fmla="*/ 139 h 574"/>
                <a:gd name="T82" fmla="*/ 367 w 548"/>
                <a:gd name="T83" fmla="*/ 196 h 574"/>
                <a:gd name="T84" fmla="*/ 394 w 548"/>
                <a:gd name="T85" fmla="*/ 224 h 574"/>
                <a:gd name="T86" fmla="*/ 435 w 548"/>
                <a:gd name="T87" fmla="*/ 185 h 574"/>
                <a:gd name="T88" fmla="*/ 429 w 548"/>
                <a:gd name="T89" fmla="*/ 265 h 574"/>
                <a:gd name="T90" fmla="*/ 375 w 548"/>
                <a:gd name="T91" fmla="*/ 317 h 574"/>
                <a:gd name="T92" fmla="*/ 414 w 548"/>
                <a:gd name="T93" fmla="*/ 358 h 574"/>
                <a:gd name="T94" fmla="*/ 468 w 548"/>
                <a:gd name="T95" fmla="*/ 305 h 574"/>
                <a:gd name="T96" fmla="*/ 429 w 548"/>
                <a:gd name="T97" fmla="*/ 26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8" h="574">
                  <a:moveTo>
                    <a:pt x="329" y="530"/>
                  </a:moveTo>
                  <a:cubicBezTo>
                    <a:pt x="310" y="549"/>
                    <a:pt x="297" y="560"/>
                    <a:pt x="291" y="565"/>
                  </a:cubicBezTo>
                  <a:cubicBezTo>
                    <a:pt x="283" y="571"/>
                    <a:pt x="277" y="574"/>
                    <a:pt x="274" y="574"/>
                  </a:cubicBezTo>
                  <a:cubicBezTo>
                    <a:pt x="272" y="573"/>
                    <a:pt x="270" y="572"/>
                    <a:pt x="268" y="568"/>
                  </a:cubicBezTo>
                  <a:cubicBezTo>
                    <a:pt x="263" y="556"/>
                    <a:pt x="254" y="543"/>
                    <a:pt x="242" y="530"/>
                  </a:cubicBezTo>
                  <a:cubicBezTo>
                    <a:pt x="26" y="309"/>
                    <a:pt x="26" y="309"/>
                    <a:pt x="26" y="309"/>
                  </a:cubicBezTo>
                  <a:cubicBezTo>
                    <a:pt x="7" y="291"/>
                    <a:pt x="0" y="275"/>
                    <a:pt x="4" y="262"/>
                  </a:cubicBezTo>
                  <a:cubicBezTo>
                    <a:pt x="7" y="248"/>
                    <a:pt x="24" y="228"/>
                    <a:pt x="56" y="201"/>
                  </a:cubicBezTo>
                  <a:cubicBezTo>
                    <a:pt x="71" y="213"/>
                    <a:pt x="89" y="222"/>
                    <a:pt x="110" y="230"/>
                  </a:cubicBezTo>
                  <a:cubicBezTo>
                    <a:pt x="93" y="245"/>
                    <a:pt x="84" y="255"/>
                    <a:pt x="83" y="262"/>
                  </a:cubicBezTo>
                  <a:cubicBezTo>
                    <a:pt x="79" y="268"/>
                    <a:pt x="82" y="277"/>
                    <a:pt x="91" y="286"/>
                  </a:cubicBezTo>
                  <a:lnTo>
                    <a:pt x="329" y="530"/>
                  </a:lnTo>
                  <a:close/>
                  <a:moveTo>
                    <a:pt x="355" y="433"/>
                  </a:moveTo>
                  <a:cubicBezTo>
                    <a:pt x="328" y="464"/>
                    <a:pt x="311" y="478"/>
                    <a:pt x="306" y="474"/>
                  </a:cubicBezTo>
                  <a:cubicBezTo>
                    <a:pt x="304" y="474"/>
                    <a:pt x="302" y="472"/>
                    <a:pt x="299" y="467"/>
                  </a:cubicBezTo>
                  <a:cubicBezTo>
                    <a:pt x="293" y="456"/>
                    <a:pt x="286" y="445"/>
                    <a:pt x="277" y="436"/>
                  </a:cubicBezTo>
                  <a:cubicBezTo>
                    <a:pt x="123" y="278"/>
                    <a:pt x="123" y="278"/>
                    <a:pt x="123" y="278"/>
                  </a:cubicBezTo>
                  <a:cubicBezTo>
                    <a:pt x="165" y="237"/>
                    <a:pt x="165" y="237"/>
                    <a:pt x="165" y="237"/>
                  </a:cubicBezTo>
                  <a:lnTo>
                    <a:pt x="355" y="433"/>
                  </a:lnTo>
                  <a:close/>
                  <a:moveTo>
                    <a:pt x="435" y="185"/>
                  </a:moveTo>
                  <a:cubicBezTo>
                    <a:pt x="548" y="301"/>
                    <a:pt x="548" y="301"/>
                    <a:pt x="548" y="301"/>
                  </a:cubicBezTo>
                  <a:cubicBezTo>
                    <a:pt x="405" y="441"/>
                    <a:pt x="405" y="441"/>
                    <a:pt x="405" y="441"/>
                  </a:cubicBezTo>
                  <a:cubicBezTo>
                    <a:pt x="292" y="324"/>
                    <a:pt x="292" y="324"/>
                    <a:pt x="292" y="324"/>
                  </a:cubicBezTo>
                  <a:cubicBezTo>
                    <a:pt x="351" y="266"/>
                    <a:pt x="351" y="266"/>
                    <a:pt x="351" y="266"/>
                  </a:cubicBezTo>
                  <a:cubicBezTo>
                    <a:pt x="323" y="238"/>
                    <a:pt x="323" y="238"/>
                    <a:pt x="323" y="238"/>
                  </a:cubicBezTo>
                  <a:cubicBezTo>
                    <a:pt x="259" y="301"/>
                    <a:pt x="259" y="301"/>
                    <a:pt x="259" y="301"/>
                  </a:cubicBezTo>
                  <a:cubicBezTo>
                    <a:pt x="257" y="303"/>
                    <a:pt x="255" y="303"/>
                    <a:pt x="255" y="302"/>
                  </a:cubicBezTo>
                  <a:cubicBezTo>
                    <a:pt x="246" y="293"/>
                    <a:pt x="234" y="280"/>
                    <a:pt x="218" y="262"/>
                  </a:cubicBezTo>
                  <a:cubicBezTo>
                    <a:pt x="184" y="226"/>
                    <a:pt x="160" y="198"/>
                    <a:pt x="143" y="180"/>
                  </a:cubicBezTo>
                  <a:cubicBezTo>
                    <a:pt x="118" y="160"/>
                    <a:pt x="129" y="130"/>
                    <a:pt x="175" y="91"/>
                  </a:cubicBezTo>
                  <a:cubicBezTo>
                    <a:pt x="178" y="87"/>
                    <a:pt x="181" y="84"/>
                    <a:pt x="183" y="83"/>
                  </a:cubicBezTo>
                  <a:cubicBezTo>
                    <a:pt x="200" y="95"/>
                    <a:pt x="217" y="104"/>
                    <a:pt x="233" y="107"/>
                  </a:cubicBezTo>
                  <a:cubicBezTo>
                    <a:pt x="201" y="132"/>
                    <a:pt x="192" y="149"/>
                    <a:pt x="206" y="160"/>
                  </a:cubicBezTo>
                  <a:cubicBezTo>
                    <a:pt x="212" y="169"/>
                    <a:pt x="219" y="177"/>
                    <a:pt x="227" y="187"/>
                  </a:cubicBezTo>
                  <a:cubicBezTo>
                    <a:pt x="235" y="196"/>
                    <a:pt x="247" y="209"/>
                    <a:pt x="262" y="224"/>
                  </a:cubicBezTo>
                  <a:cubicBezTo>
                    <a:pt x="291" y="196"/>
                    <a:pt x="291" y="196"/>
                    <a:pt x="291" y="196"/>
                  </a:cubicBezTo>
                  <a:cubicBezTo>
                    <a:pt x="253" y="147"/>
                    <a:pt x="238" y="84"/>
                    <a:pt x="245" y="9"/>
                  </a:cubicBezTo>
                  <a:cubicBezTo>
                    <a:pt x="261" y="11"/>
                    <a:pt x="280" y="8"/>
                    <a:pt x="303" y="0"/>
                  </a:cubicBezTo>
                  <a:cubicBezTo>
                    <a:pt x="294" y="61"/>
                    <a:pt x="304" y="113"/>
                    <a:pt x="334" y="154"/>
                  </a:cubicBezTo>
                  <a:cubicBezTo>
                    <a:pt x="388" y="102"/>
                    <a:pt x="388" y="102"/>
                    <a:pt x="388" y="102"/>
                  </a:cubicBezTo>
                  <a:cubicBezTo>
                    <a:pt x="425" y="139"/>
                    <a:pt x="425" y="139"/>
                    <a:pt x="425" y="139"/>
                  </a:cubicBezTo>
                  <a:cubicBezTo>
                    <a:pt x="367" y="196"/>
                    <a:pt x="367" y="196"/>
                    <a:pt x="367" y="196"/>
                  </a:cubicBezTo>
                  <a:cubicBezTo>
                    <a:pt x="394" y="224"/>
                    <a:pt x="394" y="224"/>
                    <a:pt x="394" y="224"/>
                  </a:cubicBezTo>
                  <a:lnTo>
                    <a:pt x="435" y="185"/>
                  </a:lnTo>
                  <a:close/>
                  <a:moveTo>
                    <a:pt x="429" y="265"/>
                  </a:moveTo>
                  <a:cubicBezTo>
                    <a:pt x="375" y="317"/>
                    <a:pt x="375" y="317"/>
                    <a:pt x="375" y="317"/>
                  </a:cubicBezTo>
                  <a:cubicBezTo>
                    <a:pt x="414" y="358"/>
                    <a:pt x="414" y="358"/>
                    <a:pt x="414" y="358"/>
                  </a:cubicBezTo>
                  <a:cubicBezTo>
                    <a:pt x="468" y="305"/>
                    <a:pt x="468" y="305"/>
                    <a:pt x="468" y="305"/>
                  </a:cubicBezTo>
                  <a:lnTo>
                    <a:pt x="429" y="2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65" name="Freeform 61"/>
            <p:cNvSpPr>
              <a:spLocks noEditPoints="1"/>
            </p:cNvSpPr>
            <p:nvPr/>
          </p:nvSpPr>
          <p:spPr bwMode="auto">
            <a:xfrm>
              <a:off x="7251034" y="4833308"/>
              <a:ext cx="208211" cy="238241"/>
            </a:xfrm>
            <a:custGeom>
              <a:avLst/>
              <a:gdLst>
                <a:gd name="T0" fmla="*/ 167 w 409"/>
                <a:gd name="T1" fmla="*/ 413 h 469"/>
                <a:gd name="T2" fmla="*/ 203 w 409"/>
                <a:gd name="T3" fmla="*/ 409 h 469"/>
                <a:gd name="T4" fmla="*/ 264 w 409"/>
                <a:gd name="T5" fmla="*/ 342 h 469"/>
                <a:gd name="T6" fmla="*/ 259 w 409"/>
                <a:gd name="T7" fmla="*/ 329 h 469"/>
                <a:gd name="T8" fmla="*/ 255 w 409"/>
                <a:gd name="T9" fmla="*/ 322 h 469"/>
                <a:gd name="T10" fmla="*/ 105 w 409"/>
                <a:gd name="T11" fmla="*/ 468 h 469"/>
                <a:gd name="T12" fmla="*/ 70 w 409"/>
                <a:gd name="T13" fmla="*/ 433 h 469"/>
                <a:gd name="T14" fmla="*/ 150 w 409"/>
                <a:gd name="T15" fmla="*/ 355 h 469"/>
                <a:gd name="T16" fmla="*/ 18 w 409"/>
                <a:gd name="T17" fmla="*/ 400 h 469"/>
                <a:gd name="T18" fmla="*/ 0 w 409"/>
                <a:gd name="T19" fmla="*/ 330 h 469"/>
                <a:gd name="T20" fmla="*/ 204 w 409"/>
                <a:gd name="T21" fmla="*/ 305 h 469"/>
                <a:gd name="T22" fmla="*/ 242 w 409"/>
                <a:gd name="T23" fmla="*/ 268 h 469"/>
                <a:gd name="T24" fmla="*/ 244 w 409"/>
                <a:gd name="T25" fmla="*/ 170 h 469"/>
                <a:gd name="T26" fmla="*/ 210 w 409"/>
                <a:gd name="T27" fmla="*/ 292 h 469"/>
                <a:gd name="T28" fmla="*/ 162 w 409"/>
                <a:gd name="T29" fmla="*/ 286 h 469"/>
                <a:gd name="T30" fmla="*/ 208 w 409"/>
                <a:gd name="T31" fmla="*/ 122 h 469"/>
                <a:gd name="T32" fmla="*/ 215 w 409"/>
                <a:gd name="T33" fmla="*/ 124 h 469"/>
                <a:gd name="T34" fmla="*/ 252 w 409"/>
                <a:gd name="T35" fmla="*/ 130 h 469"/>
                <a:gd name="T36" fmla="*/ 266 w 409"/>
                <a:gd name="T37" fmla="*/ 69 h 469"/>
                <a:gd name="T38" fmla="*/ 329 w 409"/>
                <a:gd name="T39" fmla="*/ 73 h 469"/>
                <a:gd name="T40" fmla="*/ 296 w 409"/>
                <a:gd name="T41" fmla="*/ 216 h 469"/>
                <a:gd name="T42" fmla="*/ 375 w 409"/>
                <a:gd name="T43" fmla="*/ 139 h 469"/>
                <a:gd name="T44" fmla="*/ 409 w 409"/>
                <a:gd name="T45" fmla="*/ 174 h 469"/>
                <a:gd name="T46" fmla="*/ 306 w 409"/>
                <a:gd name="T47" fmla="*/ 275 h 469"/>
                <a:gd name="T48" fmla="*/ 313 w 409"/>
                <a:gd name="T49" fmla="*/ 289 h 469"/>
                <a:gd name="T50" fmla="*/ 337 w 409"/>
                <a:gd name="T51" fmla="*/ 266 h 469"/>
                <a:gd name="T52" fmla="*/ 353 w 409"/>
                <a:gd name="T53" fmla="*/ 250 h 469"/>
                <a:gd name="T54" fmla="*/ 368 w 409"/>
                <a:gd name="T55" fmla="*/ 233 h 469"/>
                <a:gd name="T56" fmla="*/ 389 w 409"/>
                <a:gd name="T57" fmla="*/ 249 h 469"/>
                <a:gd name="T58" fmla="*/ 409 w 409"/>
                <a:gd name="T59" fmla="*/ 264 h 469"/>
                <a:gd name="T60" fmla="*/ 383 w 409"/>
                <a:gd name="T61" fmla="*/ 302 h 469"/>
                <a:gd name="T62" fmla="*/ 382 w 409"/>
                <a:gd name="T63" fmla="*/ 322 h 469"/>
                <a:gd name="T64" fmla="*/ 382 w 409"/>
                <a:gd name="T65" fmla="*/ 328 h 469"/>
                <a:gd name="T66" fmla="*/ 395 w 409"/>
                <a:gd name="T67" fmla="*/ 390 h 469"/>
                <a:gd name="T68" fmla="*/ 354 w 409"/>
                <a:gd name="T69" fmla="*/ 415 h 469"/>
                <a:gd name="T70" fmla="*/ 328 w 409"/>
                <a:gd name="T71" fmla="*/ 430 h 469"/>
                <a:gd name="T72" fmla="*/ 327 w 409"/>
                <a:gd name="T73" fmla="*/ 420 h 469"/>
                <a:gd name="T74" fmla="*/ 328 w 409"/>
                <a:gd name="T75" fmla="*/ 343 h 469"/>
                <a:gd name="T76" fmla="*/ 293 w 409"/>
                <a:gd name="T77" fmla="*/ 380 h 469"/>
                <a:gd name="T78" fmla="*/ 264 w 409"/>
                <a:gd name="T79" fmla="*/ 407 h 469"/>
                <a:gd name="T80" fmla="*/ 276 w 409"/>
                <a:gd name="T81" fmla="*/ 406 h 469"/>
                <a:gd name="T82" fmla="*/ 303 w 409"/>
                <a:gd name="T83" fmla="*/ 404 h 469"/>
                <a:gd name="T84" fmla="*/ 296 w 409"/>
                <a:gd name="T85" fmla="*/ 458 h 469"/>
                <a:gd name="T86" fmla="*/ 164 w 409"/>
                <a:gd name="T87" fmla="*/ 469 h 469"/>
                <a:gd name="T88" fmla="*/ 167 w 409"/>
                <a:gd name="T89" fmla="*/ 413 h 469"/>
                <a:gd name="T90" fmla="*/ 7 w 409"/>
                <a:gd name="T91" fmla="*/ 292 h 469"/>
                <a:gd name="T92" fmla="*/ 55 w 409"/>
                <a:gd name="T93" fmla="*/ 132 h 469"/>
                <a:gd name="T94" fmla="*/ 150 w 409"/>
                <a:gd name="T95" fmla="*/ 0 h 469"/>
                <a:gd name="T96" fmla="*/ 194 w 409"/>
                <a:gd name="T97" fmla="*/ 15 h 469"/>
                <a:gd name="T98" fmla="*/ 204 w 409"/>
                <a:gd name="T99" fmla="*/ 18 h 469"/>
                <a:gd name="T100" fmla="*/ 192 w 409"/>
                <a:gd name="T101" fmla="*/ 33 h 469"/>
                <a:gd name="T102" fmla="*/ 111 w 409"/>
                <a:gd name="T103" fmla="*/ 136 h 469"/>
                <a:gd name="T104" fmla="*/ 72 w 409"/>
                <a:gd name="T105" fmla="*/ 289 h 469"/>
                <a:gd name="T106" fmla="*/ 32 w 409"/>
                <a:gd name="T107" fmla="*/ 291 h 469"/>
                <a:gd name="T108" fmla="*/ 8 w 409"/>
                <a:gd name="T109" fmla="*/ 293 h 469"/>
                <a:gd name="T110" fmla="*/ 7 w 409"/>
                <a:gd name="T111" fmla="*/ 292 h 469"/>
                <a:gd name="T112" fmla="*/ 89 w 409"/>
                <a:gd name="T113" fmla="*/ 281 h 469"/>
                <a:gd name="T114" fmla="*/ 181 w 409"/>
                <a:gd name="T115" fmla="*/ 59 h 469"/>
                <a:gd name="T116" fmla="*/ 192 w 409"/>
                <a:gd name="T117" fmla="*/ 62 h 469"/>
                <a:gd name="T118" fmla="*/ 237 w 409"/>
                <a:gd name="T119" fmla="*/ 71 h 469"/>
                <a:gd name="T120" fmla="*/ 147 w 409"/>
                <a:gd name="T121" fmla="*/ 279 h 469"/>
                <a:gd name="T122" fmla="*/ 89 w 409"/>
                <a:gd name="T123" fmla="*/ 281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9" h="469">
                  <a:moveTo>
                    <a:pt x="167" y="413"/>
                  </a:moveTo>
                  <a:cubicBezTo>
                    <a:pt x="176" y="413"/>
                    <a:pt x="188" y="412"/>
                    <a:pt x="203" y="409"/>
                  </a:cubicBezTo>
                  <a:cubicBezTo>
                    <a:pt x="224" y="387"/>
                    <a:pt x="244" y="365"/>
                    <a:pt x="264" y="342"/>
                  </a:cubicBezTo>
                  <a:cubicBezTo>
                    <a:pt x="262" y="338"/>
                    <a:pt x="260" y="334"/>
                    <a:pt x="259" y="329"/>
                  </a:cubicBezTo>
                  <a:cubicBezTo>
                    <a:pt x="257" y="325"/>
                    <a:pt x="256" y="323"/>
                    <a:pt x="255" y="322"/>
                  </a:cubicBezTo>
                  <a:cubicBezTo>
                    <a:pt x="105" y="468"/>
                    <a:pt x="105" y="468"/>
                    <a:pt x="105" y="468"/>
                  </a:cubicBezTo>
                  <a:cubicBezTo>
                    <a:pt x="70" y="433"/>
                    <a:pt x="70" y="433"/>
                    <a:pt x="70" y="433"/>
                  </a:cubicBezTo>
                  <a:cubicBezTo>
                    <a:pt x="150" y="355"/>
                    <a:pt x="150" y="355"/>
                    <a:pt x="150" y="355"/>
                  </a:cubicBezTo>
                  <a:cubicBezTo>
                    <a:pt x="108" y="353"/>
                    <a:pt x="63" y="368"/>
                    <a:pt x="18" y="400"/>
                  </a:cubicBezTo>
                  <a:cubicBezTo>
                    <a:pt x="14" y="377"/>
                    <a:pt x="8" y="354"/>
                    <a:pt x="0" y="330"/>
                  </a:cubicBezTo>
                  <a:cubicBezTo>
                    <a:pt x="78" y="297"/>
                    <a:pt x="146" y="288"/>
                    <a:pt x="204" y="305"/>
                  </a:cubicBezTo>
                  <a:cubicBezTo>
                    <a:pt x="242" y="268"/>
                    <a:pt x="242" y="268"/>
                    <a:pt x="242" y="268"/>
                  </a:cubicBezTo>
                  <a:cubicBezTo>
                    <a:pt x="238" y="225"/>
                    <a:pt x="239" y="192"/>
                    <a:pt x="244" y="170"/>
                  </a:cubicBezTo>
                  <a:cubicBezTo>
                    <a:pt x="229" y="212"/>
                    <a:pt x="217" y="253"/>
                    <a:pt x="210" y="292"/>
                  </a:cubicBezTo>
                  <a:cubicBezTo>
                    <a:pt x="196" y="291"/>
                    <a:pt x="181" y="289"/>
                    <a:pt x="162" y="286"/>
                  </a:cubicBezTo>
                  <a:cubicBezTo>
                    <a:pt x="172" y="228"/>
                    <a:pt x="188" y="174"/>
                    <a:pt x="208" y="122"/>
                  </a:cubicBezTo>
                  <a:cubicBezTo>
                    <a:pt x="214" y="123"/>
                    <a:pt x="217" y="124"/>
                    <a:pt x="215" y="124"/>
                  </a:cubicBezTo>
                  <a:cubicBezTo>
                    <a:pt x="228" y="127"/>
                    <a:pt x="241" y="129"/>
                    <a:pt x="252" y="130"/>
                  </a:cubicBezTo>
                  <a:cubicBezTo>
                    <a:pt x="255" y="109"/>
                    <a:pt x="260" y="89"/>
                    <a:pt x="266" y="69"/>
                  </a:cubicBezTo>
                  <a:cubicBezTo>
                    <a:pt x="286" y="72"/>
                    <a:pt x="307" y="74"/>
                    <a:pt x="329" y="73"/>
                  </a:cubicBezTo>
                  <a:cubicBezTo>
                    <a:pt x="304" y="125"/>
                    <a:pt x="293" y="173"/>
                    <a:pt x="296" y="216"/>
                  </a:cubicBezTo>
                  <a:cubicBezTo>
                    <a:pt x="375" y="139"/>
                    <a:pt x="375" y="139"/>
                    <a:pt x="375" y="139"/>
                  </a:cubicBezTo>
                  <a:cubicBezTo>
                    <a:pt x="409" y="174"/>
                    <a:pt x="409" y="174"/>
                    <a:pt x="409" y="174"/>
                  </a:cubicBezTo>
                  <a:cubicBezTo>
                    <a:pt x="306" y="275"/>
                    <a:pt x="306" y="275"/>
                    <a:pt x="306" y="275"/>
                  </a:cubicBezTo>
                  <a:cubicBezTo>
                    <a:pt x="313" y="289"/>
                    <a:pt x="313" y="289"/>
                    <a:pt x="313" y="289"/>
                  </a:cubicBezTo>
                  <a:cubicBezTo>
                    <a:pt x="337" y="266"/>
                    <a:pt x="337" y="266"/>
                    <a:pt x="337" y="266"/>
                  </a:cubicBezTo>
                  <a:cubicBezTo>
                    <a:pt x="341" y="262"/>
                    <a:pt x="346" y="257"/>
                    <a:pt x="353" y="250"/>
                  </a:cubicBezTo>
                  <a:cubicBezTo>
                    <a:pt x="359" y="242"/>
                    <a:pt x="364" y="236"/>
                    <a:pt x="368" y="233"/>
                  </a:cubicBezTo>
                  <a:cubicBezTo>
                    <a:pt x="372" y="237"/>
                    <a:pt x="380" y="243"/>
                    <a:pt x="389" y="249"/>
                  </a:cubicBezTo>
                  <a:cubicBezTo>
                    <a:pt x="398" y="254"/>
                    <a:pt x="405" y="259"/>
                    <a:pt x="409" y="264"/>
                  </a:cubicBezTo>
                  <a:cubicBezTo>
                    <a:pt x="395" y="277"/>
                    <a:pt x="387" y="290"/>
                    <a:pt x="383" y="302"/>
                  </a:cubicBezTo>
                  <a:cubicBezTo>
                    <a:pt x="382" y="307"/>
                    <a:pt x="382" y="313"/>
                    <a:pt x="382" y="322"/>
                  </a:cubicBezTo>
                  <a:cubicBezTo>
                    <a:pt x="382" y="328"/>
                    <a:pt x="382" y="328"/>
                    <a:pt x="382" y="328"/>
                  </a:cubicBezTo>
                  <a:cubicBezTo>
                    <a:pt x="381" y="349"/>
                    <a:pt x="386" y="370"/>
                    <a:pt x="395" y="390"/>
                  </a:cubicBezTo>
                  <a:cubicBezTo>
                    <a:pt x="386" y="396"/>
                    <a:pt x="372" y="404"/>
                    <a:pt x="354" y="415"/>
                  </a:cubicBezTo>
                  <a:cubicBezTo>
                    <a:pt x="336" y="426"/>
                    <a:pt x="327" y="430"/>
                    <a:pt x="328" y="430"/>
                  </a:cubicBezTo>
                  <a:cubicBezTo>
                    <a:pt x="327" y="420"/>
                    <a:pt x="327" y="420"/>
                    <a:pt x="327" y="420"/>
                  </a:cubicBezTo>
                  <a:cubicBezTo>
                    <a:pt x="329" y="397"/>
                    <a:pt x="329" y="371"/>
                    <a:pt x="328" y="343"/>
                  </a:cubicBezTo>
                  <a:cubicBezTo>
                    <a:pt x="318" y="352"/>
                    <a:pt x="306" y="365"/>
                    <a:pt x="293" y="380"/>
                  </a:cubicBezTo>
                  <a:cubicBezTo>
                    <a:pt x="280" y="392"/>
                    <a:pt x="271" y="401"/>
                    <a:pt x="264" y="407"/>
                  </a:cubicBezTo>
                  <a:cubicBezTo>
                    <a:pt x="267" y="406"/>
                    <a:pt x="271" y="406"/>
                    <a:pt x="276" y="406"/>
                  </a:cubicBezTo>
                  <a:cubicBezTo>
                    <a:pt x="281" y="407"/>
                    <a:pt x="290" y="406"/>
                    <a:pt x="303" y="404"/>
                  </a:cubicBezTo>
                  <a:cubicBezTo>
                    <a:pt x="300" y="423"/>
                    <a:pt x="298" y="441"/>
                    <a:pt x="296" y="458"/>
                  </a:cubicBezTo>
                  <a:cubicBezTo>
                    <a:pt x="247" y="464"/>
                    <a:pt x="203" y="467"/>
                    <a:pt x="164" y="469"/>
                  </a:cubicBezTo>
                  <a:lnTo>
                    <a:pt x="167" y="413"/>
                  </a:lnTo>
                  <a:close/>
                  <a:moveTo>
                    <a:pt x="7" y="292"/>
                  </a:moveTo>
                  <a:cubicBezTo>
                    <a:pt x="16" y="231"/>
                    <a:pt x="32" y="177"/>
                    <a:pt x="55" y="132"/>
                  </a:cubicBezTo>
                  <a:cubicBezTo>
                    <a:pt x="76" y="91"/>
                    <a:pt x="107" y="47"/>
                    <a:pt x="150" y="0"/>
                  </a:cubicBezTo>
                  <a:cubicBezTo>
                    <a:pt x="159" y="6"/>
                    <a:pt x="173" y="11"/>
                    <a:pt x="194" y="15"/>
                  </a:cubicBezTo>
                  <a:cubicBezTo>
                    <a:pt x="198" y="16"/>
                    <a:pt x="201" y="17"/>
                    <a:pt x="204" y="18"/>
                  </a:cubicBezTo>
                  <a:cubicBezTo>
                    <a:pt x="201" y="21"/>
                    <a:pt x="197" y="26"/>
                    <a:pt x="192" y="33"/>
                  </a:cubicBezTo>
                  <a:cubicBezTo>
                    <a:pt x="151" y="74"/>
                    <a:pt x="124" y="108"/>
                    <a:pt x="111" y="136"/>
                  </a:cubicBezTo>
                  <a:cubicBezTo>
                    <a:pt x="85" y="182"/>
                    <a:pt x="72" y="233"/>
                    <a:pt x="72" y="289"/>
                  </a:cubicBezTo>
                  <a:cubicBezTo>
                    <a:pt x="63" y="289"/>
                    <a:pt x="50" y="289"/>
                    <a:pt x="32" y="291"/>
                  </a:cubicBezTo>
                  <a:cubicBezTo>
                    <a:pt x="22" y="292"/>
                    <a:pt x="14" y="293"/>
                    <a:pt x="8" y="293"/>
                  </a:cubicBezTo>
                  <a:lnTo>
                    <a:pt x="7" y="292"/>
                  </a:lnTo>
                  <a:close/>
                  <a:moveTo>
                    <a:pt x="89" y="281"/>
                  </a:moveTo>
                  <a:cubicBezTo>
                    <a:pt x="93" y="212"/>
                    <a:pt x="124" y="138"/>
                    <a:pt x="181" y="59"/>
                  </a:cubicBezTo>
                  <a:cubicBezTo>
                    <a:pt x="184" y="60"/>
                    <a:pt x="187" y="61"/>
                    <a:pt x="192" y="62"/>
                  </a:cubicBezTo>
                  <a:cubicBezTo>
                    <a:pt x="202" y="66"/>
                    <a:pt x="217" y="69"/>
                    <a:pt x="237" y="71"/>
                  </a:cubicBezTo>
                  <a:cubicBezTo>
                    <a:pt x="173" y="146"/>
                    <a:pt x="143" y="215"/>
                    <a:pt x="147" y="279"/>
                  </a:cubicBezTo>
                  <a:cubicBezTo>
                    <a:pt x="128" y="281"/>
                    <a:pt x="108" y="281"/>
                    <a:pt x="89" y="28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66" name="Freeform 62"/>
            <p:cNvSpPr>
              <a:spLocks noEditPoints="1"/>
            </p:cNvSpPr>
            <p:nvPr/>
          </p:nvSpPr>
          <p:spPr bwMode="auto">
            <a:xfrm>
              <a:off x="7022803" y="4643116"/>
              <a:ext cx="242245" cy="238241"/>
            </a:xfrm>
            <a:custGeom>
              <a:avLst/>
              <a:gdLst>
                <a:gd name="T0" fmla="*/ 329 w 475"/>
                <a:gd name="T1" fmla="*/ 128 h 468"/>
                <a:gd name="T2" fmla="*/ 475 w 475"/>
                <a:gd name="T3" fmla="*/ 297 h 468"/>
                <a:gd name="T4" fmla="*/ 456 w 475"/>
                <a:gd name="T5" fmla="*/ 316 h 468"/>
                <a:gd name="T6" fmla="*/ 432 w 475"/>
                <a:gd name="T7" fmla="*/ 337 h 468"/>
                <a:gd name="T8" fmla="*/ 421 w 475"/>
                <a:gd name="T9" fmla="*/ 339 h 468"/>
                <a:gd name="T10" fmla="*/ 393 w 475"/>
                <a:gd name="T11" fmla="*/ 297 h 468"/>
                <a:gd name="T12" fmla="*/ 218 w 475"/>
                <a:gd name="T13" fmla="*/ 468 h 468"/>
                <a:gd name="T14" fmla="*/ 178 w 475"/>
                <a:gd name="T15" fmla="*/ 428 h 468"/>
                <a:gd name="T16" fmla="*/ 358 w 475"/>
                <a:gd name="T17" fmla="*/ 253 h 468"/>
                <a:gd name="T18" fmla="*/ 324 w 475"/>
                <a:gd name="T19" fmla="*/ 215 h 468"/>
                <a:gd name="T20" fmla="*/ 151 w 475"/>
                <a:gd name="T21" fmla="*/ 383 h 468"/>
                <a:gd name="T22" fmla="*/ 102 w 475"/>
                <a:gd name="T23" fmla="*/ 328 h 468"/>
                <a:gd name="T24" fmla="*/ 29 w 475"/>
                <a:gd name="T25" fmla="*/ 244 h 468"/>
                <a:gd name="T26" fmla="*/ 4 w 475"/>
                <a:gd name="T27" fmla="*/ 184 h 468"/>
                <a:gd name="T28" fmla="*/ 55 w 475"/>
                <a:gd name="T29" fmla="*/ 103 h 468"/>
                <a:gd name="T30" fmla="*/ 69 w 475"/>
                <a:gd name="T31" fmla="*/ 110 h 468"/>
                <a:gd name="T32" fmla="*/ 118 w 475"/>
                <a:gd name="T33" fmla="*/ 134 h 468"/>
                <a:gd name="T34" fmla="*/ 78 w 475"/>
                <a:gd name="T35" fmla="*/ 178 h 468"/>
                <a:gd name="T36" fmla="*/ 92 w 475"/>
                <a:gd name="T37" fmla="*/ 212 h 468"/>
                <a:gd name="T38" fmla="*/ 160 w 475"/>
                <a:gd name="T39" fmla="*/ 293 h 468"/>
                <a:gd name="T40" fmla="*/ 329 w 475"/>
                <a:gd name="T41" fmla="*/ 128 h 468"/>
                <a:gd name="T42" fmla="*/ 358 w 475"/>
                <a:gd name="T43" fmla="*/ 39 h 468"/>
                <a:gd name="T44" fmla="*/ 157 w 475"/>
                <a:gd name="T45" fmla="*/ 235 h 468"/>
                <a:gd name="T46" fmla="*/ 119 w 475"/>
                <a:gd name="T47" fmla="*/ 196 h 468"/>
                <a:gd name="T48" fmla="*/ 320 w 475"/>
                <a:gd name="T49" fmla="*/ 0 h 468"/>
                <a:gd name="T50" fmla="*/ 358 w 475"/>
                <a:gd name="T51" fmla="*/ 39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5" h="468">
                  <a:moveTo>
                    <a:pt x="329" y="128"/>
                  </a:moveTo>
                  <a:cubicBezTo>
                    <a:pt x="376" y="184"/>
                    <a:pt x="425" y="240"/>
                    <a:pt x="475" y="297"/>
                  </a:cubicBezTo>
                  <a:cubicBezTo>
                    <a:pt x="471" y="301"/>
                    <a:pt x="465" y="307"/>
                    <a:pt x="456" y="316"/>
                  </a:cubicBezTo>
                  <a:cubicBezTo>
                    <a:pt x="444" y="325"/>
                    <a:pt x="436" y="332"/>
                    <a:pt x="432" y="337"/>
                  </a:cubicBezTo>
                  <a:cubicBezTo>
                    <a:pt x="425" y="341"/>
                    <a:pt x="422" y="342"/>
                    <a:pt x="421" y="339"/>
                  </a:cubicBezTo>
                  <a:cubicBezTo>
                    <a:pt x="414" y="325"/>
                    <a:pt x="405" y="311"/>
                    <a:pt x="393" y="297"/>
                  </a:cubicBezTo>
                  <a:cubicBezTo>
                    <a:pt x="218" y="468"/>
                    <a:pt x="218" y="468"/>
                    <a:pt x="218" y="468"/>
                  </a:cubicBezTo>
                  <a:cubicBezTo>
                    <a:pt x="178" y="428"/>
                    <a:pt x="178" y="428"/>
                    <a:pt x="178" y="428"/>
                  </a:cubicBezTo>
                  <a:cubicBezTo>
                    <a:pt x="358" y="253"/>
                    <a:pt x="358" y="253"/>
                    <a:pt x="358" y="253"/>
                  </a:cubicBezTo>
                  <a:cubicBezTo>
                    <a:pt x="324" y="215"/>
                    <a:pt x="324" y="215"/>
                    <a:pt x="324" y="215"/>
                  </a:cubicBezTo>
                  <a:cubicBezTo>
                    <a:pt x="151" y="383"/>
                    <a:pt x="151" y="383"/>
                    <a:pt x="151" y="383"/>
                  </a:cubicBezTo>
                  <a:cubicBezTo>
                    <a:pt x="140" y="371"/>
                    <a:pt x="124" y="353"/>
                    <a:pt x="102" y="328"/>
                  </a:cubicBezTo>
                  <a:cubicBezTo>
                    <a:pt x="68" y="291"/>
                    <a:pt x="44" y="263"/>
                    <a:pt x="29" y="244"/>
                  </a:cubicBezTo>
                  <a:cubicBezTo>
                    <a:pt x="9" y="222"/>
                    <a:pt x="0" y="202"/>
                    <a:pt x="4" y="184"/>
                  </a:cubicBezTo>
                  <a:cubicBezTo>
                    <a:pt x="5" y="169"/>
                    <a:pt x="22" y="142"/>
                    <a:pt x="55" y="103"/>
                  </a:cubicBezTo>
                  <a:cubicBezTo>
                    <a:pt x="69" y="110"/>
                    <a:pt x="69" y="110"/>
                    <a:pt x="69" y="110"/>
                  </a:cubicBezTo>
                  <a:cubicBezTo>
                    <a:pt x="92" y="123"/>
                    <a:pt x="108" y="131"/>
                    <a:pt x="118" y="134"/>
                  </a:cubicBezTo>
                  <a:cubicBezTo>
                    <a:pt x="93" y="156"/>
                    <a:pt x="80" y="171"/>
                    <a:pt x="78" y="178"/>
                  </a:cubicBezTo>
                  <a:cubicBezTo>
                    <a:pt x="75" y="186"/>
                    <a:pt x="80" y="198"/>
                    <a:pt x="92" y="212"/>
                  </a:cubicBezTo>
                  <a:cubicBezTo>
                    <a:pt x="113" y="239"/>
                    <a:pt x="136" y="266"/>
                    <a:pt x="160" y="293"/>
                  </a:cubicBezTo>
                  <a:lnTo>
                    <a:pt x="329" y="128"/>
                  </a:lnTo>
                  <a:close/>
                  <a:moveTo>
                    <a:pt x="358" y="39"/>
                  </a:moveTo>
                  <a:cubicBezTo>
                    <a:pt x="157" y="235"/>
                    <a:pt x="157" y="235"/>
                    <a:pt x="157" y="235"/>
                  </a:cubicBezTo>
                  <a:cubicBezTo>
                    <a:pt x="119" y="196"/>
                    <a:pt x="119" y="196"/>
                    <a:pt x="119" y="196"/>
                  </a:cubicBezTo>
                  <a:cubicBezTo>
                    <a:pt x="320" y="0"/>
                    <a:pt x="320" y="0"/>
                    <a:pt x="320" y="0"/>
                  </a:cubicBezTo>
                  <a:lnTo>
                    <a:pt x="358" y="3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67" name="Freeform 63"/>
            <p:cNvSpPr>
              <a:spLocks noEditPoints="1"/>
            </p:cNvSpPr>
            <p:nvPr/>
          </p:nvSpPr>
          <p:spPr bwMode="auto">
            <a:xfrm>
              <a:off x="6796574" y="4404875"/>
              <a:ext cx="270274" cy="270273"/>
            </a:xfrm>
            <a:custGeom>
              <a:avLst/>
              <a:gdLst>
                <a:gd name="T0" fmla="*/ 255 w 532"/>
                <a:gd name="T1" fmla="*/ 528 h 531"/>
                <a:gd name="T2" fmla="*/ 248 w 532"/>
                <a:gd name="T3" fmla="*/ 530 h 531"/>
                <a:gd name="T4" fmla="*/ 194 w 532"/>
                <a:gd name="T5" fmla="*/ 395 h 531"/>
                <a:gd name="T6" fmla="*/ 236 w 532"/>
                <a:gd name="T7" fmla="*/ 268 h 531"/>
                <a:gd name="T8" fmla="*/ 233 w 532"/>
                <a:gd name="T9" fmla="*/ 265 h 531"/>
                <a:gd name="T10" fmla="*/ 106 w 532"/>
                <a:gd name="T11" fmla="*/ 389 h 531"/>
                <a:gd name="T12" fmla="*/ 72 w 532"/>
                <a:gd name="T13" fmla="*/ 354 h 531"/>
                <a:gd name="T14" fmla="*/ 195 w 532"/>
                <a:gd name="T15" fmla="*/ 234 h 531"/>
                <a:gd name="T16" fmla="*/ 20 w 532"/>
                <a:gd name="T17" fmla="*/ 312 h 531"/>
                <a:gd name="T18" fmla="*/ 19 w 532"/>
                <a:gd name="T19" fmla="*/ 305 h 531"/>
                <a:gd name="T20" fmla="*/ 0 w 532"/>
                <a:gd name="T21" fmla="*/ 239 h 531"/>
                <a:gd name="T22" fmla="*/ 191 w 532"/>
                <a:gd name="T23" fmla="*/ 179 h 531"/>
                <a:gd name="T24" fmla="*/ 248 w 532"/>
                <a:gd name="T25" fmla="*/ 0 h 531"/>
                <a:gd name="T26" fmla="*/ 316 w 532"/>
                <a:gd name="T27" fmla="*/ 8 h 531"/>
                <a:gd name="T28" fmla="*/ 251 w 532"/>
                <a:gd name="T29" fmla="*/ 179 h 531"/>
                <a:gd name="T30" fmla="*/ 365 w 532"/>
                <a:gd name="T31" fmla="*/ 68 h 531"/>
                <a:gd name="T32" fmla="*/ 399 w 532"/>
                <a:gd name="T33" fmla="*/ 103 h 531"/>
                <a:gd name="T34" fmla="*/ 283 w 532"/>
                <a:gd name="T35" fmla="*/ 217 h 531"/>
                <a:gd name="T36" fmla="*/ 297 w 532"/>
                <a:gd name="T37" fmla="*/ 231 h 531"/>
                <a:gd name="T38" fmla="*/ 266 w 532"/>
                <a:gd name="T39" fmla="*/ 262 h 531"/>
                <a:gd name="T40" fmla="*/ 304 w 532"/>
                <a:gd name="T41" fmla="*/ 262 h 531"/>
                <a:gd name="T42" fmla="*/ 267 w 532"/>
                <a:gd name="T43" fmla="*/ 324 h 531"/>
                <a:gd name="T44" fmla="*/ 312 w 532"/>
                <a:gd name="T45" fmla="*/ 328 h 531"/>
                <a:gd name="T46" fmla="*/ 306 w 532"/>
                <a:gd name="T47" fmla="*/ 384 h 531"/>
                <a:gd name="T48" fmla="*/ 261 w 532"/>
                <a:gd name="T49" fmla="*/ 380 h 531"/>
                <a:gd name="T50" fmla="*/ 253 w 532"/>
                <a:gd name="T51" fmla="*/ 380 h 531"/>
                <a:gd name="T52" fmla="*/ 272 w 532"/>
                <a:gd name="T53" fmla="*/ 446 h 531"/>
                <a:gd name="T54" fmla="*/ 330 w 532"/>
                <a:gd name="T55" fmla="*/ 389 h 531"/>
                <a:gd name="T56" fmla="*/ 324 w 532"/>
                <a:gd name="T57" fmla="*/ 308 h 531"/>
                <a:gd name="T58" fmla="*/ 361 w 532"/>
                <a:gd name="T59" fmla="*/ 299 h 531"/>
                <a:gd name="T60" fmla="*/ 299 w 532"/>
                <a:gd name="T61" fmla="*/ 235 h 531"/>
                <a:gd name="T62" fmla="*/ 342 w 532"/>
                <a:gd name="T63" fmla="*/ 193 h 531"/>
                <a:gd name="T64" fmla="*/ 379 w 532"/>
                <a:gd name="T65" fmla="*/ 231 h 531"/>
                <a:gd name="T66" fmla="*/ 389 w 532"/>
                <a:gd name="T67" fmla="*/ 150 h 531"/>
                <a:gd name="T68" fmla="*/ 393 w 532"/>
                <a:gd name="T69" fmla="*/ 143 h 531"/>
                <a:gd name="T70" fmla="*/ 459 w 532"/>
                <a:gd name="T71" fmla="*/ 159 h 531"/>
                <a:gd name="T72" fmla="*/ 418 w 532"/>
                <a:gd name="T73" fmla="*/ 274 h 531"/>
                <a:gd name="T74" fmla="*/ 501 w 532"/>
                <a:gd name="T75" fmla="*/ 360 h 531"/>
                <a:gd name="T76" fmla="*/ 462 w 532"/>
                <a:gd name="T77" fmla="*/ 398 h 531"/>
                <a:gd name="T78" fmla="*/ 453 w 532"/>
                <a:gd name="T79" fmla="*/ 402 h 531"/>
                <a:gd name="T80" fmla="*/ 447 w 532"/>
                <a:gd name="T81" fmla="*/ 396 h 531"/>
                <a:gd name="T82" fmla="*/ 430 w 532"/>
                <a:gd name="T83" fmla="*/ 371 h 531"/>
                <a:gd name="T84" fmla="*/ 376 w 532"/>
                <a:gd name="T85" fmla="*/ 315 h 531"/>
                <a:gd name="T86" fmla="*/ 405 w 532"/>
                <a:gd name="T87" fmla="*/ 448 h 531"/>
                <a:gd name="T88" fmla="*/ 407 w 532"/>
                <a:gd name="T89" fmla="*/ 452 h 531"/>
                <a:gd name="T90" fmla="*/ 409 w 532"/>
                <a:gd name="T91" fmla="*/ 462 h 531"/>
                <a:gd name="T92" fmla="*/ 351 w 532"/>
                <a:gd name="T93" fmla="*/ 495 h 531"/>
                <a:gd name="T94" fmla="*/ 345 w 532"/>
                <a:gd name="T95" fmla="*/ 491 h 531"/>
                <a:gd name="T96" fmla="*/ 342 w 532"/>
                <a:gd name="T97" fmla="*/ 459 h 531"/>
                <a:gd name="T98" fmla="*/ 341 w 532"/>
                <a:gd name="T99" fmla="*/ 444 h 531"/>
                <a:gd name="T100" fmla="*/ 255 w 532"/>
                <a:gd name="T101" fmla="*/ 528 h 531"/>
                <a:gd name="T102" fmla="*/ 503 w 532"/>
                <a:gd name="T103" fmla="*/ 313 h 531"/>
                <a:gd name="T104" fmla="*/ 440 w 532"/>
                <a:gd name="T105" fmla="*/ 277 h 531"/>
                <a:gd name="T106" fmla="*/ 464 w 532"/>
                <a:gd name="T107" fmla="*/ 227 h 531"/>
                <a:gd name="T108" fmla="*/ 519 w 532"/>
                <a:gd name="T109" fmla="*/ 253 h 531"/>
                <a:gd name="T110" fmla="*/ 532 w 532"/>
                <a:gd name="T111" fmla="*/ 259 h 531"/>
                <a:gd name="T112" fmla="*/ 503 w 532"/>
                <a:gd name="T113" fmla="*/ 313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2" h="531">
                  <a:moveTo>
                    <a:pt x="255" y="528"/>
                  </a:moveTo>
                  <a:cubicBezTo>
                    <a:pt x="252" y="531"/>
                    <a:pt x="250" y="531"/>
                    <a:pt x="248" y="530"/>
                  </a:cubicBezTo>
                  <a:cubicBezTo>
                    <a:pt x="210" y="481"/>
                    <a:pt x="191" y="436"/>
                    <a:pt x="194" y="395"/>
                  </a:cubicBezTo>
                  <a:cubicBezTo>
                    <a:pt x="193" y="359"/>
                    <a:pt x="207" y="317"/>
                    <a:pt x="236" y="268"/>
                  </a:cubicBezTo>
                  <a:cubicBezTo>
                    <a:pt x="233" y="265"/>
                    <a:pt x="233" y="265"/>
                    <a:pt x="233" y="265"/>
                  </a:cubicBezTo>
                  <a:cubicBezTo>
                    <a:pt x="106" y="389"/>
                    <a:pt x="106" y="389"/>
                    <a:pt x="106" y="389"/>
                  </a:cubicBezTo>
                  <a:cubicBezTo>
                    <a:pt x="72" y="354"/>
                    <a:pt x="72" y="354"/>
                    <a:pt x="72" y="354"/>
                  </a:cubicBezTo>
                  <a:cubicBezTo>
                    <a:pt x="195" y="234"/>
                    <a:pt x="195" y="234"/>
                    <a:pt x="195" y="234"/>
                  </a:cubicBezTo>
                  <a:cubicBezTo>
                    <a:pt x="140" y="224"/>
                    <a:pt x="81" y="250"/>
                    <a:pt x="20" y="312"/>
                  </a:cubicBezTo>
                  <a:cubicBezTo>
                    <a:pt x="19" y="305"/>
                    <a:pt x="19" y="305"/>
                    <a:pt x="19" y="305"/>
                  </a:cubicBezTo>
                  <a:cubicBezTo>
                    <a:pt x="15" y="281"/>
                    <a:pt x="8" y="259"/>
                    <a:pt x="0" y="239"/>
                  </a:cubicBezTo>
                  <a:cubicBezTo>
                    <a:pt x="68" y="192"/>
                    <a:pt x="132" y="172"/>
                    <a:pt x="191" y="179"/>
                  </a:cubicBezTo>
                  <a:cubicBezTo>
                    <a:pt x="178" y="128"/>
                    <a:pt x="197" y="68"/>
                    <a:pt x="248" y="0"/>
                  </a:cubicBezTo>
                  <a:cubicBezTo>
                    <a:pt x="268" y="9"/>
                    <a:pt x="291" y="12"/>
                    <a:pt x="316" y="8"/>
                  </a:cubicBezTo>
                  <a:cubicBezTo>
                    <a:pt x="258" y="77"/>
                    <a:pt x="236" y="134"/>
                    <a:pt x="251" y="179"/>
                  </a:cubicBezTo>
                  <a:cubicBezTo>
                    <a:pt x="365" y="68"/>
                    <a:pt x="365" y="68"/>
                    <a:pt x="365" y="68"/>
                  </a:cubicBezTo>
                  <a:cubicBezTo>
                    <a:pt x="399" y="103"/>
                    <a:pt x="399" y="103"/>
                    <a:pt x="399" y="103"/>
                  </a:cubicBezTo>
                  <a:cubicBezTo>
                    <a:pt x="283" y="217"/>
                    <a:pt x="283" y="217"/>
                    <a:pt x="283" y="217"/>
                  </a:cubicBezTo>
                  <a:cubicBezTo>
                    <a:pt x="297" y="231"/>
                    <a:pt x="297" y="231"/>
                    <a:pt x="297" y="231"/>
                  </a:cubicBezTo>
                  <a:cubicBezTo>
                    <a:pt x="266" y="262"/>
                    <a:pt x="266" y="262"/>
                    <a:pt x="266" y="262"/>
                  </a:cubicBezTo>
                  <a:cubicBezTo>
                    <a:pt x="278" y="264"/>
                    <a:pt x="290" y="265"/>
                    <a:pt x="304" y="262"/>
                  </a:cubicBezTo>
                  <a:cubicBezTo>
                    <a:pt x="289" y="282"/>
                    <a:pt x="277" y="302"/>
                    <a:pt x="267" y="324"/>
                  </a:cubicBezTo>
                  <a:cubicBezTo>
                    <a:pt x="271" y="329"/>
                    <a:pt x="286" y="330"/>
                    <a:pt x="312" y="328"/>
                  </a:cubicBezTo>
                  <a:cubicBezTo>
                    <a:pt x="306" y="384"/>
                    <a:pt x="306" y="384"/>
                    <a:pt x="306" y="384"/>
                  </a:cubicBezTo>
                  <a:cubicBezTo>
                    <a:pt x="297" y="383"/>
                    <a:pt x="282" y="382"/>
                    <a:pt x="261" y="380"/>
                  </a:cubicBezTo>
                  <a:cubicBezTo>
                    <a:pt x="275" y="382"/>
                    <a:pt x="272" y="382"/>
                    <a:pt x="253" y="380"/>
                  </a:cubicBezTo>
                  <a:cubicBezTo>
                    <a:pt x="251" y="404"/>
                    <a:pt x="258" y="426"/>
                    <a:pt x="272" y="446"/>
                  </a:cubicBezTo>
                  <a:cubicBezTo>
                    <a:pt x="330" y="389"/>
                    <a:pt x="330" y="389"/>
                    <a:pt x="330" y="389"/>
                  </a:cubicBezTo>
                  <a:cubicBezTo>
                    <a:pt x="325" y="363"/>
                    <a:pt x="323" y="335"/>
                    <a:pt x="324" y="308"/>
                  </a:cubicBezTo>
                  <a:cubicBezTo>
                    <a:pt x="339" y="305"/>
                    <a:pt x="351" y="302"/>
                    <a:pt x="361" y="299"/>
                  </a:cubicBezTo>
                  <a:cubicBezTo>
                    <a:pt x="299" y="235"/>
                    <a:pt x="299" y="235"/>
                    <a:pt x="299" y="235"/>
                  </a:cubicBezTo>
                  <a:cubicBezTo>
                    <a:pt x="342" y="193"/>
                    <a:pt x="342" y="193"/>
                    <a:pt x="342" y="193"/>
                  </a:cubicBezTo>
                  <a:cubicBezTo>
                    <a:pt x="379" y="231"/>
                    <a:pt x="379" y="231"/>
                    <a:pt x="379" y="231"/>
                  </a:cubicBezTo>
                  <a:cubicBezTo>
                    <a:pt x="384" y="190"/>
                    <a:pt x="387" y="162"/>
                    <a:pt x="389" y="150"/>
                  </a:cubicBezTo>
                  <a:cubicBezTo>
                    <a:pt x="388" y="146"/>
                    <a:pt x="390" y="143"/>
                    <a:pt x="393" y="143"/>
                  </a:cubicBezTo>
                  <a:cubicBezTo>
                    <a:pt x="407" y="146"/>
                    <a:pt x="428" y="151"/>
                    <a:pt x="459" y="159"/>
                  </a:cubicBezTo>
                  <a:cubicBezTo>
                    <a:pt x="438" y="195"/>
                    <a:pt x="424" y="234"/>
                    <a:pt x="418" y="274"/>
                  </a:cubicBezTo>
                  <a:cubicBezTo>
                    <a:pt x="501" y="360"/>
                    <a:pt x="501" y="360"/>
                    <a:pt x="501" y="360"/>
                  </a:cubicBezTo>
                  <a:cubicBezTo>
                    <a:pt x="478" y="382"/>
                    <a:pt x="465" y="395"/>
                    <a:pt x="462" y="398"/>
                  </a:cubicBezTo>
                  <a:cubicBezTo>
                    <a:pt x="458" y="402"/>
                    <a:pt x="454" y="403"/>
                    <a:pt x="453" y="402"/>
                  </a:cubicBezTo>
                  <a:cubicBezTo>
                    <a:pt x="451" y="402"/>
                    <a:pt x="449" y="400"/>
                    <a:pt x="447" y="396"/>
                  </a:cubicBezTo>
                  <a:cubicBezTo>
                    <a:pt x="443" y="386"/>
                    <a:pt x="437" y="378"/>
                    <a:pt x="430" y="371"/>
                  </a:cubicBezTo>
                  <a:cubicBezTo>
                    <a:pt x="376" y="315"/>
                    <a:pt x="376" y="315"/>
                    <a:pt x="376" y="315"/>
                  </a:cubicBezTo>
                  <a:cubicBezTo>
                    <a:pt x="375" y="357"/>
                    <a:pt x="385" y="401"/>
                    <a:pt x="405" y="448"/>
                  </a:cubicBezTo>
                  <a:cubicBezTo>
                    <a:pt x="406" y="449"/>
                    <a:pt x="406" y="450"/>
                    <a:pt x="407" y="452"/>
                  </a:cubicBezTo>
                  <a:cubicBezTo>
                    <a:pt x="410" y="457"/>
                    <a:pt x="411" y="461"/>
                    <a:pt x="409" y="462"/>
                  </a:cubicBezTo>
                  <a:cubicBezTo>
                    <a:pt x="396" y="472"/>
                    <a:pt x="376" y="483"/>
                    <a:pt x="351" y="495"/>
                  </a:cubicBezTo>
                  <a:cubicBezTo>
                    <a:pt x="348" y="495"/>
                    <a:pt x="346" y="494"/>
                    <a:pt x="345" y="491"/>
                  </a:cubicBezTo>
                  <a:cubicBezTo>
                    <a:pt x="345" y="484"/>
                    <a:pt x="344" y="473"/>
                    <a:pt x="342" y="459"/>
                  </a:cubicBezTo>
                  <a:cubicBezTo>
                    <a:pt x="342" y="453"/>
                    <a:pt x="341" y="448"/>
                    <a:pt x="341" y="444"/>
                  </a:cubicBezTo>
                  <a:lnTo>
                    <a:pt x="255" y="528"/>
                  </a:lnTo>
                  <a:close/>
                  <a:moveTo>
                    <a:pt x="503" y="313"/>
                  </a:moveTo>
                  <a:cubicBezTo>
                    <a:pt x="440" y="277"/>
                    <a:pt x="440" y="277"/>
                    <a:pt x="440" y="277"/>
                  </a:cubicBezTo>
                  <a:cubicBezTo>
                    <a:pt x="464" y="227"/>
                    <a:pt x="464" y="227"/>
                    <a:pt x="464" y="227"/>
                  </a:cubicBezTo>
                  <a:cubicBezTo>
                    <a:pt x="481" y="237"/>
                    <a:pt x="499" y="246"/>
                    <a:pt x="519" y="253"/>
                  </a:cubicBezTo>
                  <a:cubicBezTo>
                    <a:pt x="527" y="256"/>
                    <a:pt x="531" y="258"/>
                    <a:pt x="532" y="259"/>
                  </a:cubicBezTo>
                  <a:lnTo>
                    <a:pt x="503" y="3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68" name="Freeform 64"/>
            <p:cNvSpPr>
              <a:spLocks noEditPoints="1"/>
            </p:cNvSpPr>
            <p:nvPr/>
          </p:nvSpPr>
          <p:spPr bwMode="auto">
            <a:xfrm>
              <a:off x="8328125" y="3948414"/>
              <a:ext cx="240243" cy="234237"/>
            </a:xfrm>
            <a:custGeom>
              <a:avLst/>
              <a:gdLst>
                <a:gd name="T0" fmla="*/ 473 w 473"/>
                <a:gd name="T1" fmla="*/ 131 h 457"/>
                <a:gd name="T2" fmla="*/ 461 w 473"/>
                <a:gd name="T3" fmla="*/ 190 h 457"/>
                <a:gd name="T4" fmla="*/ 411 w 473"/>
                <a:gd name="T5" fmla="*/ 180 h 457"/>
                <a:gd name="T6" fmla="*/ 358 w 473"/>
                <a:gd name="T7" fmla="*/ 214 h 457"/>
                <a:gd name="T8" fmla="*/ 304 w 473"/>
                <a:gd name="T9" fmla="*/ 293 h 457"/>
                <a:gd name="T10" fmla="*/ 356 w 473"/>
                <a:gd name="T11" fmla="*/ 229 h 457"/>
                <a:gd name="T12" fmla="*/ 393 w 473"/>
                <a:gd name="T13" fmla="*/ 305 h 457"/>
                <a:gd name="T14" fmla="*/ 436 w 473"/>
                <a:gd name="T15" fmla="*/ 360 h 457"/>
                <a:gd name="T16" fmla="*/ 416 w 473"/>
                <a:gd name="T17" fmla="*/ 376 h 457"/>
                <a:gd name="T18" fmla="*/ 383 w 473"/>
                <a:gd name="T19" fmla="*/ 369 h 457"/>
                <a:gd name="T20" fmla="*/ 323 w 473"/>
                <a:gd name="T21" fmla="*/ 436 h 457"/>
                <a:gd name="T22" fmla="*/ 294 w 473"/>
                <a:gd name="T23" fmla="*/ 354 h 457"/>
                <a:gd name="T24" fmla="*/ 227 w 473"/>
                <a:gd name="T25" fmla="*/ 449 h 457"/>
                <a:gd name="T26" fmla="*/ 199 w 473"/>
                <a:gd name="T27" fmla="*/ 387 h 457"/>
                <a:gd name="T28" fmla="*/ 141 w 473"/>
                <a:gd name="T29" fmla="*/ 427 h 457"/>
                <a:gd name="T30" fmla="*/ 31 w 473"/>
                <a:gd name="T31" fmla="*/ 360 h 457"/>
                <a:gd name="T32" fmla="*/ 9 w 473"/>
                <a:gd name="T33" fmla="*/ 259 h 457"/>
                <a:gd name="T34" fmla="*/ 63 w 473"/>
                <a:gd name="T35" fmla="*/ 293 h 457"/>
                <a:gd name="T36" fmla="*/ 158 w 473"/>
                <a:gd name="T37" fmla="*/ 318 h 457"/>
                <a:gd name="T38" fmla="*/ 122 w 473"/>
                <a:gd name="T39" fmla="*/ 270 h 457"/>
                <a:gd name="T40" fmla="*/ 81 w 473"/>
                <a:gd name="T41" fmla="*/ 215 h 457"/>
                <a:gd name="T42" fmla="*/ 171 w 473"/>
                <a:gd name="T43" fmla="*/ 237 h 457"/>
                <a:gd name="T44" fmla="*/ 204 w 473"/>
                <a:gd name="T45" fmla="*/ 189 h 457"/>
                <a:gd name="T46" fmla="*/ 33 w 473"/>
                <a:gd name="T47" fmla="*/ 120 h 457"/>
                <a:gd name="T48" fmla="*/ 184 w 473"/>
                <a:gd name="T49" fmla="*/ 85 h 457"/>
                <a:gd name="T50" fmla="*/ 162 w 473"/>
                <a:gd name="T51" fmla="*/ 22 h 457"/>
                <a:gd name="T52" fmla="*/ 173 w 473"/>
                <a:gd name="T53" fmla="*/ 12 h 457"/>
                <a:gd name="T54" fmla="*/ 230 w 473"/>
                <a:gd name="T55" fmla="*/ 10 h 457"/>
                <a:gd name="T56" fmla="*/ 324 w 473"/>
                <a:gd name="T57" fmla="*/ 107 h 457"/>
                <a:gd name="T58" fmla="*/ 267 w 473"/>
                <a:gd name="T59" fmla="*/ 56 h 457"/>
                <a:gd name="T60" fmla="*/ 447 w 473"/>
                <a:gd name="T61" fmla="*/ 56 h 457"/>
                <a:gd name="T62" fmla="*/ 428 w 473"/>
                <a:gd name="T63" fmla="*/ 110 h 457"/>
                <a:gd name="T64" fmla="*/ 376 w 473"/>
                <a:gd name="T65" fmla="*/ 115 h 457"/>
                <a:gd name="T66" fmla="*/ 208 w 473"/>
                <a:gd name="T67" fmla="*/ 326 h 457"/>
                <a:gd name="T68" fmla="*/ 268 w 473"/>
                <a:gd name="T69" fmla="*/ 192 h 457"/>
                <a:gd name="T70" fmla="*/ 314 w 473"/>
                <a:gd name="T71" fmla="*/ 165 h 457"/>
                <a:gd name="T72" fmla="*/ 255 w 473"/>
                <a:gd name="T73" fmla="*/ 192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3" h="457">
                  <a:moveTo>
                    <a:pt x="376" y="115"/>
                  </a:moveTo>
                  <a:cubicBezTo>
                    <a:pt x="473" y="131"/>
                    <a:pt x="473" y="131"/>
                    <a:pt x="473" y="131"/>
                  </a:cubicBezTo>
                  <a:cubicBezTo>
                    <a:pt x="468" y="158"/>
                    <a:pt x="466" y="174"/>
                    <a:pt x="465" y="177"/>
                  </a:cubicBezTo>
                  <a:cubicBezTo>
                    <a:pt x="464" y="184"/>
                    <a:pt x="463" y="188"/>
                    <a:pt x="461" y="190"/>
                  </a:cubicBezTo>
                  <a:cubicBezTo>
                    <a:pt x="460" y="192"/>
                    <a:pt x="455" y="192"/>
                    <a:pt x="448" y="190"/>
                  </a:cubicBezTo>
                  <a:cubicBezTo>
                    <a:pt x="436" y="185"/>
                    <a:pt x="424" y="182"/>
                    <a:pt x="411" y="180"/>
                  </a:cubicBezTo>
                  <a:cubicBezTo>
                    <a:pt x="365" y="173"/>
                    <a:pt x="365" y="173"/>
                    <a:pt x="365" y="173"/>
                  </a:cubicBezTo>
                  <a:cubicBezTo>
                    <a:pt x="358" y="214"/>
                    <a:pt x="358" y="214"/>
                    <a:pt x="358" y="214"/>
                  </a:cubicBezTo>
                  <a:cubicBezTo>
                    <a:pt x="317" y="207"/>
                    <a:pt x="317" y="207"/>
                    <a:pt x="317" y="207"/>
                  </a:cubicBezTo>
                  <a:cubicBezTo>
                    <a:pt x="304" y="293"/>
                    <a:pt x="304" y="293"/>
                    <a:pt x="304" y="293"/>
                  </a:cubicBezTo>
                  <a:cubicBezTo>
                    <a:pt x="345" y="300"/>
                    <a:pt x="345" y="300"/>
                    <a:pt x="345" y="300"/>
                  </a:cubicBezTo>
                  <a:cubicBezTo>
                    <a:pt x="356" y="229"/>
                    <a:pt x="356" y="229"/>
                    <a:pt x="356" y="229"/>
                  </a:cubicBezTo>
                  <a:cubicBezTo>
                    <a:pt x="404" y="237"/>
                    <a:pt x="404" y="237"/>
                    <a:pt x="404" y="237"/>
                  </a:cubicBezTo>
                  <a:cubicBezTo>
                    <a:pt x="393" y="305"/>
                    <a:pt x="393" y="305"/>
                    <a:pt x="393" y="305"/>
                  </a:cubicBezTo>
                  <a:cubicBezTo>
                    <a:pt x="444" y="314"/>
                    <a:pt x="444" y="314"/>
                    <a:pt x="444" y="314"/>
                  </a:cubicBezTo>
                  <a:cubicBezTo>
                    <a:pt x="440" y="338"/>
                    <a:pt x="437" y="354"/>
                    <a:pt x="436" y="360"/>
                  </a:cubicBezTo>
                  <a:cubicBezTo>
                    <a:pt x="435" y="368"/>
                    <a:pt x="434" y="372"/>
                    <a:pt x="432" y="375"/>
                  </a:cubicBezTo>
                  <a:cubicBezTo>
                    <a:pt x="430" y="378"/>
                    <a:pt x="425" y="379"/>
                    <a:pt x="416" y="376"/>
                  </a:cubicBezTo>
                  <a:cubicBezTo>
                    <a:pt x="408" y="373"/>
                    <a:pt x="400" y="371"/>
                    <a:pt x="393" y="370"/>
                  </a:cubicBezTo>
                  <a:cubicBezTo>
                    <a:pt x="383" y="369"/>
                    <a:pt x="383" y="369"/>
                    <a:pt x="383" y="369"/>
                  </a:cubicBezTo>
                  <a:cubicBezTo>
                    <a:pt x="371" y="443"/>
                    <a:pt x="371" y="443"/>
                    <a:pt x="371" y="443"/>
                  </a:cubicBezTo>
                  <a:cubicBezTo>
                    <a:pt x="323" y="436"/>
                    <a:pt x="323" y="436"/>
                    <a:pt x="323" y="436"/>
                  </a:cubicBezTo>
                  <a:cubicBezTo>
                    <a:pt x="335" y="361"/>
                    <a:pt x="335" y="361"/>
                    <a:pt x="335" y="361"/>
                  </a:cubicBezTo>
                  <a:cubicBezTo>
                    <a:pt x="294" y="354"/>
                    <a:pt x="294" y="354"/>
                    <a:pt x="294" y="354"/>
                  </a:cubicBezTo>
                  <a:cubicBezTo>
                    <a:pt x="277" y="457"/>
                    <a:pt x="277" y="457"/>
                    <a:pt x="277" y="457"/>
                  </a:cubicBezTo>
                  <a:cubicBezTo>
                    <a:pt x="227" y="449"/>
                    <a:pt x="227" y="449"/>
                    <a:pt x="227" y="449"/>
                  </a:cubicBezTo>
                  <a:cubicBezTo>
                    <a:pt x="236" y="393"/>
                    <a:pt x="236" y="393"/>
                    <a:pt x="236" y="393"/>
                  </a:cubicBezTo>
                  <a:cubicBezTo>
                    <a:pt x="199" y="387"/>
                    <a:pt x="199" y="387"/>
                    <a:pt x="199" y="387"/>
                  </a:cubicBezTo>
                  <a:cubicBezTo>
                    <a:pt x="191" y="435"/>
                    <a:pt x="191" y="435"/>
                    <a:pt x="191" y="435"/>
                  </a:cubicBezTo>
                  <a:cubicBezTo>
                    <a:pt x="141" y="427"/>
                    <a:pt x="141" y="427"/>
                    <a:pt x="141" y="427"/>
                  </a:cubicBezTo>
                  <a:cubicBezTo>
                    <a:pt x="148" y="379"/>
                    <a:pt x="148" y="379"/>
                    <a:pt x="148" y="379"/>
                  </a:cubicBezTo>
                  <a:cubicBezTo>
                    <a:pt x="31" y="360"/>
                    <a:pt x="31" y="360"/>
                    <a:pt x="31" y="360"/>
                  </a:cubicBezTo>
                  <a:cubicBezTo>
                    <a:pt x="15" y="358"/>
                    <a:pt x="6" y="349"/>
                    <a:pt x="3" y="335"/>
                  </a:cubicBezTo>
                  <a:cubicBezTo>
                    <a:pt x="0" y="321"/>
                    <a:pt x="2" y="296"/>
                    <a:pt x="9" y="259"/>
                  </a:cubicBezTo>
                  <a:cubicBezTo>
                    <a:pt x="36" y="257"/>
                    <a:pt x="56" y="254"/>
                    <a:pt x="68" y="250"/>
                  </a:cubicBezTo>
                  <a:cubicBezTo>
                    <a:pt x="63" y="274"/>
                    <a:pt x="61" y="289"/>
                    <a:pt x="63" y="293"/>
                  </a:cubicBezTo>
                  <a:cubicBezTo>
                    <a:pt x="63" y="299"/>
                    <a:pt x="67" y="303"/>
                    <a:pt x="76" y="304"/>
                  </a:cubicBezTo>
                  <a:cubicBezTo>
                    <a:pt x="158" y="318"/>
                    <a:pt x="158" y="318"/>
                    <a:pt x="158" y="318"/>
                  </a:cubicBezTo>
                  <a:cubicBezTo>
                    <a:pt x="168" y="256"/>
                    <a:pt x="168" y="256"/>
                    <a:pt x="168" y="256"/>
                  </a:cubicBezTo>
                  <a:cubicBezTo>
                    <a:pt x="159" y="258"/>
                    <a:pt x="143" y="263"/>
                    <a:pt x="122" y="270"/>
                  </a:cubicBezTo>
                  <a:cubicBezTo>
                    <a:pt x="110" y="274"/>
                    <a:pt x="103" y="276"/>
                    <a:pt x="102" y="276"/>
                  </a:cubicBezTo>
                  <a:cubicBezTo>
                    <a:pt x="81" y="215"/>
                    <a:pt x="81" y="215"/>
                    <a:pt x="81" y="215"/>
                  </a:cubicBezTo>
                  <a:cubicBezTo>
                    <a:pt x="111" y="206"/>
                    <a:pt x="134" y="198"/>
                    <a:pt x="152" y="192"/>
                  </a:cubicBezTo>
                  <a:cubicBezTo>
                    <a:pt x="171" y="237"/>
                    <a:pt x="171" y="237"/>
                    <a:pt x="171" y="237"/>
                  </a:cubicBezTo>
                  <a:cubicBezTo>
                    <a:pt x="179" y="185"/>
                    <a:pt x="179" y="185"/>
                    <a:pt x="179" y="185"/>
                  </a:cubicBezTo>
                  <a:cubicBezTo>
                    <a:pt x="204" y="189"/>
                    <a:pt x="204" y="189"/>
                    <a:pt x="204" y="189"/>
                  </a:cubicBezTo>
                  <a:cubicBezTo>
                    <a:pt x="193" y="145"/>
                    <a:pt x="193" y="145"/>
                    <a:pt x="193" y="145"/>
                  </a:cubicBezTo>
                  <a:cubicBezTo>
                    <a:pt x="33" y="120"/>
                    <a:pt x="33" y="120"/>
                    <a:pt x="33" y="120"/>
                  </a:cubicBezTo>
                  <a:cubicBezTo>
                    <a:pt x="42" y="62"/>
                    <a:pt x="42" y="62"/>
                    <a:pt x="42" y="62"/>
                  </a:cubicBezTo>
                  <a:cubicBezTo>
                    <a:pt x="184" y="85"/>
                    <a:pt x="184" y="85"/>
                    <a:pt x="184" y="85"/>
                  </a:cubicBezTo>
                  <a:cubicBezTo>
                    <a:pt x="181" y="78"/>
                    <a:pt x="178" y="68"/>
                    <a:pt x="174" y="54"/>
                  </a:cubicBezTo>
                  <a:cubicBezTo>
                    <a:pt x="168" y="40"/>
                    <a:pt x="164" y="29"/>
                    <a:pt x="162" y="22"/>
                  </a:cubicBezTo>
                  <a:cubicBezTo>
                    <a:pt x="161" y="19"/>
                    <a:pt x="162" y="17"/>
                    <a:pt x="165" y="15"/>
                  </a:cubicBezTo>
                  <a:cubicBezTo>
                    <a:pt x="174" y="12"/>
                    <a:pt x="177" y="12"/>
                    <a:pt x="173" y="12"/>
                  </a:cubicBezTo>
                  <a:cubicBezTo>
                    <a:pt x="199" y="6"/>
                    <a:pt x="218" y="2"/>
                    <a:pt x="230" y="0"/>
                  </a:cubicBezTo>
                  <a:cubicBezTo>
                    <a:pt x="230" y="10"/>
                    <a:pt x="230" y="10"/>
                    <a:pt x="230" y="10"/>
                  </a:cubicBezTo>
                  <a:cubicBezTo>
                    <a:pt x="231" y="39"/>
                    <a:pt x="234" y="67"/>
                    <a:pt x="240" y="94"/>
                  </a:cubicBezTo>
                  <a:cubicBezTo>
                    <a:pt x="324" y="107"/>
                    <a:pt x="324" y="107"/>
                    <a:pt x="324" y="107"/>
                  </a:cubicBezTo>
                  <a:cubicBezTo>
                    <a:pt x="328" y="79"/>
                    <a:pt x="328" y="79"/>
                    <a:pt x="328" y="79"/>
                  </a:cubicBezTo>
                  <a:cubicBezTo>
                    <a:pt x="306" y="72"/>
                    <a:pt x="286" y="64"/>
                    <a:pt x="267" y="56"/>
                  </a:cubicBezTo>
                  <a:cubicBezTo>
                    <a:pt x="279" y="36"/>
                    <a:pt x="287" y="21"/>
                    <a:pt x="291" y="10"/>
                  </a:cubicBezTo>
                  <a:cubicBezTo>
                    <a:pt x="338" y="32"/>
                    <a:pt x="389" y="47"/>
                    <a:pt x="447" y="56"/>
                  </a:cubicBezTo>
                  <a:cubicBezTo>
                    <a:pt x="443" y="67"/>
                    <a:pt x="443" y="67"/>
                    <a:pt x="443" y="67"/>
                  </a:cubicBezTo>
                  <a:cubicBezTo>
                    <a:pt x="436" y="85"/>
                    <a:pt x="431" y="99"/>
                    <a:pt x="428" y="110"/>
                  </a:cubicBezTo>
                  <a:cubicBezTo>
                    <a:pt x="412" y="107"/>
                    <a:pt x="396" y="101"/>
                    <a:pt x="379" y="95"/>
                  </a:cubicBezTo>
                  <a:lnTo>
                    <a:pt x="376" y="115"/>
                  </a:lnTo>
                  <a:close/>
                  <a:moveTo>
                    <a:pt x="230" y="191"/>
                  </a:moveTo>
                  <a:cubicBezTo>
                    <a:pt x="208" y="326"/>
                    <a:pt x="208" y="326"/>
                    <a:pt x="208" y="326"/>
                  </a:cubicBezTo>
                  <a:cubicBezTo>
                    <a:pt x="246" y="332"/>
                    <a:pt x="246" y="332"/>
                    <a:pt x="246" y="332"/>
                  </a:cubicBezTo>
                  <a:cubicBezTo>
                    <a:pt x="268" y="192"/>
                    <a:pt x="268" y="192"/>
                    <a:pt x="268" y="192"/>
                  </a:cubicBezTo>
                  <a:cubicBezTo>
                    <a:pt x="309" y="198"/>
                    <a:pt x="309" y="198"/>
                    <a:pt x="309" y="198"/>
                  </a:cubicBezTo>
                  <a:cubicBezTo>
                    <a:pt x="314" y="165"/>
                    <a:pt x="314" y="165"/>
                    <a:pt x="314" y="165"/>
                  </a:cubicBezTo>
                  <a:cubicBezTo>
                    <a:pt x="247" y="154"/>
                    <a:pt x="247" y="154"/>
                    <a:pt x="247" y="154"/>
                  </a:cubicBezTo>
                  <a:cubicBezTo>
                    <a:pt x="255" y="192"/>
                    <a:pt x="255" y="192"/>
                    <a:pt x="255" y="192"/>
                  </a:cubicBezTo>
                  <a:lnTo>
                    <a:pt x="230" y="19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69" name="Freeform 65"/>
            <p:cNvSpPr>
              <a:spLocks noEditPoints="1"/>
            </p:cNvSpPr>
            <p:nvPr/>
          </p:nvSpPr>
          <p:spPr bwMode="auto">
            <a:xfrm>
              <a:off x="8035829" y="3892357"/>
              <a:ext cx="236239" cy="244247"/>
            </a:xfrm>
            <a:custGeom>
              <a:avLst/>
              <a:gdLst>
                <a:gd name="T0" fmla="*/ 426 w 465"/>
                <a:gd name="T1" fmla="*/ 409 h 478"/>
                <a:gd name="T2" fmla="*/ 416 w 465"/>
                <a:gd name="T3" fmla="*/ 459 h 478"/>
                <a:gd name="T4" fmla="*/ 408 w 465"/>
                <a:gd name="T5" fmla="*/ 477 h 478"/>
                <a:gd name="T6" fmla="*/ 400 w 465"/>
                <a:gd name="T7" fmla="*/ 476 h 478"/>
                <a:gd name="T8" fmla="*/ 357 w 465"/>
                <a:gd name="T9" fmla="*/ 461 h 478"/>
                <a:gd name="T10" fmla="*/ 51 w 465"/>
                <a:gd name="T11" fmla="*/ 412 h 478"/>
                <a:gd name="T12" fmla="*/ 5 w 465"/>
                <a:gd name="T13" fmla="*/ 388 h 478"/>
                <a:gd name="T14" fmla="*/ 10 w 465"/>
                <a:gd name="T15" fmla="*/ 308 h 478"/>
                <a:gd name="T16" fmla="*/ 71 w 465"/>
                <a:gd name="T17" fmla="*/ 299 h 478"/>
                <a:gd name="T18" fmla="*/ 68 w 465"/>
                <a:gd name="T19" fmla="*/ 341 h 478"/>
                <a:gd name="T20" fmla="*/ 89 w 465"/>
                <a:gd name="T21" fmla="*/ 355 h 478"/>
                <a:gd name="T22" fmla="*/ 426 w 465"/>
                <a:gd name="T23" fmla="*/ 409 h 478"/>
                <a:gd name="T24" fmla="*/ 305 w 465"/>
                <a:gd name="T25" fmla="*/ 69 h 478"/>
                <a:gd name="T26" fmla="*/ 465 w 465"/>
                <a:gd name="T27" fmla="*/ 94 h 478"/>
                <a:gd name="T28" fmla="*/ 434 w 465"/>
                <a:gd name="T29" fmla="*/ 292 h 478"/>
                <a:gd name="T30" fmla="*/ 273 w 465"/>
                <a:gd name="T31" fmla="*/ 266 h 478"/>
                <a:gd name="T32" fmla="*/ 286 w 465"/>
                <a:gd name="T33" fmla="*/ 184 h 478"/>
                <a:gd name="T34" fmla="*/ 247 w 465"/>
                <a:gd name="T35" fmla="*/ 178 h 478"/>
                <a:gd name="T36" fmla="*/ 233 w 465"/>
                <a:gd name="T37" fmla="*/ 268 h 478"/>
                <a:gd name="T38" fmla="*/ 230 w 465"/>
                <a:gd name="T39" fmla="*/ 271 h 478"/>
                <a:gd name="T40" fmla="*/ 177 w 465"/>
                <a:gd name="T41" fmla="*/ 260 h 478"/>
                <a:gd name="T42" fmla="*/ 67 w 465"/>
                <a:gd name="T43" fmla="*/ 239 h 478"/>
                <a:gd name="T44" fmla="*/ 40 w 465"/>
                <a:gd name="T45" fmla="*/ 149 h 478"/>
                <a:gd name="T46" fmla="*/ 42 w 465"/>
                <a:gd name="T47" fmla="*/ 138 h 478"/>
                <a:gd name="T48" fmla="*/ 97 w 465"/>
                <a:gd name="T49" fmla="*/ 127 h 478"/>
                <a:gd name="T50" fmla="*/ 106 w 465"/>
                <a:gd name="T51" fmla="*/ 186 h 478"/>
                <a:gd name="T52" fmla="*/ 139 w 465"/>
                <a:gd name="T53" fmla="*/ 195 h 478"/>
                <a:gd name="T54" fmla="*/ 190 w 465"/>
                <a:gd name="T55" fmla="*/ 203 h 478"/>
                <a:gd name="T56" fmla="*/ 196 w 465"/>
                <a:gd name="T57" fmla="*/ 164 h 478"/>
                <a:gd name="T58" fmla="*/ 47 w 465"/>
                <a:gd name="T59" fmla="*/ 41 h 478"/>
                <a:gd name="T60" fmla="*/ 88 w 465"/>
                <a:gd name="T61" fmla="*/ 0 h 478"/>
                <a:gd name="T62" fmla="*/ 206 w 465"/>
                <a:gd name="T63" fmla="*/ 105 h 478"/>
                <a:gd name="T64" fmla="*/ 217 w 465"/>
                <a:gd name="T65" fmla="*/ 30 h 478"/>
                <a:gd name="T66" fmla="*/ 269 w 465"/>
                <a:gd name="T67" fmla="*/ 38 h 478"/>
                <a:gd name="T68" fmla="*/ 257 w 465"/>
                <a:gd name="T69" fmla="*/ 118 h 478"/>
                <a:gd name="T70" fmla="*/ 296 w 465"/>
                <a:gd name="T71" fmla="*/ 125 h 478"/>
                <a:gd name="T72" fmla="*/ 305 w 465"/>
                <a:gd name="T73" fmla="*/ 69 h 478"/>
                <a:gd name="T74" fmla="*/ 390 w 465"/>
                <a:gd name="T75" fmla="*/ 316 h 478"/>
                <a:gd name="T76" fmla="*/ 374 w 465"/>
                <a:gd name="T77" fmla="*/ 378 h 478"/>
                <a:gd name="T78" fmla="*/ 364 w 465"/>
                <a:gd name="T79" fmla="*/ 377 h 478"/>
                <a:gd name="T80" fmla="*/ 328 w 465"/>
                <a:gd name="T81" fmla="*/ 365 h 478"/>
                <a:gd name="T82" fmla="*/ 110 w 465"/>
                <a:gd name="T83" fmla="*/ 330 h 478"/>
                <a:gd name="T84" fmla="*/ 120 w 465"/>
                <a:gd name="T85" fmla="*/ 272 h 478"/>
                <a:gd name="T86" fmla="*/ 390 w 465"/>
                <a:gd name="T87" fmla="*/ 316 h 478"/>
                <a:gd name="T88" fmla="*/ 347 w 465"/>
                <a:gd name="T89" fmla="*/ 137 h 478"/>
                <a:gd name="T90" fmla="*/ 336 w 465"/>
                <a:gd name="T91" fmla="*/ 211 h 478"/>
                <a:gd name="T92" fmla="*/ 391 w 465"/>
                <a:gd name="T93" fmla="*/ 220 h 478"/>
                <a:gd name="T94" fmla="*/ 403 w 465"/>
                <a:gd name="T95" fmla="*/ 146 h 478"/>
                <a:gd name="T96" fmla="*/ 347 w 465"/>
                <a:gd name="T97" fmla="*/ 137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5" h="478">
                  <a:moveTo>
                    <a:pt x="426" y="409"/>
                  </a:moveTo>
                  <a:cubicBezTo>
                    <a:pt x="422" y="435"/>
                    <a:pt x="419" y="452"/>
                    <a:pt x="416" y="459"/>
                  </a:cubicBezTo>
                  <a:cubicBezTo>
                    <a:pt x="413" y="469"/>
                    <a:pt x="411" y="475"/>
                    <a:pt x="408" y="477"/>
                  </a:cubicBezTo>
                  <a:cubicBezTo>
                    <a:pt x="406" y="478"/>
                    <a:pt x="404" y="478"/>
                    <a:pt x="400" y="476"/>
                  </a:cubicBezTo>
                  <a:cubicBezTo>
                    <a:pt x="389" y="469"/>
                    <a:pt x="374" y="464"/>
                    <a:pt x="357" y="461"/>
                  </a:cubicBezTo>
                  <a:cubicBezTo>
                    <a:pt x="51" y="412"/>
                    <a:pt x="51" y="412"/>
                    <a:pt x="51" y="412"/>
                  </a:cubicBezTo>
                  <a:cubicBezTo>
                    <a:pt x="25" y="410"/>
                    <a:pt x="10" y="401"/>
                    <a:pt x="5" y="388"/>
                  </a:cubicBezTo>
                  <a:cubicBezTo>
                    <a:pt x="0" y="376"/>
                    <a:pt x="1" y="349"/>
                    <a:pt x="10" y="308"/>
                  </a:cubicBezTo>
                  <a:cubicBezTo>
                    <a:pt x="29" y="309"/>
                    <a:pt x="50" y="306"/>
                    <a:pt x="71" y="299"/>
                  </a:cubicBezTo>
                  <a:cubicBezTo>
                    <a:pt x="66" y="321"/>
                    <a:pt x="65" y="335"/>
                    <a:pt x="68" y="341"/>
                  </a:cubicBezTo>
                  <a:cubicBezTo>
                    <a:pt x="70" y="348"/>
                    <a:pt x="76" y="353"/>
                    <a:pt x="89" y="355"/>
                  </a:cubicBezTo>
                  <a:lnTo>
                    <a:pt x="426" y="409"/>
                  </a:lnTo>
                  <a:close/>
                  <a:moveTo>
                    <a:pt x="305" y="69"/>
                  </a:moveTo>
                  <a:cubicBezTo>
                    <a:pt x="465" y="94"/>
                    <a:pt x="465" y="94"/>
                    <a:pt x="465" y="94"/>
                  </a:cubicBezTo>
                  <a:cubicBezTo>
                    <a:pt x="434" y="292"/>
                    <a:pt x="434" y="292"/>
                    <a:pt x="434" y="292"/>
                  </a:cubicBezTo>
                  <a:cubicBezTo>
                    <a:pt x="273" y="266"/>
                    <a:pt x="273" y="266"/>
                    <a:pt x="273" y="266"/>
                  </a:cubicBezTo>
                  <a:cubicBezTo>
                    <a:pt x="286" y="184"/>
                    <a:pt x="286" y="184"/>
                    <a:pt x="286" y="184"/>
                  </a:cubicBezTo>
                  <a:cubicBezTo>
                    <a:pt x="247" y="178"/>
                    <a:pt x="247" y="178"/>
                    <a:pt x="247" y="178"/>
                  </a:cubicBezTo>
                  <a:cubicBezTo>
                    <a:pt x="233" y="268"/>
                    <a:pt x="233" y="268"/>
                    <a:pt x="233" y="268"/>
                  </a:cubicBezTo>
                  <a:cubicBezTo>
                    <a:pt x="232" y="270"/>
                    <a:pt x="232" y="271"/>
                    <a:pt x="230" y="271"/>
                  </a:cubicBezTo>
                  <a:cubicBezTo>
                    <a:pt x="218" y="269"/>
                    <a:pt x="200" y="266"/>
                    <a:pt x="177" y="260"/>
                  </a:cubicBezTo>
                  <a:cubicBezTo>
                    <a:pt x="128" y="252"/>
                    <a:pt x="92" y="244"/>
                    <a:pt x="67" y="239"/>
                  </a:cubicBezTo>
                  <a:cubicBezTo>
                    <a:pt x="36" y="238"/>
                    <a:pt x="26" y="208"/>
                    <a:pt x="40" y="149"/>
                  </a:cubicBezTo>
                  <a:cubicBezTo>
                    <a:pt x="41" y="144"/>
                    <a:pt x="41" y="140"/>
                    <a:pt x="42" y="138"/>
                  </a:cubicBezTo>
                  <a:cubicBezTo>
                    <a:pt x="63" y="137"/>
                    <a:pt x="82" y="134"/>
                    <a:pt x="97" y="127"/>
                  </a:cubicBezTo>
                  <a:cubicBezTo>
                    <a:pt x="85" y="166"/>
                    <a:pt x="89" y="186"/>
                    <a:pt x="106" y="186"/>
                  </a:cubicBezTo>
                  <a:cubicBezTo>
                    <a:pt x="116" y="189"/>
                    <a:pt x="127" y="192"/>
                    <a:pt x="139" y="195"/>
                  </a:cubicBezTo>
                  <a:cubicBezTo>
                    <a:pt x="152" y="197"/>
                    <a:pt x="169" y="200"/>
                    <a:pt x="190" y="203"/>
                  </a:cubicBezTo>
                  <a:cubicBezTo>
                    <a:pt x="196" y="164"/>
                    <a:pt x="196" y="164"/>
                    <a:pt x="196" y="164"/>
                  </a:cubicBezTo>
                  <a:cubicBezTo>
                    <a:pt x="136" y="147"/>
                    <a:pt x="87" y="106"/>
                    <a:pt x="47" y="41"/>
                  </a:cubicBezTo>
                  <a:cubicBezTo>
                    <a:pt x="61" y="33"/>
                    <a:pt x="75" y="19"/>
                    <a:pt x="88" y="0"/>
                  </a:cubicBezTo>
                  <a:cubicBezTo>
                    <a:pt x="118" y="54"/>
                    <a:pt x="157" y="89"/>
                    <a:pt x="206" y="105"/>
                  </a:cubicBezTo>
                  <a:cubicBezTo>
                    <a:pt x="217" y="30"/>
                    <a:pt x="217" y="30"/>
                    <a:pt x="217" y="30"/>
                  </a:cubicBezTo>
                  <a:cubicBezTo>
                    <a:pt x="269" y="38"/>
                    <a:pt x="269" y="38"/>
                    <a:pt x="269" y="38"/>
                  </a:cubicBezTo>
                  <a:cubicBezTo>
                    <a:pt x="257" y="118"/>
                    <a:pt x="257" y="118"/>
                    <a:pt x="257" y="118"/>
                  </a:cubicBezTo>
                  <a:cubicBezTo>
                    <a:pt x="296" y="125"/>
                    <a:pt x="296" y="125"/>
                    <a:pt x="296" y="125"/>
                  </a:cubicBezTo>
                  <a:lnTo>
                    <a:pt x="305" y="69"/>
                  </a:lnTo>
                  <a:close/>
                  <a:moveTo>
                    <a:pt x="390" y="316"/>
                  </a:moveTo>
                  <a:cubicBezTo>
                    <a:pt x="385" y="357"/>
                    <a:pt x="380" y="378"/>
                    <a:pt x="374" y="378"/>
                  </a:cubicBezTo>
                  <a:cubicBezTo>
                    <a:pt x="372" y="379"/>
                    <a:pt x="369" y="379"/>
                    <a:pt x="364" y="377"/>
                  </a:cubicBezTo>
                  <a:cubicBezTo>
                    <a:pt x="353" y="371"/>
                    <a:pt x="341" y="367"/>
                    <a:pt x="328" y="365"/>
                  </a:cubicBezTo>
                  <a:cubicBezTo>
                    <a:pt x="110" y="330"/>
                    <a:pt x="110" y="330"/>
                    <a:pt x="110" y="330"/>
                  </a:cubicBezTo>
                  <a:cubicBezTo>
                    <a:pt x="120" y="272"/>
                    <a:pt x="120" y="272"/>
                    <a:pt x="120" y="272"/>
                  </a:cubicBezTo>
                  <a:lnTo>
                    <a:pt x="390" y="316"/>
                  </a:lnTo>
                  <a:close/>
                  <a:moveTo>
                    <a:pt x="347" y="137"/>
                  </a:moveTo>
                  <a:cubicBezTo>
                    <a:pt x="336" y="211"/>
                    <a:pt x="336" y="211"/>
                    <a:pt x="336" y="211"/>
                  </a:cubicBezTo>
                  <a:cubicBezTo>
                    <a:pt x="391" y="220"/>
                    <a:pt x="391" y="220"/>
                    <a:pt x="391" y="220"/>
                  </a:cubicBezTo>
                  <a:cubicBezTo>
                    <a:pt x="403" y="146"/>
                    <a:pt x="403" y="146"/>
                    <a:pt x="403" y="146"/>
                  </a:cubicBezTo>
                  <a:lnTo>
                    <a:pt x="347" y="1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70" name="Freeform 66"/>
            <p:cNvSpPr>
              <a:spLocks noEditPoints="1"/>
            </p:cNvSpPr>
            <p:nvPr/>
          </p:nvSpPr>
          <p:spPr bwMode="auto">
            <a:xfrm>
              <a:off x="7759549" y="3854319"/>
              <a:ext cx="222225" cy="228231"/>
            </a:xfrm>
            <a:custGeom>
              <a:avLst/>
              <a:gdLst>
                <a:gd name="T0" fmla="*/ 66 w 436"/>
                <a:gd name="T1" fmla="*/ 367 h 450"/>
                <a:gd name="T2" fmla="*/ 9 w 436"/>
                <a:gd name="T3" fmla="*/ 211 h 450"/>
                <a:gd name="T4" fmla="*/ 6 w 436"/>
                <a:gd name="T5" fmla="*/ 48 h 450"/>
                <a:gd name="T6" fmla="*/ 50 w 436"/>
                <a:gd name="T7" fmla="*/ 34 h 450"/>
                <a:gd name="T8" fmla="*/ 60 w 436"/>
                <a:gd name="T9" fmla="*/ 30 h 450"/>
                <a:gd name="T10" fmla="*/ 59 w 436"/>
                <a:gd name="T11" fmla="*/ 49 h 450"/>
                <a:gd name="T12" fmla="*/ 56 w 436"/>
                <a:gd name="T13" fmla="*/ 180 h 450"/>
                <a:gd name="T14" fmla="*/ 116 w 436"/>
                <a:gd name="T15" fmla="*/ 326 h 450"/>
                <a:gd name="T16" fmla="*/ 85 w 436"/>
                <a:gd name="T17" fmla="*/ 351 h 450"/>
                <a:gd name="T18" fmla="*/ 68 w 436"/>
                <a:gd name="T19" fmla="*/ 368 h 450"/>
                <a:gd name="T20" fmla="*/ 66 w 436"/>
                <a:gd name="T21" fmla="*/ 367 h 450"/>
                <a:gd name="T22" fmla="*/ 125 w 436"/>
                <a:gd name="T23" fmla="*/ 310 h 450"/>
                <a:gd name="T24" fmla="*/ 66 w 436"/>
                <a:gd name="T25" fmla="*/ 77 h 450"/>
                <a:gd name="T26" fmla="*/ 76 w 436"/>
                <a:gd name="T27" fmla="*/ 73 h 450"/>
                <a:gd name="T28" fmla="*/ 118 w 436"/>
                <a:gd name="T29" fmla="*/ 53 h 450"/>
                <a:gd name="T30" fmla="*/ 171 w 436"/>
                <a:gd name="T31" fmla="*/ 273 h 450"/>
                <a:gd name="T32" fmla="*/ 125 w 436"/>
                <a:gd name="T33" fmla="*/ 310 h 450"/>
                <a:gd name="T34" fmla="*/ 266 w 436"/>
                <a:gd name="T35" fmla="*/ 369 h 450"/>
                <a:gd name="T36" fmla="*/ 293 w 436"/>
                <a:gd name="T37" fmla="*/ 344 h 450"/>
                <a:gd name="T38" fmla="*/ 302 w 436"/>
                <a:gd name="T39" fmla="*/ 254 h 450"/>
                <a:gd name="T40" fmla="*/ 290 w 436"/>
                <a:gd name="T41" fmla="*/ 246 h 450"/>
                <a:gd name="T42" fmla="*/ 282 w 436"/>
                <a:gd name="T43" fmla="*/ 243 h 450"/>
                <a:gd name="T44" fmla="*/ 249 w 436"/>
                <a:gd name="T45" fmla="*/ 450 h 450"/>
                <a:gd name="T46" fmla="*/ 201 w 436"/>
                <a:gd name="T47" fmla="*/ 442 h 450"/>
                <a:gd name="T48" fmla="*/ 218 w 436"/>
                <a:gd name="T49" fmla="*/ 332 h 450"/>
                <a:gd name="T50" fmla="*/ 139 w 436"/>
                <a:gd name="T51" fmla="*/ 448 h 450"/>
                <a:gd name="T52" fmla="*/ 83 w 436"/>
                <a:gd name="T53" fmla="*/ 402 h 450"/>
                <a:gd name="T54" fmla="*/ 232 w 436"/>
                <a:gd name="T55" fmla="*/ 260 h 450"/>
                <a:gd name="T56" fmla="*/ 240 w 436"/>
                <a:gd name="T57" fmla="*/ 208 h 450"/>
                <a:gd name="T58" fmla="*/ 182 w 436"/>
                <a:gd name="T59" fmla="*/ 128 h 450"/>
                <a:gd name="T60" fmla="*/ 228 w 436"/>
                <a:gd name="T61" fmla="*/ 246 h 450"/>
                <a:gd name="T62" fmla="*/ 186 w 436"/>
                <a:gd name="T63" fmla="*/ 270 h 450"/>
                <a:gd name="T64" fmla="*/ 126 w 436"/>
                <a:gd name="T65" fmla="*/ 111 h 450"/>
                <a:gd name="T66" fmla="*/ 132 w 436"/>
                <a:gd name="T67" fmla="*/ 108 h 450"/>
                <a:gd name="T68" fmla="*/ 165 w 436"/>
                <a:gd name="T69" fmla="*/ 91 h 450"/>
                <a:gd name="T70" fmla="*/ 140 w 436"/>
                <a:gd name="T71" fmla="*/ 33 h 450"/>
                <a:gd name="T72" fmla="*/ 193 w 436"/>
                <a:gd name="T73" fmla="*/ 0 h 450"/>
                <a:gd name="T74" fmla="*/ 252 w 436"/>
                <a:gd name="T75" fmla="*/ 133 h 450"/>
                <a:gd name="T76" fmla="*/ 269 w 436"/>
                <a:gd name="T77" fmla="*/ 25 h 450"/>
                <a:gd name="T78" fmla="*/ 318 w 436"/>
                <a:gd name="T79" fmla="*/ 33 h 450"/>
                <a:gd name="T80" fmla="*/ 295 w 436"/>
                <a:gd name="T81" fmla="*/ 175 h 450"/>
                <a:gd name="T82" fmla="*/ 309 w 436"/>
                <a:gd name="T83" fmla="*/ 183 h 450"/>
                <a:gd name="T84" fmla="*/ 315 w 436"/>
                <a:gd name="T85" fmla="*/ 149 h 450"/>
                <a:gd name="T86" fmla="*/ 318 w 436"/>
                <a:gd name="T87" fmla="*/ 127 h 450"/>
                <a:gd name="T88" fmla="*/ 320 w 436"/>
                <a:gd name="T89" fmla="*/ 104 h 450"/>
                <a:gd name="T90" fmla="*/ 347 w 436"/>
                <a:gd name="T91" fmla="*/ 104 h 450"/>
                <a:gd name="T92" fmla="*/ 371 w 436"/>
                <a:gd name="T93" fmla="*/ 105 h 450"/>
                <a:gd name="T94" fmla="*/ 374 w 436"/>
                <a:gd name="T95" fmla="*/ 151 h 450"/>
                <a:gd name="T96" fmla="*/ 384 w 436"/>
                <a:gd name="T97" fmla="*/ 168 h 450"/>
                <a:gd name="T98" fmla="*/ 387 w 436"/>
                <a:gd name="T99" fmla="*/ 172 h 450"/>
                <a:gd name="T100" fmla="*/ 436 w 436"/>
                <a:gd name="T101" fmla="*/ 214 h 450"/>
                <a:gd name="T102" fmla="*/ 417 w 436"/>
                <a:gd name="T103" fmla="*/ 259 h 450"/>
                <a:gd name="T104" fmla="*/ 406 w 436"/>
                <a:gd name="T105" fmla="*/ 286 h 450"/>
                <a:gd name="T106" fmla="*/ 399 w 436"/>
                <a:gd name="T107" fmla="*/ 279 h 450"/>
                <a:gd name="T108" fmla="*/ 354 w 436"/>
                <a:gd name="T109" fmla="*/ 216 h 450"/>
                <a:gd name="T110" fmla="*/ 347 w 436"/>
                <a:gd name="T111" fmla="*/ 267 h 450"/>
                <a:gd name="T112" fmla="*/ 341 w 436"/>
                <a:gd name="T113" fmla="*/ 306 h 450"/>
                <a:gd name="T114" fmla="*/ 350 w 436"/>
                <a:gd name="T115" fmla="*/ 298 h 450"/>
                <a:gd name="T116" fmla="*/ 370 w 436"/>
                <a:gd name="T117" fmla="*/ 280 h 450"/>
                <a:gd name="T118" fmla="*/ 397 w 436"/>
                <a:gd name="T119" fmla="*/ 328 h 450"/>
                <a:gd name="T120" fmla="*/ 297 w 436"/>
                <a:gd name="T121" fmla="*/ 416 h 450"/>
                <a:gd name="T122" fmla="*/ 266 w 436"/>
                <a:gd name="T123" fmla="*/ 369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6" h="450">
                  <a:moveTo>
                    <a:pt x="66" y="367"/>
                  </a:moveTo>
                  <a:cubicBezTo>
                    <a:pt x="36" y="313"/>
                    <a:pt x="17" y="261"/>
                    <a:pt x="9" y="211"/>
                  </a:cubicBezTo>
                  <a:cubicBezTo>
                    <a:pt x="1" y="165"/>
                    <a:pt x="0" y="111"/>
                    <a:pt x="6" y="48"/>
                  </a:cubicBezTo>
                  <a:cubicBezTo>
                    <a:pt x="16" y="47"/>
                    <a:pt x="31" y="43"/>
                    <a:pt x="50" y="34"/>
                  </a:cubicBezTo>
                  <a:cubicBezTo>
                    <a:pt x="54" y="32"/>
                    <a:pt x="58" y="31"/>
                    <a:pt x="60" y="30"/>
                  </a:cubicBezTo>
                  <a:cubicBezTo>
                    <a:pt x="60" y="34"/>
                    <a:pt x="60" y="40"/>
                    <a:pt x="59" y="49"/>
                  </a:cubicBezTo>
                  <a:cubicBezTo>
                    <a:pt x="51" y="106"/>
                    <a:pt x="50" y="150"/>
                    <a:pt x="56" y="180"/>
                  </a:cubicBezTo>
                  <a:cubicBezTo>
                    <a:pt x="62" y="232"/>
                    <a:pt x="83" y="281"/>
                    <a:pt x="116" y="326"/>
                  </a:cubicBezTo>
                  <a:cubicBezTo>
                    <a:pt x="109" y="331"/>
                    <a:pt x="99" y="339"/>
                    <a:pt x="85" y="351"/>
                  </a:cubicBezTo>
                  <a:cubicBezTo>
                    <a:pt x="78" y="359"/>
                    <a:pt x="72" y="364"/>
                    <a:pt x="68" y="368"/>
                  </a:cubicBezTo>
                  <a:lnTo>
                    <a:pt x="66" y="367"/>
                  </a:lnTo>
                  <a:close/>
                  <a:moveTo>
                    <a:pt x="125" y="310"/>
                  </a:moveTo>
                  <a:cubicBezTo>
                    <a:pt x="87" y="251"/>
                    <a:pt x="67" y="174"/>
                    <a:pt x="66" y="77"/>
                  </a:cubicBezTo>
                  <a:cubicBezTo>
                    <a:pt x="69" y="76"/>
                    <a:pt x="72" y="75"/>
                    <a:pt x="76" y="73"/>
                  </a:cubicBezTo>
                  <a:cubicBezTo>
                    <a:pt x="87" y="69"/>
                    <a:pt x="101" y="63"/>
                    <a:pt x="118" y="53"/>
                  </a:cubicBezTo>
                  <a:cubicBezTo>
                    <a:pt x="111" y="151"/>
                    <a:pt x="129" y="224"/>
                    <a:pt x="171" y="273"/>
                  </a:cubicBezTo>
                  <a:cubicBezTo>
                    <a:pt x="156" y="286"/>
                    <a:pt x="140" y="298"/>
                    <a:pt x="125" y="310"/>
                  </a:cubicBezTo>
                  <a:moveTo>
                    <a:pt x="266" y="369"/>
                  </a:moveTo>
                  <a:cubicBezTo>
                    <a:pt x="273" y="363"/>
                    <a:pt x="282" y="355"/>
                    <a:pt x="293" y="344"/>
                  </a:cubicBezTo>
                  <a:cubicBezTo>
                    <a:pt x="296" y="314"/>
                    <a:pt x="299" y="284"/>
                    <a:pt x="302" y="254"/>
                  </a:cubicBezTo>
                  <a:cubicBezTo>
                    <a:pt x="298" y="252"/>
                    <a:pt x="294" y="250"/>
                    <a:pt x="290" y="246"/>
                  </a:cubicBezTo>
                  <a:cubicBezTo>
                    <a:pt x="286" y="244"/>
                    <a:pt x="284" y="243"/>
                    <a:pt x="282" y="243"/>
                  </a:cubicBezTo>
                  <a:cubicBezTo>
                    <a:pt x="249" y="450"/>
                    <a:pt x="249" y="450"/>
                    <a:pt x="249" y="450"/>
                  </a:cubicBezTo>
                  <a:cubicBezTo>
                    <a:pt x="201" y="442"/>
                    <a:pt x="201" y="442"/>
                    <a:pt x="201" y="442"/>
                  </a:cubicBezTo>
                  <a:cubicBezTo>
                    <a:pt x="218" y="332"/>
                    <a:pt x="218" y="332"/>
                    <a:pt x="218" y="332"/>
                  </a:cubicBezTo>
                  <a:cubicBezTo>
                    <a:pt x="183" y="356"/>
                    <a:pt x="156" y="394"/>
                    <a:pt x="139" y="448"/>
                  </a:cubicBezTo>
                  <a:cubicBezTo>
                    <a:pt x="122" y="431"/>
                    <a:pt x="104" y="416"/>
                    <a:pt x="83" y="402"/>
                  </a:cubicBezTo>
                  <a:cubicBezTo>
                    <a:pt x="125" y="329"/>
                    <a:pt x="175" y="281"/>
                    <a:pt x="232" y="260"/>
                  </a:cubicBezTo>
                  <a:cubicBezTo>
                    <a:pt x="240" y="208"/>
                    <a:pt x="240" y="208"/>
                    <a:pt x="240" y="208"/>
                  </a:cubicBezTo>
                  <a:cubicBezTo>
                    <a:pt x="211" y="175"/>
                    <a:pt x="192" y="149"/>
                    <a:pt x="182" y="128"/>
                  </a:cubicBezTo>
                  <a:cubicBezTo>
                    <a:pt x="196" y="171"/>
                    <a:pt x="211" y="210"/>
                    <a:pt x="228" y="246"/>
                  </a:cubicBezTo>
                  <a:cubicBezTo>
                    <a:pt x="217" y="253"/>
                    <a:pt x="203" y="261"/>
                    <a:pt x="186" y="270"/>
                  </a:cubicBezTo>
                  <a:cubicBezTo>
                    <a:pt x="160" y="217"/>
                    <a:pt x="140" y="164"/>
                    <a:pt x="126" y="111"/>
                  </a:cubicBezTo>
                  <a:cubicBezTo>
                    <a:pt x="131" y="108"/>
                    <a:pt x="133" y="107"/>
                    <a:pt x="132" y="108"/>
                  </a:cubicBezTo>
                  <a:cubicBezTo>
                    <a:pt x="144" y="103"/>
                    <a:pt x="155" y="97"/>
                    <a:pt x="165" y="91"/>
                  </a:cubicBezTo>
                  <a:cubicBezTo>
                    <a:pt x="155" y="73"/>
                    <a:pt x="147" y="53"/>
                    <a:pt x="140" y="33"/>
                  </a:cubicBezTo>
                  <a:cubicBezTo>
                    <a:pt x="158" y="25"/>
                    <a:pt x="176" y="13"/>
                    <a:pt x="193" y="0"/>
                  </a:cubicBezTo>
                  <a:cubicBezTo>
                    <a:pt x="205" y="56"/>
                    <a:pt x="224" y="101"/>
                    <a:pt x="252" y="133"/>
                  </a:cubicBezTo>
                  <a:cubicBezTo>
                    <a:pt x="269" y="25"/>
                    <a:pt x="269" y="25"/>
                    <a:pt x="269" y="25"/>
                  </a:cubicBezTo>
                  <a:cubicBezTo>
                    <a:pt x="318" y="33"/>
                    <a:pt x="318" y="33"/>
                    <a:pt x="318" y="33"/>
                  </a:cubicBezTo>
                  <a:cubicBezTo>
                    <a:pt x="295" y="175"/>
                    <a:pt x="295" y="175"/>
                    <a:pt x="295" y="175"/>
                  </a:cubicBezTo>
                  <a:cubicBezTo>
                    <a:pt x="309" y="183"/>
                    <a:pt x="309" y="183"/>
                    <a:pt x="309" y="183"/>
                  </a:cubicBezTo>
                  <a:cubicBezTo>
                    <a:pt x="315" y="149"/>
                    <a:pt x="315" y="149"/>
                    <a:pt x="315" y="149"/>
                  </a:cubicBezTo>
                  <a:cubicBezTo>
                    <a:pt x="315" y="144"/>
                    <a:pt x="317" y="137"/>
                    <a:pt x="318" y="127"/>
                  </a:cubicBezTo>
                  <a:cubicBezTo>
                    <a:pt x="318" y="117"/>
                    <a:pt x="319" y="109"/>
                    <a:pt x="320" y="104"/>
                  </a:cubicBezTo>
                  <a:cubicBezTo>
                    <a:pt x="326" y="105"/>
                    <a:pt x="335" y="105"/>
                    <a:pt x="347" y="104"/>
                  </a:cubicBezTo>
                  <a:cubicBezTo>
                    <a:pt x="357" y="103"/>
                    <a:pt x="365" y="104"/>
                    <a:pt x="371" y="105"/>
                  </a:cubicBezTo>
                  <a:cubicBezTo>
                    <a:pt x="368" y="123"/>
                    <a:pt x="369" y="139"/>
                    <a:pt x="374" y="151"/>
                  </a:cubicBezTo>
                  <a:cubicBezTo>
                    <a:pt x="375" y="155"/>
                    <a:pt x="379" y="161"/>
                    <a:pt x="384" y="168"/>
                  </a:cubicBezTo>
                  <a:cubicBezTo>
                    <a:pt x="385" y="169"/>
                    <a:pt x="386" y="171"/>
                    <a:pt x="387" y="172"/>
                  </a:cubicBezTo>
                  <a:cubicBezTo>
                    <a:pt x="400" y="189"/>
                    <a:pt x="416" y="203"/>
                    <a:pt x="436" y="214"/>
                  </a:cubicBezTo>
                  <a:cubicBezTo>
                    <a:pt x="432" y="224"/>
                    <a:pt x="426" y="239"/>
                    <a:pt x="417" y="259"/>
                  </a:cubicBezTo>
                  <a:cubicBezTo>
                    <a:pt x="409" y="278"/>
                    <a:pt x="405" y="287"/>
                    <a:pt x="406" y="286"/>
                  </a:cubicBezTo>
                  <a:cubicBezTo>
                    <a:pt x="399" y="279"/>
                    <a:pt x="399" y="279"/>
                    <a:pt x="399" y="279"/>
                  </a:cubicBezTo>
                  <a:cubicBezTo>
                    <a:pt x="387" y="259"/>
                    <a:pt x="372" y="238"/>
                    <a:pt x="354" y="216"/>
                  </a:cubicBezTo>
                  <a:cubicBezTo>
                    <a:pt x="351" y="230"/>
                    <a:pt x="349" y="247"/>
                    <a:pt x="347" y="267"/>
                  </a:cubicBezTo>
                  <a:cubicBezTo>
                    <a:pt x="345" y="284"/>
                    <a:pt x="343" y="297"/>
                    <a:pt x="341" y="306"/>
                  </a:cubicBezTo>
                  <a:cubicBezTo>
                    <a:pt x="343" y="304"/>
                    <a:pt x="346" y="301"/>
                    <a:pt x="350" y="298"/>
                  </a:cubicBezTo>
                  <a:cubicBezTo>
                    <a:pt x="354" y="296"/>
                    <a:pt x="361" y="290"/>
                    <a:pt x="370" y="280"/>
                  </a:cubicBezTo>
                  <a:cubicBezTo>
                    <a:pt x="379" y="297"/>
                    <a:pt x="388" y="313"/>
                    <a:pt x="397" y="328"/>
                  </a:cubicBezTo>
                  <a:cubicBezTo>
                    <a:pt x="361" y="362"/>
                    <a:pt x="328" y="391"/>
                    <a:pt x="297" y="416"/>
                  </a:cubicBezTo>
                  <a:lnTo>
                    <a:pt x="266" y="36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71" name="Freeform 67"/>
            <p:cNvSpPr>
              <a:spLocks noEditPoints="1"/>
            </p:cNvSpPr>
            <p:nvPr/>
          </p:nvSpPr>
          <p:spPr bwMode="auto">
            <a:xfrm>
              <a:off x="7457243" y="3812276"/>
              <a:ext cx="232235" cy="222225"/>
            </a:xfrm>
            <a:custGeom>
              <a:avLst/>
              <a:gdLst>
                <a:gd name="T0" fmla="*/ 238 w 455"/>
                <a:gd name="T1" fmla="*/ 98 h 437"/>
                <a:gd name="T2" fmla="*/ 455 w 455"/>
                <a:gd name="T3" fmla="*/ 146 h 437"/>
                <a:gd name="T4" fmla="*/ 451 w 455"/>
                <a:gd name="T5" fmla="*/ 172 h 437"/>
                <a:gd name="T6" fmla="*/ 445 w 455"/>
                <a:gd name="T7" fmla="*/ 204 h 437"/>
                <a:gd name="T8" fmla="*/ 437 w 455"/>
                <a:gd name="T9" fmla="*/ 212 h 437"/>
                <a:gd name="T10" fmla="*/ 390 w 455"/>
                <a:gd name="T11" fmla="*/ 195 h 437"/>
                <a:gd name="T12" fmla="*/ 352 w 455"/>
                <a:gd name="T13" fmla="*/ 437 h 437"/>
                <a:gd name="T14" fmla="*/ 296 w 455"/>
                <a:gd name="T15" fmla="*/ 428 h 437"/>
                <a:gd name="T16" fmla="*/ 335 w 455"/>
                <a:gd name="T17" fmla="*/ 180 h 437"/>
                <a:gd name="T18" fmla="*/ 285 w 455"/>
                <a:gd name="T19" fmla="*/ 171 h 437"/>
                <a:gd name="T20" fmla="*/ 247 w 455"/>
                <a:gd name="T21" fmla="*/ 409 h 437"/>
                <a:gd name="T22" fmla="*/ 175 w 455"/>
                <a:gd name="T23" fmla="*/ 394 h 437"/>
                <a:gd name="T24" fmla="*/ 66 w 455"/>
                <a:gd name="T25" fmla="*/ 371 h 437"/>
                <a:gd name="T26" fmla="*/ 10 w 455"/>
                <a:gd name="T27" fmla="*/ 337 h 437"/>
                <a:gd name="T28" fmla="*/ 3 w 455"/>
                <a:gd name="T29" fmla="*/ 242 h 437"/>
                <a:gd name="T30" fmla="*/ 18 w 455"/>
                <a:gd name="T31" fmla="*/ 239 h 437"/>
                <a:gd name="T32" fmla="*/ 72 w 455"/>
                <a:gd name="T33" fmla="*/ 228 h 437"/>
                <a:gd name="T34" fmla="*/ 66 w 455"/>
                <a:gd name="T35" fmla="*/ 288 h 437"/>
                <a:gd name="T36" fmla="*/ 97 w 455"/>
                <a:gd name="T37" fmla="*/ 307 h 437"/>
                <a:gd name="T38" fmla="*/ 201 w 455"/>
                <a:gd name="T39" fmla="*/ 331 h 437"/>
                <a:gd name="T40" fmla="*/ 238 w 455"/>
                <a:gd name="T41" fmla="*/ 98 h 437"/>
                <a:gd name="T42" fmla="*/ 208 w 455"/>
                <a:gd name="T43" fmla="*/ 9 h 437"/>
                <a:gd name="T44" fmla="*/ 164 w 455"/>
                <a:gd name="T45" fmla="*/ 287 h 437"/>
                <a:gd name="T46" fmla="*/ 110 w 455"/>
                <a:gd name="T47" fmla="*/ 278 h 437"/>
                <a:gd name="T48" fmla="*/ 154 w 455"/>
                <a:gd name="T49" fmla="*/ 0 h 437"/>
                <a:gd name="T50" fmla="*/ 208 w 455"/>
                <a:gd name="T51" fmla="*/ 9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5" h="437">
                  <a:moveTo>
                    <a:pt x="238" y="98"/>
                  </a:moveTo>
                  <a:cubicBezTo>
                    <a:pt x="309" y="115"/>
                    <a:pt x="382" y="131"/>
                    <a:pt x="455" y="146"/>
                  </a:cubicBezTo>
                  <a:cubicBezTo>
                    <a:pt x="455" y="151"/>
                    <a:pt x="453" y="160"/>
                    <a:pt x="451" y="172"/>
                  </a:cubicBezTo>
                  <a:cubicBezTo>
                    <a:pt x="448" y="187"/>
                    <a:pt x="446" y="197"/>
                    <a:pt x="445" y="204"/>
                  </a:cubicBezTo>
                  <a:cubicBezTo>
                    <a:pt x="442" y="211"/>
                    <a:pt x="440" y="214"/>
                    <a:pt x="437" y="212"/>
                  </a:cubicBezTo>
                  <a:cubicBezTo>
                    <a:pt x="423" y="205"/>
                    <a:pt x="408" y="199"/>
                    <a:pt x="390" y="195"/>
                  </a:cubicBezTo>
                  <a:cubicBezTo>
                    <a:pt x="352" y="437"/>
                    <a:pt x="352" y="437"/>
                    <a:pt x="352" y="437"/>
                  </a:cubicBezTo>
                  <a:cubicBezTo>
                    <a:pt x="296" y="428"/>
                    <a:pt x="296" y="428"/>
                    <a:pt x="296" y="428"/>
                  </a:cubicBezTo>
                  <a:cubicBezTo>
                    <a:pt x="335" y="180"/>
                    <a:pt x="335" y="180"/>
                    <a:pt x="335" y="180"/>
                  </a:cubicBezTo>
                  <a:cubicBezTo>
                    <a:pt x="285" y="171"/>
                    <a:pt x="285" y="171"/>
                    <a:pt x="285" y="171"/>
                  </a:cubicBezTo>
                  <a:cubicBezTo>
                    <a:pt x="247" y="409"/>
                    <a:pt x="247" y="409"/>
                    <a:pt x="247" y="409"/>
                  </a:cubicBezTo>
                  <a:cubicBezTo>
                    <a:pt x="231" y="405"/>
                    <a:pt x="207" y="400"/>
                    <a:pt x="175" y="394"/>
                  </a:cubicBezTo>
                  <a:cubicBezTo>
                    <a:pt x="126" y="385"/>
                    <a:pt x="90" y="377"/>
                    <a:pt x="66" y="371"/>
                  </a:cubicBezTo>
                  <a:cubicBezTo>
                    <a:pt x="37" y="365"/>
                    <a:pt x="18" y="353"/>
                    <a:pt x="10" y="337"/>
                  </a:cubicBezTo>
                  <a:cubicBezTo>
                    <a:pt x="2" y="324"/>
                    <a:pt x="0" y="292"/>
                    <a:pt x="3" y="242"/>
                  </a:cubicBezTo>
                  <a:cubicBezTo>
                    <a:pt x="18" y="239"/>
                    <a:pt x="18" y="239"/>
                    <a:pt x="18" y="239"/>
                  </a:cubicBezTo>
                  <a:cubicBezTo>
                    <a:pt x="45" y="235"/>
                    <a:pt x="62" y="232"/>
                    <a:pt x="72" y="228"/>
                  </a:cubicBezTo>
                  <a:cubicBezTo>
                    <a:pt x="65" y="261"/>
                    <a:pt x="63" y="282"/>
                    <a:pt x="66" y="288"/>
                  </a:cubicBezTo>
                  <a:cubicBezTo>
                    <a:pt x="69" y="296"/>
                    <a:pt x="79" y="303"/>
                    <a:pt x="97" y="307"/>
                  </a:cubicBezTo>
                  <a:cubicBezTo>
                    <a:pt x="130" y="316"/>
                    <a:pt x="165" y="324"/>
                    <a:pt x="201" y="331"/>
                  </a:cubicBezTo>
                  <a:lnTo>
                    <a:pt x="238" y="98"/>
                  </a:lnTo>
                  <a:close/>
                  <a:moveTo>
                    <a:pt x="208" y="9"/>
                  </a:moveTo>
                  <a:cubicBezTo>
                    <a:pt x="164" y="287"/>
                    <a:pt x="164" y="287"/>
                    <a:pt x="164" y="287"/>
                  </a:cubicBezTo>
                  <a:cubicBezTo>
                    <a:pt x="110" y="278"/>
                    <a:pt x="110" y="278"/>
                    <a:pt x="110" y="278"/>
                  </a:cubicBezTo>
                  <a:cubicBezTo>
                    <a:pt x="154" y="0"/>
                    <a:pt x="154" y="0"/>
                    <a:pt x="154" y="0"/>
                  </a:cubicBezTo>
                  <a:lnTo>
                    <a:pt x="208"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72" name="Freeform 68"/>
            <p:cNvSpPr>
              <a:spLocks noEditPoints="1"/>
            </p:cNvSpPr>
            <p:nvPr/>
          </p:nvSpPr>
          <p:spPr bwMode="auto">
            <a:xfrm>
              <a:off x="7152935" y="3758222"/>
              <a:ext cx="242245" cy="234237"/>
            </a:xfrm>
            <a:custGeom>
              <a:avLst/>
              <a:gdLst>
                <a:gd name="T0" fmla="*/ 377 w 474"/>
                <a:gd name="T1" fmla="*/ 455 h 460"/>
                <a:gd name="T2" fmla="*/ 373 w 474"/>
                <a:gd name="T3" fmla="*/ 460 h 460"/>
                <a:gd name="T4" fmla="*/ 249 w 474"/>
                <a:gd name="T5" fmla="*/ 384 h 460"/>
                <a:gd name="T6" fmla="*/ 206 w 474"/>
                <a:gd name="T7" fmla="*/ 257 h 460"/>
                <a:gd name="T8" fmla="*/ 203 w 474"/>
                <a:gd name="T9" fmla="*/ 257 h 460"/>
                <a:gd name="T10" fmla="*/ 175 w 474"/>
                <a:gd name="T11" fmla="*/ 432 h 460"/>
                <a:gd name="T12" fmla="*/ 126 w 474"/>
                <a:gd name="T13" fmla="*/ 424 h 460"/>
                <a:gd name="T14" fmla="*/ 153 w 474"/>
                <a:gd name="T15" fmla="*/ 254 h 460"/>
                <a:gd name="T16" fmla="*/ 60 w 474"/>
                <a:gd name="T17" fmla="*/ 421 h 460"/>
                <a:gd name="T18" fmla="*/ 55 w 474"/>
                <a:gd name="T19" fmla="*/ 416 h 460"/>
                <a:gd name="T20" fmla="*/ 0 w 474"/>
                <a:gd name="T21" fmla="*/ 375 h 460"/>
                <a:gd name="T22" fmla="*/ 118 w 474"/>
                <a:gd name="T23" fmla="*/ 213 h 460"/>
                <a:gd name="T24" fmla="*/ 57 w 474"/>
                <a:gd name="T25" fmla="*/ 35 h 460"/>
                <a:gd name="T26" fmla="*/ 116 w 474"/>
                <a:gd name="T27" fmla="*/ 0 h 460"/>
                <a:gd name="T28" fmla="*/ 166 w 474"/>
                <a:gd name="T29" fmla="*/ 176 h 460"/>
                <a:gd name="T30" fmla="*/ 191 w 474"/>
                <a:gd name="T31" fmla="*/ 20 h 460"/>
                <a:gd name="T32" fmla="*/ 239 w 474"/>
                <a:gd name="T33" fmla="*/ 27 h 460"/>
                <a:gd name="T34" fmla="*/ 214 w 474"/>
                <a:gd name="T35" fmla="*/ 188 h 460"/>
                <a:gd name="T36" fmla="*/ 234 w 474"/>
                <a:gd name="T37" fmla="*/ 191 h 460"/>
                <a:gd name="T38" fmla="*/ 227 w 474"/>
                <a:gd name="T39" fmla="*/ 234 h 460"/>
                <a:gd name="T40" fmla="*/ 258 w 474"/>
                <a:gd name="T41" fmla="*/ 212 h 460"/>
                <a:gd name="T42" fmla="*/ 265 w 474"/>
                <a:gd name="T43" fmla="*/ 284 h 460"/>
                <a:gd name="T44" fmla="*/ 303 w 474"/>
                <a:gd name="T45" fmla="*/ 259 h 460"/>
                <a:gd name="T46" fmla="*/ 332 w 474"/>
                <a:gd name="T47" fmla="*/ 308 h 460"/>
                <a:gd name="T48" fmla="*/ 294 w 474"/>
                <a:gd name="T49" fmla="*/ 332 h 460"/>
                <a:gd name="T50" fmla="*/ 287 w 474"/>
                <a:gd name="T51" fmla="*/ 337 h 460"/>
                <a:gd name="T52" fmla="*/ 342 w 474"/>
                <a:gd name="T53" fmla="*/ 378 h 460"/>
                <a:gd name="T54" fmla="*/ 354 w 474"/>
                <a:gd name="T55" fmla="*/ 298 h 460"/>
                <a:gd name="T56" fmla="*/ 301 w 474"/>
                <a:gd name="T57" fmla="*/ 236 h 460"/>
                <a:gd name="T58" fmla="*/ 325 w 474"/>
                <a:gd name="T59" fmla="*/ 207 h 460"/>
                <a:gd name="T60" fmla="*/ 238 w 474"/>
                <a:gd name="T61" fmla="*/ 193 h 460"/>
                <a:gd name="T62" fmla="*/ 247 w 474"/>
                <a:gd name="T63" fmla="*/ 134 h 460"/>
                <a:gd name="T64" fmla="*/ 299 w 474"/>
                <a:gd name="T65" fmla="*/ 142 h 460"/>
                <a:gd name="T66" fmla="*/ 259 w 474"/>
                <a:gd name="T67" fmla="*/ 71 h 460"/>
                <a:gd name="T68" fmla="*/ 258 w 474"/>
                <a:gd name="T69" fmla="*/ 63 h 460"/>
                <a:gd name="T70" fmla="*/ 320 w 474"/>
                <a:gd name="T71" fmla="*/ 36 h 460"/>
                <a:gd name="T72" fmla="*/ 357 w 474"/>
                <a:gd name="T73" fmla="*/ 153 h 460"/>
                <a:gd name="T74" fmla="*/ 474 w 474"/>
                <a:gd name="T75" fmla="*/ 172 h 460"/>
                <a:gd name="T76" fmla="*/ 465 w 474"/>
                <a:gd name="T77" fmla="*/ 226 h 460"/>
                <a:gd name="T78" fmla="*/ 460 w 474"/>
                <a:gd name="T79" fmla="*/ 235 h 460"/>
                <a:gd name="T80" fmla="*/ 453 w 474"/>
                <a:gd name="T81" fmla="*/ 234 h 460"/>
                <a:gd name="T82" fmla="*/ 424 w 474"/>
                <a:gd name="T83" fmla="*/ 223 h 460"/>
                <a:gd name="T84" fmla="*/ 348 w 474"/>
                <a:gd name="T85" fmla="*/ 211 h 460"/>
                <a:gd name="T86" fmla="*/ 450 w 474"/>
                <a:gd name="T87" fmla="*/ 300 h 460"/>
                <a:gd name="T88" fmla="*/ 453 w 474"/>
                <a:gd name="T89" fmla="*/ 302 h 460"/>
                <a:gd name="T90" fmla="*/ 462 w 474"/>
                <a:gd name="T91" fmla="*/ 310 h 460"/>
                <a:gd name="T92" fmla="*/ 435 w 474"/>
                <a:gd name="T93" fmla="*/ 370 h 460"/>
                <a:gd name="T94" fmla="*/ 427 w 474"/>
                <a:gd name="T95" fmla="*/ 371 h 460"/>
                <a:gd name="T96" fmla="*/ 406 w 474"/>
                <a:gd name="T97" fmla="*/ 346 h 460"/>
                <a:gd name="T98" fmla="*/ 396 w 474"/>
                <a:gd name="T99" fmla="*/ 335 h 460"/>
                <a:gd name="T100" fmla="*/ 377 w 474"/>
                <a:gd name="T101" fmla="*/ 455 h 460"/>
                <a:gd name="T102" fmla="*/ 448 w 474"/>
                <a:gd name="T103" fmla="*/ 133 h 460"/>
                <a:gd name="T104" fmla="*/ 376 w 474"/>
                <a:gd name="T105" fmla="*/ 143 h 460"/>
                <a:gd name="T106" fmla="*/ 365 w 474"/>
                <a:gd name="T107" fmla="*/ 88 h 460"/>
                <a:gd name="T108" fmla="*/ 424 w 474"/>
                <a:gd name="T109" fmla="*/ 76 h 460"/>
                <a:gd name="T110" fmla="*/ 438 w 474"/>
                <a:gd name="T111" fmla="*/ 73 h 460"/>
                <a:gd name="T112" fmla="*/ 448 w 474"/>
                <a:gd name="T113" fmla="*/ 133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4" h="460">
                  <a:moveTo>
                    <a:pt x="377" y="455"/>
                  </a:moveTo>
                  <a:cubicBezTo>
                    <a:pt x="377" y="458"/>
                    <a:pt x="375" y="460"/>
                    <a:pt x="373" y="460"/>
                  </a:cubicBezTo>
                  <a:cubicBezTo>
                    <a:pt x="313" y="444"/>
                    <a:pt x="272" y="419"/>
                    <a:pt x="249" y="384"/>
                  </a:cubicBezTo>
                  <a:cubicBezTo>
                    <a:pt x="227" y="355"/>
                    <a:pt x="213" y="313"/>
                    <a:pt x="206" y="257"/>
                  </a:cubicBezTo>
                  <a:cubicBezTo>
                    <a:pt x="203" y="257"/>
                    <a:pt x="203" y="257"/>
                    <a:pt x="203" y="257"/>
                  </a:cubicBezTo>
                  <a:cubicBezTo>
                    <a:pt x="175" y="432"/>
                    <a:pt x="175" y="432"/>
                    <a:pt x="175" y="432"/>
                  </a:cubicBezTo>
                  <a:cubicBezTo>
                    <a:pt x="126" y="424"/>
                    <a:pt x="126" y="424"/>
                    <a:pt x="126" y="424"/>
                  </a:cubicBezTo>
                  <a:cubicBezTo>
                    <a:pt x="153" y="254"/>
                    <a:pt x="153" y="254"/>
                    <a:pt x="153" y="254"/>
                  </a:cubicBezTo>
                  <a:cubicBezTo>
                    <a:pt x="103" y="280"/>
                    <a:pt x="72" y="335"/>
                    <a:pt x="60" y="421"/>
                  </a:cubicBezTo>
                  <a:cubicBezTo>
                    <a:pt x="55" y="416"/>
                    <a:pt x="55" y="416"/>
                    <a:pt x="55" y="416"/>
                  </a:cubicBezTo>
                  <a:cubicBezTo>
                    <a:pt x="37" y="400"/>
                    <a:pt x="19" y="386"/>
                    <a:pt x="0" y="375"/>
                  </a:cubicBezTo>
                  <a:cubicBezTo>
                    <a:pt x="27" y="297"/>
                    <a:pt x="66" y="242"/>
                    <a:pt x="118" y="213"/>
                  </a:cubicBezTo>
                  <a:cubicBezTo>
                    <a:pt x="76" y="179"/>
                    <a:pt x="56" y="120"/>
                    <a:pt x="57" y="35"/>
                  </a:cubicBezTo>
                  <a:cubicBezTo>
                    <a:pt x="78" y="30"/>
                    <a:pt x="97" y="19"/>
                    <a:pt x="116" y="0"/>
                  </a:cubicBezTo>
                  <a:cubicBezTo>
                    <a:pt x="110" y="91"/>
                    <a:pt x="127" y="149"/>
                    <a:pt x="166" y="176"/>
                  </a:cubicBezTo>
                  <a:cubicBezTo>
                    <a:pt x="191" y="20"/>
                    <a:pt x="191" y="20"/>
                    <a:pt x="191" y="20"/>
                  </a:cubicBezTo>
                  <a:cubicBezTo>
                    <a:pt x="239" y="27"/>
                    <a:pt x="239" y="27"/>
                    <a:pt x="239" y="27"/>
                  </a:cubicBezTo>
                  <a:cubicBezTo>
                    <a:pt x="214" y="188"/>
                    <a:pt x="214" y="188"/>
                    <a:pt x="214" y="188"/>
                  </a:cubicBezTo>
                  <a:cubicBezTo>
                    <a:pt x="234" y="191"/>
                    <a:pt x="234" y="191"/>
                    <a:pt x="234" y="191"/>
                  </a:cubicBezTo>
                  <a:cubicBezTo>
                    <a:pt x="227" y="234"/>
                    <a:pt x="227" y="234"/>
                    <a:pt x="227" y="234"/>
                  </a:cubicBezTo>
                  <a:cubicBezTo>
                    <a:pt x="238" y="229"/>
                    <a:pt x="248" y="222"/>
                    <a:pt x="258" y="212"/>
                  </a:cubicBezTo>
                  <a:cubicBezTo>
                    <a:pt x="258" y="236"/>
                    <a:pt x="260" y="260"/>
                    <a:pt x="265" y="284"/>
                  </a:cubicBezTo>
                  <a:cubicBezTo>
                    <a:pt x="271" y="285"/>
                    <a:pt x="284" y="277"/>
                    <a:pt x="303" y="259"/>
                  </a:cubicBezTo>
                  <a:cubicBezTo>
                    <a:pt x="332" y="308"/>
                    <a:pt x="332" y="308"/>
                    <a:pt x="332" y="308"/>
                  </a:cubicBezTo>
                  <a:cubicBezTo>
                    <a:pt x="325" y="313"/>
                    <a:pt x="312" y="321"/>
                    <a:pt x="294" y="332"/>
                  </a:cubicBezTo>
                  <a:cubicBezTo>
                    <a:pt x="306" y="325"/>
                    <a:pt x="304" y="327"/>
                    <a:pt x="287" y="337"/>
                  </a:cubicBezTo>
                  <a:cubicBezTo>
                    <a:pt x="301" y="357"/>
                    <a:pt x="319" y="371"/>
                    <a:pt x="342" y="378"/>
                  </a:cubicBezTo>
                  <a:cubicBezTo>
                    <a:pt x="354" y="298"/>
                    <a:pt x="354" y="298"/>
                    <a:pt x="354" y="298"/>
                  </a:cubicBezTo>
                  <a:cubicBezTo>
                    <a:pt x="335" y="280"/>
                    <a:pt x="317" y="259"/>
                    <a:pt x="301" y="236"/>
                  </a:cubicBezTo>
                  <a:cubicBezTo>
                    <a:pt x="311" y="225"/>
                    <a:pt x="319" y="215"/>
                    <a:pt x="325" y="207"/>
                  </a:cubicBezTo>
                  <a:cubicBezTo>
                    <a:pt x="238" y="193"/>
                    <a:pt x="238" y="193"/>
                    <a:pt x="238" y="193"/>
                  </a:cubicBezTo>
                  <a:cubicBezTo>
                    <a:pt x="247" y="134"/>
                    <a:pt x="247" y="134"/>
                    <a:pt x="247" y="134"/>
                  </a:cubicBezTo>
                  <a:cubicBezTo>
                    <a:pt x="299" y="142"/>
                    <a:pt x="299" y="142"/>
                    <a:pt x="299" y="142"/>
                  </a:cubicBezTo>
                  <a:cubicBezTo>
                    <a:pt x="278" y="106"/>
                    <a:pt x="265" y="82"/>
                    <a:pt x="259" y="71"/>
                  </a:cubicBezTo>
                  <a:cubicBezTo>
                    <a:pt x="256" y="68"/>
                    <a:pt x="255" y="65"/>
                    <a:pt x="258" y="63"/>
                  </a:cubicBezTo>
                  <a:cubicBezTo>
                    <a:pt x="271" y="57"/>
                    <a:pt x="291" y="48"/>
                    <a:pt x="320" y="36"/>
                  </a:cubicBezTo>
                  <a:cubicBezTo>
                    <a:pt x="325" y="78"/>
                    <a:pt x="337" y="117"/>
                    <a:pt x="357" y="153"/>
                  </a:cubicBezTo>
                  <a:cubicBezTo>
                    <a:pt x="474" y="172"/>
                    <a:pt x="474" y="172"/>
                    <a:pt x="474" y="172"/>
                  </a:cubicBezTo>
                  <a:cubicBezTo>
                    <a:pt x="469" y="204"/>
                    <a:pt x="466" y="222"/>
                    <a:pt x="465" y="226"/>
                  </a:cubicBezTo>
                  <a:cubicBezTo>
                    <a:pt x="465" y="232"/>
                    <a:pt x="463" y="235"/>
                    <a:pt x="460" y="235"/>
                  </a:cubicBezTo>
                  <a:cubicBezTo>
                    <a:pt x="459" y="236"/>
                    <a:pt x="456" y="235"/>
                    <a:pt x="453" y="234"/>
                  </a:cubicBezTo>
                  <a:cubicBezTo>
                    <a:pt x="444" y="228"/>
                    <a:pt x="434" y="225"/>
                    <a:pt x="424" y="223"/>
                  </a:cubicBezTo>
                  <a:cubicBezTo>
                    <a:pt x="348" y="211"/>
                    <a:pt x="348" y="211"/>
                    <a:pt x="348" y="211"/>
                  </a:cubicBezTo>
                  <a:cubicBezTo>
                    <a:pt x="371" y="245"/>
                    <a:pt x="405" y="275"/>
                    <a:pt x="450" y="300"/>
                  </a:cubicBezTo>
                  <a:cubicBezTo>
                    <a:pt x="451" y="300"/>
                    <a:pt x="452" y="301"/>
                    <a:pt x="453" y="302"/>
                  </a:cubicBezTo>
                  <a:cubicBezTo>
                    <a:pt x="459" y="305"/>
                    <a:pt x="462" y="307"/>
                    <a:pt x="462" y="310"/>
                  </a:cubicBezTo>
                  <a:cubicBezTo>
                    <a:pt x="457" y="325"/>
                    <a:pt x="448" y="346"/>
                    <a:pt x="435" y="370"/>
                  </a:cubicBezTo>
                  <a:cubicBezTo>
                    <a:pt x="432" y="372"/>
                    <a:pt x="429" y="372"/>
                    <a:pt x="427" y="371"/>
                  </a:cubicBezTo>
                  <a:cubicBezTo>
                    <a:pt x="423" y="365"/>
                    <a:pt x="416" y="357"/>
                    <a:pt x="406" y="346"/>
                  </a:cubicBezTo>
                  <a:cubicBezTo>
                    <a:pt x="402" y="342"/>
                    <a:pt x="398" y="338"/>
                    <a:pt x="396" y="335"/>
                  </a:cubicBezTo>
                  <a:lnTo>
                    <a:pt x="377" y="455"/>
                  </a:lnTo>
                  <a:close/>
                  <a:moveTo>
                    <a:pt x="448" y="133"/>
                  </a:moveTo>
                  <a:cubicBezTo>
                    <a:pt x="376" y="143"/>
                    <a:pt x="376" y="143"/>
                    <a:pt x="376" y="143"/>
                  </a:cubicBezTo>
                  <a:cubicBezTo>
                    <a:pt x="365" y="88"/>
                    <a:pt x="365" y="88"/>
                    <a:pt x="365" y="88"/>
                  </a:cubicBezTo>
                  <a:cubicBezTo>
                    <a:pt x="385" y="86"/>
                    <a:pt x="405" y="82"/>
                    <a:pt x="424" y="76"/>
                  </a:cubicBezTo>
                  <a:cubicBezTo>
                    <a:pt x="433" y="74"/>
                    <a:pt x="437" y="73"/>
                    <a:pt x="438" y="73"/>
                  </a:cubicBezTo>
                  <a:lnTo>
                    <a:pt x="448" y="13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73" name="Freeform 69"/>
            <p:cNvSpPr>
              <a:spLocks noEditPoints="1"/>
            </p:cNvSpPr>
            <p:nvPr/>
          </p:nvSpPr>
          <p:spPr bwMode="auto">
            <a:xfrm>
              <a:off x="8091886" y="2510961"/>
              <a:ext cx="254257" cy="254257"/>
            </a:xfrm>
            <a:custGeom>
              <a:avLst/>
              <a:gdLst>
                <a:gd name="T0" fmla="*/ 390 w 500"/>
                <a:gd name="T1" fmla="*/ 46 h 497"/>
                <a:gd name="T2" fmla="*/ 416 w 500"/>
                <a:gd name="T3" fmla="*/ 101 h 497"/>
                <a:gd name="T4" fmla="*/ 369 w 500"/>
                <a:gd name="T5" fmla="*/ 122 h 497"/>
                <a:gd name="T6" fmla="*/ 345 w 500"/>
                <a:gd name="T7" fmla="*/ 180 h 497"/>
                <a:gd name="T8" fmla="*/ 347 w 500"/>
                <a:gd name="T9" fmla="*/ 276 h 497"/>
                <a:gd name="T10" fmla="*/ 352 w 500"/>
                <a:gd name="T11" fmla="*/ 194 h 497"/>
                <a:gd name="T12" fmla="*/ 427 w 500"/>
                <a:gd name="T13" fmla="*/ 234 h 497"/>
                <a:gd name="T14" fmla="*/ 494 w 500"/>
                <a:gd name="T15" fmla="*/ 253 h 497"/>
                <a:gd name="T16" fmla="*/ 487 w 500"/>
                <a:gd name="T17" fmla="*/ 278 h 497"/>
                <a:gd name="T18" fmla="*/ 456 w 500"/>
                <a:gd name="T19" fmla="*/ 291 h 497"/>
                <a:gd name="T20" fmla="*/ 446 w 500"/>
                <a:gd name="T21" fmla="*/ 381 h 497"/>
                <a:gd name="T22" fmla="*/ 375 w 500"/>
                <a:gd name="T23" fmla="*/ 332 h 497"/>
                <a:gd name="T24" fmla="*/ 376 w 500"/>
                <a:gd name="T25" fmla="*/ 448 h 497"/>
                <a:gd name="T26" fmla="*/ 317 w 500"/>
                <a:gd name="T27" fmla="*/ 414 h 497"/>
                <a:gd name="T28" fmla="*/ 293 w 500"/>
                <a:gd name="T29" fmla="*/ 481 h 497"/>
                <a:gd name="T30" fmla="*/ 165 w 500"/>
                <a:gd name="T31" fmla="*/ 490 h 497"/>
                <a:gd name="T32" fmla="*/ 88 w 500"/>
                <a:gd name="T33" fmla="*/ 421 h 497"/>
                <a:gd name="T34" fmla="*/ 152 w 500"/>
                <a:gd name="T35" fmla="*/ 417 h 497"/>
                <a:gd name="T36" fmla="*/ 243 w 500"/>
                <a:gd name="T37" fmla="*/ 381 h 497"/>
                <a:gd name="T38" fmla="*/ 186 w 500"/>
                <a:gd name="T39" fmla="*/ 363 h 497"/>
                <a:gd name="T40" fmla="*/ 121 w 500"/>
                <a:gd name="T41" fmla="*/ 343 h 497"/>
                <a:gd name="T42" fmla="*/ 207 w 500"/>
                <a:gd name="T43" fmla="*/ 308 h 497"/>
                <a:gd name="T44" fmla="*/ 206 w 500"/>
                <a:gd name="T45" fmla="*/ 250 h 497"/>
                <a:gd name="T46" fmla="*/ 27 w 500"/>
                <a:gd name="T47" fmla="*/ 293 h 497"/>
                <a:gd name="T48" fmla="*/ 129 w 500"/>
                <a:gd name="T49" fmla="*/ 177 h 497"/>
                <a:gd name="T50" fmla="*/ 74 w 500"/>
                <a:gd name="T51" fmla="*/ 139 h 497"/>
                <a:gd name="T52" fmla="*/ 77 w 500"/>
                <a:gd name="T53" fmla="*/ 125 h 497"/>
                <a:gd name="T54" fmla="*/ 123 w 500"/>
                <a:gd name="T55" fmla="*/ 89 h 497"/>
                <a:gd name="T56" fmla="*/ 255 w 500"/>
                <a:gd name="T57" fmla="*/ 114 h 497"/>
                <a:gd name="T58" fmla="*/ 179 w 500"/>
                <a:gd name="T59" fmla="*/ 105 h 497"/>
                <a:gd name="T60" fmla="*/ 325 w 500"/>
                <a:gd name="T61" fmla="*/ 0 h 497"/>
                <a:gd name="T62" fmla="*/ 342 w 500"/>
                <a:gd name="T63" fmla="*/ 55 h 497"/>
                <a:gd name="T64" fmla="*/ 302 w 500"/>
                <a:gd name="T65" fmla="*/ 90 h 497"/>
                <a:gd name="T66" fmla="*/ 289 w 500"/>
                <a:gd name="T67" fmla="*/ 358 h 497"/>
                <a:gd name="T68" fmla="*/ 260 w 500"/>
                <a:gd name="T69" fmla="*/ 215 h 497"/>
                <a:gd name="T70" fmla="*/ 281 w 500"/>
                <a:gd name="T71" fmla="*/ 166 h 497"/>
                <a:gd name="T72" fmla="*/ 249 w 500"/>
                <a:gd name="T73" fmla="*/ 22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0" h="497">
                  <a:moveTo>
                    <a:pt x="302" y="90"/>
                  </a:moveTo>
                  <a:cubicBezTo>
                    <a:pt x="390" y="46"/>
                    <a:pt x="390" y="46"/>
                    <a:pt x="390" y="46"/>
                  </a:cubicBezTo>
                  <a:cubicBezTo>
                    <a:pt x="402" y="71"/>
                    <a:pt x="410" y="85"/>
                    <a:pt x="411" y="88"/>
                  </a:cubicBezTo>
                  <a:cubicBezTo>
                    <a:pt x="414" y="94"/>
                    <a:pt x="415" y="98"/>
                    <a:pt x="416" y="101"/>
                  </a:cubicBezTo>
                  <a:cubicBezTo>
                    <a:pt x="415" y="104"/>
                    <a:pt x="412" y="106"/>
                    <a:pt x="405" y="108"/>
                  </a:cubicBezTo>
                  <a:cubicBezTo>
                    <a:pt x="392" y="112"/>
                    <a:pt x="380" y="116"/>
                    <a:pt x="369" y="122"/>
                  </a:cubicBezTo>
                  <a:cubicBezTo>
                    <a:pt x="327" y="143"/>
                    <a:pt x="327" y="143"/>
                    <a:pt x="327" y="143"/>
                  </a:cubicBezTo>
                  <a:cubicBezTo>
                    <a:pt x="345" y="180"/>
                    <a:pt x="345" y="180"/>
                    <a:pt x="345" y="180"/>
                  </a:cubicBezTo>
                  <a:cubicBezTo>
                    <a:pt x="308" y="199"/>
                    <a:pt x="308" y="199"/>
                    <a:pt x="308" y="199"/>
                  </a:cubicBezTo>
                  <a:cubicBezTo>
                    <a:pt x="347" y="276"/>
                    <a:pt x="347" y="276"/>
                    <a:pt x="347" y="276"/>
                  </a:cubicBezTo>
                  <a:cubicBezTo>
                    <a:pt x="384" y="258"/>
                    <a:pt x="384" y="258"/>
                    <a:pt x="384" y="258"/>
                  </a:cubicBezTo>
                  <a:cubicBezTo>
                    <a:pt x="352" y="194"/>
                    <a:pt x="352" y="194"/>
                    <a:pt x="352" y="194"/>
                  </a:cubicBezTo>
                  <a:cubicBezTo>
                    <a:pt x="396" y="172"/>
                    <a:pt x="396" y="172"/>
                    <a:pt x="396" y="172"/>
                  </a:cubicBezTo>
                  <a:cubicBezTo>
                    <a:pt x="427" y="234"/>
                    <a:pt x="427" y="234"/>
                    <a:pt x="427" y="234"/>
                  </a:cubicBezTo>
                  <a:cubicBezTo>
                    <a:pt x="473" y="211"/>
                    <a:pt x="473" y="211"/>
                    <a:pt x="473" y="211"/>
                  </a:cubicBezTo>
                  <a:cubicBezTo>
                    <a:pt x="484" y="234"/>
                    <a:pt x="491" y="248"/>
                    <a:pt x="494" y="253"/>
                  </a:cubicBezTo>
                  <a:cubicBezTo>
                    <a:pt x="497" y="260"/>
                    <a:pt x="499" y="265"/>
                    <a:pt x="499" y="268"/>
                  </a:cubicBezTo>
                  <a:cubicBezTo>
                    <a:pt x="500" y="272"/>
                    <a:pt x="496" y="275"/>
                    <a:pt x="487" y="278"/>
                  </a:cubicBezTo>
                  <a:cubicBezTo>
                    <a:pt x="479" y="281"/>
                    <a:pt x="471" y="284"/>
                    <a:pt x="465" y="287"/>
                  </a:cubicBezTo>
                  <a:cubicBezTo>
                    <a:pt x="456" y="291"/>
                    <a:pt x="456" y="291"/>
                    <a:pt x="456" y="291"/>
                  </a:cubicBezTo>
                  <a:cubicBezTo>
                    <a:pt x="490" y="359"/>
                    <a:pt x="490" y="359"/>
                    <a:pt x="490" y="359"/>
                  </a:cubicBezTo>
                  <a:cubicBezTo>
                    <a:pt x="446" y="381"/>
                    <a:pt x="446" y="381"/>
                    <a:pt x="446" y="381"/>
                  </a:cubicBezTo>
                  <a:cubicBezTo>
                    <a:pt x="412" y="313"/>
                    <a:pt x="412" y="313"/>
                    <a:pt x="412" y="313"/>
                  </a:cubicBezTo>
                  <a:cubicBezTo>
                    <a:pt x="375" y="332"/>
                    <a:pt x="375" y="332"/>
                    <a:pt x="375" y="332"/>
                  </a:cubicBezTo>
                  <a:cubicBezTo>
                    <a:pt x="422" y="425"/>
                    <a:pt x="422" y="425"/>
                    <a:pt x="422" y="425"/>
                  </a:cubicBezTo>
                  <a:cubicBezTo>
                    <a:pt x="376" y="448"/>
                    <a:pt x="376" y="448"/>
                    <a:pt x="376" y="448"/>
                  </a:cubicBezTo>
                  <a:cubicBezTo>
                    <a:pt x="351" y="397"/>
                    <a:pt x="351" y="397"/>
                    <a:pt x="351" y="397"/>
                  </a:cubicBezTo>
                  <a:cubicBezTo>
                    <a:pt x="317" y="414"/>
                    <a:pt x="317" y="414"/>
                    <a:pt x="317" y="414"/>
                  </a:cubicBezTo>
                  <a:cubicBezTo>
                    <a:pt x="339" y="458"/>
                    <a:pt x="339" y="458"/>
                    <a:pt x="339" y="458"/>
                  </a:cubicBezTo>
                  <a:cubicBezTo>
                    <a:pt x="293" y="481"/>
                    <a:pt x="293" y="481"/>
                    <a:pt x="293" y="481"/>
                  </a:cubicBezTo>
                  <a:cubicBezTo>
                    <a:pt x="271" y="437"/>
                    <a:pt x="271" y="437"/>
                    <a:pt x="271" y="437"/>
                  </a:cubicBezTo>
                  <a:cubicBezTo>
                    <a:pt x="165" y="490"/>
                    <a:pt x="165" y="490"/>
                    <a:pt x="165" y="490"/>
                  </a:cubicBezTo>
                  <a:cubicBezTo>
                    <a:pt x="151" y="497"/>
                    <a:pt x="138" y="496"/>
                    <a:pt x="127" y="486"/>
                  </a:cubicBezTo>
                  <a:cubicBezTo>
                    <a:pt x="117" y="477"/>
                    <a:pt x="104" y="455"/>
                    <a:pt x="88" y="421"/>
                  </a:cubicBezTo>
                  <a:cubicBezTo>
                    <a:pt x="109" y="403"/>
                    <a:pt x="123" y="389"/>
                    <a:pt x="130" y="379"/>
                  </a:cubicBezTo>
                  <a:cubicBezTo>
                    <a:pt x="141" y="402"/>
                    <a:pt x="148" y="414"/>
                    <a:pt x="152" y="417"/>
                  </a:cubicBezTo>
                  <a:cubicBezTo>
                    <a:pt x="155" y="422"/>
                    <a:pt x="161" y="422"/>
                    <a:pt x="169" y="418"/>
                  </a:cubicBezTo>
                  <a:cubicBezTo>
                    <a:pt x="243" y="381"/>
                    <a:pt x="243" y="381"/>
                    <a:pt x="243" y="381"/>
                  </a:cubicBezTo>
                  <a:cubicBezTo>
                    <a:pt x="216" y="325"/>
                    <a:pt x="216" y="325"/>
                    <a:pt x="216" y="325"/>
                  </a:cubicBezTo>
                  <a:cubicBezTo>
                    <a:pt x="210" y="333"/>
                    <a:pt x="200" y="345"/>
                    <a:pt x="186" y="363"/>
                  </a:cubicBezTo>
                  <a:cubicBezTo>
                    <a:pt x="179" y="374"/>
                    <a:pt x="175" y="380"/>
                    <a:pt x="173" y="380"/>
                  </a:cubicBezTo>
                  <a:cubicBezTo>
                    <a:pt x="121" y="343"/>
                    <a:pt x="121" y="343"/>
                    <a:pt x="121" y="343"/>
                  </a:cubicBezTo>
                  <a:cubicBezTo>
                    <a:pt x="140" y="318"/>
                    <a:pt x="154" y="298"/>
                    <a:pt x="165" y="283"/>
                  </a:cubicBezTo>
                  <a:cubicBezTo>
                    <a:pt x="207" y="308"/>
                    <a:pt x="207" y="308"/>
                    <a:pt x="207" y="308"/>
                  </a:cubicBezTo>
                  <a:cubicBezTo>
                    <a:pt x="183" y="261"/>
                    <a:pt x="183" y="261"/>
                    <a:pt x="183" y="261"/>
                  </a:cubicBezTo>
                  <a:cubicBezTo>
                    <a:pt x="206" y="250"/>
                    <a:pt x="206" y="250"/>
                    <a:pt x="206" y="250"/>
                  </a:cubicBezTo>
                  <a:cubicBezTo>
                    <a:pt x="172" y="221"/>
                    <a:pt x="172" y="221"/>
                    <a:pt x="172" y="221"/>
                  </a:cubicBezTo>
                  <a:cubicBezTo>
                    <a:pt x="27" y="293"/>
                    <a:pt x="27" y="293"/>
                    <a:pt x="27" y="293"/>
                  </a:cubicBezTo>
                  <a:cubicBezTo>
                    <a:pt x="0" y="241"/>
                    <a:pt x="0" y="241"/>
                    <a:pt x="0" y="241"/>
                  </a:cubicBezTo>
                  <a:cubicBezTo>
                    <a:pt x="129" y="177"/>
                    <a:pt x="129" y="177"/>
                    <a:pt x="129" y="177"/>
                  </a:cubicBezTo>
                  <a:cubicBezTo>
                    <a:pt x="122" y="173"/>
                    <a:pt x="114" y="167"/>
                    <a:pt x="102" y="158"/>
                  </a:cubicBezTo>
                  <a:cubicBezTo>
                    <a:pt x="90" y="149"/>
                    <a:pt x="80" y="143"/>
                    <a:pt x="74" y="139"/>
                  </a:cubicBezTo>
                  <a:cubicBezTo>
                    <a:pt x="72" y="137"/>
                    <a:pt x="71" y="135"/>
                    <a:pt x="72" y="131"/>
                  </a:cubicBezTo>
                  <a:cubicBezTo>
                    <a:pt x="78" y="124"/>
                    <a:pt x="80" y="122"/>
                    <a:pt x="77" y="125"/>
                  </a:cubicBezTo>
                  <a:cubicBezTo>
                    <a:pt x="95" y="104"/>
                    <a:pt x="108" y="90"/>
                    <a:pt x="117" y="82"/>
                  </a:cubicBezTo>
                  <a:cubicBezTo>
                    <a:pt x="123" y="89"/>
                    <a:pt x="123" y="89"/>
                    <a:pt x="123" y="89"/>
                  </a:cubicBezTo>
                  <a:cubicBezTo>
                    <a:pt x="140" y="113"/>
                    <a:pt x="159" y="134"/>
                    <a:pt x="179" y="152"/>
                  </a:cubicBezTo>
                  <a:cubicBezTo>
                    <a:pt x="255" y="114"/>
                    <a:pt x="255" y="114"/>
                    <a:pt x="255" y="114"/>
                  </a:cubicBezTo>
                  <a:cubicBezTo>
                    <a:pt x="243" y="88"/>
                    <a:pt x="243" y="88"/>
                    <a:pt x="243" y="88"/>
                  </a:cubicBezTo>
                  <a:cubicBezTo>
                    <a:pt x="221" y="95"/>
                    <a:pt x="199" y="101"/>
                    <a:pt x="179" y="105"/>
                  </a:cubicBezTo>
                  <a:cubicBezTo>
                    <a:pt x="178" y="82"/>
                    <a:pt x="175" y="65"/>
                    <a:pt x="172" y="54"/>
                  </a:cubicBezTo>
                  <a:cubicBezTo>
                    <a:pt x="223" y="44"/>
                    <a:pt x="273" y="26"/>
                    <a:pt x="325" y="0"/>
                  </a:cubicBezTo>
                  <a:cubicBezTo>
                    <a:pt x="329" y="11"/>
                    <a:pt x="329" y="11"/>
                    <a:pt x="329" y="11"/>
                  </a:cubicBezTo>
                  <a:cubicBezTo>
                    <a:pt x="334" y="30"/>
                    <a:pt x="338" y="45"/>
                    <a:pt x="342" y="55"/>
                  </a:cubicBezTo>
                  <a:cubicBezTo>
                    <a:pt x="327" y="61"/>
                    <a:pt x="311" y="67"/>
                    <a:pt x="293" y="71"/>
                  </a:cubicBezTo>
                  <a:lnTo>
                    <a:pt x="302" y="90"/>
                  </a:lnTo>
                  <a:close/>
                  <a:moveTo>
                    <a:pt x="228" y="237"/>
                  </a:moveTo>
                  <a:cubicBezTo>
                    <a:pt x="289" y="358"/>
                    <a:pt x="289" y="358"/>
                    <a:pt x="289" y="358"/>
                  </a:cubicBezTo>
                  <a:cubicBezTo>
                    <a:pt x="323" y="341"/>
                    <a:pt x="323" y="341"/>
                    <a:pt x="323" y="341"/>
                  </a:cubicBezTo>
                  <a:cubicBezTo>
                    <a:pt x="260" y="215"/>
                    <a:pt x="260" y="215"/>
                    <a:pt x="260" y="215"/>
                  </a:cubicBezTo>
                  <a:cubicBezTo>
                    <a:pt x="297" y="196"/>
                    <a:pt x="297" y="196"/>
                    <a:pt x="297" y="196"/>
                  </a:cubicBezTo>
                  <a:cubicBezTo>
                    <a:pt x="281" y="166"/>
                    <a:pt x="281" y="166"/>
                    <a:pt x="281" y="166"/>
                  </a:cubicBezTo>
                  <a:cubicBezTo>
                    <a:pt x="221" y="196"/>
                    <a:pt x="221" y="196"/>
                    <a:pt x="221" y="196"/>
                  </a:cubicBezTo>
                  <a:cubicBezTo>
                    <a:pt x="249" y="222"/>
                    <a:pt x="249" y="222"/>
                    <a:pt x="249" y="222"/>
                  </a:cubicBezTo>
                  <a:lnTo>
                    <a:pt x="228" y="2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74" name="Freeform 70"/>
            <p:cNvSpPr>
              <a:spLocks noEditPoints="1"/>
            </p:cNvSpPr>
            <p:nvPr/>
          </p:nvSpPr>
          <p:spPr bwMode="auto">
            <a:xfrm>
              <a:off x="7817608" y="2647099"/>
              <a:ext cx="280284" cy="262265"/>
            </a:xfrm>
            <a:custGeom>
              <a:avLst/>
              <a:gdLst>
                <a:gd name="T0" fmla="*/ 225 w 548"/>
                <a:gd name="T1" fmla="*/ 72 h 515"/>
                <a:gd name="T2" fmla="*/ 370 w 548"/>
                <a:gd name="T3" fmla="*/ 0 h 515"/>
                <a:gd name="T4" fmla="*/ 460 w 548"/>
                <a:gd name="T5" fmla="*/ 179 h 515"/>
                <a:gd name="T6" fmla="*/ 314 w 548"/>
                <a:gd name="T7" fmla="*/ 251 h 515"/>
                <a:gd name="T8" fmla="*/ 277 w 548"/>
                <a:gd name="T9" fmla="*/ 177 h 515"/>
                <a:gd name="T10" fmla="*/ 242 w 548"/>
                <a:gd name="T11" fmla="*/ 195 h 515"/>
                <a:gd name="T12" fmla="*/ 282 w 548"/>
                <a:gd name="T13" fmla="*/ 276 h 515"/>
                <a:gd name="T14" fmla="*/ 282 w 548"/>
                <a:gd name="T15" fmla="*/ 280 h 515"/>
                <a:gd name="T16" fmla="*/ 233 w 548"/>
                <a:gd name="T17" fmla="*/ 303 h 515"/>
                <a:gd name="T18" fmla="*/ 131 w 548"/>
                <a:gd name="T19" fmla="*/ 349 h 515"/>
                <a:gd name="T20" fmla="*/ 56 w 548"/>
                <a:gd name="T21" fmla="*/ 292 h 515"/>
                <a:gd name="T22" fmla="*/ 51 w 548"/>
                <a:gd name="T23" fmla="*/ 282 h 515"/>
                <a:gd name="T24" fmla="*/ 90 w 548"/>
                <a:gd name="T25" fmla="*/ 241 h 515"/>
                <a:gd name="T26" fmla="*/ 132 w 548"/>
                <a:gd name="T27" fmla="*/ 283 h 515"/>
                <a:gd name="T28" fmla="*/ 164 w 548"/>
                <a:gd name="T29" fmla="*/ 272 h 515"/>
                <a:gd name="T30" fmla="*/ 210 w 548"/>
                <a:gd name="T31" fmla="*/ 249 h 515"/>
                <a:gd name="T32" fmla="*/ 192 w 548"/>
                <a:gd name="T33" fmla="*/ 213 h 515"/>
                <a:gd name="T34" fmla="*/ 0 w 548"/>
                <a:gd name="T35" fmla="*/ 200 h 515"/>
                <a:gd name="T36" fmla="*/ 9 w 548"/>
                <a:gd name="T37" fmla="*/ 143 h 515"/>
                <a:gd name="T38" fmla="*/ 165 w 548"/>
                <a:gd name="T39" fmla="*/ 159 h 515"/>
                <a:gd name="T40" fmla="*/ 131 w 548"/>
                <a:gd name="T41" fmla="*/ 92 h 515"/>
                <a:gd name="T42" fmla="*/ 179 w 548"/>
                <a:gd name="T43" fmla="*/ 68 h 515"/>
                <a:gd name="T44" fmla="*/ 215 w 548"/>
                <a:gd name="T45" fmla="*/ 141 h 515"/>
                <a:gd name="T46" fmla="*/ 250 w 548"/>
                <a:gd name="T47" fmla="*/ 123 h 515"/>
                <a:gd name="T48" fmla="*/ 225 w 548"/>
                <a:gd name="T49" fmla="*/ 72 h 515"/>
                <a:gd name="T50" fmla="*/ 522 w 548"/>
                <a:gd name="T51" fmla="*/ 278 h 515"/>
                <a:gd name="T52" fmla="*/ 543 w 548"/>
                <a:gd name="T53" fmla="*/ 325 h 515"/>
                <a:gd name="T54" fmla="*/ 547 w 548"/>
                <a:gd name="T55" fmla="*/ 344 h 515"/>
                <a:gd name="T56" fmla="*/ 540 w 548"/>
                <a:gd name="T57" fmla="*/ 347 h 515"/>
                <a:gd name="T58" fmla="*/ 496 w 548"/>
                <a:gd name="T59" fmla="*/ 361 h 515"/>
                <a:gd name="T60" fmla="*/ 219 w 548"/>
                <a:gd name="T61" fmla="*/ 499 h 515"/>
                <a:gd name="T62" fmla="*/ 168 w 548"/>
                <a:gd name="T63" fmla="*/ 506 h 515"/>
                <a:gd name="T64" fmla="*/ 126 w 548"/>
                <a:gd name="T65" fmla="*/ 439 h 515"/>
                <a:gd name="T66" fmla="*/ 169 w 548"/>
                <a:gd name="T67" fmla="*/ 396 h 515"/>
                <a:gd name="T68" fmla="*/ 191 w 548"/>
                <a:gd name="T69" fmla="*/ 431 h 515"/>
                <a:gd name="T70" fmla="*/ 217 w 548"/>
                <a:gd name="T71" fmla="*/ 431 h 515"/>
                <a:gd name="T72" fmla="*/ 522 w 548"/>
                <a:gd name="T73" fmla="*/ 278 h 515"/>
                <a:gd name="T74" fmla="*/ 438 w 548"/>
                <a:gd name="T75" fmla="*/ 223 h 515"/>
                <a:gd name="T76" fmla="*/ 461 w 548"/>
                <a:gd name="T77" fmla="*/ 283 h 515"/>
                <a:gd name="T78" fmla="*/ 453 w 548"/>
                <a:gd name="T79" fmla="*/ 288 h 515"/>
                <a:gd name="T80" fmla="*/ 417 w 548"/>
                <a:gd name="T81" fmla="*/ 299 h 515"/>
                <a:gd name="T82" fmla="*/ 219 w 548"/>
                <a:gd name="T83" fmla="*/ 398 h 515"/>
                <a:gd name="T84" fmla="*/ 193 w 548"/>
                <a:gd name="T85" fmla="*/ 346 h 515"/>
                <a:gd name="T86" fmla="*/ 438 w 548"/>
                <a:gd name="T87" fmla="*/ 223 h 515"/>
                <a:gd name="T88" fmla="*/ 299 w 548"/>
                <a:gd name="T89" fmla="*/ 103 h 515"/>
                <a:gd name="T90" fmla="*/ 333 w 548"/>
                <a:gd name="T91" fmla="*/ 170 h 515"/>
                <a:gd name="T92" fmla="*/ 384 w 548"/>
                <a:gd name="T93" fmla="*/ 145 h 515"/>
                <a:gd name="T94" fmla="*/ 350 w 548"/>
                <a:gd name="T95" fmla="*/ 77 h 515"/>
                <a:gd name="T96" fmla="*/ 299 w 548"/>
                <a:gd name="T97" fmla="*/ 103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8" h="515">
                  <a:moveTo>
                    <a:pt x="225" y="72"/>
                  </a:moveTo>
                  <a:cubicBezTo>
                    <a:pt x="370" y="0"/>
                    <a:pt x="370" y="0"/>
                    <a:pt x="370" y="0"/>
                  </a:cubicBezTo>
                  <a:cubicBezTo>
                    <a:pt x="460" y="179"/>
                    <a:pt x="460" y="179"/>
                    <a:pt x="460" y="179"/>
                  </a:cubicBezTo>
                  <a:cubicBezTo>
                    <a:pt x="314" y="251"/>
                    <a:pt x="314" y="251"/>
                    <a:pt x="314" y="251"/>
                  </a:cubicBezTo>
                  <a:cubicBezTo>
                    <a:pt x="277" y="177"/>
                    <a:pt x="277" y="177"/>
                    <a:pt x="277" y="177"/>
                  </a:cubicBezTo>
                  <a:cubicBezTo>
                    <a:pt x="242" y="195"/>
                    <a:pt x="242" y="195"/>
                    <a:pt x="242" y="195"/>
                  </a:cubicBezTo>
                  <a:cubicBezTo>
                    <a:pt x="282" y="276"/>
                    <a:pt x="282" y="276"/>
                    <a:pt x="282" y="276"/>
                  </a:cubicBezTo>
                  <a:cubicBezTo>
                    <a:pt x="283" y="278"/>
                    <a:pt x="284" y="279"/>
                    <a:pt x="282" y="280"/>
                  </a:cubicBezTo>
                  <a:cubicBezTo>
                    <a:pt x="271" y="286"/>
                    <a:pt x="255" y="293"/>
                    <a:pt x="233" y="303"/>
                  </a:cubicBezTo>
                  <a:cubicBezTo>
                    <a:pt x="188" y="324"/>
                    <a:pt x="154" y="339"/>
                    <a:pt x="131" y="349"/>
                  </a:cubicBezTo>
                  <a:cubicBezTo>
                    <a:pt x="105" y="367"/>
                    <a:pt x="80" y="348"/>
                    <a:pt x="56" y="292"/>
                  </a:cubicBezTo>
                  <a:cubicBezTo>
                    <a:pt x="54" y="287"/>
                    <a:pt x="52" y="284"/>
                    <a:pt x="51" y="282"/>
                  </a:cubicBezTo>
                  <a:cubicBezTo>
                    <a:pt x="69" y="269"/>
                    <a:pt x="82" y="255"/>
                    <a:pt x="90" y="241"/>
                  </a:cubicBezTo>
                  <a:cubicBezTo>
                    <a:pt x="104" y="279"/>
                    <a:pt x="118" y="294"/>
                    <a:pt x="132" y="283"/>
                  </a:cubicBezTo>
                  <a:cubicBezTo>
                    <a:pt x="142" y="280"/>
                    <a:pt x="153" y="276"/>
                    <a:pt x="164" y="272"/>
                  </a:cubicBezTo>
                  <a:cubicBezTo>
                    <a:pt x="176" y="266"/>
                    <a:pt x="191" y="258"/>
                    <a:pt x="210" y="249"/>
                  </a:cubicBezTo>
                  <a:cubicBezTo>
                    <a:pt x="192" y="213"/>
                    <a:pt x="192" y="213"/>
                    <a:pt x="192" y="213"/>
                  </a:cubicBezTo>
                  <a:cubicBezTo>
                    <a:pt x="134" y="234"/>
                    <a:pt x="69" y="230"/>
                    <a:pt x="0" y="200"/>
                  </a:cubicBezTo>
                  <a:cubicBezTo>
                    <a:pt x="6" y="185"/>
                    <a:pt x="10" y="166"/>
                    <a:pt x="9" y="143"/>
                  </a:cubicBezTo>
                  <a:cubicBezTo>
                    <a:pt x="65" y="170"/>
                    <a:pt x="117" y="175"/>
                    <a:pt x="165" y="159"/>
                  </a:cubicBezTo>
                  <a:cubicBezTo>
                    <a:pt x="131" y="92"/>
                    <a:pt x="131" y="92"/>
                    <a:pt x="131" y="92"/>
                  </a:cubicBezTo>
                  <a:cubicBezTo>
                    <a:pt x="179" y="68"/>
                    <a:pt x="179" y="68"/>
                    <a:pt x="179" y="68"/>
                  </a:cubicBezTo>
                  <a:cubicBezTo>
                    <a:pt x="215" y="141"/>
                    <a:pt x="215" y="141"/>
                    <a:pt x="215" y="141"/>
                  </a:cubicBezTo>
                  <a:cubicBezTo>
                    <a:pt x="250" y="123"/>
                    <a:pt x="250" y="123"/>
                    <a:pt x="250" y="123"/>
                  </a:cubicBezTo>
                  <a:lnTo>
                    <a:pt x="225" y="72"/>
                  </a:lnTo>
                  <a:close/>
                  <a:moveTo>
                    <a:pt x="522" y="278"/>
                  </a:moveTo>
                  <a:cubicBezTo>
                    <a:pt x="534" y="302"/>
                    <a:pt x="541" y="317"/>
                    <a:pt x="543" y="325"/>
                  </a:cubicBezTo>
                  <a:cubicBezTo>
                    <a:pt x="547" y="334"/>
                    <a:pt x="548" y="341"/>
                    <a:pt x="547" y="344"/>
                  </a:cubicBezTo>
                  <a:cubicBezTo>
                    <a:pt x="546" y="346"/>
                    <a:pt x="544" y="347"/>
                    <a:pt x="540" y="347"/>
                  </a:cubicBezTo>
                  <a:cubicBezTo>
                    <a:pt x="526" y="348"/>
                    <a:pt x="512" y="353"/>
                    <a:pt x="496" y="361"/>
                  </a:cubicBezTo>
                  <a:cubicBezTo>
                    <a:pt x="219" y="499"/>
                    <a:pt x="219" y="499"/>
                    <a:pt x="219" y="499"/>
                  </a:cubicBezTo>
                  <a:cubicBezTo>
                    <a:pt x="196" y="512"/>
                    <a:pt x="179" y="515"/>
                    <a:pt x="168" y="506"/>
                  </a:cubicBezTo>
                  <a:cubicBezTo>
                    <a:pt x="156" y="500"/>
                    <a:pt x="142" y="477"/>
                    <a:pt x="126" y="439"/>
                  </a:cubicBezTo>
                  <a:cubicBezTo>
                    <a:pt x="141" y="428"/>
                    <a:pt x="156" y="414"/>
                    <a:pt x="169" y="396"/>
                  </a:cubicBezTo>
                  <a:cubicBezTo>
                    <a:pt x="179" y="417"/>
                    <a:pt x="186" y="428"/>
                    <a:pt x="191" y="431"/>
                  </a:cubicBezTo>
                  <a:cubicBezTo>
                    <a:pt x="197" y="437"/>
                    <a:pt x="205" y="437"/>
                    <a:pt x="217" y="431"/>
                  </a:cubicBezTo>
                  <a:lnTo>
                    <a:pt x="522" y="278"/>
                  </a:lnTo>
                  <a:close/>
                  <a:moveTo>
                    <a:pt x="438" y="223"/>
                  </a:moveTo>
                  <a:cubicBezTo>
                    <a:pt x="458" y="259"/>
                    <a:pt x="466" y="279"/>
                    <a:pt x="461" y="283"/>
                  </a:cubicBezTo>
                  <a:cubicBezTo>
                    <a:pt x="461" y="285"/>
                    <a:pt x="458" y="286"/>
                    <a:pt x="453" y="288"/>
                  </a:cubicBezTo>
                  <a:cubicBezTo>
                    <a:pt x="440" y="290"/>
                    <a:pt x="428" y="294"/>
                    <a:pt x="417" y="299"/>
                  </a:cubicBezTo>
                  <a:cubicBezTo>
                    <a:pt x="219" y="398"/>
                    <a:pt x="219" y="398"/>
                    <a:pt x="219" y="398"/>
                  </a:cubicBezTo>
                  <a:cubicBezTo>
                    <a:pt x="193" y="346"/>
                    <a:pt x="193" y="346"/>
                    <a:pt x="193" y="346"/>
                  </a:cubicBezTo>
                  <a:lnTo>
                    <a:pt x="438" y="223"/>
                  </a:lnTo>
                  <a:close/>
                  <a:moveTo>
                    <a:pt x="299" y="103"/>
                  </a:moveTo>
                  <a:cubicBezTo>
                    <a:pt x="333" y="170"/>
                    <a:pt x="333" y="170"/>
                    <a:pt x="333" y="170"/>
                  </a:cubicBezTo>
                  <a:cubicBezTo>
                    <a:pt x="384" y="145"/>
                    <a:pt x="384" y="145"/>
                    <a:pt x="384" y="145"/>
                  </a:cubicBezTo>
                  <a:cubicBezTo>
                    <a:pt x="350" y="77"/>
                    <a:pt x="350" y="77"/>
                    <a:pt x="350" y="77"/>
                  </a:cubicBezTo>
                  <a:lnTo>
                    <a:pt x="299" y="10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75" name="Freeform 71"/>
            <p:cNvSpPr>
              <a:spLocks noEditPoints="1"/>
            </p:cNvSpPr>
            <p:nvPr/>
          </p:nvSpPr>
          <p:spPr bwMode="auto">
            <a:xfrm>
              <a:off x="7557345" y="2793247"/>
              <a:ext cx="244247" cy="224227"/>
            </a:xfrm>
            <a:custGeom>
              <a:avLst/>
              <a:gdLst>
                <a:gd name="T0" fmla="*/ 235 w 482"/>
                <a:gd name="T1" fmla="*/ 419 h 441"/>
                <a:gd name="T2" fmla="*/ 98 w 482"/>
                <a:gd name="T3" fmla="*/ 325 h 441"/>
                <a:gd name="T4" fmla="*/ 0 w 482"/>
                <a:gd name="T5" fmla="*/ 194 h 441"/>
                <a:gd name="T6" fmla="*/ 28 w 482"/>
                <a:gd name="T7" fmla="*/ 157 h 441"/>
                <a:gd name="T8" fmla="*/ 34 w 482"/>
                <a:gd name="T9" fmla="*/ 148 h 441"/>
                <a:gd name="T10" fmla="*/ 44 w 482"/>
                <a:gd name="T11" fmla="*/ 164 h 441"/>
                <a:gd name="T12" fmla="*/ 118 w 482"/>
                <a:gd name="T13" fmla="*/ 273 h 441"/>
                <a:gd name="T14" fmla="*/ 252 w 482"/>
                <a:gd name="T15" fmla="*/ 355 h 441"/>
                <a:gd name="T16" fmla="*/ 242 w 482"/>
                <a:gd name="T17" fmla="*/ 394 h 441"/>
                <a:gd name="T18" fmla="*/ 237 w 482"/>
                <a:gd name="T19" fmla="*/ 418 h 441"/>
                <a:gd name="T20" fmla="*/ 235 w 482"/>
                <a:gd name="T21" fmla="*/ 419 h 441"/>
                <a:gd name="T22" fmla="*/ 250 w 482"/>
                <a:gd name="T23" fmla="*/ 338 h 441"/>
                <a:gd name="T24" fmla="*/ 66 w 482"/>
                <a:gd name="T25" fmla="*/ 182 h 441"/>
                <a:gd name="T26" fmla="*/ 72 w 482"/>
                <a:gd name="T27" fmla="*/ 173 h 441"/>
                <a:gd name="T28" fmla="*/ 94 w 482"/>
                <a:gd name="T29" fmla="*/ 133 h 441"/>
                <a:gd name="T30" fmla="*/ 266 w 482"/>
                <a:gd name="T31" fmla="*/ 281 h 441"/>
                <a:gd name="T32" fmla="*/ 250 w 482"/>
                <a:gd name="T33" fmla="*/ 338 h 441"/>
                <a:gd name="T34" fmla="*/ 399 w 482"/>
                <a:gd name="T35" fmla="*/ 303 h 441"/>
                <a:gd name="T36" fmla="*/ 406 w 482"/>
                <a:gd name="T37" fmla="*/ 267 h 441"/>
                <a:gd name="T38" fmla="*/ 361 w 482"/>
                <a:gd name="T39" fmla="*/ 189 h 441"/>
                <a:gd name="T40" fmla="*/ 346 w 482"/>
                <a:gd name="T41" fmla="*/ 190 h 441"/>
                <a:gd name="T42" fmla="*/ 339 w 482"/>
                <a:gd name="T43" fmla="*/ 192 h 441"/>
                <a:gd name="T44" fmla="*/ 433 w 482"/>
                <a:gd name="T45" fmla="*/ 379 h 441"/>
                <a:gd name="T46" fmla="*/ 389 w 482"/>
                <a:gd name="T47" fmla="*/ 401 h 441"/>
                <a:gd name="T48" fmla="*/ 339 w 482"/>
                <a:gd name="T49" fmla="*/ 301 h 441"/>
                <a:gd name="T50" fmla="*/ 342 w 482"/>
                <a:gd name="T51" fmla="*/ 441 h 441"/>
                <a:gd name="T52" fmla="*/ 270 w 482"/>
                <a:gd name="T53" fmla="*/ 437 h 441"/>
                <a:gd name="T54" fmla="*/ 308 w 482"/>
                <a:gd name="T55" fmla="*/ 235 h 441"/>
                <a:gd name="T56" fmla="*/ 284 w 482"/>
                <a:gd name="T57" fmla="*/ 187 h 441"/>
                <a:gd name="T58" fmla="*/ 190 w 482"/>
                <a:gd name="T59" fmla="*/ 156 h 441"/>
                <a:gd name="T60" fmla="*/ 297 w 482"/>
                <a:gd name="T61" fmla="*/ 225 h 441"/>
                <a:gd name="T62" fmla="*/ 277 w 482"/>
                <a:gd name="T63" fmla="*/ 269 h 441"/>
                <a:gd name="T64" fmla="*/ 135 w 482"/>
                <a:gd name="T65" fmla="*/ 176 h 441"/>
                <a:gd name="T66" fmla="*/ 138 w 482"/>
                <a:gd name="T67" fmla="*/ 170 h 441"/>
                <a:gd name="T68" fmla="*/ 155 w 482"/>
                <a:gd name="T69" fmla="*/ 136 h 441"/>
                <a:gd name="T70" fmla="*/ 101 w 482"/>
                <a:gd name="T71" fmla="*/ 104 h 441"/>
                <a:gd name="T72" fmla="*/ 124 w 482"/>
                <a:gd name="T73" fmla="*/ 46 h 441"/>
                <a:gd name="T74" fmla="*/ 250 w 482"/>
                <a:gd name="T75" fmla="*/ 120 h 441"/>
                <a:gd name="T76" fmla="*/ 201 w 482"/>
                <a:gd name="T77" fmla="*/ 22 h 441"/>
                <a:gd name="T78" fmla="*/ 245 w 482"/>
                <a:gd name="T79" fmla="*/ 0 h 441"/>
                <a:gd name="T80" fmla="*/ 309 w 482"/>
                <a:gd name="T81" fmla="*/ 128 h 441"/>
                <a:gd name="T82" fmla="*/ 325 w 482"/>
                <a:gd name="T83" fmla="*/ 127 h 441"/>
                <a:gd name="T84" fmla="*/ 310 w 482"/>
                <a:gd name="T85" fmla="*/ 96 h 441"/>
                <a:gd name="T86" fmla="*/ 300 w 482"/>
                <a:gd name="T87" fmla="*/ 76 h 441"/>
                <a:gd name="T88" fmla="*/ 288 w 482"/>
                <a:gd name="T89" fmla="*/ 57 h 441"/>
                <a:gd name="T90" fmla="*/ 310 w 482"/>
                <a:gd name="T91" fmla="*/ 41 h 441"/>
                <a:gd name="T92" fmla="*/ 330 w 482"/>
                <a:gd name="T93" fmla="*/ 27 h 441"/>
                <a:gd name="T94" fmla="*/ 359 w 482"/>
                <a:gd name="T95" fmla="*/ 63 h 441"/>
                <a:gd name="T96" fmla="*/ 378 w 482"/>
                <a:gd name="T97" fmla="*/ 71 h 441"/>
                <a:gd name="T98" fmla="*/ 383 w 482"/>
                <a:gd name="T99" fmla="*/ 73 h 441"/>
                <a:gd name="T100" fmla="*/ 447 w 482"/>
                <a:gd name="T101" fmla="*/ 78 h 441"/>
                <a:gd name="T102" fmla="*/ 458 w 482"/>
                <a:gd name="T103" fmla="*/ 126 h 441"/>
                <a:gd name="T104" fmla="*/ 464 w 482"/>
                <a:gd name="T105" fmla="*/ 154 h 441"/>
                <a:gd name="T106" fmla="*/ 455 w 482"/>
                <a:gd name="T107" fmla="*/ 153 h 441"/>
                <a:gd name="T108" fmla="*/ 381 w 482"/>
                <a:gd name="T109" fmla="*/ 128 h 441"/>
                <a:gd name="T110" fmla="*/ 405 w 482"/>
                <a:gd name="T111" fmla="*/ 173 h 441"/>
                <a:gd name="T112" fmla="*/ 423 w 482"/>
                <a:gd name="T113" fmla="*/ 208 h 441"/>
                <a:gd name="T114" fmla="*/ 426 w 482"/>
                <a:gd name="T115" fmla="*/ 197 h 441"/>
                <a:gd name="T116" fmla="*/ 432 w 482"/>
                <a:gd name="T117" fmla="*/ 170 h 441"/>
                <a:gd name="T118" fmla="*/ 482 w 482"/>
                <a:gd name="T119" fmla="*/ 194 h 441"/>
                <a:gd name="T120" fmla="*/ 451 w 482"/>
                <a:gd name="T121" fmla="*/ 323 h 441"/>
                <a:gd name="T122" fmla="*/ 399 w 482"/>
                <a:gd name="T123" fmla="*/ 303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2" h="441">
                  <a:moveTo>
                    <a:pt x="235" y="419"/>
                  </a:moveTo>
                  <a:cubicBezTo>
                    <a:pt x="179" y="392"/>
                    <a:pt x="134" y="360"/>
                    <a:pt x="98" y="325"/>
                  </a:cubicBezTo>
                  <a:cubicBezTo>
                    <a:pt x="64" y="292"/>
                    <a:pt x="32" y="249"/>
                    <a:pt x="0" y="194"/>
                  </a:cubicBezTo>
                  <a:cubicBezTo>
                    <a:pt x="8" y="188"/>
                    <a:pt x="18" y="175"/>
                    <a:pt x="28" y="157"/>
                  </a:cubicBezTo>
                  <a:cubicBezTo>
                    <a:pt x="31" y="153"/>
                    <a:pt x="33" y="150"/>
                    <a:pt x="34" y="148"/>
                  </a:cubicBezTo>
                  <a:cubicBezTo>
                    <a:pt x="36" y="151"/>
                    <a:pt x="39" y="157"/>
                    <a:pt x="44" y="164"/>
                  </a:cubicBezTo>
                  <a:cubicBezTo>
                    <a:pt x="71" y="215"/>
                    <a:pt x="96" y="251"/>
                    <a:pt x="118" y="273"/>
                  </a:cubicBezTo>
                  <a:cubicBezTo>
                    <a:pt x="154" y="311"/>
                    <a:pt x="199" y="339"/>
                    <a:pt x="252" y="355"/>
                  </a:cubicBezTo>
                  <a:cubicBezTo>
                    <a:pt x="249" y="364"/>
                    <a:pt x="246" y="377"/>
                    <a:pt x="242" y="394"/>
                  </a:cubicBezTo>
                  <a:cubicBezTo>
                    <a:pt x="240" y="405"/>
                    <a:pt x="239" y="413"/>
                    <a:pt x="237" y="418"/>
                  </a:cubicBezTo>
                  <a:lnTo>
                    <a:pt x="235" y="419"/>
                  </a:lnTo>
                  <a:close/>
                  <a:moveTo>
                    <a:pt x="250" y="338"/>
                  </a:moveTo>
                  <a:cubicBezTo>
                    <a:pt x="185" y="312"/>
                    <a:pt x="124" y="261"/>
                    <a:pt x="66" y="182"/>
                  </a:cubicBezTo>
                  <a:cubicBezTo>
                    <a:pt x="68" y="180"/>
                    <a:pt x="70" y="177"/>
                    <a:pt x="72" y="173"/>
                  </a:cubicBezTo>
                  <a:cubicBezTo>
                    <a:pt x="79" y="164"/>
                    <a:pt x="86" y="151"/>
                    <a:pt x="94" y="133"/>
                  </a:cubicBezTo>
                  <a:cubicBezTo>
                    <a:pt x="146" y="216"/>
                    <a:pt x="203" y="266"/>
                    <a:pt x="266" y="281"/>
                  </a:cubicBezTo>
                  <a:cubicBezTo>
                    <a:pt x="261" y="300"/>
                    <a:pt x="256" y="319"/>
                    <a:pt x="250" y="338"/>
                  </a:cubicBezTo>
                  <a:moveTo>
                    <a:pt x="399" y="303"/>
                  </a:moveTo>
                  <a:cubicBezTo>
                    <a:pt x="402" y="294"/>
                    <a:pt x="404" y="283"/>
                    <a:pt x="406" y="267"/>
                  </a:cubicBezTo>
                  <a:cubicBezTo>
                    <a:pt x="392" y="241"/>
                    <a:pt x="377" y="215"/>
                    <a:pt x="361" y="189"/>
                  </a:cubicBezTo>
                  <a:cubicBezTo>
                    <a:pt x="357" y="190"/>
                    <a:pt x="352" y="190"/>
                    <a:pt x="346" y="190"/>
                  </a:cubicBezTo>
                  <a:cubicBezTo>
                    <a:pt x="343" y="190"/>
                    <a:pt x="340" y="191"/>
                    <a:pt x="339" y="192"/>
                  </a:cubicBezTo>
                  <a:cubicBezTo>
                    <a:pt x="433" y="379"/>
                    <a:pt x="433" y="379"/>
                    <a:pt x="433" y="379"/>
                  </a:cubicBezTo>
                  <a:cubicBezTo>
                    <a:pt x="389" y="401"/>
                    <a:pt x="389" y="401"/>
                    <a:pt x="389" y="401"/>
                  </a:cubicBezTo>
                  <a:cubicBezTo>
                    <a:pt x="339" y="301"/>
                    <a:pt x="339" y="301"/>
                    <a:pt x="339" y="301"/>
                  </a:cubicBezTo>
                  <a:cubicBezTo>
                    <a:pt x="324" y="341"/>
                    <a:pt x="325" y="388"/>
                    <a:pt x="342" y="441"/>
                  </a:cubicBezTo>
                  <a:cubicBezTo>
                    <a:pt x="319" y="437"/>
                    <a:pt x="295" y="436"/>
                    <a:pt x="270" y="437"/>
                  </a:cubicBezTo>
                  <a:cubicBezTo>
                    <a:pt x="261" y="353"/>
                    <a:pt x="274" y="285"/>
                    <a:pt x="308" y="235"/>
                  </a:cubicBezTo>
                  <a:cubicBezTo>
                    <a:pt x="284" y="187"/>
                    <a:pt x="284" y="187"/>
                    <a:pt x="284" y="187"/>
                  </a:cubicBezTo>
                  <a:cubicBezTo>
                    <a:pt x="241" y="178"/>
                    <a:pt x="210" y="167"/>
                    <a:pt x="190" y="156"/>
                  </a:cubicBezTo>
                  <a:cubicBezTo>
                    <a:pt x="226" y="183"/>
                    <a:pt x="262" y="206"/>
                    <a:pt x="297" y="225"/>
                  </a:cubicBezTo>
                  <a:cubicBezTo>
                    <a:pt x="292" y="238"/>
                    <a:pt x="285" y="252"/>
                    <a:pt x="277" y="269"/>
                  </a:cubicBezTo>
                  <a:cubicBezTo>
                    <a:pt x="225" y="242"/>
                    <a:pt x="177" y="211"/>
                    <a:pt x="135" y="176"/>
                  </a:cubicBezTo>
                  <a:cubicBezTo>
                    <a:pt x="137" y="170"/>
                    <a:pt x="138" y="168"/>
                    <a:pt x="138" y="170"/>
                  </a:cubicBezTo>
                  <a:cubicBezTo>
                    <a:pt x="145" y="158"/>
                    <a:pt x="150" y="147"/>
                    <a:pt x="155" y="136"/>
                  </a:cubicBezTo>
                  <a:cubicBezTo>
                    <a:pt x="136" y="127"/>
                    <a:pt x="118" y="116"/>
                    <a:pt x="101" y="104"/>
                  </a:cubicBezTo>
                  <a:cubicBezTo>
                    <a:pt x="110" y="87"/>
                    <a:pt x="118" y="67"/>
                    <a:pt x="124" y="46"/>
                  </a:cubicBezTo>
                  <a:cubicBezTo>
                    <a:pt x="167" y="85"/>
                    <a:pt x="209" y="110"/>
                    <a:pt x="250" y="120"/>
                  </a:cubicBezTo>
                  <a:cubicBezTo>
                    <a:pt x="201" y="22"/>
                    <a:pt x="201" y="22"/>
                    <a:pt x="201" y="22"/>
                  </a:cubicBezTo>
                  <a:cubicBezTo>
                    <a:pt x="245" y="0"/>
                    <a:pt x="245" y="0"/>
                    <a:pt x="245" y="0"/>
                  </a:cubicBezTo>
                  <a:cubicBezTo>
                    <a:pt x="309" y="128"/>
                    <a:pt x="309" y="128"/>
                    <a:pt x="309" y="128"/>
                  </a:cubicBezTo>
                  <a:cubicBezTo>
                    <a:pt x="325" y="127"/>
                    <a:pt x="325" y="127"/>
                    <a:pt x="325" y="127"/>
                  </a:cubicBezTo>
                  <a:cubicBezTo>
                    <a:pt x="310" y="96"/>
                    <a:pt x="310" y="96"/>
                    <a:pt x="310" y="96"/>
                  </a:cubicBezTo>
                  <a:cubicBezTo>
                    <a:pt x="308" y="92"/>
                    <a:pt x="304" y="85"/>
                    <a:pt x="300" y="76"/>
                  </a:cubicBezTo>
                  <a:cubicBezTo>
                    <a:pt x="294" y="68"/>
                    <a:pt x="290" y="61"/>
                    <a:pt x="288" y="57"/>
                  </a:cubicBezTo>
                  <a:cubicBezTo>
                    <a:pt x="294" y="54"/>
                    <a:pt x="301" y="49"/>
                    <a:pt x="310" y="41"/>
                  </a:cubicBezTo>
                  <a:cubicBezTo>
                    <a:pt x="318" y="35"/>
                    <a:pt x="325" y="30"/>
                    <a:pt x="330" y="27"/>
                  </a:cubicBezTo>
                  <a:cubicBezTo>
                    <a:pt x="339" y="44"/>
                    <a:pt x="348" y="56"/>
                    <a:pt x="359" y="63"/>
                  </a:cubicBezTo>
                  <a:cubicBezTo>
                    <a:pt x="363" y="66"/>
                    <a:pt x="369" y="68"/>
                    <a:pt x="378" y="71"/>
                  </a:cubicBezTo>
                  <a:cubicBezTo>
                    <a:pt x="379" y="71"/>
                    <a:pt x="381" y="72"/>
                    <a:pt x="383" y="73"/>
                  </a:cubicBezTo>
                  <a:cubicBezTo>
                    <a:pt x="403" y="79"/>
                    <a:pt x="424" y="81"/>
                    <a:pt x="447" y="78"/>
                  </a:cubicBezTo>
                  <a:cubicBezTo>
                    <a:pt x="449" y="89"/>
                    <a:pt x="453" y="104"/>
                    <a:pt x="458" y="126"/>
                  </a:cubicBezTo>
                  <a:cubicBezTo>
                    <a:pt x="462" y="146"/>
                    <a:pt x="464" y="156"/>
                    <a:pt x="464" y="154"/>
                  </a:cubicBezTo>
                  <a:cubicBezTo>
                    <a:pt x="455" y="153"/>
                    <a:pt x="455" y="153"/>
                    <a:pt x="455" y="153"/>
                  </a:cubicBezTo>
                  <a:cubicBezTo>
                    <a:pt x="433" y="144"/>
                    <a:pt x="409" y="136"/>
                    <a:pt x="381" y="128"/>
                  </a:cubicBezTo>
                  <a:cubicBezTo>
                    <a:pt x="387" y="141"/>
                    <a:pt x="395" y="156"/>
                    <a:pt x="405" y="173"/>
                  </a:cubicBezTo>
                  <a:cubicBezTo>
                    <a:pt x="413" y="189"/>
                    <a:pt x="419" y="201"/>
                    <a:pt x="423" y="208"/>
                  </a:cubicBezTo>
                  <a:cubicBezTo>
                    <a:pt x="423" y="206"/>
                    <a:pt x="424" y="202"/>
                    <a:pt x="426" y="197"/>
                  </a:cubicBezTo>
                  <a:cubicBezTo>
                    <a:pt x="428" y="193"/>
                    <a:pt x="430" y="184"/>
                    <a:pt x="432" y="170"/>
                  </a:cubicBezTo>
                  <a:cubicBezTo>
                    <a:pt x="449" y="179"/>
                    <a:pt x="465" y="187"/>
                    <a:pt x="482" y="194"/>
                  </a:cubicBezTo>
                  <a:cubicBezTo>
                    <a:pt x="472" y="242"/>
                    <a:pt x="462" y="285"/>
                    <a:pt x="451" y="323"/>
                  </a:cubicBezTo>
                  <a:lnTo>
                    <a:pt x="399" y="30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76" name="Freeform 72"/>
            <p:cNvSpPr>
              <a:spLocks noEditPoints="1"/>
            </p:cNvSpPr>
            <p:nvPr/>
          </p:nvSpPr>
          <p:spPr bwMode="auto">
            <a:xfrm>
              <a:off x="7333118" y="2941396"/>
              <a:ext cx="212215" cy="216218"/>
            </a:xfrm>
            <a:custGeom>
              <a:avLst/>
              <a:gdLst>
                <a:gd name="T0" fmla="*/ 49 w 416"/>
                <a:gd name="T1" fmla="*/ 33 h 423"/>
                <a:gd name="T2" fmla="*/ 175 w 416"/>
                <a:gd name="T3" fmla="*/ 284 h 423"/>
                <a:gd name="T4" fmla="*/ 126 w 416"/>
                <a:gd name="T5" fmla="*/ 309 h 423"/>
                <a:gd name="T6" fmla="*/ 0 w 416"/>
                <a:gd name="T7" fmla="*/ 57 h 423"/>
                <a:gd name="T8" fmla="*/ 49 w 416"/>
                <a:gd name="T9" fmla="*/ 33 h 423"/>
                <a:gd name="T10" fmla="*/ 125 w 416"/>
                <a:gd name="T11" fmla="*/ 88 h 423"/>
                <a:gd name="T12" fmla="*/ 330 w 416"/>
                <a:gd name="T13" fmla="*/ 0 h 423"/>
                <a:gd name="T14" fmla="*/ 342 w 416"/>
                <a:gd name="T15" fmla="*/ 23 h 423"/>
                <a:gd name="T16" fmla="*/ 355 w 416"/>
                <a:gd name="T17" fmla="*/ 53 h 423"/>
                <a:gd name="T18" fmla="*/ 354 w 416"/>
                <a:gd name="T19" fmla="*/ 64 h 423"/>
                <a:gd name="T20" fmla="*/ 306 w 416"/>
                <a:gd name="T21" fmla="*/ 77 h 423"/>
                <a:gd name="T22" fmla="*/ 416 w 416"/>
                <a:gd name="T23" fmla="*/ 297 h 423"/>
                <a:gd name="T24" fmla="*/ 365 w 416"/>
                <a:gd name="T25" fmla="*/ 322 h 423"/>
                <a:gd name="T26" fmla="*/ 253 w 416"/>
                <a:gd name="T27" fmla="*/ 98 h 423"/>
                <a:gd name="T28" fmla="*/ 206 w 416"/>
                <a:gd name="T29" fmla="*/ 119 h 423"/>
                <a:gd name="T30" fmla="*/ 314 w 416"/>
                <a:gd name="T31" fmla="*/ 335 h 423"/>
                <a:gd name="T32" fmla="*/ 247 w 416"/>
                <a:gd name="T33" fmla="*/ 364 h 423"/>
                <a:gd name="T34" fmla="*/ 145 w 416"/>
                <a:gd name="T35" fmla="*/ 409 h 423"/>
                <a:gd name="T36" fmla="*/ 80 w 416"/>
                <a:gd name="T37" fmla="*/ 414 h 423"/>
                <a:gd name="T38" fmla="*/ 18 w 416"/>
                <a:gd name="T39" fmla="*/ 342 h 423"/>
                <a:gd name="T40" fmla="*/ 29 w 416"/>
                <a:gd name="T41" fmla="*/ 330 h 423"/>
                <a:gd name="T42" fmla="*/ 66 w 416"/>
                <a:gd name="T43" fmla="*/ 290 h 423"/>
                <a:gd name="T44" fmla="*/ 97 w 416"/>
                <a:gd name="T45" fmla="*/ 343 h 423"/>
                <a:gd name="T46" fmla="*/ 133 w 416"/>
                <a:gd name="T47" fmla="*/ 339 h 423"/>
                <a:gd name="T48" fmla="*/ 231 w 416"/>
                <a:gd name="T49" fmla="*/ 299 h 423"/>
                <a:gd name="T50" fmla="*/ 125 w 416"/>
                <a:gd name="T51" fmla="*/ 88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6" h="423">
                  <a:moveTo>
                    <a:pt x="49" y="33"/>
                  </a:moveTo>
                  <a:cubicBezTo>
                    <a:pt x="175" y="284"/>
                    <a:pt x="175" y="284"/>
                    <a:pt x="175" y="284"/>
                  </a:cubicBezTo>
                  <a:cubicBezTo>
                    <a:pt x="126" y="309"/>
                    <a:pt x="126" y="309"/>
                    <a:pt x="126" y="309"/>
                  </a:cubicBezTo>
                  <a:cubicBezTo>
                    <a:pt x="0" y="57"/>
                    <a:pt x="0" y="57"/>
                    <a:pt x="0" y="57"/>
                  </a:cubicBezTo>
                  <a:lnTo>
                    <a:pt x="49" y="33"/>
                  </a:lnTo>
                  <a:close/>
                  <a:moveTo>
                    <a:pt x="125" y="88"/>
                  </a:moveTo>
                  <a:cubicBezTo>
                    <a:pt x="193" y="59"/>
                    <a:pt x="261" y="30"/>
                    <a:pt x="330" y="0"/>
                  </a:cubicBezTo>
                  <a:cubicBezTo>
                    <a:pt x="332" y="4"/>
                    <a:pt x="336" y="12"/>
                    <a:pt x="342" y="23"/>
                  </a:cubicBezTo>
                  <a:cubicBezTo>
                    <a:pt x="348" y="37"/>
                    <a:pt x="352" y="47"/>
                    <a:pt x="355" y="53"/>
                  </a:cubicBezTo>
                  <a:cubicBezTo>
                    <a:pt x="357" y="60"/>
                    <a:pt x="357" y="64"/>
                    <a:pt x="354" y="64"/>
                  </a:cubicBezTo>
                  <a:cubicBezTo>
                    <a:pt x="338" y="66"/>
                    <a:pt x="322" y="71"/>
                    <a:pt x="306" y="77"/>
                  </a:cubicBezTo>
                  <a:cubicBezTo>
                    <a:pt x="416" y="297"/>
                    <a:pt x="416" y="297"/>
                    <a:pt x="416" y="297"/>
                  </a:cubicBezTo>
                  <a:cubicBezTo>
                    <a:pt x="365" y="322"/>
                    <a:pt x="365" y="322"/>
                    <a:pt x="365" y="322"/>
                  </a:cubicBezTo>
                  <a:cubicBezTo>
                    <a:pt x="253" y="98"/>
                    <a:pt x="253" y="98"/>
                    <a:pt x="253" y="98"/>
                  </a:cubicBezTo>
                  <a:cubicBezTo>
                    <a:pt x="206" y="119"/>
                    <a:pt x="206" y="119"/>
                    <a:pt x="206" y="119"/>
                  </a:cubicBezTo>
                  <a:cubicBezTo>
                    <a:pt x="314" y="335"/>
                    <a:pt x="314" y="335"/>
                    <a:pt x="314" y="335"/>
                  </a:cubicBezTo>
                  <a:cubicBezTo>
                    <a:pt x="299" y="341"/>
                    <a:pt x="277" y="351"/>
                    <a:pt x="247" y="364"/>
                  </a:cubicBezTo>
                  <a:cubicBezTo>
                    <a:pt x="201" y="386"/>
                    <a:pt x="167" y="401"/>
                    <a:pt x="145" y="409"/>
                  </a:cubicBezTo>
                  <a:cubicBezTo>
                    <a:pt x="117" y="422"/>
                    <a:pt x="96" y="423"/>
                    <a:pt x="80" y="414"/>
                  </a:cubicBezTo>
                  <a:cubicBezTo>
                    <a:pt x="66" y="409"/>
                    <a:pt x="45" y="384"/>
                    <a:pt x="18" y="342"/>
                  </a:cubicBezTo>
                  <a:cubicBezTo>
                    <a:pt x="29" y="330"/>
                    <a:pt x="29" y="330"/>
                    <a:pt x="29" y="330"/>
                  </a:cubicBezTo>
                  <a:cubicBezTo>
                    <a:pt x="48" y="312"/>
                    <a:pt x="61" y="299"/>
                    <a:pt x="66" y="290"/>
                  </a:cubicBezTo>
                  <a:cubicBezTo>
                    <a:pt x="80" y="321"/>
                    <a:pt x="90" y="339"/>
                    <a:pt x="97" y="343"/>
                  </a:cubicBezTo>
                  <a:cubicBezTo>
                    <a:pt x="103" y="348"/>
                    <a:pt x="115" y="346"/>
                    <a:pt x="133" y="339"/>
                  </a:cubicBezTo>
                  <a:cubicBezTo>
                    <a:pt x="165" y="327"/>
                    <a:pt x="197" y="314"/>
                    <a:pt x="231" y="299"/>
                  </a:cubicBezTo>
                  <a:lnTo>
                    <a:pt x="125" y="8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77" name="Freeform 73"/>
            <p:cNvSpPr>
              <a:spLocks noEditPoints="1"/>
            </p:cNvSpPr>
            <p:nvPr/>
          </p:nvSpPr>
          <p:spPr bwMode="auto">
            <a:xfrm>
              <a:off x="7024805" y="3051508"/>
              <a:ext cx="258261" cy="256259"/>
            </a:xfrm>
            <a:custGeom>
              <a:avLst/>
              <a:gdLst>
                <a:gd name="T0" fmla="*/ 505 w 507"/>
                <a:gd name="T1" fmla="*/ 346 h 503"/>
                <a:gd name="T2" fmla="*/ 505 w 507"/>
                <a:gd name="T3" fmla="*/ 352 h 503"/>
                <a:gd name="T4" fmla="*/ 360 w 507"/>
                <a:gd name="T5" fmla="*/ 363 h 503"/>
                <a:gd name="T6" fmla="*/ 251 w 507"/>
                <a:gd name="T7" fmla="*/ 285 h 503"/>
                <a:gd name="T8" fmla="*/ 248 w 507"/>
                <a:gd name="T9" fmla="*/ 287 h 503"/>
                <a:gd name="T10" fmla="*/ 328 w 507"/>
                <a:gd name="T11" fmla="*/ 445 h 503"/>
                <a:gd name="T12" fmla="*/ 284 w 507"/>
                <a:gd name="T13" fmla="*/ 467 h 503"/>
                <a:gd name="T14" fmla="*/ 207 w 507"/>
                <a:gd name="T15" fmla="*/ 314 h 503"/>
                <a:gd name="T16" fmla="*/ 228 w 507"/>
                <a:gd name="T17" fmla="*/ 503 h 503"/>
                <a:gd name="T18" fmla="*/ 221 w 507"/>
                <a:gd name="T19" fmla="*/ 503 h 503"/>
                <a:gd name="T20" fmla="*/ 153 w 507"/>
                <a:gd name="T21" fmla="*/ 501 h 503"/>
                <a:gd name="T22" fmla="*/ 154 w 507"/>
                <a:gd name="T23" fmla="*/ 300 h 503"/>
                <a:gd name="T24" fmla="*/ 0 w 507"/>
                <a:gd name="T25" fmla="*/ 191 h 503"/>
                <a:gd name="T26" fmla="*/ 28 w 507"/>
                <a:gd name="T27" fmla="*/ 129 h 503"/>
                <a:gd name="T28" fmla="*/ 171 w 507"/>
                <a:gd name="T29" fmla="*/ 243 h 503"/>
                <a:gd name="T30" fmla="*/ 100 w 507"/>
                <a:gd name="T31" fmla="*/ 101 h 503"/>
                <a:gd name="T32" fmla="*/ 144 w 507"/>
                <a:gd name="T33" fmla="*/ 79 h 503"/>
                <a:gd name="T34" fmla="*/ 217 w 507"/>
                <a:gd name="T35" fmla="*/ 224 h 503"/>
                <a:gd name="T36" fmla="*/ 235 w 507"/>
                <a:gd name="T37" fmla="*/ 215 h 503"/>
                <a:gd name="T38" fmla="*/ 255 w 507"/>
                <a:gd name="T39" fmla="*/ 254 h 503"/>
                <a:gd name="T40" fmla="*/ 267 w 507"/>
                <a:gd name="T41" fmla="*/ 218 h 503"/>
                <a:gd name="T42" fmla="*/ 315 w 507"/>
                <a:gd name="T43" fmla="*/ 272 h 503"/>
                <a:gd name="T44" fmla="*/ 332 w 507"/>
                <a:gd name="T45" fmla="*/ 230 h 503"/>
                <a:gd name="T46" fmla="*/ 383 w 507"/>
                <a:gd name="T47" fmla="*/ 253 h 503"/>
                <a:gd name="T48" fmla="*/ 366 w 507"/>
                <a:gd name="T49" fmla="*/ 295 h 503"/>
                <a:gd name="T50" fmla="*/ 364 w 507"/>
                <a:gd name="T51" fmla="*/ 303 h 503"/>
                <a:gd name="T52" fmla="*/ 432 w 507"/>
                <a:gd name="T53" fmla="*/ 304 h 503"/>
                <a:gd name="T54" fmla="*/ 396 w 507"/>
                <a:gd name="T55" fmla="*/ 232 h 503"/>
                <a:gd name="T56" fmla="*/ 316 w 507"/>
                <a:gd name="T57" fmla="*/ 212 h 503"/>
                <a:gd name="T58" fmla="*/ 319 w 507"/>
                <a:gd name="T59" fmla="*/ 175 h 503"/>
                <a:gd name="T60" fmla="*/ 240 w 507"/>
                <a:gd name="T61" fmla="*/ 215 h 503"/>
                <a:gd name="T62" fmla="*/ 213 w 507"/>
                <a:gd name="T63" fmla="*/ 161 h 503"/>
                <a:gd name="T64" fmla="*/ 260 w 507"/>
                <a:gd name="T65" fmla="*/ 137 h 503"/>
                <a:gd name="T66" fmla="*/ 185 w 507"/>
                <a:gd name="T67" fmla="*/ 103 h 503"/>
                <a:gd name="T68" fmla="*/ 180 w 507"/>
                <a:gd name="T69" fmla="*/ 97 h 503"/>
                <a:gd name="T70" fmla="*/ 215 w 507"/>
                <a:gd name="T71" fmla="*/ 39 h 503"/>
                <a:gd name="T72" fmla="*/ 313 w 507"/>
                <a:gd name="T73" fmla="*/ 113 h 503"/>
                <a:gd name="T74" fmla="*/ 419 w 507"/>
                <a:gd name="T75" fmla="*/ 59 h 503"/>
                <a:gd name="T76" fmla="*/ 444 w 507"/>
                <a:gd name="T77" fmla="*/ 108 h 503"/>
                <a:gd name="T78" fmla="*/ 445 w 507"/>
                <a:gd name="T79" fmla="*/ 119 h 503"/>
                <a:gd name="T80" fmla="*/ 438 w 507"/>
                <a:gd name="T81" fmla="*/ 122 h 503"/>
                <a:gd name="T82" fmla="*/ 408 w 507"/>
                <a:gd name="T83" fmla="*/ 130 h 503"/>
                <a:gd name="T84" fmla="*/ 339 w 507"/>
                <a:gd name="T85" fmla="*/ 165 h 503"/>
                <a:gd name="T86" fmla="*/ 474 w 507"/>
                <a:gd name="T87" fmla="*/ 178 h 503"/>
                <a:gd name="T88" fmla="*/ 478 w 507"/>
                <a:gd name="T89" fmla="*/ 178 h 503"/>
                <a:gd name="T90" fmla="*/ 489 w 507"/>
                <a:gd name="T91" fmla="*/ 178 h 503"/>
                <a:gd name="T92" fmla="*/ 503 w 507"/>
                <a:gd name="T93" fmla="*/ 243 h 503"/>
                <a:gd name="T94" fmla="*/ 497 w 507"/>
                <a:gd name="T95" fmla="*/ 248 h 503"/>
                <a:gd name="T96" fmla="*/ 466 w 507"/>
                <a:gd name="T97" fmla="*/ 241 h 503"/>
                <a:gd name="T98" fmla="*/ 451 w 507"/>
                <a:gd name="T99" fmla="*/ 237 h 503"/>
                <a:gd name="T100" fmla="*/ 505 w 507"/>
                <a:gd name="T101" fmla="*/ 346 h 503"/>
                <a:gd name="T102" fmla="*/ 375 w 507"/>
                <a:gd name="T103" fmla="*/ 43 h 503"/>
                <a:gd name="T104" fmla="*/ 322 w 507"/>
                <a:gd name="T105" fmla="*/ 93 h 503"/>
                <a:gd name="T106" fmla="*/ 282 w 507"/>
                <a:gd name="T107" fmla="*/ 55 h 503"/>
                <a:gd name="T108" fmla="*/ 323 w 507"/>
                <a:gd name="T109" fmla="*/ 11 h 503"/>
                <a:gd name="T110" fmla="*/ 332 w 507"/>
                <a:gd name="T111" fmla="*/ 0 h 503"/>
                <a:gd name="T112" fmla="*/ 375 w 507"/>
                <a:gd name="T113" fmla="*/ 43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7" h="503">
                  <a:moveTo>
                    <a:pt x="505" y="346"/>
                  </a:moveTo>
                  <a:cubicBezTo>
                    <a:pt x="507" y="349"/>
                    <a:pt x="507" y="351"/>
                    <a:pt x="505" y="352"/>
                  </a:cubicBezTo>
                  <a:cubicBezTo>
                    <a:pt x="447" y="374"/>
                    <a:pt x="399" y="378"/>
                    <a:pt x="360" y="363"/>
                  </a:cubicBezTo>
                  <a:cubicBezTo>
                    <a:pt x="325" y="353"/>
                    <a:pt x="289" y="326"/>
                    <a:pt x="251" y="285"/>
                  </a:cubicBezTo>
                  <a:cubicBezTo>
                    <a:pt x="248" y="287"/>
                    <a:pt x="248" y="287"/>
                    <a:pt x="248" y="287"/>
                  </a:cubicBezTo>
                  <a:cubicBezTo>
                    <a:pt x="328" y="445"/>
                    <a:pt x="328" y="445"/>
                    <a:pt x="328" y="445"/>
                  </a:cubicBezTo>
                  <a:cubicBezTo>
                    <a:pt x="284" y="467"/>
                    <a:pt x="284" y="467"/>
                    <a:pt x="284" y="467"/>
                  </a:cubicBezTo>
                  <a:cubicBezTo>
                    <a:pt x="207" y="314"/>
                    <a:pt x="207" y="314"/>
                    <a:pt x="207" y="314"/>
                  </a:cubicBezTo>
                  <a:cubicBezTo>
                    <a:pt x="181" y="363"/>
                    <a:pt x="188" y="426"/>
                    <a:pt x="228" y="503"/>
                  </a:cubicBezTo>
                  <a:cubicBezTo>
                    <a:pt x="221" y="503"/>
                    <a:pt x="221" y="503"/>
                    <a:pt x="221" y="503"/>
                  </a:cubicBezTo>
                  <a:cubicBezTo>
                    <a:pt x="197" y="499"/>
                    <a:pt x="174" y="499"/>
                    <a:pt x="153" y="501"/>
                  </a:cubicBezTo>
                  <a:cubicBezTo>
                    <a:pt x="129" y="422"/>
                    <a:pt x="129" y="355"/>
                    <a:pt x="154" y="300"/>
                  </a:cubicBezTo>
                  <a:cubicBezTo>
                    <a:pt x="100" y="297"/>
                    <a:pt x="49" y="261"/>
                    <a:pt x="0" y="191"/>
                  </a:cubicBezTo>
                  <a:cubicBezTo>
                    <a:pt x="15" y="176"/>
                    <a:pt x="24" y="155"/>
                    <a:pt x="28" y="129"/>
                  </a:cubicBezTo>
                  <a:cubicBezTo>
                    <a:pt x="76" y="206"/>
                    <a:pt x="124" y="244"/>
                    <a:pt x="171" y="243"/>
                  </a:cubicBezTo>
                  <a:cubicBezTo>
                    <a:pt x="100" y="101"/>
                    <a:pt x="100" y="101"/>
                    <a:pt x="100" y="101"/>
                  </a:cubicBezTo>
                  <a:cubicBezTo>
                    <a:pt x="144" y="79"/>
                    <a:pt x="144" y="79"/>
                    <a:pt x="144" y="79"/>
                  </a:cubicBezTo>
                  <a:cubicBezTo>
                    <a:pt x="217" y="224"/>
                    <a:pt x="217" y="224"/>
                    <a:pt x="217" y="224"/>
                  </a:cubicBezTo>
                  <a:cubicBezTo>
                    <a:pt x="235" y="215"/>
                    <a:pt x="235" y="215"/>
                    <a:pt x="235" y="215"/>
                  </a:cubicBezTo>
                  <a:cubicBezTo>
                    <a:pt x="255" y="254"/>
                    <a:pt x="255" y="254"/>
                    <a:pt x="255" y="254"/>
                  </a:cubicBezTo>
                  <a:cubicBezTo>
                    <a:pt x="261" y="244"/>
                    <a:pt x="265" y="232"/>
                    <a:pt x="267" y="218"/>
                  </a:cubicBezTo>
                  <a:cubicBezTo>
                    <a:pt x="281" y="238"/>
                    <a:pt x="297" y="256"/>
                    <a:pt x="315" y="272"/>
                  </a:cubicBezTo>
                  <a:cubicBezTo>
                    <a:pt x="320" y="269"/>
                    <a:pt x="326" y="255"/>
                    <a:pt x="332" y="230"/>
                  </a:cubicBezTo>
                  <a:cubicBezTo>
                    <a:pt x="383" y="253"/>
                    <a:pt x="383" y="253"/>
                    <a:pt x="383" y="253"/>
                  </a:cubicBezTo>
                  <a:cubicBezTo>
                    <a:pt x="380" y="261"/>
                    <a:pt x="375" y="275"/>
                    <a:pt x="366" y="295"/>
                  </a:cubicBezTo>
                  <a:cubicBezTo>
                    <a:pt x="372" y="282"/>
                    <a:pt x="371" y="285"/>
                    <a:pt x="364" y="303"/>
                  </a:cubicBezTo>
                  <a:cubicBezTo>
                    <a:pt x="386" y="311"/>
                    <a:pt x="409" y="311"/>
                    <a:pt x="432" y="304"/>
                  </a:cubicBezTo>
                  <a:cubicBezTo>
                    <a:pt x="396" y="232"/>
                    <a:pt x="396" y="232"/>
                    <a:pt x="396" y="232"/>
                  </a:cubicBezTo>
                  <a:cubicBezTo>
                    <a:pt x="369" y="228"/>
                    <a:pt x="342" y="222"/>
                    <a:pt x="316" y="212"/>
                  </a:cubicBezTo>
                  <a:cubicBezTo>
                    <a:pt x="318" y="198"/>
                    <a:pt x="318" y="185"/>
                    <a:pt x="319" y="175"/>
                  </a:cubicBezTo>
                  <a:cubicBezTo>
                    <a:pt x="240" y="215"/>
                    <a:pt x="240" y="215"/>
                    <a:pt x="240" y="215"/>
                  </a:cubicBezTo>
                  <a:cubicBezTo>
                    <a:pt x="213" y="161"/>
                    <a:pt x="213" y="161"/>
                    <a:pt x="213" y="161"/>
                  </a:cubicBezTo>
                  <a:cubicBezTo>
                    <a:pt x="260" y="137"/>
                    <a:pt x="260" y="137"/>
                    <a:pt x="260" y="137"/>
                  </a:cubicBezTo>
                  <a:cubicBezTo>
                    <a:pt x="222" y="120"/>
                    <a:pt x="197" y="108"/>
                    <a:pt x="185" y="103"/>
                  </a:cubicBezTo>
                  <a:cubicBezTo>
                    <a:pt x="181" y="102"/>
                    <a:pt x="179" y="100"/>
                    <a:pt x="180" y="97"/>
                  </a:cubicBezTo>
                  <a:cubicBezTo>
                    <a:pt x="187" y="85"/>
                    <a:pt x="199" y="66"/>
                    <a:pt x="215" y="39"/>
                  </a:cubicBezTo>
                  <a:cubicBezTo>
                    <a:pt x="243" y="70"/>
                    <a:pt x="276" y="95"/>
                    <a:pt x="313" y="113"/>
                  </a:cubicBezTo>
                  <a:cubicBezTo>
                    <a:pt x="419" y="59"/>
                    <a:pt x="419" y="59"/>
                    <a:pt x="419" y="59"/>
                  </a:cubicBezTo>
                  <a:cubicBezTo>
                    <a:pt x="434" y="89"/>
                    <a:pt x="442" y="105"/>
                    <a:pt x="444" y="108"/>
                  </a:cubicBezTo>
                  <a:cubicBezTo>
                    <a:pt x="447" y="114"/>
                    <a:pt x="447" y="117"/>
                    <a:pt x="445" y="119"/>
                  </a:cubicBezTo>
                  <a:cubicBezTo>
                    <a:pt x="444" y="120"/>
                    <a:pt x="442" y="121"/>
                    <a:pt x="438" y="122"/>
                  </a:cubicBezTo>
                  <a:cubicBezTo>
                    <a:pt x="427" y="123"/>
                    <a:pt x="417" y="126"/>
                    <a:pt x="408" y="130"/>
                  </a:cubicBezTo>
                  <a:cubicBezTo>
                    <a:pt x="339" y="165"/>
                    <a:pt x="339" y="165"/>
                    <a:pt x="339" y="165"/>
                  </a:cubicBezTo>
                  <a:cubicBezTo>
                    <a:pt x="378" y="179"/>
                    <a:pt x="423" y="183"/>
                    <a:pt x="474" y="178"/>
                  </a:cubicBezTo>
                  <a:cubicBezTo>
                    <a:pt x="475" y="177"/>
                    <a:pt x="477" y="177"/>
                    <a:pt x="478" y="178"/>
                  </a:cubicBezTo>
                  <a:cubicBezTo>
                    <a:pt x="485" y="176"/>
                    <a:pt x="488" y="176"/>
                    <a:pt x="489" y="178"/>
                  </a:cubicBezTo>
                  <a:cubicBezTo>
                    <a:pt x="494" y="194"/>
                    <a:pt x="499" y="216"/>
                    <a:pt x="503" y="243"/>
                  </a:cubicBezTo>
                  <a:cubicBezTo>
                    <a:pt x="502" y="247"/>
                    <a:pt x="500" y="248"/>
                    <a:pt x="497" y="248"/>
                  </a:cubicBezTo>
                  <a:cubicBezTo>
                    <a:pt x="490" y="246"/>
                    <a:pt x="480" y="244"/>
                    <a:pt x="466" y="241"/>
                  </a:cubicBezTo>
                  <a:cubicBezTo>
                    <a:pt x="460" y="240"/>
                    <a:pt x="455" y="239"/>
                    <a:pt x="451" y="237"/>
                  </a:cubicBezTo>
                  <a:lnTo>
                    <a:pt x="505" y="346"/>
                  </a:lnTo>
                  <a:close/>
                  <a:moveTo>
                    <a:pt x="375" y="43"/>
                  </a:moveTo>
                  <a:cubicBezTo>
                    <a:pt x="322" y="93"/>
                    <a:pt x="322" y="93"/>
                    <a:pt x="322" y="93"/>
                  </a:cubicBezTo>
                  <a:cubicBezTo>
                    <a:pt x="282" y="55"/>
                    <a:pt x="282" y="55"/>
                    <a:pt x="282" y="55"/>
                  </a:cubicBezTo>
                  <a:cubicBezTo>
                    <a:pt x="296" y="41"/>
                    <a:pt x="310" y="27"/>
                    <a:pt x="323" y="11"/>
                  </a:cubicBezTo>
                  <a:cubicBezTo>
                    <a:pt x="328" y="4"/>
                    <a:pt x="331" y="0"/>
                    <a:pt x="332" y="0"/>
                  </a:cubicBezTo>
                  <a:lnTo>
                    <a:pt x="375" y="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78" name="Freeform 74"/>
            <p:cNvSpPr>
              <a:spLocks noEditPoints="1"/>
            </p:cNvSpPr>
            <p:nvPr/>
          </p:nvSpPr>
          <p:spPr bwMode="auto">
            <a:xfrm>
              <a:off x="7104887" y="1505946"/>
              <a:ext cx="242245" cy="262265"/>
            </a:xfrm>
            <a:custGeom>
              <a:avLst/>
              <a:gdLst>
                <a:gd name="T0" fmla="*/ 209 w 472"/>
                <a:gd name="T1" fmla="*/ 0 h 513"/>
                <a:gd name="T2" fmla="*/ 262 w 472"/>
                <a:gd name="T3" fmla="*/ 30 h 513"/>
                <a:gd name="T4" fmla="*/ 236 w 472"/>
                <a:gd name="T5" fmla="*/ 74 h 513"/>
                <a:gd name="T6" fmla="*/ 251 w 472"/>
                <a:gd name="T7" fmla="*/ 135 h 513"/>
                <a:gd name="T8" fmla="*/ 308 w 472"/>
                <a:gd name="T9" fmla="*/ 212 h 513"/>
                <a:gd name="T10" fmla="*/ 264 w 472"/>
                <a:gd name="T11" fmla="*/ 142 h 513"/>
                <a:gd name="T12" fmla="*/ 349 w 472"/>
                <a:gd name="T13" fmla="*/ 131 h 513"/>
                <a:gd name="T14" fmla="*/ 414 w 472"/>
                <a:gd name="T15" fmla="*/ 108 h 513"/>
                <a:gd name="T16" fmla="*/ 423 w 472"/>
                <a:gd name="T17" fmla="*/ 132 h 513"/>
                <a:gd name="T18" fmla="*/ 406 w 472"/>
                <a:gd name="T19" fmla="*/ 161 h 513"/>
                <a:gd name="T20" fmla="*/ 450 w 472"/>
                <a:gd name="T21" fmla="*/ 240 h 513"/>
                <a:gd name="T22" fmla="*/ 363 w 472"/>
                <a:gd name="T23" fmla="*/ 241 h 513"/>
                <a:gd name="T24" fmla="*/ 432 w 472"/>
                <a:gd name="T25" fmla="*/ 335 h 513"/>
                <a:gd name="T26" fmla="*/ 364 w 472"/>
                <a:gd name="T27" fmla="*/ 342 h 513"/>
                <a:gd name="T28" fmla="*/ 383 w 472"/>
                <a:gd name="T29" fmla="*/ 410 h 513"/>
                <a:gd name="T30" fmla="*/ 285 w 472"/>
                <a:gd name="T31" fmla="*/ 492 h 513"/>
                <a:gd name="T32" fmla="*/ 182 w 472"/>
                <a:gd name="T33" fmla="*/ 480 h 513"/>
                <a:gd name="T34" fmla="*/ 231 w 472"/>
                <a:gd name="T35" fmla="*/ 440 h 513"/>
                <a:gd name="T36" fmla="*/ 285 w 472"/>
                <a:gd name="T37" fmla="*/ 358 h 513"/>
                <a:gd name="T38" fmla="*/ 228 w 472"/>
                <a:gd name="T39" fmla="*/ 377 h 513"/>
                <a:gd name="T40" fmla="*/ 163 w 472"/>
                <a:gd name="T41" fmla="*/ 398 h 513"/>
                <a:gd name="T42" fmla="*/ 213 w 472"/>
                <a:gd name="T43" fmla="*/ 320 h 513"/>
                <a:gd name="T44" fmla="*/ 178 w 472"/>
                <a:gd name="T45" fmla="*/ 274 h 513"/>
                <a:gd name="T46" fmla="*/ 58 w 472"/>
                <a:gd name="T47" fmla="*/ 413 h 513"/>
                <a:gd name="T48" fmla="*/ 73 w 472"/>
                <a:gd name="T49" fmla="*/ 259 h 513"/>
                <a:gd name="T50" fmla="*/ 6 w 472"/>
                <a:gd name="T51" fmla="*/ 260 h 513"/>
                <a:gd name="T52" fmla="*/ 0 w 472"/>
                <a:gd name="T53" fmla="*/ 246 h 513"/>
                <a:gd name="T54" fmla="*/ 17 w 472"/>
                <a:gd name="T55" fmla="*/ 191 h 513"/>
                <a:gd name="T56" fmla="*/ 139 w 472"/>
                <a:gd name="T57" fmla="*/ 133 h 513"/>
                <a:gd name="T58" fmla="*/ 72 w 472"/>
                <a:gd name="T59" fmla="*/ 171 h 513"/>
                <a:gd name="T60" fmla="*/ 130 w 472"/>
                <a:gd name="T61" fmla="*/ 1 h 513"/>
                <a:gd name="T62" fmla="*/ 175 w 472"/>
                <a:gd name="T63" fmla="*/ 35 h 513"/>
                <a:gd name="T64" fmla="*/ 163 w 472"/>
                <a:gd name="T65" fmla="*/ 87 h 513"/>
                <a:gd name="T66" fmla="*/ 309 w 472"/>
                <a:gd name="T67" fmla="*/ 313 h 513"/>
                <a:gd name="T68" fmla="*/ 201 w 472"/>
                <a:gd name="T69" fmla="*/ 213 h 513"/>
                <a:gd name="T70" fmla="*/ 190 w 472"/>
                <a:gd name="T71" fmla="*/ 161 h 513"/>
                <a:gd name="T72" fmla="*/ 197 w 472"/>
                <a:gd name="T73" fmla="*/ 226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2" h="513">
                  <a:moveTo>
                    <a:pt x="163" y="87"/>
                  </a:moveTo>
                  <a:cubicBezTo>
                    <a:pt x="209" y="0"/>
                    <a:pt x="209" y="0"/>
                    <a:pt x="209" y="0"/>
                  </a:cubicBezTo>
                  <a:cubicBezTo>
                    <a:pt x="233" y="13"/>
                    <a:pt x="247" y="20"/>
                    <a:pt x="251" y="22"/>
                  </a:cubicBezTo>
                  <a:cubicBezTo>
                    <a:pt x="256" y="25"/>
                    <a:pt x="260" y="27"/>
                    <a:pt x="262" y="30"/>
                  </a:cubicBezTo>
                  <a:cubicBezTo>
                    <a:pt x="263" y="32"/>
                    <a:pt x="262" y="36"/>
                    <a:pt x="257" y="42"/>
                  </a:cubicBezTo>
                  <a:cubicBezTo>
                    <a:pt x="249" y="52"/>
                    <a:pt x="242" y="63"/>
                    <a:pt x="236" y="74"/>
                  </a:cubicBezTo>
                  <a:cubicBezTo>
                    <a:pt x="214" y="116"/>
                    <a:pt x="214" y="116"/>
                    <a:pt x="214" y="116"/>
                  </a:cubicBezTo>
                  <a:cubicBezTo>
                    <a:pt x="251" y="135"/>
                    <a:pt x="251" y="135"/>
                    <a:pt x="251" y="135"/>
                  </a:cubicBezTo>
                  <a:cubicBezTo>
                    <a:pt x="232" y="172"/>
                    <a:pt x="232" y="172"/>
                    <a:pt x="232" y="172"/>
                  </a:cubicBezTo>
                  <a:cubicBezTo>
                    <a:pt x="308" y="212"/>
                    <a:pt x="308" y="212"/>
                    <a:pt x="308" y="212"/>
                  </a:cubicBezTo>
                  <a:cubicBezTo>
                    <a:pt x="328" y="175"/>
                    <a:pt x="328" y="175"/>
                    <a:pt x="328" y="175"/>
                  </a:cubicBezTo>
                  <a:cubicBezTo>
                    <a:pt x="264" y="142"/>
                    <a:pt x="264" y="142"/>
                    <a:pt x="264" y="142"/>
                  </a:cubicBezTo>
                  <a:cubicBezTo>
                    <a:pt x="287" y="99"/>
                    <a:pt x="287" y="99"/>
                    <a:pt x="287" y="99"/>
                  </a:cubicBezTo>
                  <a:cubicBezTo>
                    <a:pt x="349" y="131"/>
                    <a:pt x="349" y="131"/>
                    <a:pt x="349" y="131"/>
                  </a:cubicBezTo>
                  <a:cubicBezTo>
                    <a:pt x="373" y="86"/>
                    <a:pt x="373" y="86"/>
                    <a:pt x="373" y="86"/>
                  </a:cubicBezTo>
                  <a:cubicBezTo>
                    <a:pt x="395" y="98"/>
                    <a:pt x="409" y="105"/>
                    <a:pt x="414" y="108"/>
                  </a:cubicBezTo>
                  <a:cubicBezTo>
                    <a:pt x="421" y="112"/>
                    <a:pt x="425" y="114"/>
                    <a:pt x="427" y="117"/>
                  </a:cubicBezTo>
                  <a:cubicBezTo>
                    <a:pt x="430" y="120"/>
                    <a:pt x="428" y="125"/>
                    <a:pt x="423" y="132"/>
                  </a:cubicBezTo>
                  <a:cubicBezTo>
                    <a:pt x="418" y="139"/>
                    <a:pt x="413" y="146"/>
                    <a:pt x="410" y="153"/>
                  </a:cubicBezTo>
                  <a:cubicBezTo>
                    <a:pt x="406" y="161"/>
                    <a:pt x="406" y="161"/>
                    <a:pt x="406" y="161"/>
                  </a:cubicBezTo>
                  <a:cubicBezTo>
                    <a:pt x="472" y="196"/>
                    <a:pt x="472" y="196"/>
                    <a:pt x="472" y="196"/>
                  </a:cubicBezTo>
                  <a:cubicBezTo>
                    <a:pt x="450" y="240"/>
                    <a:pt x="450" y="240"/>
                    <a:pt x="450" y="240"/>
                  </a:cubicBezTo>
                  <a:cubicBezTo>
                    <a:pt x="383" y="204"/>
                    <a:pt x="383" y="204"/>
                    <a:pt x="383" y="204"/>
                  </a:cubicBezTo>
                  <a:cubicBezTo>
                    <a:pt x="363" y="241"/>
                    <a:pt x="363" y="241"/>
                    <a:pt x="363" y="241"/>
                  </a:cubicBezTo>
                  <a:cubicBezTo>
                    <a:pt x="455" y="290"/>
                    <a:pt x="455" y="290"/>
                    <a:pt x="455" y="290"/>
                  </a:cubicBezTo>
                  <a:cubicBezTo>
                    <a:pt x="432" y="335"/>
                    <a:pt x="432" y="335"/>
                    <a:pt x="432" y="335"/>
                  </a:cubicBezTo>
                  <a:cubicBezTo>
                    <a:pt x="381" y="308"/>
                    <a:pt x="381" y="308"/>
                    <a:pt x="381" y="308"/>
                  </a:cubicBezTo>
                  <a:cubicBezTo>
                    <a:pt x="364" y="342"/>
                    <a:pt x="364" y="342"/>
                    <a:pt x="364" y="342"/>
                  </a:cubicBezTo>
                  <a:cubicBezTo>
                    <a:pt x="407" y="365"/>
                    <a:pt x="407" y="365"/>
                    <a:pt x="407" y="365"/>
                  </a:cubicBezTo>
                  <a:cubicBezTo>
                    <a:pt x="383" y="410"/>
                    <a:pt x="383" y="410"/>
                    <a:pt x="383" y="410"/>
                  </a:cubicBezTo>
                  <a:cubicBezTo>
                    <a:pt x="340" y="387"/>
                    <a:pt x="340" y="387"/>
                    <a:pt x="340" y="387"/>
                  </a:cubicBezTo>
                  <a:cubicBezTo>
                    <a:pt x="285" y="492"/>
                    <a:pt x="285" y="492"/>
                    <a:pt x="285" y="492"/>
                  </a:cubicBezTo>
                  <a:cubicBezTo>
                    <a:pt x="277" y="506"/>
                    <a:pt x="266" y="513"/>
                    <a:pt x="252" y="511"/>
                  </a:cubicBezTo>
                  <a:cubicBezTo>
                    <a:pt x="238" y="509"/>
                    <a:pt x="215" y="499"/>
                    <a:pt x="182" y="480"/>
                  </a:cubicBezTo>
                  <a:cubicBezTo>
                    <a:pt x="189" y="454"/>
                    <a:pt x="192" y="434"/>
                    <a:pt x="192" y="422"/>
                  </a:cubicBezTo>
                  <a:cubicBezTo>
                    <a:pt x="213" y="434"/>
                    <a:pt x="226" y="441"/>
                    <a:pt x="231" y="440"/>
                  </a:cubicBezTo>
                  <a:cubicBezTo>
                    <a:pt x="237" y="442"/>
                    <a:pt x="242" y="439"/>
                    <a:pt x="246" y="431"/>
                  </a:cubicBezTo>
                  <a:cubicBezTo>
                    <a:pt x="285" y="358"/>
                    <a:pt x="285" y="358"/>
                    <a:pt x="285" y="358"/>
                  </a:cubicBezTo>
                  <a:cubicBezTo>
                    <a:pt x="230" y="329"/>
                    <a:pt x="230" y="329"/>
                    <a:pt x="230" y="329"/>
                  </a:cubicBezTo>
                  <a:cubicBezTo>
                    <a:pt x="229" y="338"/>
                    <a:pt x="229" y="354"/>
                    <a:pt x="228" y="377"/>
                  </a:cubicBezTo>
                  <a:cubicBezTo>
                    <a:pt x="228" y="390"/>
                    <a:pt x="228" y="397"/>
                    <a:pt x="228" y="398"/>
                  </a:cubicBezTo>
                  <a:cubicBezTo>
                    <a:pt x="163" y="398"/>
                    <a:pt x="163" y="398"/>
                    <a:pt x="163" y="398"/>
                  </a:cubicBezTo>
                  <a:cubicBezTo>
                    <a:pt x="164" y="367"/>
                    <a:pt x="164" y="342"/>
                    <a:pt x="164" y="324"/>
                  </a:cubicBezTo>
                  <a:cubicBezTo>
                    <a:pt x="213" y="320"/>
                    <a:pt x="213" y="320"/>
                    <a:pt x="213" y="320"/>
                  </a:cubicBezTo>
                  <a:cubicBezTo>
                    <a:pt x="166" y="295"/>
                    <a:pt x="166" y="295"/>
                    <a:pt x="166" y="295"/>
                  </a:cubicBezTo>
                  <a:cubicBezTo>
                    <a:pt x="178" y="274"/>
                    <a:pt x="178" y="274"/>
                    <a:pt x="178" y="274"/>
                  </a:cubicBezTo>
                  <a:cubicBezTo>
                    <a:pt x="133" y="269"/>
                    <a:pt x="133" y="269"/>
                    <a:pt x="133" y="269"/>
                  </a:cubicBezTo>
                  <a:cubicBezTo>
                    <a:pt x="58" y="413"/>
                    <a:pt x="58" y="413"/>
                    <a:pt x="58" y="413"/>
                  </a:cubicBezTo>
                  <a:cubicBezTo>
                    <a:pt x="6" y="386"/>
                    <a:pt x="6" y="386"/>
                    <a:pt x="6" y="386"/>
                  </a:cubicBezTo>
                  <a:cubicBezTo>
                    <a:pt x="73" y="259"/>
                    <a:pt x="73" y="259"/>
                    <a:pt x="73" y="259"/>
                  </a:cubicBezTo>
                  <a:cubicBezTo>
                    <a:pt x="65" y="259"/>
                    <a:pt x="55" y="259"/>
                    <a:pt x="41" y="259"/>
                  </a:cubicBezTo>
                  <a:cubicBezTo>
                    <a:pt x="25" y="259"/>
                    <a:pt x="13" y="259"/>
                    <a:pt x="6" y="260"/>
                  </a:cubicBezTo>
                  <a:cubicBezTo>
                    <a:pt x="3" y="260"/>
                    <a:pt x="1" y="258"/>
                    <a:pt x="0" y="255"/>
                  </a:cubicBezTo>
                  <a:cubicBezTo>
                    <a:pt x="1" y="245"/>
                    <a:pt x="1" y="242"/>
                    <a:pt x="0" y="246"/>
                  </a:cubicBezTo>
                  <a:cubicBezTo>
                    <a:pt x="3" y="219"/>
                    <a:pt x="6" y="200"/>
                    <a:pt x="8" y="188"/>
                  </a:cubicBezTo>
                  <a:cubicBezTo>
                    <a:pt x="17" y="191"/>
                    <a:pt x="17" y="191"/>
                    <a:pt x="17" y="191"/>
                  </a:cubicBezTo>
                  <a:cubicBezTo>
                    <a:pt x="45" y="200"/>
                    <a:pt x="72" y="206"/>
                    <a:pt x="99" y="209"/>
                  </a:cubicBezTo>
                  <a:cubicBezTo>
                    <a:pt x="139" y="133"/>
                    <a:pt x="139" y="133"/>
                    <a:pt x="139" y="133"/>
                  </a:cubicBezTo>
                  <a:cubicBezTo>
                    <a:pt x="114" y="120"/>
                    <a:pt x="114" y="120"/>
                    <a:pt x="114" y="120"/>
                  </a:cubicBezTo>
                  <a:cubicBezTo>
                    <a:pt x="100" y="139"/>
                    <a:pt x="86" y="156"/>
                    <a:pt x="72" y="171"/>
                  </a:cubicBezTo>
                  <a:cubicBezTo>
                    <a:pt x="57" y="153"/>
                    <a:pt x="45" y="141"/>
                    <a:pt x="37" y="133"/>
                  </a:cubicBezTo>
                  <a:cubicBezTo>
                    <a:pt x="72" y="96"/>
                    <a:pt x="103" y="52"/>
                    <a:pt x="130" y="1"/>
                  </a:cubicBezTo>
                  <a:cubicBezTo>
                    <a:pt x="139" y="8"/>
                    <a:pt x="139" y="8"/>
                    <a:pt x="139" y="8"/>
                  </a:cubicBezTo>
                  <a:cubicBezTo>
                    <a:pt x="154" y="20"/>
                    <a:pt x="166" y="29"/>
                    <a:pt x="175" y="35"/>
                  </a:cubicBezTo>
                  <a:cubicBezTo>
                    <a:pt x="167" y="49"/>
                    <a:pt x="157" y="63"/>
                    <a:pt x="145" y="77"/>
                  </a:cubicBezTo>
                  <a:lnTo>
                    <a:pt x="163" y="87"/>
                  </a:lnTo>
                  <a:close/>
                  <a:moveTo>
                    <a:pt x="189" y="249"/>
                  </a:moveTo>
                  <a:cubicBezTo>
                    <a:pt x="309" y="313"/>
                    <a:pt x="309" y="313"/>
                    <a:pt x="309" y="313"/>
                  </a:cubicBezTo>
                  <a:cubicBezTo>
                    <a:pt x="326" y="279"/>
                    <a:pt x="326" y="279"/>
                    <a:pt x="326" y="279"/>
                  </a:cubicBezTo>
                  <a:cubicBezTo>
                    <a:pt x="201" y="213"/>
                    <a:pt x="201" y="213"/>
                    <a:pt x="201" y="213"/>
                  </a:cubicBezTo>
                  <a:cubicBezTo>
                    <a:pt x="220" y="177"/>
                    <a:pt x="220" y="177"/>
                    <a:pt x="220" y="177"/>
                  </a:cubicBezTo>
                  <a:cubicBezTo>
                    <a:pt x="190" y="161"/>
                    <a:pt x="190" y="161"/>
                    <a:pt x="190" y="161"/>
                  </a:cubicBezTo>
                  <a:cubicBezTo>
                    <a:pt x="159" y="221"/>
                    <a:pt x="159" y="221"/>
                    <a:pt x="159" y="221"/>
                  </a:cubicBezTo>
                  <a:cubicBezTo>
                    <a:pt x="197" y="226"/>
                    <a:pt x="197" y="226"/>
                    <a:pt x="197" y="226"/>
                  </a:cubicBezTo>
                  <a:lnTo>
                    <a:pt x="189" y="2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79" name="Freeform 75"/>
            <p:cNvSpPr>
              <a:spLocks noEditPoints="1"/>
            </p:cNvSpPr>
            <p:nvPr/>
          </p:nvSpPr>
          <p:spPr bwMode="auto">
            <a:xfrm>
              <a:off x="6938718" y="1762205"/>
              <a:ext cx="284288" cy="270273"/>
            </a:xfrm>
            <a:custGeom>
              <a:avLst/>
              <a:gdLst>
                <a:gd name="T0" fmla="*/ 135 w 555"/>
                <a:gd name="T1" fmla="*/ 144 h 531"/>
                <a:gd name="T2" fmla="*/ 210 w 555"/>
                <a:gd name="T3" fmla="*/ 0 h 531"/>
                <a:gd name="T4" fmla="*/ 387 w 555"/>
                <a:gd name="T5" fmla="*/ 93 h 531"/>
                <a:gd name="T6" fmla="*/ 312 w 555"/>
                <a:gd name="T7" fmla="*/ 237 h 531"/>
                <a:gd name="T8" fmla="*/ 238 w 555"/>
                <a:gd name="T9" fmla="*/ 198 h 531"/>
                <a:gd name="T10" fmla="*/ 220 w 555"/>
                <a:gd name="T11" fmla="*/ 233 h 531"/>
                <a:gd name="T12" fmla="*/ 300 w 555"/>
                <a:gd name="T13" fmla="*/ 276 h 531"/>
                <a:gd name="T14" fmla="*/ 302 w 555"/>
                <a:gd name="T15" fmla="*/ 279 h 531"/>
                <a:gd name="T16" fmla="*/ 275 w 555"/>
                <a:gd name="T17" fmla="*/ 327 h 531"/>
                <a:gd name="T18" fmla="*/ 220 w 555"/>
                <a:gd name="T19" fmla="*/ 423 h 531"/>
                <a:gd name="T20" fmla="*/ 125 w 555"/>
                <a:gd name="T21" fmla="*/ 420 h 531"/>
                <a:gd name="T22" fmla="*/ 115 w 555"/>
                <a:gd name="T23" fmla="*/ 415 h 531"/>
                <a:gd name="T24" fmla="*/ 123 w 555"/>
                <a:gd name="T25" fmla="*/ 360 h 531"/>
                <a:gd name="T26" fmla="*/ 182 w 555"/>
                <a:gd name="T27" fmla="*/ 369 h 531"/>
                <a:gd name="T28" fmla="*/ 201 w 555"/>
                <a:gd name="T29" fmla="*/ 341 h 531"/>
                <a:gd name="T30" fmla="*/ 225 w 555"/>
                <a:gd name="T31" fmla="*/ 296 h 531"/>
                <a:gd name="T32" fmla="*/ 190 w 555"/>
                <a:gd name="T33" fmla="*/ 277 h 531"/>
                <a:gd name="T34" fmla="*/ 26 w 555"/>
                <a:gd name="T35" fmla="*/ 379 h 531"/>
                <a:gd name="T36" fmla="*/ 0 w 555"/>
                <a:gd name="T37" fmla="*/ 327 h 531"/>
                <a:gd name="T38" fmla="*/ 137 w 555"/>
                <a:gd name="T39" fmla="*/ 249 h 531"/>
                <a:gd name="T40" fmla="*/ 70 w 555"/>
                <a:gd name="T41" fmla="*/ 214 h 531"/>
                <a:gd name="T42" fmla="*/ 94 w 555"/>
                <a:gd name="T43" fmla="*/ 167 h 531"/>
                <a:gd name="T44" fmla="*/ 166 w 555"/>
                <a:gd name="T45" fmla="*/ 205 h 531"/>
                <a:gd name="T46" fmla="*/ 185 w 555"/>
                <a:gd name="T47" fmla="*/ 170 h 531"/>
                <a:gd name="T48" fmla="*/ 135 w 555"/>
                <a:gd name="T49" fmla="*/ 144 h 531"/>
                <a:gd name="T50" fmla="*/ 213 w 555"/>
                <a:gd name="T51" fmla="*/ 125 h 531"/>
                <a:gd name="T52" fmla="*/ 279 w 555"/>
                <a:gd name="T53" fmla="*/ 160 h 531"/>
                <a:gd name="T54" fmla="*/ 306 w 555"/>
                <a:gd name="T55" fmla="*/ 110 h 531"/>
                <a:gd name="T56" fmla="*/ 239 w 555"/>
                <a:gd name="T57" fmla="*/ 75 h 531"/>
                <a:gd name="T58" fmla="*/ 213 w 555"/>
                <a:gd name="T59" fmla="*/ 125 h 531"/>
                <a:gd name="T60" fmla="*/ 496 w 555"/>
                <a:gd name="T61" fmla="*/ 138 h 531"/>
                <a:gd name="T62" fmla="*/ 540 w 555"/>
                <a:gd name="T63" fmla="*/ 163 h 531"/>
                <a:gd name="T64" fmla="*/ 554 w 555"/>
                <a:gd name="T65" fmla="*/ 177 h 531"/>
                <a:gd name="T66" fmla="*/ 551 w 555"/>
                <a:gd name="T67" fmla="*/ 184 h 531"/>
                <a:gd name="T68" fmla="*/ 523 w 555"/>
                <a:gd name="T69" fmla="*/ 220 h 531"/>
                <a:gd name="T70" fmla="*/ 379 w 555"/>
                <a:gd name="T71" fmla="*/ 494 h 531"/>
                <a:gd name="T72" fmla="*/ 341 w 555"/>
                <a:gd name="T73" fmla="*/ 530 h 531"/>
                <a:gd name="T74" fmla="*/ 267 w 555"/>
                <a:gd name="T75" fmla="*/ 499 h 531"/>
                <a:gd name="T76" fmla="*/ 278 w 555"/>
                <a:gd name="T77" fmla="*/ 439 h 531"/>
                <a:gd name="T78" fmla="*/ 316 w 555"/>
                <a:gd name="T79" fmla="*/ 455 h 531"/>
                <a:gd name="T80" fmla="*/ 337 w 555"/>
                <a:gd name="T81" fmla="*/ 440 h 531"/>
                <a:gd name="T82" fmla="*/ 496 w 555"/>
                <a:gd name="T83" fmla="*/ 138 h 531"/>
                <a:gd name="T84" fmla="*/ 396 w 555"/>
                <a:gd name="T85" fmla="*/ 143 h 531"/>
                <a:gd name="T86" fmla="*/ 450 w 555"/>
                <a:gd name="T87" fmla="*/ 177 h 531"/>
                <a:gd name="T88" fmla="*/ 445 w 555"/>
                <a:gd name="T89" fmla="*/ 186 h 531"/>
                <a:gd name="T90" fmla="*/ 423 w 555"/>
                <a:gd name="T91" fmla="*/ 217 h 531"/>
                <a:gd name="T92" fmla="*/ 320 w 555"/>
                <a:gd name="T93" fmla="*/ 412 h 531"/>
                <a:gd name="T94" fmla="*/ 268 w 555"/>
                <a:gd name="T95" fmla="*/ 385 h 531"/>
                <a:gd name="T96" fmla="*/ 396 w 555"/>
                <a:gd name="T97" fmla="*/ 143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5" h="531">
                  <a:moveTo>
                    <a:pt x="135" y="144"/>
                  </a:moveTo>
                  <a:cubicBezTo>
                    <a:pt x="210" y="0"/>
                    <a:pt x="210" y="0"/>
                    <a:pt x="210" y="0"/>
                  </a:cubicBezTo>
                  <a:cubicBezTo>
                    <a:pt x="387" y="93"/>
                    <a:pt x="387" y="93"/>
                    <a:pt x="387" y="93"/>
                  </a:cubicBezTo>
                  <a:cubicBezTo>
                    <a:pt x="312" y="237"/>
                    <a:pt x="312" y="237"/>
                    <a:pt x="312" y="237"/>
                  </a:cubicBezTo>
                  <a:cubicBezTo>
                    <a:pt x="238" y="198"/>
                    <a:pt x="238" y="198"/>
                    <a:pt x="238" y="198"/>
                  </a:cubicBezTo>
                  <a:cubicBezTo>
                    <a:pt x="220" y="233"/>
                    <a:pt x="220" y="233"/>
                    <a:pt x="220" y="233"/>
                  </a:cubicBezTo>
                  <a:cubicBezTo>
                    <a:pt x="300" y="276"/>
                    <a:pt x="300" y="276"/>
                    <a:pt x="300" y="276"/>
                  </a:cubicBezTo>
                  <a:cubicBezTo>
                    <a:pt x="302" y="277"/>
                    <a:pt x="303" y="278"/>
                    <a:pt x="302" y="279"/>
                  </a:cubicBezTo>
                  <a:cubicBezTo>
                    <a:pt x="296" y="290"/>
                    <a:pt x="287" y="306"/>
                    <a:pt x="275" y="327"/>
                  </a:cubicBezTo>
                  <a:cubicBezTo>
                    <a:pt x="251" y="369"/>
                    <a:pt x="233" y="402"/>
                    <a:pt x="220" y="423"/>
                  </a:cubicBezTo>
                  <a:cubicBezTo>
                    <a:pt x="209" y="453"/>
                    <a:pt x="177" y="452"/>
                    <a:pt x="125" y="420"/>
                  </a:cubicBezTo>
                  <a:cubicBezTo>
                    <a:pt x="121" y="418"/>
                    <a:pt x="118" y="416"/>
                    <a:pt x="115" y="415"/>
                  </a:cubicBezTo>
                  <a:cubicBezTo>
                    <a:pt x="122" y="394"/>
                    <a:pt x="125" y="376"/>
                    <a:pt x="123" y="360"/>
                  </a:cubicBezTo>
                  <a:cubicBezTo>
                    <a:pt x="157" y="383"/>
                    <a:pt x="176" y="386"/>
                    <a:pt x="182" y="369"/>
                  </a:cubicBezTo>
                  <a:cubicBezTo>
                    <a:pt x="188" y="361"/>
                    <a:pt x="194" y="351"/>
                    <a:pt x="201" y="341"/>
                  </a:cubicBezTo>
                  <a:cubicBezTo>
                    <a:pt x="207" y="330"/>
                    <a:pt x="215" y="315"/>
                    <a:pt x="225" y="296"/>
                  </a:cubicBezTo>
                  <a:cubicBezTo>
                    <a:pt x="190" y="277"/>
                    <a:pt x="190" y="277"/>
                    <a:pt x="190" y="277"/>
                  </a:cubicBezTo>
                  <a:cubicBezTo>
                    <a:pt x="155" y="328"/>
                    <a:pt x="100" y="362"/>
                    <a:pt x="26" y="379"/>
                  </a:cubicBezTo>
                  <a:cubicBezTo>
                    <a:pt x="23" y="363"/>
                    <a:pt x="14" y="345"/>
                    <a:pt x="0" y="327"/>
                  </a:cubicBezTo>
                  <a:cubicBezTo>
                    <a:pt x="61" y="316"/>
                    <a:pt x="107" y="290"/>
                    <a:pt x="137" y="249"/>
                  </a:cubicBezTo>
                  <a:cubicBezTo>
                    <a:pt x="70" y="214"/>
                    <a:pt x="70" y="214"/>
                    <a:pt x="70" y="214"/>
                  </a:cubicBezTo>
                  <a:cubicBezTo>
                    <a:pt x="94" y="167"/>
                    <a:pt x="94" y="167"/>
                    <a:pt x="94" y="167"/>
                  </a:cubicBezTo>
                  <a:cubicBezTo>
                    <a:pt x="166" y="205"/>
                    <a:pt x="166" y="205"/>
                    <a:pt x="166" y="205"/>
                  </a:cubicBezTo>
                  <a:cubicBezTo>
                    <a:pt x="185" y="170"/>
                    <a:pt x="185" y="170"/>
                    <a:pt x="185" y="170"/>
                  </a:cubicBezTo>
                  <a:lnTo>
                    <a:pt x="135" y="144"/>
                  </a:lnTo>
                  <a:close/>
                  <a:moveTo>
                    <a:pt x="213" y="125"/>
                  </a:moveTo>
                  <a:cubicBezTo>
                    <a:pt x="279" y="160"/>
                    <a:pt x="279" y="160"/>
                    <a:pt x="279" y="160"/>
                  </a:cubicBezTo>
                  <a:cubicBezTo>
                    <a:pt x="306" y="110"/>
                    <a:pt x="306" y="110"/>
                    <a:pt x="306" y="110"/>
                  </a:cubicBezTo>
                  <a:cubicBezTo>
                    <a:pt x="239" y="75"/>
                    <a:pt x="239" y="75"/>
                    <a:pt x="239" y="75"/>
                  </a:cubicBezTo>
                  <a:lnTo>
                    <a:pt x="213" y="125"/>
                  </a:lnTo>
                  <a:close/>
                  <a:moveTo>
                    <a:pt x="496" y="138"/>
                  </a:moveTo>
                  <a:cubicBezTo>
                    <a:pt x="519" y="150"/>
                    <a:pt x="534" y="159"/>
                    <a:pt x="540" y="163"/>
                  </a:cubicBezTo>
                  <a:cubicBezTo>
                    <a:pt x="548" y="169"/>
                    <a:pt x="553" y="174"/>
                    <a:pt x="554" y="177"/>
                  </a:cubicBezTo>
                  <a:cubicBezTo>
                    <a:pt x="555" y="179"/>
                    <a:pt x="554" y="181"/>
                    <a:pt x="551" y="184"/>
                  </a:cubicBezTo>
                  <a:cubicBezTo>
                    <a:pt x="540" y="193"/>
                    <a:pt x="531" y="205"/>
                    <a:pt x="523" y="220"/>
                  </a:cubicBezTo>
                  <a:cubicBezTo>
                    <a:pt x="379" y="494"/>
                    <a:pt x="379" y="494"/>
                    <a:pt x="379" y="494"/>
                  </a:cubicBezTo>
                  <a:cubicBezTo>
                    <a:pt x="368" y="518"/>
                    <a:pt x="355" y="530"/>
                    <a:pt x="341" y="530"/>
                  </a:cubicBezTo>
                  <a:cubicBezTo>
                    <a:pt x="327" y="531"/>
                    <a:pt x="303" y="521"/>
                    <a:pt x="267" y="499"/>
                  </a:cubicBezTo>
                  <a:cubicBezTo>
                    <a:pt x="274" y="481"/>
                    <a:pt x="277" y="461"/>
                    <a:pt x="278" y="439"/>
                  </a:cubicBezTo>
                  <a:cubicBezTo>
                    <a:pt x="297" y="450"/>
                    <a:pt x="310" y="456"/>
                    <a:pt x="316" y="455"/>
                  </a:cubicBezTo>
                  <a:cubicBezTo>
                    <a:pt x="324" y="456"/>
                    <a:pt x="331" y="451"/>
                    <a:pt x="337" y="440"/>
                  </a:cubicBezTo>
                  <a:lnTo>
                    <a:pt x="496" y="138"/>
                  </a:lnTo>
                  <a:close/>
                  <a:moveTo>
                    <a:pt x="396" y="143"/>
                  </a:moveTo>
                  <a:cubicBezTo>
                    <a:pt x="433" y="160"/>
                    <a:pt x="451" y="171"/>
                    <a:pt x="450" y="177"/>
                  </a:cubicBezTo>
                  <a:cubicBezTo>
                    <a:pt x="450" y="179"/>
                    <a:pt x="449" y="182"/>
                    <a:pt x="445" y="186"/>
                  </a:cubicBezTo>
                  <a:cubicBezTo>
                    <a:pt x="436" y="195"/>
                    <a:pt x="428" y="205"/>
                    <a:pt x="423" y="217"/>
                  </a:cubicBezTo>
                  <a:cubicBezTo>
                    <a:pt x="320" y="412"/>
                    <a:pt x="320" y="412"/>
                    <a:pt x="320" y="412"/>
                  </a:cubicBezTo>
                  <a:cubicBezTo>
                    <a:pt x="268" y="385"/>
                    <a:pt x="268" y="385"/>
                    <a:pt x="268" y="385"/>
                  </a:cubicBezTo>
                  <a:lnTo>
                    <a:pt x="396" y="1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80" name="Freeform 76"/>
            <p:cNvSpPr>
              <a:spLocks noEditPoints="1"/>
            </p:cNvSpPr>
            <p:nvPr/>
          </p:nvSpPr>
          <p:spPr bwMode="auto">
            <a:xfrm>
              <a:off x="6824603" y="2044490"/>
              <a:ext cx="232235" cy="210212"/>
            </a:xfrm>
            <a:custGeom>
              <a:avLst/>
              <a:gdLst>
                <a:gd name="T0" fmla="*/ 322 w 459"/>
                <a:gd name="T1" fmla="*/ 400 h 412"/>
                <a:gd name="T2" fmla="*/ 155 w 459"/>
                <a:gd name="T3" fmla="*/ 404 h 412"/>
                <a:gd name="T4" fmla="*/ 0 w 459"/>
                <a:gd name="T5" fmla="*/ 354 h 412"/>
                <a:gd name="T6" fmla="*/ 1 w 459"/>
                <a:gd name="T7" fmla="*/ 308 h 412"/>
                <a:gd name="T8" fmla="*/ 1 w 459"/>
                <a:gd name="T9" fmla="*/ 297 h 412"/>
                <a:gd name="T10" fmla="*/ 18 w 459"/>
                <a:gd name="T11" fmla="*/ 304 h 412"/>
                <a:gd name="T12" fmla="*/ 141 w 459"/>
                <a:gd name="T13" fmla="*/ 349 h 412"/>
                <a:gd name="T14" fmla="*/ 298 w 459"/>
                <a:gd name="T15" fmla="*/ 338 h 412"/>
                <a:gd name="T16" fmla="*/ 313 w 459"/>
                <a:gd name="T17" fmla="*/ 376 h 412"/>
                <a:gd name="T18" fmla="*/ 322 w 459"/>
                <a:gd name="T19" fmla="*/ 398 h 412"/>
                <a:gd name="T20" fmla="*/ 322 w 459"/>
                <a:gd name="T21" fmla="*/ 400 h 412"/>
                <a:gd name="T22" fmla="*/ 387 w 459"/>
                <a:gd name="T23" fmla="*/ 210 h 412"/>
                <a:gd name="T24" fmla="*/ 373 w 459"/>
                <a:gd name="T25" fmla="*/ 177 h 412"/>
                <a:gd name="T26" fmla="*/ 290 w 459"/>
                <a:gd name="T27" fmla="*/ 140 h 412"/>
                <a:gd name="T28" fmla="*/ 279 w 459"/>
                <a:gd name="T29" fmla="*/ 149 h 412"/>
                <a:gd name="T30" fmla="*/ 274 w 459"/>
                <a:gd name="T31" fmla="*/ 155 h 412"/>
                <a:gd name="T32" fmla="*/ 459 w 459"/>
                <a:gd name="T33" fmla="*/ 252 h 412"/>
                <a:gd name="T34" fmla="*/ 436 w 459"/>
                <a:gd name="T35" fmla="*/ 296 h 412"/>
                <a:gd name="T36" fmla="*/ 338 w 459"/>
                <a:gd name="T37" fmla="*/ 244 h 412"/>
                <a:gd name="T38" fmla="*/ 421 w 459"/>
                <a:gd name="T39" fmla="*/ 356 h 412"/>
                <a:gd name="T40" fmla="*/ 361 w 459"/>
                <a:gd name="T41" fmla="*/ 395 h 412"/>
                <a:gd name="T42" fmla="*/ 273 w 459"/>
                <a:gd name="T43" fmla="*/ 208 h 412"/>
                <a:gd name="T44" fmla="*/ 227 w 459"/>
                <a:gd name="T45" fmla="*/ 183 h 412"/>
                <a:gd name="T46" fmla="*/ 132 w 459"/>
                <a:gd name="T47" fmla="*/ 212 h 412"/>
                <a:gd name="T48" fmla="*/ 259 w 459"/>
                <a:gd name="T49" fmla="*/ 207 h 412"/>
                <a:gd name="T50" fmla="*/ 268 w 459"/>
                <a:gd name="T51" fmla="*/ 254 h 412"/>
                <a:gd name="T52" fmla="*/ 98 w 459"/>
                <a:gd name="T53" fmla="*/ 261 h 412"/>
                <a:gd name="T54" fmla="*/ 98 w 459"/>
                <a:gd name="T55" fmla="*/ 254 h 412"/>
                <a:gd name="T56" fmla="*/ 92 w 459"/>
                <a:gd name="T57" fmla="*/ 217 h 412"/>
                <a:gd name="T58" fmla="*/ 29 w 459"/>
                <a:gd name="T59" fmla="*/ 222 h 412"/>
                <a:gd name="T60" fmla="*/ 14 w 459"/>
                <a:gd name="T61" fmla="*/ 161 h 412"/>
                <a:gd name="T62" fmla="*/ 160 w 459"/>
                <a:gd name="T63" fmla="*/ 148 h 412"/>
                <a:gd name="T64" fmla="*/ 63 w 459"/>
                <a:gd name="T65" fmla="*/ 97 h 412"/>
                <a:gd name="T66" fmla="*/ 86 w 459"/>
                <a:gd name="T67" fmla="*/ 54 h 412"/>
                <a:gd name="T68" fmla="*/ 213 w 459"/>
                <a:gd name="T69" fmla="*/ 120 h 412"/>
                <a:gd name="T70" fmla="*/ 225 w 459"/>
                <a:gd name="T71" fmla="*/ 110 h 412"/>
                <a:gd name="T72" fmla="*/ 195 w 459"/>
                <a:gd name="T73" fmla="*/ 94 h 412"/>
                <a:gd name="T74" fmla="*/ 175 w 459"/>
                <a:gd name="T75" fmla="*/ 83 h 412"/>
                <a:gd name="T76" fmla="*/ 154 w 459"/>
                <a:gd name="T77" fmla="*/ 75 h 412"/>
                <a:gd name="T78" fmla="*/ 163 w 459"/>
                <a:gd name="T79" fmla="*/ 49 h 412"/>
                <a:gd name="T80" fmla="*/ 171 w 459"/>
                <a:gd name="T81" fmla="*/ 26 h 412"/>
                <a:gd name="T82" fmla="*/ 215 w 459"/>
                <a:gd name="T83" fmla="*/ 39 h 412"/>
                <a:gd name="T84" fmla="*/ 235 w 459"/>
                <a:gd name="T85" fmla="*/ 34 h 412"/>
                <a:gd name="T86" fmla="*/ 240 w 459"/>
                <a:gd name="T87" fmla="*/ 32 h 412"/>
                <a:gd name="T88" fmla="*/ 295 w 459"/>
                <a:gd name="T89" fmla="*/ 0 h 412"/>
                <a:gd name="T90" fmla="*/ 332 w 459"/>
                <a:gd name="T91" fmla="*/ 32 h 412"/>
                <a:gd name="T92" fmla="*/ 354 w 459"/>
                <a:gd name="T93" fmla="*/ 52 h 412"/>
                <a:gd name="T94" fmla="*/ 345 w 459"/>
                <a:gd name="T95" fmla="*/ 56 h 412"/>
                <a:gd name="T96" fmla="*/ 271 w 459"/>
                <a:gd name="T97" fmla="*/ 79 h 412"/>
                <a:gd name="T98" fmla="*/ 317 w 459"/>
                <a:gd name="T99" fmla="*/ 101 h 412"/>
                <a:gd name="T100" fmla="*/ 352 w 459"/>
                <a:gd name="T101" fmla="*/ 119 h 412"/>
                <a:gd name="T102" fmla="*/ 347 w 459"/>
                <a:gd name="T103" fmla="*/ 108 h 412"/>
                <a:gd name="T104" fmla="*/ 337 w 459"/>
                <a:gd name="T105" fmla="*/ 83 h 412"/>
                <a:gd name="T106" fmla="*/ 391 w 459"/>
                <a:gd name="T107" fmla="*/ 74 h 412"/>
                <a:gd name="T108" fmla="*/ 442 w 459"/>
                <a:gd name="T109" fmla="*/ 196 h 412"/>
                <a:gd name="T110" fmla="*/ 387 w 459"/>
                <a:gd name="T111" fmla="*/ 210 h 412"/>
                <a:gd name="T112" fmla="*/ 286 w 459"/>
                <a:gd name="T113" fmla="*/ 325 h 412"/>
                <a:gd name="T114" fmla="*/ 47 w 459"/>
                <a:gd name="T115" fmla="*/ 306 h 412"/>
                <a:gd name="T116" fmla="*/ 46 w 459"/>
                <a:gd name="T117" fmla="*/ 295 h 412"/>
                <a:gd name="T118" fmla="*/ 40 w 459"/>
                <a:gd name="T119" fmla="*/ 249 h 412"/>
                <a:gd name="T120" fmla="*/ 266 w 459"/>
                <a:gd name="T121" fmla="*/ 270 h 412"/>
                <a:gd name="T122" fmla="*/ 286 w 459"/>
                <a:gd name="T123" fmla="*/ 32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9" h="412">
                  <a:moveTo>
                    <a:pt x="322" y="400"/>
                  </a:moveTo>
                  <a:cubicBezTo>
                    <a:pt x="261" y="410"/>
                    <a:pt x="205" y="412"/>
                    <a:pt x="155" y="404"/>
                  </a:cubicBezTo>
                  <a:cubicBezTo>
                    <a:pt x="109" y="397"/>
                    <a:pt x="58" y="380"/>
                    <a:pt x="0" y="354"/>
                  </a:cubicBezTo>
                  <a:cubicBezTo>
                    <a:pt x="3" y="344"/>
                    <a:pt x="3" y="328"/>
                    <a:pt x="1" y="308"/>
                  </a:cubicBezTo>
                  <a:cubicBezTo>
                    <a:pt x="1" y="303"/>
                    <a:pt x="1" y="299"/>
                    <a:pt x="1" y="297"/>
                  </a:cubicBezTo>
                  <a:cubicBezTo>
                    <a:pt x="4" y="298"/>
                    <a:pt x="10" y="301"/>
                    <a:pt x="18" y="304"/>
                  </a:cubicBezTo>
                  <a:cubicBezTo>
                    <a:pt x="70" y="330"/>
                    <a:pt x="111" y="345"/>
                    <a:pt x="141" y="349"/>
                  </a:cubicBezTo>
                  <a:cubicBezTo>
                    <a:pt x="193" y="359"/>
                    <a:pt x="245" y="356"/>
                    <a:pt x="298" y="338"/>
                  </a:cubicBezTo>
                  <a:cubicBezTo>
                    <a:pt x="301" y="347"/>
                    <a:pt x="306" y="359"/>
                    <a:pt x="313" y="376"/>
                  </a:cubicBezTo>
                  <a:cubicBezTo>
                    <a:pt x="318" y="385"/>
                    <a:pt x="321" y="393"/>
                    <a:pt x="322" y="398"/>
                  </a:cubicBezTo>
                  <a:lnTo>
                    <a:pt x="322" y="400"/>
                  </a:lnTo>
                  <a:close/>
                  <a:moveTo>
                    <a:pt x="387" y="210"/>
                  </a:moveTo>
                  <a:cubicBezTo>
                    <a:pt x="385" y="202"/>
                    <a:pt x="380" y="191"/>
                    <a:pt x="373" y="177"/>
                  </a:cubicBezTo>
                  <a:cubicBezTo>
                    <a:pt x="345" y="164"/>
                    <a:pt x="318" y="152"/>
                    <a:pt x="290" y="140"/>
                  </a:cubicBezTo>
                  <a:cubicBezTo>
                    <a:pt x="287" y="143"/>
                    <a:pt x="283" y="146"/>
                    <a:pt x="279" y="149"/>
                  </a:cubicBezTo>
                  <a:cubicBezTo>
                    <a:pt x="276" y="152"/>
                    <a:pt x="274" y="154"/>
                    <a:pt x="274" y="155"/>
                  </a:cubicBezTo>
                  <a:cubicBezTo>
                    <a:pt x="459" y="252"/>
                    <a:pt x="459" y="252"/>
                    <a:pt x="459" y="252"/>
                  </a:cubicBezTo>
                  <a:cubicBezTo>
                    <a:pt x="436" y="296"/>
                    <a:pt x="436" y="296"/>
                    <a:pt x="436" y="296"/>
                  </a:cubicBezTo>
                  <a:cubicBezTo>
                    <a:pt x="338" y="244"/>
                    <a:pt x="338" y="244"/>
                    <a:pt x="338" y="244"/>
                  </a:cubicBezTo>
                  <a:cubicBezTo>
                    <a:pt x="349" y="285"/>
                    <a:pt x="376" y="323"/>
                    <a:pt x="421" y="356"/>
                  </a:cubicBezTo>
                  <a:cubicBezTo>
                    <a:pt x="400" y="366"/>
                    <a:pt x="380" y="379"/>
                    <a:pt x="361" y="395"/>
                  </a:cubicBezTo>
                  <a:cubicBezTo>
                    <a:pt x="305" y="331"/>
                    <a:pt x="276" y="269"/>
                    <a:pt x="273" y="208"/>
                  </a:cubicBezTo>
                  <a:cubicBezTo>
                    <a:pt x="227" y="183"/>
                    <a:pt x="227" y="183"/>
                    <a:pt x="227" y="183"/>
                  </a:cubicBezTo>
                  <a:cubicBezTo>
                    <a:pt x="186" y="200"/>
                    <a:pt x="155" y="210"/>
                    <a:pt x="132" y="212"/>
                  </a:cubicBezTo>
                  <a:cubicBezTo>
                    <a:pt x="177" y="213"/>
                    <a:pt x="220" y="211"/>
                    <a:pt x="259" y="207"/>
                  </a:cubicBezTo>
                  <a:cubicBezTo>
                    <a:pt x="262" y="220"/>
                    <a:pt x="265" y="236"/>
                    <a:pt x="268" y="254"/>
                  </a:cubicBezTo>
                  <a:cubicBezTo>
                    <a:pt x="210" y="262"/>
                    <a:pt x="153" y="264"/>
                    <a:pt x="98" y="261"/>
                  </a:cubicBezTo>
                  <a:cubicBezTo>
                    <a:pt x="97" y="255"/>
                    <a:pt x="97" y="252"/>
                    <a:pt x="98" y="254"/>
                  </a:cubicBezTo>
                  <a:cubicBezTo>
                    <a:pt x="96" y="240"/>
                    <a:pt x="94" y="228"/>
                    <a:pt x="92" y="217"/>
                  </a:cubicBezTo>
                  <a:cubicBezTo>
                    <a:pt x="71" y="220"/>
                    <a:pt x="51" y="222"/>
                    <a:pt x="29" y="222"/>
                  </a:cubicBezTo>
                  <a:cubicBezTo>
                    <a:pt x="27" y="202"/>
                    <a:pt x="22" y="182"/>
                    <a:pt x="14" y="161"/>
                  </a:cubicBezTo>
                  <a:cubicBezTo>
                    <a:pt x="72" y="168"/>
                    <a:pt x="120" y="164"/>
                    <a:pt x="160" y="148"/>
                  </a:cubicBezTo>
                  <a:cubicBezTo>
                    <a:pt x="63" y="97"/>
                    <a:pt x="63" y="97"/>
                    <a:pt x="63" y="97"/>
                  </a:cubicBezTo>
                  <a:cubicBezTo>
                    <a:pt x="86" y="54"/>
                    <a:pt x="86" y="54"/>
                    <a:pt x="86" y="54"/>
                  </a:cubicBezTo>
                  <a:cubicBezTo>
                    <a:pt x="213" y="120"/>
                    <a:pt x="213" y="120"/>
                    <a:pt x="213" y="120"/>
                  </a:cubicBezTo>
                  <a:cubicBezTo>
                    <a:pt x="225" y="110"/>
                    <a:pt x="225" y="110"/>
                    <a:pt x="225" y="110"/>
                  </a:cubicBezTo>
                  <a:cubicBezTo>
                    <a:pt x="195" y="94"/>
                    <a:pt x="195" y="94"/>
                    <a:pt x="195" y="94"/>
                  </a:cubicBezTo>
                  <a:cubicBezTo>
                    <a:pt x="190" y="92"/>
                    <a:pt x="183" y="88"/>
                    <a:pt x="175" y="83"/>
                  </a:cubicBezTo>
                  <a:cubicBezTo>
                    <a:pt x="165" y="80"/>
                    <a:pt x="158" y="77"/>
                    <a:pt x="154" y="75"/>
                  </a:cubicBezTo>
                  <a:cubicBezTo>
                    <a:pt x="157" y="69"/>
                    <a:pt x="160" y="61"/>
                    <a:pt x="163" y="49"/>
                  </a:cubicBezTo>
                  <a:cubicBezTo>
                    <a:pt x="165" y="39"/>
                    <a:pt x="168" y="31"/>
                    <a:pt x="171" y="26"/>
                  </a:cubicBezTo>
                  <a:cubicBezTo>
                    <a:pt x="188" y="35"/>
                    <a:pt x="202" y="39"/>
                    <a:pt x="215" y="39"/>
                  </a:cubicBezTo>
                  <a:cubicBezTo>
                    <a:pt x="220" y="38"/>
                    <a:pt x="226" y="37"/>
                    <a:pt x="235" y="34"/>
                  </a:cubicBezTo>
                  <a:cubicBezTo>
                    <a:pt x="236" y="34"/>
                    <a:pt x="238" y="33"/>
                    <a:pt x="240" y="32"/>
                  </a:cubicBezTo>
                  <a:cubicBezTo>
                    <a:pt x="260" y="26"/>
                    <a:pt x="279" y="15"/>
                    <a:pt x="295" y="0"/>
                  </a:cubicBezTo>
                  <a:cubicBezTo>
                    <a:pt x="303" y="7"/>
                    <a:pt x="315" y="17"/>
                    <a:pt x="332" y="32"/>
                  </a:cubicBezTo>
                  <a:cubicBezTo>
                    <a:pt x="347" y="46"/>
                    <a:pt x="355" y="52"/>
                    <a:pt x="354" y="52"/>
                  </a:cubicBezTo>
                  <a:cubicBezTo>
                    <a:pt x="345" y="56"/>
                    <a:pt x="345" y="56"/>
                    <a:pt x="345" y="56"/>
                  </a:cubicBezTo>
                  <a:cubicBezTo>
                    <a:pt x="322" y="61"/>
                    <a:pt x="298" y="69"/>
                    <a:pt x="271" y="79"/>
                  </a:cubicBezTo>
                  <a:cubicBezTo>
                    <a:pt x="283" y="85"/>
                    <a:pt x="299" y="93"/>
                    <a:pt x="317" y="101"/>
                  </a:cubicBezTo>
                  <a:cubicBezTo>
                    <a:pt x="333" y="109"/>
                    <a:pt x="344" y="115"/>
                    <a:pt x="352" y="119"/>
                  </a:cubicBezTo>
                  <a:cubicBezTo>
                    <a:pt x="350" y="117"/>
                    <a:pt x="349" y="113"/>
                    <a:pt x="347" y="108"/>
                  </a:cubicBezTo>
                  <a:cubicBezTo>
                    <a:pt x="347" y="104"/>
                    <a:pt x="343" y="95"/>
                    <a:pt x="337" y="83"/>
                  </a:cubicBezTo>
                  <a:cubicBezTo>
                    <a:pt x="355" y="80"/>
                    <a:pt x="373" y="77"/>
                    <a:pt x="391" y="74"/>
                  </a:cubicBezTo>
                  <a:cubicBezTo>
                    <a:pt x="411" y="119"/>
                    <a:pt x="428" y="159"/>
                    <a:pt x="442" y="196"/>
                  </a:cubicBezTo>
                  <a:lnTo>
                    <a:pt x="387" y="210"/>
                  </a:lnTo>
                  <a:close/>
                  <a:moveTo>
                    <a:pt x="286" y="325"/>
                  </a:moveTo>
                  <a:cubicBezTo>
                    <a:pt x="219" y="343"/>
                    <a:pt x="139" y="336"/>
                    <a:pt x="47" y="306"/>
                  </a:cubicBezTo>
                  <a:cubicBezTo>
                    <a:pt x="47" y="303"/>
                    <a:pt x="47" y="300"/>
                    <a:pt x="46" y="295"/>
                  </a:cubicBezTo>
                  <a:cubicBezTo>
                    <a:pt x="46" y="284"/>
                    <a:pt x="44" y="269"/>
                    <a:pt x="40" y="249"/>
                  </a:cubicBezTo>
                  <a:cubicBezTo>
                    <a:pt x="131" y="287"/>
                    <a:pt x="207" y="294"/>
                    <a:pt x="266" y="270"/>
                  </a:cubicBezTo>
                  <a:cubicBezTo>
                    <a:pt x="274" y="288"/>
                    <a:pt x="280" y="307"/>
                    <a:pt x="286" y="32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81" name="Freeform 77"/>
            <p:cNvSpPr>
              <a:spLocks noEditPoints="1"/>
            </p:cNvSpPr>
            <p:nvPr/>
          </p:nvSpPr>
          <p:spPr bwMode="auto">
            <a:xfrm>
              <a:off x="6688465" y="2296745"/>
              <a:ext cx="242245" cy="248251"/>
            </a:xfrm>
            <a:custGeom>
              <a:avLst/>
              <a:gdLst>
                <a:gd name="T0" fmla="*/ 25 w 477"/>
                <a:gd name="T1" fmla="*/ 190 h 486"/>
                <a:gd name="T2" fmla="*/ 274 w 477"/>
                <a:gd name="T3" fmla="*/ 321 h 486"/>
                <a:gd name="T4" fmla="*/ 248 w 477"/>
                <a:gd name="T5" fmla="*/ 370 h 486"/>
                <a:gd name="T6" fmla="*/ 0 w 477"/>
                <a:gd name="T7" fmla="*/ 239 h 486"/>
                <a:gd name="T8" fmla="*/ 25 w 477"/>
                <a:gd name="T9" fmla="*/ 190 h 486"/>
                <a:gd name="T10" fmla="*/ 119 w 477"/>
                <a:gd name="T11" fmla="*/ 190 h 486"/>
                <a:gd name="T12" fmla="*/ 234 w 477"/>
                <a:gd name="T13" fmla="*/ 0 h 486"/>
                <a:gd name="T14" fmla="*/ 258 w 477"/>
                <a:gd name="T15" fmla="*/ 12 h 486"/>
                <a:gd name="T16" fmla="*/ 285 w 477"/>
                <a:gd name="T17" fmla="*/ 29 h 486"/>
                <a:gd name="T18" fmla="*/ 291 w 477"/>
                <a:gd name="T19" fmla="*/ 38 h 486"/>
                <a:gd name="T20" fmla="*/ 260 w 477"/>
                <a:gd name="T21" fmla="*/ 77 h 486"/>
                <a:gd name="T22" fmla="*/ 477 w 477"/>
                <a:gd name="T23" fmla="*/ 191 h 486"/>
                <a:gd name="T24" fmla="*/ 450 w 477"/>
                <a:gd name="T25" fmla="*/ 241 h 486"/>
                <a:gd name="T26" fmla="*/ 228 w 477"/>
                <a:gd name="T27" fmla="*/ 124 h 486"/>
                <a:gd name="T28" fmla="*/ 203 w 477"/>
                <a:gd name="T29" fmla="*/ 169 h 486"/>
                <a:gd name="T30" fmla="*/ 417 w 477"/>
                <a:gd name="T31" fmla="*/ 281 h 486"/>
                <a:gd name="T32" fmla="*/ 379 w 477"/>
                <a:gd name="T33" fmla="*/ 344 h 486"/>
                <a:gd name="T34" fmla="*/ 322 w 477"/>
                <a:gd name="T35" fmla="*/ 440 h 486"/>
                <a:gd name="T36" fmla="*/ 272 w 477"/>
                <a:gd name="T37" fmla="*/ 482 h 486"/>
                <a:gd name="T38" fmla="*/ 180 w 477"/>
                <a:gd name="T39" fmla="*/ 459 h 486"/>
                <a:gd name="T40" fmla="*/ 182 w 477"/>
                <a:gd name="T41" fmla="*/ 443 h 486"/>
                <a:gd name="T42" fmla="*/ 189 w 477"/>
                <a:gd name="T43" fmla="*/ 389 h 486"/>
                <a:gd name="T44" fmla="*/ 244 w 477"/>
                <a:gd name="T45" fmla="*/ 414 h 486"/>
                <a:gd name="T46" fmla="*/ 272 w 477"/>
                <a:gd name="T47" fmla="*/ 390 h 486"/>
                <a:gd name="T48" fmla="*/ 328 w 477"/>
                <a:gd name="T49" fmla="*/ 300 h 486"/>
                <a:gd name="T50" fmla="*/ 119 w 477"/>
                <a:gd name="T51" fmla="*/ 19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7" h="486">
                  <a:moveTo>
                    <a:pt x="25" y="190"/>
                  </a:moveTo>
                  <a:cubicBezTo>
                    <a:pt x="274" y="321"/>
                    <a:pt x="274" y="321"/>
                    <a:pt x="274" y="321"/>
                  </a:cubicBezTo>
                  <a:cubicBezTo>
                    <a:pt x="248" y="370"/>
                    <a:pt x="248" y="370"/>
                    <a:pt x="248" y="370"/>
                  </a:cubicBezTo>
                  <a:cubicBezTo>
                    <a:pt x="0" y="239"/>
                    <a:pt x="0" y="239"/>
                    <a:pt x="0" y="239"/>
                  </a:cubicBezTo>
                  <a:lnTo>
                    <a:pt x="25" y="190"/>
                  </a:lnTo>
                  <a:close/>
                  <a:moveTo>
                    <a:pt x="119" y="190"/>
                  </a:moveTo>
                  <a:cubicBezTo>
                    <a:pt x="157" y="128"/>
                    <a:pt x="196" y="65"/>
                    <a:pt x="234" y="0"/>
                  </a:cubicBezTo>
                  <a:cubicBezTo>
                    <a:pt x="239" y="2"/>
                    <a:pt x="247" y="6"/>
                    <a:pt x="258" y="12"/>
                  </a:cubicBezTo>
                  <a:cubicBezTo>
                    <a:pt x="270" y="20"/>
                    <a:pt x="280" y="26"/>
                    <a:pt x="285" y="29"/>
                  </a:cubicBezTo>
                  <a:cubicBezTo>
                    <a:pt x="291" y="33"/>
                    <a:pt x="293" y="36"/>
                    <a:pt x="291" y="38"/>
                  </a:cubicBezTo>
                  <a:cubicBezTo>
                    <a:pt x="279" y="49"/>
                    <a:pt x="269" y="62"/>
                    <a:pt x="260" y="77"/>
                  </a:cubicBezTo>
                  <a:cubicBezTo>
                    <a:pt x="477" y="191"/>
                    <a:pt x="477" y="191"/>
                    <a:pt x="477" y="191"/>
                  </a:cubicBezTo>
                  <a:cubicBezTo>
                    <a:pt x="450" y="241"/>
                    <a:pt x="450" y="241"/>
                    <a:pt x="450" y="241"/>
                  </a:cubicBezTo>
                  <a:cubicBezTo>
                    <a:pt x="228" y="124"/>
                    <a:pt x="228" y="124"/>
                    <a:pt x="228" y="124"/>
                  </a:cubicBezTo>
                  <a:cubicBezTo>
                    <a:pt x="203" y="169"/>
                    <a:pt x="203" y="169"/>
                    <a:pt x="203" y="169"/>
                  </a:cubicBezTo>
                  <a:cubicBezTo>
                    <a:pt x="417" y="281"/>
                    <a:pt x="417" y="281"/>
                    <a:pt x="417" y="281"/>
                  </a:cubicBezTo>
                  <a:cubicBezTo>
                    <a:pt x="408" y="295"/>
                    <a:pt x="395" y="316"/>
                    <a:pt x="379" y="344"/>
                  </a:cubicBezTo>
                  <a:cubicBezTo>
                    <a:pt x="354" y="388"/>
                    <a:pt x="335" y="420"/>
                    <a:pt x="322" y="440"/>
                  </a:cubicBezTo>
                  <a:cubicBezTo>
                    <a:pt x="307" y="466"/>
                    <a:pt x="290" y="480"/>
                    <a:pt x="272" y="482"/>
                  </a:cubicBezTo>
                  <a:cubicBezTo>
                    <a:pt x="257" y="486"/>
                    <a:pt x="227" y="478"/>
                    <a:pt x="180" y="459"/>
                  </a:cubicBezTo>
                  <a:cubicBezTo>
                    <a:pt x="182" y="443"/>
                    <a:pt x="182" y="443"/>
                    <a:pt x="182" y="443"/>
                  </a:cubicBezTo>
                  <a:cubicBezTo>
                    <a:pt x="187" y="418"/>
                    <a:pt x="189" y="400"/>
                    <a:pt x="189" y="389"/>
                  </a:cubicBezTo>
                  <a:cubicBezTo>
                    <a:pt x="218" y="406"/>
                    <a:pt x="237" y="415"/>
                    <a:pt x="244" y="414"/>
                  </a:cubicBezTo>
                  <a:cubicBezTo>
                    <a:pt x="253" y="414"/>
                    <a:pt x="262" y="406"/>
                    <a:pt x="272" y="390"/>
                  </a:cubicBezTo>
                  <a:cubicBezTo>
                    <a:pt x="291" y="362"/>
                    <a:pt x="309" y="332"/>
                    <a:pt x="328" y="300"/>
                  </a:cubicBezTo>
                  <a:lnTo>
                    <a:pt x="119" y="19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82" name="Freeform 78"/>
            <p:cNvSpPr>
              <a:spLocks noEditPoints="1"/>
            </p:cNvSpPr>
            <p:nvPr/>
          </p:nvSpPr>
          <p:spPr bwMode="auto">
            <a:xfrm>
              <a:off x="6534309" y="2563014"/>
              <a:ext cx="264268" cy="262265"/>
            </a:xfrm>
            <a:custGeom>
              <a:avLst/>
              <a:gdLst>
                <a:gd name="T0" fmla="*/ 515 w 519"/>
                <a:gd name="T1" fmla="*/ 182 h 514"/>
                <a:gd name="T2" fmla="*/ 518 w 519"/>
                <a:gd name="T3" fmla="*/ 188 h 514"/>
                <a:gd name="T4" fmla="*/ 407 w 519"/>
                <a:gd name="T5" fmla="*/ 281 h 514"/>
                <a:gd name="T6" fmla="*/ 273 w 519"/>
                <a:gd name="T7" fmla="*/ 281 h 514"/>
                <a:gd name="T8" fmla="*/ 271 w 519"/>
                <a:gd name="T9" fmla="*/ 284 h 514"/>
                <a:gd name="T10" fmla="*/ 428 w 519"/>
                <a:gd name="T11" fmla="*/ 367 h 514"/>
                <a:gd name="T12" fmla="*/ 405 w 519"/>
                <a:gd name="T13" fmla="*/ 410 h 514"/>
                <a:gd name="T14" fmla="*/ 253 w 519"/>
                <a:gd name="T15" fmla="*/ 330 h 514"/>
                <a:gd name="T16" fmla="*/ 381 w 519"/>
                <a:gd name="T17" fmla="*/ 472 h 514"/>
                <a:gd name="T18" fmla="*/ 375 w 519"/>
                <a:gd name="T19" fmla="*/ 475 h 514"/>
                <a:gd name="T20" fmla="*/ 318 w 519"/>
                <a:gd name="T21" fmla="*/ 514 h 514"/>
                <a:gd name="T22" fmla="*/ 202 w 519"/>
                <a:gd name="T23" fmla="*/ 350 h 514"/>
                <a:gd name="T24" fmla="*/ 14 w 519"/>
                <a:gd name="T25" fmla="*/ 351 h 514"/>
                <a:gd name="T26" fmla="*/ 0 w 519"/>
                <a:gd name="T27" fmla="*/ 284 h 514"/>
                <a:gd name="T28" fmla="*/ 183 w 519"/>
                <a:gd name="T29" fmla="*/ 293 h 514"/>
                <a:gd name="T30" fmla="*/ 43 w 519"/>
                <a:gd name="T31" fmla="*/ 219 h 514"/>
                <a:gd name="T32" fmla="*/ 66 w 519"/>
                <a:gd name="T33" fmla="*/ 176 h 514"/>
                <a:gd name="T34" fmla="*/ 209 w 519"/>
                <a:gd name="T35" fmla="*/ 252 h 514"/>
                <a:gd name="T36" fmla="*/ 219 w 519"/>
                <a:gd name="T37" fmla="*/ 233 h 514"/>
                <a:gd name="T38" fmla="*/ 257 w 519"/>
                <a:gd name="T39" fmla="*/ 253 h 514"/>
                <a:gd name="T40" fmla="*/ 246 w 519"/>
                <a:gd name="T41" fmla="*/ 218 h 514"/>
                <a:gd name="T42" fmla="*/ 317 w 519"/>
                <a:gd name="T43" fmla="*/ 234 h 514"/>
                <a:gd name="T44" fmla="*/ 306 w 519"/>
                <a:gd name="T45" fmla="*/ 190 h 514"/>
                <a:gd name="T46" fmla="*/ 361 w 519"/>
                <a:gd name="T47" fmla="*/ 178 h 514"/>
                <a:gd name="T48" fmla="*/ 372 w 519"/>
                <a:gd name="T49" fmla="*/ 222 h 514"/>
                <a:gd name="T50" fmla="*/ 374 w 519"/>
                <a:gd name="T51" fmla="*/ 230 h 514"/>
                <a:gd name="T52" fmla="*/ 431 w 519"/>
                <a:gd name="T53" fmla="*/ 191 h 514"/>
                <a:gd name="T54" fmla="*/ 359 w 519"/>
                <a:gd name="T55" fmla="*/ 153 h 514"/>
                <a:gd name="T56" fmla="*/ 283 w 519"/>
                <a:gd name="T57" fmla="*/ 184 h 514"/>
                <a:gd name="T58" fmla="*/ 264 w 519"/>
                <a:gd name="T59" fmla="*/ 152 h 514"/>
                <a:gd name="T60" fmla="*/ 222 w 519"/>
                <a:gd name="T61" fmla="*/ 231 h 514"/>
                <a:gd name="T62" fmla="*/ 169 w 519"/>
                <a:gd name="T63" fmla="*/ 203 h 514"/>
                <a:gd name="T64" fmla="*/ 193 w 519"/>
                <a:gd name="T65" fmla="*/ 156 h 514"/>
                <a:gd name="T66" fmla="*/ 113 w 519"/>
                <a:gd name="T67" fmla="*/ 171 h 514"/>
                <a:gd name="T68" fmla="*/ 105 w 519"/>
                <a:gd name="T69" fmla="*/ 169 h 514"/>
                <a:gd name="T70" fmla="*/ 100 w 519"/>
                <a:gd name="T71" fmla="*/ 102 h 514"/>
                <a:gd name="T72" fmla="*/ 222 w 519"/>
                <a:gd name="T73" fmla="*/ 105 h 514"/>
                <a:gd name="T74" fmla="*/ 278 w 519"/>
                <a:gd name="T75" fmla="*/ 0 h 514"/>
                <a:gd name="T76" fmla="*/ 326 w 519"/>
                <a:gd name="T77" fmla="*/ 25 h 514"/>
                <a:gd name="T78" fmla="*/ 333 w 519"/>
                <a:gd name="T79" fmla="*/ 33 h 514"/>
                <a:gd name="T80" fmla="*/ 329 w 519"/>
                <a:gd name="T81" fmla="*/ 40 h 514"/>
                <a:gd name="T82" fmla="*/ 310 w 519"/>
                <a:gd name="T83" fmla="*/ 64 h 514"/>
                <a:gd name="T84" fmla="*/ 274 w 519"/>
                <a:gd name="T85" fmla="*/ 132 h 514"/>
                <a:gd name="T86" fmla="*/ 391 w 519"/>
                <a:gd name="T87" fmla="*/ 64 h 514"/>
                <a:gd name="T88" fmla="*/ 395 w 519"/>
                <a:gd name="T89" fmla="*/ 61 h 514"/>
                <a:gd name="T90" fmla="*/ 404 w 519"/>
                <a:gd name="T91" fmla="*/ 56 h 514"/>
                <a:gd name="T92" fmla="*/ 453 w 519"/>
                <a:gd name="T93" fmla="*/ 101 h 514"/>
                <a:gd name="T94" fmla="*/ 451 w 519"/>
                <a:gd name="T95" fmla="*/ 108 h 514"/>
                <a:gd name="T96" fmla="*/ 421 w 519"/>
                <a:gd name="T97" fmla="*/ 120 h 514"/>
                <a:gd name="T98" fmla="*/ 408 w 519"/>
                <a:gd name="T99" fmla="*/ 126 h 514"/>
                <a:gd name="T100" fmla="*/ 515 w 519"/>
                <a:gd name="T101" fmla="*/ 182 h 514"/>
                <a:gd name="T102" fmla="*/ 233 w 519"/>
                <a:gd name="T103" fmla="*/ 12 h 514"/>
                <a:gd name="T104" fmla="*/ 219 w 519"/>
                <a:gd name="T105" fmla="*/ 84 h 514"/>
                <a:gd name="T106" fmla="*/ 163 w 519"/>
                <a:gd name="T107" fmla="*/ 76 h 514"/>
                <a:gd name="T108" fmla="*/ 171 w 519"/>
                <a:gd name="T109" fmla="*/ 16 h 514"/>
                <a:gd name="T110" fmla="*/ 172 w 519"/>
                <a:gd name="T111" fmla="*/ 2 h 514"/>
                <a:gd name="T112" fmla="*/ 233 w 519"/>
                <a:gd name="T113" fmla="*/ 1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9" h="514">
                  <a:moveTo>
                    <a:pt x="515" y="182"/>
                  </a:moveTo>
                  <a:cubicBezTo>
                    <a:pt x="518" y="184"/>
                    <a:pt x="519" y="186"/>
                    <a:pt x="518" y="188"/>
                  </a:cubicBezTo>
                  <a:cubicBezTo>
                    <a:pt x="483" y="240"/>
                    <a:pt x="446" y="271"/>
                    <a:pt x="407" y="281"/>
                  </a:cubicBezTo>
                  <a:cubicBezTo>
                    <a:pt x="372" y="293"/>
                    <a:pt x="328" y="293"/>
                    <a:pt x="273" y="281"/>
                  </a:cubicBezTo>
                  <a:cubicBezTo>
                    <a:pt x="271" y="284"/>
                    <a:pt x="271" y="284"/>
                    <a:pt x="271" y="284"/>
                  </a:cubicBezTo>
                  <a:cubicBezTo>
                    <a:pt x="428" y="367"/>
                    <a:pt x="428" y="367"/>
                    <a:pt x="428" y="367"/>
                  </a:cubicBezTo>
                  <a:cubicBezTo>
                    <a:pt x="405" y="410"/>
                    <a:pt x="405" y="410"/>
                    <a:pt x="405" y="410"/>
                  </a:cubicBezTo>
                  <a:cubicBezTo>
                    <a:pt x="253" y="330"/>
                    <a:pt x="253" y="330"/>
                    <a:pt x="253" y="330"/>
                  </a:cubicBezTo>
                  <a:cubicBezTo>
                    <a:pt x="261" y="385"/>
                    <a:pt x="304" y="433"/>
                    <a:pt x="381" y="472"/>
                  </a:cubicBezTo>
                  <a:cubicBezTo>
                    <a:pt x="375" y="475"/>
                    <a:pt x="375" y="475"/>
                    <a:pt x="375" y="475"/>
                  </a:cubicBezTo>
                  <a:cubicBezTo>
                    <a:pt x="353" y="487"/>
                    <a:pt x="334" y="500"/>
                    <a:pt x="318" y="514"/>
                  </a:cubicBezTo>
                  <a:cubicBezTo>
                    <a:pt x="253" y="463"/>
                    <a:pt x="214" y="409"/>
                    <a:pt x="202" y="350"/>
                  </a:cubicBezTo>
                  <a:cubicBezTo>
                    <a:pt x="157" y="379"/>
                    <a:pt x="94" y="379"/>
                    <a:pt x="14" y="351"/>
                  </a:cubicBezTo>
                  <a:cubicBezTo>
                    <a:pt x="16" y="330"/>
                    <a:pt x="12" y="308"/>
                    <a:pt x="0" y="284"/>
                  </a:cubicBezTo>
                  <a:cubicBezTo>
                    <a:pt x="84" y="319"/>
                    <a:pt x="145" y="322"/>
                    <a:pt x="183" y="293"/>
                  </a:cubicBezTo>
                  <a:cubicBezTo>
                    <a:pt x="43" y="219"/>
                    <a:pt x="43" y="219"/>
                    <a:pt x="43" y="219"/>
                  </a:cubicBezTo>
                  <a:cubicBezTo>
                    <a:pt x="66" y="176"/>
                    <a:pt x="66" y="176"/>
                    <a:pt x="66" y="176"/>
                  </a:cubicBezTo>
                  <a:cubicBezTo>
                    <a:pt x="209" y="252"/>
                    <a:pt x="209" y="252"/>
                    <a:pt x="209" y="252"/>
                  </a:cubicBezTo>
                  <a:cubicBezTo>
                    <a:pt x="219" y="233"/>
                    <a:pt x="219" y="233"/>
                    <a:pt x="219" y="233"/>
                  </a:cubicBezTo>
                  <a:cubicBezTo>
                    <a:pt x="257" y="253"/>
                    <a:pt x="257" y="253"/>
                    <a:pt x="257" y="253"/>
                  </a:cubicBezTo>
                  <a:cubicBezTo>
                    <a:pt x="256" y="242"/>
                    <a:pt x="253" y="230"/>
                    <a:pt x="246" y="218"/>
                  </a:cubicBezTo>
                  <a:cubicBezTo>
                    <a:pt x="269" y="225"/>
                    <a:pt x="293" y="231"/>
                    <a:pt x="317" y="234"/>
                  </a:cubicBezTo>
                  <a:cubicBezTo>
                    <a:pt x="320" y="228"/>
                    <a:pt x="316" y="213"/>
                    <a:pt x="306" y="190"/>
                  </a:cubicBezTo>
                  <a:cubicBezTo>
                    <a:pt x="361" y="178"/>
                    <a:pt x="361" y="178"/>
                    <a:pt x="361" y="178"/>
                  </a:cubicBezTo>
                  <a:cubicBezTo>
                    <a:pt x="363" y="187"/>
                    <a:pt x="367" y="201"/>
                    <a:pt x="372" y="222"/>
                  </a:cubicBezTo>
                  <a:cubicBezTo>
                    <a:pt x="369" y="208"/>
                    <a:pt x="370" y="211"/>
                    <a:pt x="374" y="230"/>
                  </a:cubicBezTo>
                  <a:cubicBezTo>
                    <a:pt x="397" y="223"/>
                    <a:pt x="416" y="211"/>
                    <a:pt x="431" y="191"/>
                  </a:cubicBezTo>
                  <a:cubicBezTo>
                    <a:pt x="359" y="153"/>
                    <a:pt x="359" y="153"/>
                    <a:pt x="359" y="153"/>
                  </a:cubicBezTo>
                  <a:cubicBezTo>
                    <a:pt x="335" y="166"/>
                    <a:pt x="310" y="177"/>
                    <a:pt x="283" y="184"/>
                  </a:cubicBezTo>
                  <a:cubicBezTo>
                    <a:pt x="276" y="171"/>
                    <a:pt x="269" y="161"/>
                    <a:pt x="264" y="152"/>
                  </a:cubicBezTo>
                  <a:cubicBezTo>
                    <a:pt x="222" y="231"/>
                    <a:pt x="222" y="231"/>
                    <a:pt x="222" y="231"/>
                  </a:cubicBezTo>
                  <a:cubicBezTo>
                    <a:pt x="169" y="203"/>
                    <a:pt x="169" y="203"/>
                    <a:pt x="169" y="203"/>
                  </a:cubicBezTo>
                  <a:cubicBezTo>
                    <a:pt x="193" y="156"/>
                    <a:pt x="193" y="156"/>
                    <a:pt x="193" y="156"/>
                  </a:cubicBezTo>
                  <a:cubicBezTo>
                    <a:pt x="152" y="164"/>
                    <a:pt x="125" y="169"/>
                    <a:pt x="113" y="171"/>
                  </a:cubicBezTo>
                  <a:cubicBezTo>
                    <a:pt x="109" y="173"/>
                    <a:pt x="106" y="173"/>
                    <a:pt x="105" y="169"/>
                  </a:cubicBezTo>
                  <a:cubicBezTo>
                    <a:pt x="104" y="156"/>
                    <a:pt x="102" y="133"/>
                    <a:pt x="100" y="102"/>
                  </a:cubicBezTo>
                  <a:cubicBezTo>
                    <a:pt x="141" y="111"/>
                    <a:pt x="182" y="112"/>
                    <a:pt x="222" y="105"/>
                  </a:cubicBezTo>
                  <a:cubicBezTo>
                    <a:pt x="278" y="0"/>
                    <a:pt x="278" y="0"/>
                    <a:pt x="278" y="0"/>
                  </a:cubicBezTo>
                  <a:cubicBezTo>
                    <a:pt x="307" y="15"/>
                    <a:pt x="323" y="24"/>
                    <a:pt x="326" y="25"/>
                  </a:cubicBezTo>
                  <a:cubicBezTo>
                    <a:pt x="332" y="28"/>
                    <a:pt x="334" y="31"/>
                    <a:pt x="333" y="33"/>
                  </a:cubicBezTo>
                  <a:cubicBezTo>
                    <a:pt x="333" y="35"/>
                    <a:pt x="332" y="37"/>
                    <a:pt x="329" y="40"/>
                  </a:cubicBezTo>
                  <a:cubicBezTo>
                    <a:pt x="321" y="47"/>
                    <a:pt x="315" y="55"/>
                    <a:pt x="310" y="64"/>
                  </a:cubicBezTo>
                  <a:cubicBezTo>
                    <a:pt x="274" y="132"/>
                    <a:pt x="274" y="132"/>
                    <a:pt x="274" y="132"/>
                  </a:cubicBezTo>
                  <a:cubicBezTo>
                    <a:pt x="314" y="121"/>
                    <a:pt x="353" y="98"/>
                    <a:pt x="391" y="64"/>
                  </a:cubicBezTo>
                  <a:cubicBezTo>
                    <a:pt x="392" y="63"/>
                    <a:pt x="393" y="62"/>
                    <a:pt x="395" y="61"/>
                  </a:cubicBezTo>
                  <a:cubicBezTo>
                    <a:pt x="399" y="56"/>
                    <a:pt x="402" y="54"/>
                    <a:pt x="404" y="56"/>
                  </a:cubicBezTo>
                  <a:cubicBezTo>
                    <a:pt x="417" y="66"/>
                    <a:pt x="434" y="80"/>
                    <a:pt x="453" y="101"/>
                  </a:cubicBezTo>
                  <a:cubicBezTo>
                    <a:pt x="454" y="104"/>
                    <a:pt x="453" y="107"/>
                    <a:pt x="451" y="108"/>
                  </a:cubicBezTo>
                  <a:cubicBezTo>
                    <a:pt x="444" y="110"/>
                    <a:pt x="434" y="114"/>
                    <a:pt x="421" y="120"/>
                  </a:cubicBezTo>
                  <a:cubicBezTo>
                    <a:pt x="416" y="123"/>
                    <a:pt x="411" y="125"/>
                    <a:pt x="408" y="126"/>
                  </a:cubicBezTo>
                  <a:lnTo>
                    <a:pt x="515" y="182"/>
                  </a:lnTo>
                  <a:close/>
                  <a:moveTo>
                    <a:pt x="233" y="12"/>
                  </a:moveTo>
                  <a:cubicBezTo>
                    <a:pt x="219" y="84"/>
                    <a:pt x="219" y="84"/>
                    <a:pt x="219" y="84"/>
                  </a:cubicBezTo>
                  <a:cubicBezTo>
                    <a:pt x="163" y="76"/>
                    <a:pt x="163" y="76"/>
                    <a:pt x="163" y="76"/>
                  </a:cubicBezTo>
                  <a:cubicBezTo>
                    <a:pt x="167" y="57"/>
                    <a:pt x="170" y="37"/>
                    <a:pt x="171" y="16"/>
                  </a:cubicBezTo>
                  <a:cubicBezTo>
                    <a:pt x="171" y="8"/>
                    <a:pt x="172" y="3"/>
                    <a:pt x="172" y="2"/>
                  </a:cubicBezTo>
                  <a:lnTo>
                    <a:pt x="233"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83" name="Freeform 79"/>
            <p:cNvSpPr>
              <a:spLocks noEditPoints="1"/>
            </p:cNvSpPr>
            <p:nvPr/>
          </p:nvSpPr>
          <p:spPr bwMode="auto">
            <a:xfrm>
              <a:off x="5661425" y="1263701"/>
              <a:ext cx="228231" cy="238241"/>
            </a:xfrm>
            <a:custGeom>
              <a:avLst/>
              <a:gdLst>
                <a:gd name="T0" fmla="*/ 64 w 448"/>
                <a:gd name="T1" fmla="*/ 37 h 468"/>
                <a:gd name="T2" fmla="*/ 124 w 448"/>
                <a:gd name="T3" fmla="*/ 30 h 468"/>
                <a:gd name="T4" fmla="*/ 130 w 448"/>
                <a:gd name="T5" fmla="*/ 81 h 468"/>
                <a:gd name="T6" fmla="*/ 178 w 448"/>
                <a:gd name="T7" fmla="*/ 121 h 468"/>
                <a:gd name="T8" fmla="*/ 270 w 448"/>
                <a:gd name="T9" fmla="*/ 149 h 468"/>
                <a:gd name="T10" fmla="*/ 193 w 448"/>
                <a:gd name="T11" fmla="*/ 118 h 468"/>
                <a:gd name="T12" fmla="*/ 254 w 448"/>
                <a:gd name="T13" fmla="*/ 59 h 468"/>
                <a:gd name="T14" fmla="*/ 293 w 448"/>
                <a:gd name="T15" fmla="*/ 2 h 468"/>
                <a:gd name="T16" fmla="*/ 314 w 448"/>
                <a:gd name="T17" fmla="*/ 16 h 468"/>
                <a:gd name="T18" fmla="*/ 318 w 448"/>
                <a:gd name="T19" fmla="*/ 50 h 468"/>
                <a:gd name="T20" fmla="*/ 400 w 448"/>
                <a:gd name="T21" fmla="*/ 86 h 468"/>
                <a:gd name="T22" fmla="*/ 332 w 448"/>
                <a:gd name="T23" fmla="*/ 139 h 468"/>
                <a:gd name="T24" fmla="*/ 442 w 448"/>
                <a:gd name="T25" fmla="*/ 173 h 468"/>
                <a:gd name="T26" fmla="*/ 392 w 448"/>
                <a:gd name="T27" fmla="*/ 219 h 468"/>
                <a:gd name="T28" fmla="*/ 448 w 448"/>
                <a:gd name="T29" fmla="*/ 262 h 468"/>
                <a:gd name="T30" fmla="*/ 418 w 448"/>
                <a:gd name="T31" fmla="*/ 387 h 468"/>
                <a:gd name="T32" fmla="*/ 328 w 448"/>
                <a:gd name="T33" fmla="*/ 439 h 468"/>
                <a:gd name="T34" fmla="*/ 344 w 448"/>
                <a:gd name="T35" fmla="*/ 378 h 468"/>
                <a:gd name="T36" fmla="*/ 338 w 448"/>
                <a:gd name="T37" fmla="*/ 279 h 468"/>
                <a:gd name="T38" fmla="*/ 304 w 448"/>
                <a:gd name="T39" fmla="*/ 329 h 468"/>
                <a:gd name="T40" fmla="*/ 265 w 448"/>
                <a:gd name="T41" fmla="*/ 384 h 468"/>
                <a:gd name="T42" fmla="*/ 258 w 448"/>
                <a:gd name="T43" fmla="*/ 292 h 468"/>
                <a:gd name="T44" fmla="*/ 202 w 448"/>
                <a:gd name="T45" fmla="*/ 276 h 468"/>
                <a:gd name="T46" fmla="*/ 188 w 448"/>
                <a:gd name="T47" fmla="*/ 459 h 468"/>
                <a:gd name="T48" fmla="*/ 109 w 448"/>
                <a:gd name="T49" fmla="*/ 326 h 468"/>
                <a:gd name="T50" fmla="*/ 56 w 448"/>
                <a:gd name="T51" fmla="*/ 367 h 468"/>
                <a:gd name="T52" fmla="*/ 43 w 448"/>
                <a:gd name="T53" fmla="*/ 359 h 468"/>
                <a:gd name="T54" fmla="*/ 23 w 448"/>
                <a:gd name="T55" fmla="*/ 305 h 468"/>
                <a:gd name="T56" fmla="*/ 87 w 448"/>
                <a:gd name="T57" fmla="*/ 187 h 468"/>
                <a:gd name="T58" fmla="*/ 56 w 448"/>
                <a:gd name="T59" fmla="*/ 256 h 468"/>
                <a:gd name="T60" fmla="*/ 0 w 448"/>
                <a:gd name="T61" fmla="*/ 85 h 468"/>
                <a:gd name="T62" fmla="*/ 58 w 448"/>
                <a:gd name="T63" fmla="*/ 86 h 468"/>
                <a:gd name="T64" fmla="*/ 79 w 448"/>
                <a:gd name="T65" fmla="*/ 134 h 468"/>
                <a:gd name="T66" fmla="*/ 330 w 448"/>
                <a:gd name="T67" fmla="*/ 229 h 468"/>
                <a:gd name="T68" fmla="*/ 185 w 448"/>
                <a:gd name="T69" fmla="*/ 213 h 468"/>
                <a:gd name="T70" fmla="*/ 145 w 448"/>
                <a:gd name="T71" fmla="*/ 178 h 468"/>
                <a:gd name="T72" fmla="*/ 188 w 448"/>
                <a:gd name="T73" fmla="*/ 226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8" h="468">
                  <a:moveTo>
                    <a:pt x="79" y="134"/>
                  </a:moveTo>
                  <a:cubicBezTo>
                    <a:pt x="64" y="37"/>
                    <a:pt x="64" y="37"/>
                    <a:pt x="64" y="37"/>
                  </a:cubicBezTo>
                  <a:cubicBezTo>
                    <a:pt x="91" y="33"/>
                    <a:pt x="107" y="31"/>
                    <a:pt x="110" y="30"/>
                  </a:cubicBezTo>
                  <a:cubicBezTo>
                    <a:pt x="117" y="29"/>
                    <a:pt x="121" y="29"/>
                    <a:pt x="124" y="30"/>
                  </a:cubicBezTo>
                  <a:cubicBezTo>
                    <a:pt x="126" y="31"/>
                    <a:pt x="128" y="35"/>
                    <a:pt x="128" y="43"/>
                  </a:cubicBezTo>
                  <a:cubicBezTo>
                    <a:pt x="127" y="56"/>
                    <a:pt x="128" y="68"/>
                    <a:pt x="130" y="81"/>
                  </a:cubicBezTo>
                  <a:cubicBezTo>
                    <a:pt x="137" y="127"/>
                    <a:pt x="137" y="127"/>
                    <a:pt x="137" y="127"/>
                  </a:cubicBezTo>
                  <a:cubicBezTo>
                    <a:pt x="178" y="121"/>
                    <a:pt x="178" y="121"/>
                    <a:pt x="178" y="121"/>
                  </a:cubicBezTo>
                  <a:cubicBezTo>
                    <a:pt x="184" y="162"/>
                    <a:pt x="184" y="162"/>
                    <a:pt x="184" y="162"/>
                  </a:cubicBezTo>
                  <a:cubicBezTo>
                    <a:pt x="270" y="149"/>
                    <a:pt x="270" y="149"/>
                    <a:pt x="270" y="149"/>
                  </a:cubicBezTo>
                  <a:cubicBezTo>
                    <a:pt x="264" y="107"/>
                    <a:pt x="264" y="107"/>
                    <a:pt x="264" y="107"/>
                  </a:cubicBezTo>
                  <a:cubicBezTo>
                    <a:pt x="193" y="118"/>
                    <a:pt x="193" y="118"/>
                    <a:pt x="193" y="118"/>
                  </a:cubicBezTo>
                  <a:cubicBezTo>
                    <a:pt x="185" y="70"/>
                    <a:pt x="185" y="70"/>
                    <a:pt x="185" y="70"/>
                  </a:cubicBezTo>
                  <a:cubicBezTo>
                    <a:pt x="254" y="59"/>
                    <a:pt x="254" y="59"/>
                    <a:pt x="254" y="59"/>
                  </a:cubicBezTo>
                  <a:cubicBezTo>
                    <a:pt x="246" y="9"/>
                    <a:pt x="246" y="9"/>
                    <a:pt x="246" y="9"/>
                  </a:cubicBezTo>
                  <a:cubicBezTo>
                    <a:pt x="271" y="5"/>
                    <a:pt x="287" y="3"/>
                    <a:pt x="293" y="2"/>
                  </a:cubicBezTo>
                  <a:cubicBezTo>
                    <a:pt x="300" y="1"/>
                    <a:pt x="306" y="0"/>
                    <a:pt x="308" y="1"/>
                  </a:cubicBezTo>
                  <a:cubicBezTo>
                    <a:pt x="312" y="2"/>
                    <a:pt x="314" y="7"/>
                    <a:pt x="314" y="16"/>
                  </a:cubicBezTo>
                  <a:cubicBezTo>
                    <a:pt x="314" y="25"/>
                    <a:pt x="315" y="33"/>
                    <a:pt x="316" y="40"/>
                  </a:cubicBezTo>
                  <a:cubicBezTo>
                    <a:pt x="318" y="50"/>
                    <a:pt x="318" y="50"/>
                    <a:pt x="318" y="50"/>
                  </a:cubicBezTo>
                  <a:cubicBezTo>
                    <a:pt x="392" y="38"/>
                    <a:pt x="392" y="38"/>
                    <a:pt x="392" y="38"/>
                  </a:cubicBezTo>
                  <a:cubicBezTo>
                    <a:pt x="400" y="86"/>
                    <a:pt x="400" y="86"/>
                    <a:pt x="400" y="86"/>
                  </a:cubicBezTo>
                  <a:cubicBezTo>
                    <a:pt x="325" y="98"/>
                    <a:pt x="325" y="98"/>
                    <a:pt x="325" y="98"/>
                  </a:cubicBezTo>
                  <a:cubicBezTo>
                    <a:pt x="332" y="139"/>
                    <a:pt x="332" y="139"/>
                    <a:pt x="332" y="139"/>
                  </a:cubicBezTo>
                  <a:cubicBezTo>
                    <a:pt x="434" y="123"/>
                    <a:pt x="434" y="123"/>
                    <a:pt x="434" y="123"/>
                  </a:cubicBezTo>
                  <a:cubicBezTo>
                    <a:pt x="442" y="173"/>
                    <a:pt x="442" y="173"/>
                    <a:pt x="442" y="173"/>
                  </a:cubicBezTo>
                  <a:cubicBezTo>
                    <a:pt x="386" y="182"/>
                    <a:pt x="386" y="182"/>
                    <a:pt x="386" y="182"/>
                  </a:cubicBezTo>
                  <a:cubicBezTo>
                    <a:pt x="392" y="219"/>
                    <a:pt x="392" y="219"/>
                    <a:pt x="392" y="219"/>
                  </a:cubicBezTo>
                  <a:cubicBezTo>
                    <a:pt x="440" y="212"/>
                    <a:pt x="440" y="212"/>
                    <a:pt x="440" y="212"/>
                  </a:cubicBezTo>
                  <a:cubicBezTo>
                    <a:pt x="448" y="262"/>
                    <a:pt x="448" y="262"/>
                    <a:pt x="448" y="262"/>
                  </a:cubicBezTo>
                  <a:cubicBezTo>
                    <a:pt x="400" y="270"/>
                    <a:pt x="400" y="270"/>
                    <a:pt x="400" y="270"/>
                  </a:cubicBezTo>
                  <a:cubicBezTo>
                    <a:pt x="418" y="387"/>
                    <a:pt x="418" y="387"/>
                    <a:pt x="418" y="387"/>
                  </a:cubicBezTo>
                  <a:cubicBezTo>
                    <a:pt x="420" y="403"/>
                    <a:pt x="415" y="415"/>
                    <a:pt x="402" y="422"/>
                  </a:cubicBezTo>
                  <a:cubicBezTo>
                    <a:pt x="391" y="429"/>
                    <a:pt x="366" y="435"/>
                    <a:pt x="328" y="439"/>
                  </a:cubicBezTo>
                  <a:cubicBezTo>
                    <a:pt x="318" y="414"/>
                    <a:pt x="309" y="396"/>
                    <a:pt x="301" y="386"/>
                  </a:cubicBezTo>
                  <a:cubicBezTo>
                    <a:pt x="326" y="384"/>
                    <a:pt x="340" y="381"/>
                    <a:pt x="344" y="378"/>
                  </a:cubicBezTo>
                  <a:cubicBezTo>
                    <a:pt x="350" y="375"/>
                    <a:pt x="352" y="370"/>
                    <a:pt x="351" y="361"/>
                  </a:cubicBezTo>
                  <a:cubicBezTo>
                    <a:pt x="338" y="279"/>
                    <a:pt x="338" y="279"/>
                    <a:pt x="338" y="279"/>
                  </a:cubicBezTo>
                  <a:cubicBezTo>
                    <a:pt x="277" y="289"/>
                    <a:pt x="277" y="289"/>
                    <a:pt x="277" y="289"/>
                  </a:cubicBezTo>
                  <a:cubicBezTo>
                    <a:pt x="282" y="297"/>
                    <a:pt x="291" y="310"/>
                    <a:pt x="304" y="329"/>
                  </a:cubicBezTo>
                  <a:cubicBezTo>
                    <a:pt x="312" y="339"/>
                    <a:pt x="316" y="345"/>
                    <a:pt x="316" y="346"/>
                  </a:cubicBezTo>
                  <a:cubicBezTo>
                    <a:pt x="265" y="384"/>
                    <a:pt x="265" y="384"/>
                    <a:pt x="265" y="384"/>
                  </a:cubicBezTo>
                  <a:cubicBezTo>
                    <a:pt x="247" y="359"/>
                    <a:pt x="232" y="339"/>
                    <a:pt x="221" y="324"/>
                  </a:cubicBezTo>
                  <a:cubicBezTo>
                    <a:pt x="258" y="292"/>
                    <a:pt x="258" y="292"/>
                    <a:pt x="258" y="292"/>
                  </a:cubicBezTo>
                  <a:cubicBezTo>
                    <a:pt x="206" y="300"/>
                    <a:pt x="206" y="300"/>
                    <a:pt x="206" y="300"/>
                  </a:cubicBezTo>
                  <a:cubicBezTo>
                    <a:pt x="202" y="276"/>
                    <a:pt x="202" y="276"/>
                    <a:pt x="202" y="276"/>
                  </a:cubicBezTo>
                  <a:cubicBezTo>
                    <a:pt x="164" y="299"/>
                    <a:pt x="164" y="299"/>
                    <a:pt x="164" y="299"/>
                  </a:cubicBezTo>
                  <a:cubicBezTo>
                    <a:pt x="188" y="459"/>
                    <a:pt x="188" y="459"/>
                    <a:pt x="188" y="459"/>
                  </a:cubicBezTo>
                  <a:cubicBezTo>
                    <a:pt x="131" y="468"/>
                    <a:pt x="131" y="468"/>
                    <a:pt x="131" y="468"/>
                  </a:cubicBezTo>
                  <a:cubicBezTo>
                    <a:pt x="109" y="326"/>
                    <a:pt x="109" y="326"/>
                    <a:pt x="109" y="326"/>
                  </a:cubicBezTo>
                  <a:cubicBezTo>
                    <a:pt x="103" y="331"/>
                    <a:pt x="94" y="337"/>
                    <a:pt x="83" y="346"/>
                  </a:cubicBezTo>
                  <a:cubicBezTo>
                    <a:pt x="70" y="355"/>
                    <a:pt x="61" y="362"/>
                    <a:pt x="56" y="367"/>
                  </a:cubicBezTo>
                  <a:cubicBezTo>
                    <a:pt x="53" y="369"/>
                    <a:pt x="51" y="369"/>
                    <a:pt x="48" y="366"/>
                  </a:cubicBezTo>
                  <a:cubicBezTo>
                    <a:pt x="43" y="358"/>
                    <a:pt x="41" y="356"/>
                    <a:pt x="43" y="359"/>
                  </a:cubicBezTo>
                  <a:cubicBezTo>
                    <a:pt x="29" y="336"/>
                    <a:pt x="20" y="319"/>
                    <a:pt x="14" y="309"/>
                  </a:cubicBezTo>
                  <a:cubicBezTo>
                    <a:pt x="23" y="305"/>
                    <a:pt x="23" y="305"/>
                    <a:pt x="23" y="305"/>
                  </a:cubicBezTo>
                  <a:cubicBezTo>
                    <a:pt x="51" y="296"/>
                    <a:pt x="77" y="284"/>
                    <a:pt x="100" y="270"/>
                  </a:cubicBezTo>
                  <a:cubicBezTo>
                    <a:pt x="87" y="187"/>
                    <a:pt x="87" y="187"/>
                    <a:pt x="87" y="187"/>
                  </a:cubicBezTo>
                  <a:cubicBezTo>
                    <a:pt x="59" y="191"/>
                    <a:pt x="59" y="191"/>
                    <a:pt x="59" y="191"/>
                  </a:cubicBezTo>
                  <a:cubicBezTo>
                    <a:pt x="59" y="214"/>
                    <a:pt x="58" y="236"/>
                    <a:pt x="56" y="256"/>
                  </a:cubicBezTo>
                  <a:cubicBezTo>
                    <a:pt x="33" y="251"/>
                    <a:pt x="16" y="248"/>
                    <a:pt x="5" y="247"/>
                  </a:cubicBezTo>
                  <a:cubicBezTo>
                    <a:pt x="11" y="196"/>
                    <a:pt x="9" y="143"/>
                    <a:pt x="0" y="85"/>
                  </a:cubicBezTo>
                  <a:cubicBezTo>
                    <a:pt x="12" y="85"/>
                    <a:pt x="12" y="85"/>
                    <a:pt x="12" y="85"/>
                  </a:cubicBezTo>
                  <a:cubicBezTo>
                    <a:pt x="31" y="86"/>
                    <a:pt x="46" y="86"/>
                    <a:pt x="58" y="86"/>
                  </a:cubicBezTo>
                  <a:cubicBezTo>
                    <a:pt x="59" y="102"/>
                    <a:pt x="59" y="119"/>
                    <a:pt x="58" y="137"/>
                  </a:cubicBezTo>
                  <a:lnTo>
                    <a:pt x="79" y="134"/>
                  </a:lnTo>
                  <a:close/>
                  <a:moveTo>
                    <a:pt x="196" y="250"/>
                  </a:moveTo>
                  <a:cubicBezTo>
                    <a:pt x="330" y="229"/>
                    <a:pt x="330" y="229"/>
                    <a:pt x="330" y="229"/>
                  </a:cubicBezTo>
                  <a:cubicBezTo>
                    <a:pt x="324" y="192"/>
                    <a:pt x="324" y="192"/>
                    <a:pt x="324" y="192"/>
                  </a:cubicBezTo>
                  <a:cubicBezTo>
                    <a:pt x="185" y="213"/>
                    <a:pt x="185" y="213"/>
                    <a:pt x="185" y="213"/>
                  </a:cubicBezTo>
                  <a:cubicBezTo>
                    <a:pt x="178" y="172"/>
                    <a:pt x="178" y="172"/>
                    <a:pt x="178" y="172"/>
                  </a:cubicBezTo>
                  <a:cubicBezTo>
                    <a:pt x="145" y="178"/>
                    <a:pt x="145" y="178"/>
                    <a:pt x="145" y="178"/>
                  </a:cubicBezTo>
                  <a:cubicBezTo>
                    <a:pt x="155" y="245"/>
                    <a:pt x="155" y="245"/>
                    <a:pt x="155" y="245"/>
                  </a:cubicBezTo>
                  <a:cubicBezTo>
                    <a:pt x="188" y="226"/>
                    <a:pt x="188" y="226"/>
                    <a:pt x="188" y="226"/>
                  </a:cubicBezTo>
                  <a:lnTo>
                    <a:pt x="196" y="2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84" name="Freeform 80"/>
            <p:cNvSpPr>
              <a:spLocks noEditPoints="1"/>
            </p:cNvSpPr>
            <p:nvPr/>
          </p:nvSpPr>
          <p:spPr bwMode="auto">
            <a:xfrm>
              <a:off x="5713478" y="1553994"/>
              <a:ext cx="222225" cy="244247"/>
            </a:xfrm>
            <a:custGeom>
              <a:avLst/>
              <a:gdLst>
                <a:gd name="T0" fmla="*/ 25 w 435"/>
                <a:gd name="T1" fmla="*/ 226 h 480"/>
                <a:gd name="T2" fmla="*/ 0 w 435"/>
                <a:gd name="T3" fmla="*/ 66 h 480"/>
                <a:gd name="T4" fmla="*/ 198 w 435"/>
                <a:gd name="T5" fmla="*/ 35 h 480"/>
                <a:gd name="T6" fmla="*/ 223 w 435"/>
                <a:gd name="T7" fmla="*/ 196 h 480"/>
                <a:gd name="T8" fmla="*/ 141 w 435"/>
                <a:gd name="T9" fmla="*/ 208 h 480"/>
                <a:gd name="T10" fmla="*/ 147 w 435"/>
                <a:gd name="T11" fmla="*/ 248 h 480"/>
                <a:gd name="T12" fmla="*/ 236 w 435"/>
                <a:gd name="T13" fmla="*/ 234 h 480"/>
                <a:gd name="T14" fmla="*/ 240 w 435"/>
                <a:gd name="T15" fmla="*/ 235 h 480"/>
                <a:gd name="T16" fmla="*/ 247 w 435"/>
                <a:gd name="T17" fmla="*/ 289 h 480"/>
                <a:gd name="T18" fmla="*/ 260 w 435"/>
                <a:gd name="T19" fmla="*/ 400 h 480"/>
                <a:gd name="T20" fmla="*/ 182 w 435"/>
                <a:gd name="T21" fmla="*/ 454 h 480"/>
                <a:gd name="T22" fmla="*/ 171 w 435"/>
                <a:gd name="T23" fmla="*/ 456 h 480"/>
                <a:gd name="T24" fmla="*/ 144 w 435"/>
                <a:gd name="T25" fmla="*/ 406 h 480"/>
                <a:gd name="T26" fmla="*/ 198 w 435"/>
                <a:gd name="T27" fmla="*/ 379 h 480"/>
                <a:gd name="T28" fmla="*/ 196 w 435"/>
                <a:gd name="T29" fmla="*/ 345 h 480"/>
                <a:gd name="T30" fmla="*/ 188 w 435"/>
                <a:gd name="T31" fmla="*/ 295 h 480"/>
                <a:gd name="T32" fmla="*/ 149 w 435"/>
                <a:gd name="T33" fmla="*/ 301 h 480"/>
                <a:gd name="T34" fmla="*/ 78 w 435"/>
                <a:gd name="T35" fmla="*/ 480 h 480"/>
                <a:gd name="T36" fmla="*/ 26 w 435"/>
                <a:gd name="T37" fmla="*/ 453 h 480"/>
                <a:gd name="T38" fmla="*/ 89 w 435"/>
                <a:gd name="T39" fmla="*/ 310 h 480"/>
                <a:gd name="T40" fmla="*/ 15 w 435"/>
                <a:gd name="T41" fmla="*/ 321 h 480"/>
                <a:gd name="T42" fmla="*/ 7 w 435"/>
                <a:gd name="T43" fmla="*/ 269 h 480"/>
                <a:gd name="T44" fmla="*/ 87 w 435"/>
                <a:gd name="T45" fmla="*/ 257 h 480"/>
                <a:gd name="T46" fmla="*/ 81 w 435"/>
                <a:gd name="T47" fmla="*/ 218 h 480"/>
                <a:gd name="T48" fmla="*/ 25 w 435"/>
                <a:gd name="T49" fmla="*/ 226 h 480"/>
                <a:gd name="T50" fmla="*/ 76 w 435"/>
                <a:gd name="T51" fmla="*/ 165 h 480"/>
                <a:gd name="T52" fmla="*/ 151 w 435"/>
                <a:gd name="T53" fmla="*/ 153 h 480"/>
                <a:gd name="T54" fmla="*/ 142 w 435"/>
                <a:gd name="T55" fmla="*/ 97 h 480"/>
                <a:gd name="T56" fmla="*/ 68 w 435"/>
                <a:gd name="T57" fmla="*/ 109 h 480"/>
                <a:gd name="T58" fmla="*/ 76 w 435"/>
                <a:gd name="T59" fmla="*/ 165 h 480"/>
                <a:gd name="T60" fmla="*/ 234 w 435"/>
                <a:gd name="T61" fmla="*/ 70 h 480"/>
                <a:gd name="T62" fmla="*/ 298 w 435"/>
                <a:gd name="T63" fmla="*/ 66 h 480"/>
                <a:gd name="T64" fmla="*/ 299 w 435"/>
                <a:gd name="T65" fmla="*/ 75 h 480"/>
                <a:gd name="T66" fmla="*/ 300 w 435"/>
                <a:gd name="T67" fmla="*/ 113 h 480"/>
                <a:gd name="T68" fmla="*/ 333 w 435"/>
                <a:gd name="T69" fmla="*/ 331 h 480"/>
                <a:gd name="T70" fmla="*/ 276 w 435"/>
                <a:gd name="T71" fmla="*/ 340 h 480"/>
                <a:gd name="T72" fmla="*/ 234 w 435"/>
                <a:gd name="T73" fmla="*/ 70 h 480"/>
                <a:gd name="T74" fmla="*/ 312 w 435"/>
                <a:gd name="T75" fmla="*/ 6 h 480"/>
                <a:gd name="T76" fmla="*/ 362 w 435"/>
                <a:gd name="T77" fmla="*/ 0 h 480"/>
                <a:gd name="T78" fmla="*/ 382 w 435"/>
                <a:gd name="T79" fmla="*/ 3 h 480"/>
                <a:gd name="T80" fmla="*/ 383 w 435"/>
                <a:gd name="T81" fmla="*/ 10 h 480"/>
                <a:gd name="T82" fmla="*/ 382 w 435"/>
                <a:gd name="T83" fmla="*/ 56 h 480"/>
                <a:gd name="T84" fmla="*/ 430 w 435"/>
                <a:gd name="T85" fmla="*/ 362 h 480"/>
                <a:gd name="T86" fmla="*/ 421 w 435"/>
                <a:gd name="T87" fmla="*/ 413 h 480"/>
                <a:gd name="T88" fmla="*/ 343 w 435"/>
                <a:gd name="T89" fmla="*/ 433 h 480"/>
                <a:gd name="T90" fmla="*/ 316 w 435"/>
                <a:gd name="T91" fmla="*/ 378 h 480"/>
                <a:gd name="T92" fmla="*/ 356 w 435"/>
                <a:gd name="T93" fmla="*/ 368 h 480"/>
                <a:gd name="T94" fmla="*/ 364 w 435"/>
                <a:gd name="T95" fmla="*/ 344 h 480"/>
                <a:gd name="T96" fmla="*/ 312 w 435"/>
                <a:gd name="T97" fmla="*/ 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5" h="480">
                  <a:moveTo>
                    <a:pt x="25" y="226"/>
                  </a:moveTo>
                  <a:cubicBezTo>
                    <a:pt x="0" y="66"/>
                    <a:pt x="0" y="66"/>
                    <a:pt x="0" y="66"/>
                  </a:cubicBezTo>
                  <a:cubicBezTo>
                    <a:pt x="198" y="35"/>
                    <a:pt x="198" y="35"/>
                    <a:pt x="198" y="35"/>
                  </a:cubicBezTo>
                  <a:cubicBezTo>
                    <a:pt x="223" y="196"/>
                    <a:pt x="223" y="196"/>
                    <a:pt x="223" y="196"/>
                  </a:cubicBezTo>
                  <a:cubicBezTo>
                    <a:pt x="141" y="208"/>
                    <a:pt x="141" y="208"/>
                    <a:pt x="141" y="208"/>
                  </a:cubicBezTo>
                  <a:cubicBezTo>
                    <a:pt x="147" y="248"/>
                    <a:pt x="147" y="248"/>
                    <a:pt x="147" y="248"/>
                  </a:cubicBezTo>
                  <a:cubicBezTo>
                    <a:pt x="236" y="234"/>
                    <a:pt x="236" y="234"/>
                    <a:pt x="236" y="234"/>
                  </a:cubicBezTo>
                  <a:cubicBezTo>
                    <a:pt x="239" y="233"/>
                    <a:pt x="240" y="234"/>
                    <a:pt x="240" y="235"/>
                  </a:cubicBezTo>
                  <a:cubicBezTo>
                    <a:pt x="242" y="247"/>
                    <a:pt x="244" y="265"/>
                    <a:pt x="247" y="289"/>
                  </a:cubicBezTo>
                  <a:cubicBezTo>
                    <a:pt x="253" y="338"/>
                    <a:pt x="257" y="375"/>
                    <a:pt x="260" y="400"/>
                  </a:cubicBezTo>
                  <a:cubicBezTo>
                    <a:pt x="269" y="430"/>
                    <a:pt x="243" y="448"/>
                    <a:pt x="182" y="454"/>
                  </a:cubicBezTo>
                  <a:cubicBezTo>
                    <a:pt x="178" y="455"/>
                    <a:pt x="174" y="455"/>
                    <a:pt x="171" y="456"/>
                  </a:cubicBezTo>
                  <a:cubicBezTo>
                    <a:pt x="164" y="435"/>
                    <a:pt x="155" y="419"/>
                    <a:pt x="144" y="406"/>
                  </a:cubicBezTo>
                  <a:cubicBezTo>
                    <a:pt x="185" y="405"/>
                    <a:pt x="203" y="396"/>
                    <a:pt x="198" y="379"/>
                  </a:cubicBezTo>
                  <a:cubicBezTo>
                    <a:pt x="197" y="369"/>
                    <a:pt x="197" y="357"/>
                    <a:pt x="196" y="345"/>
                  </a:cubicBezTo>
                  <a:cubicBezTo>
                    <a:pt x="194" y="333"/>
                    <a:pt x="192" y="316"/>
                    <a:pt x="188" y="295"/>
                  </a:cubicBezTo>
                  <a:cubicBezTo>
                    <a:pt x="149" y="301"/>
                    <a:pt x="149" y="301"/>
                    <a:pt x="149" y="301"/>
                  </a:cubicBezTo>
                  <a:cubicBezTo>
                    <a:pt x="151" y="363"/>
                    <a:pt x="127" y="423"/>
                    <a:pt x="78" y="480"/>
                  </a:cubicBezTo>
                  <a:cubicBezTo>
                    <a:pt x="66" y="469"/>
                    <a:pt x="48" y="460"/>
                    <a:pt x="26" y="453"/>
                  </a:cubicBezTo>
                  <a:cubicBezTo>
                    <a:pt x="69" y="409"/>
                    <a:pt x="90" y="361"/>
                    <a:pt x="89" y="310"/>
                  </a:cubicBezTo>
                  <a:cubicBezTo>
                    <a:pt x="15" y="321"/>
                    <a:pt x="15" y="321"/>
                    <a:pt x="15" y="321"/>
                  </a:cubicBezTo>
                  <a:cubicBezTo>
                    <a:pt x="7" y="269"/>
                    <a:pt x="7" y="269"/>
                    <a:pt x="7" y="269"/>
                  </a:cubicBezTo>
                  <a:cubicBezTo>
                    <a:pt x="87" y="257"/>
                    <a:pt x="87" y="257"/>
                    <a:pt x="87" y="257"/>
                  </a:cubicBezTo>
                  <a:cubicBezTo>
                    <a:pt x="81" y="218"/>
                    <a:pt x="81" y="218"/>
                    <a:pt x="81" y="218"/>
                  </a:cubicBezTo>
                  <a:lnTo>
                    <a:pt x="25" y="226"/>
                  </a:lnTo>
                  <a:close/>
                  <a:moveTo>
                    <a:pt x="76" y="165"/>
                  </a:moveTo>
                  <a:cubicBezTo>
                    <a:pt x="151" y="153"/>
                    <a:pt x="151" y="153"/>
                    <a:pt x="151" y="153"/>
                  </a:cubicBezTo>
                  <a:cubicBezTo>
                    <a:pt x="142" y="97"/>
                    <a:pt x="142" y="97"/>
                    <a:pt x="142" y="97"/>
                  </a:cubicBezTo>
                  <a:cubicBezTo>
                    <a:pt x="68" y="109"/>
                    <a:pt x="68" y="109"/>
                    <a:pt x="68" y="109"/>
                  </a:cubicBezTo>
                  <a:lnTo>
                    <a:pt x="76" y="165"/>
                  </a:lnTo>
                  <a:close/>
                  <a:moveTo>
                    <a:pt x="234" y="70"/>
                  </a:moveTo>
                  <a:cubicBezTo>
                    <a:pt x="274" y="61"/>
                    <a:pt x="296" y="60"/>
                    <a:pt x="298" y="66"/>
                  </a:cubicBezTo>
                  <a:cubicBezTo>
                    <a:pt x="299" y="67"/>
                    <a:pt x="300" y="70"/>
                    <a:pt x="299" y="75"/>
                  </a:cubicBezTo>
                  <a:cubicBezTo>
                    <a:pt x="297" y="88"/>
                    <a:pt x="298" y="101"/>
                    <a:pt x="300" y="113"/>
                  </a:cubicBezTo>
                  <a:cubicBezTo>
                    <a:pt x="333" y="331"/>
                    <a:pt x="333" y="331"/>
                    <a:pt x="333" y="331"/>
                  </a:cubicBezTo>
                  <a:cubicBezTo>
                    <a:pt x="276" y="340"/>
                    <a:pt x="276" y="340"/>
                    <a:pt x="276" y="340"/>
                  </a:cubicBezTo>
                  <a:lnTo>
                    <a:pt x="234" y="70"/>
                  </a:lnTo>
                  <a:close/>
                  <a:moveTo>
                    <a:pt x="312" y="6"/>
                  </a:moveTo>
                  <a:cubicBezTo>
                    <a:pt x="338" y="2"/>
                    <a:pt x="354" y="0"/>
                    <a:pt x="362" y="0"/>
                  </a:cubicBezTo>
                  <a:cubicBezTo>
                    <a:pt x="372" y="0"/>
                    <a:pt x="379" y="1"/>
                    <a:pt x="382" y="3"/>
                  </a:cubicBezTo>
                  <a:cubicBezTo>
                    <a:pt x="383" y="4"/>
                    <a:pt x="383" y="6"/>
                    <a:pt x="383" y="10"/>
                  </a:cubicBezTo>
                  <a:cubicBezTo>
                    <a:pt x="380" y="24"/>
                    <a:pt x="380" y="39"/>
                    <a:pt x="382" y="56"/>
                  </a:cubicBezTo>
                  <a:cubicBezTo>
                    <a:pt x="430" y="362"/>
                    <a:pt x="430" y="362"/>
                    <a:pt x="430" y="362"/>
                  </a:cubicBezTo>
                  <a:cubicBezTo>
                    <a:pt x="435" y="388"/>
                    <a:pt x="432" y="405"/>
                    <a:pt x="421" y="413"/>
                  </a:cubicBezTo>
                  <a:cubicBezTo>
                    <a:pt x="411" y="422"/>
                    <a:pt x="385" y="429"/>
                    <a:pt x="343" y="433"/>
                  </a:cubicBezTo>
                  <a:cubicBezTo>
                    <a:pt x="338" y="414"/>
                    <a:pt x="329" y="396"/>
                    <a:pt x="316" y="378"/>
                  </a:cubicBezTo>
                  <a:cubicBezTo>
                    <a:pt x="338" y="376"/>
                    <a:pt x="352" y="372"/>
                    <a:pt x="356" y="368"/>
                  </a:cubicBezTo>
                  <a:cubicBezTo>
                    <a:pt x="363" y="364"/>
                    <a:pt x="366" y="356"/>
                    <a:pt x="364" y="344"/>
                  </a:cubicBezTo>
                  <a:lnTo>
                    <a:pt x="312"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85" name="Freeform 81"/>
            <p:cNvSpPr>
              <a:spLocks noEditPoints="1"/>
            </p:cNvSpPr>
            <p:nvPr/>
          </p:nvSpPr>
          <p:spPr bwMode="auto">
            <a:xfrm>
              <a:off x="5753518" y="1856300"/>
              <a:ext cx="230233" cy="234237"/>
            </a:xfrm>
            <a:custGeom>
              <a:avLst/>
              <a:gdLst>
                <a:gd name="T0" fmla="*/ 335 w 449"/>
                <a:gd name="T1" fmla="*/ 114 h 461"/>
                <a:gd name="T2" fmla="*/ 303 w 449"/>
                <a:gd name="T3" fmla="*/ 97 h 461"/>
                <a:gd name="T4" fmla="*/ 215 w 449"/>
                <a:gd name="T5" fmla="*/ 116 h 461"/>
                <a:gd name="T6" fmla="*/ 211 w 449"/>
                <a:gd name="T7" fmla="*/ 130 h 461"/>
                <a:gd name="T8" fmla="*/ 211 w 449"/>
                <a:gd name="T9" fmla="*/ 138 h 461"/>
                <a:gd name="T10" fmla="*/ 417 w 449"/>
                <a:gd name="T11" fmla="*/ 106 h 461"/>
                <a:gd name="T12" fmla="*/ 425 w 449"/>
                <a:gd name="T13" fmla="*/ 154 h 461"/>
                <a:gd name="T14" fmla="*/ 315 w 449"/>
                <a:gd name="T15" fmla="*/ 171 h 461"/>
                <a:gd name="T16" fmla="*/ 449 w 449"/>
                <a:gd name="T17" fmla="*/ 211 h 461"/>
                <a:gd name="T18" fmla="*/ 423 w 449"/>
                <a:gd name="T19" fmla="*/ 278 h 461"/>
                <a:gd name="T20" fmla="*/ 242 w 449"/>
                <a:gd name="T21" fmla="*/ 180 h 461"/>
                <a:gd name="T22" fmla="*/ 190 w 449"/>
                <a:gd name="T23" fmla="*/ 189 h 461"/>
                <a:gd name="T24" fmla="*/ 131 w 449"/>
                <a:gd name="T25" fmla="*/ 268 h 461"/>
                <a:gd name="T26" fmla="*/ 230 w 449"/>
                <a:gd name="T27" fmla="*/ 188 h 461"/>
                <a:gd name="T28" fmla="*/ 265 w 449"/>
                <a:gd name="T29" fmla="*/ 221 h 461"/>
                <a:gd name="T30" fmla="*/ 133 w 449"/>
                <a:gd name="T31" fmla="*/ 327 h 461"/>
                <a:gd name="T32" fmla="*/ 128 w 449"/>
                <a:gd name="T33" fmla="*/ 322 h 461"/>
                <a:gd name="T34" fmla="*/ 101 w 449"/>
                <a:gd name="T35" fmla="*/ 296 h 461"/>
                <a:gd name="T36" fmla="*/ 54 w 449"/>
                <a:gd name="T37" fmla="*/ 338 h 461"/>
                <a:gd name="T38" fmla="*/ 6 w 449"/>
                <a:gd name="T39" fmla="*/ 297 h 461"/>
                <a:gd name="T40" fmla="*/ 115 w 449"/>
                <a:gd name="T41" fmla="*/ 200 h 461"/>
                <a:gd name="T42" fmla="*/ 7 w 449"/>
                <a:gd name="T43" fmla="*/ 217 h 461"/>
                <a:gd name="T44" fmla="*/ 0 w 449"/>
                <a:gd name="T45" fmla="*/ 168 h 461"/>
                <a:gd name="T46" fmla="*/ 141 w 449"/>
                <a:gd name="T47" fmla="*/ 146 h 461"/>
                <a:gd name="T48" fmla="*/ 144 w 449"/>
                <a:gd name="T49" fmla="*/ 131 h 461"/>
                <a:gd name="T50" fmla="*/ 111 w 449"/>
                <a:gd name="T51" fmla="*/ 136 h 461"/>
                <a:gd name="T52" fmla="*/ 89 w 449"/>
                <a:gd name="T53" fmla="*/ 139 h 461"/>
                <a:gd name="T54" fmla="*/ 67 w 449"/>
                <a:gd name="T55" fmla="*/ 145 h 461"/>
                <a:gd name="T56" fmla="*/ 59 w 449"/>
                <a:gd name="T57" fmla="*/ 119 h 461"/>
                <a:gd name="T58" fmla="*/ 51 w 449"/>
                <a:gd name="T59" fmla="*/ 95 h 461"/>
                <a:gd name="T60" fmla="*/ 94 w 449"/>
                <a:gd name="T61" fmla="*/ 79 h 461"/>
                <a:gd name="T62" fmla="*/ 107 w 449"/>
                <a:gd name="T63" fmla="*/ 64 h 461"/>
                <a:gd name="T64" fmla="*/ 111 w 449"/>
                <a:gd name="T65" fmla="*/ 59 h 461"/>
                <a:gd name="T66" fmla="*/ 136 w 449"/>
                <a:gd name="T67" fmla="*/ 0 h 461"/>
                <a:gd name="T68" fmla="*/ 184 w 449"/>
                <a:gd name="T69" fmla="*/ 4 h 461"/>
                <a:gd name="T70" fmla="*/ 213 w 449"/>
                <a:gd name="T71" fmla="*/ 7 h 461"/>
                <a:gd name="T72" fmla="*/ 209 w 449"/>
                <a:gd name="T73" fmla="*/ 16 h 461"/>
                <a:gd name="T74" fmla="*/ 163 w 449"/>
                <a:gd name="T75" fmla="*/ 78 h 461"/>
                <a:gd name="T76" fmla="*/ 213 w 449"/>
                <a:gd name="T77" fmla="*/ 68 h 461"/>
                <a:gd name="T78" fmla="*/ 252 w 449"/>
                <a:gd name="T79" fmla="*/ 62 h 461"/>
                <a:gd name="T80" fmla="*/ 242 w 449"/>
                <a:gd name="T81" fmla="*/ 56 h 461"/>
                <a:gd name="T82" fmla="*/ 219 w 449"/>
                <a:gd name="T83" fmla="*/ 43 h 461"/>
                <a:gd name="T84" fmla="*/ 256 w 449"/>
                <a:gd name="T85" fmla="*/ 3 h 461"/>
                <a:gd name="T86" fmla="*/ 370 w 449"/>
                <a:gd name="T87" fmla="*/ 71 h 461"/>
                <a:gd name="T88" fmla="*/ 335 w 449"/>
                <a:gd name="T89" fmla="*/ 114 h 461"/>
                <a:gd name="T90" fmla="*/ 395 w 449"/>
                <a:gd name="T91" fmla="*/ 306 h 461"/>
                <a:gd name="T92" fmla="*/ 264 w 449"/>
                <a:gd name="T93" fmla="*/ 408 h 461"/>
                <a:gd name="T94" fmla="*/ 110 w 449"/>
                <a:gd name="T95" fmla="*/ 461 h 461"/>
                <a:gd name="T96" fmla="*/ 83 w 449"/>
                <a:gd name="T97" fmla="*/ 423 h 461"/>
                <a:gd name="T98" fmla="*/ 76 w 449"/>
                <a:gd name="T99" fmla="*/ 414 h 461"/>
                <a:gd name="T100" fmla="*/ 94 w 449"/>
                <a:gd name="T101" fmla="*/ 410 h 461"/>
                <a:gd name="T102" fmla="*/ 220 w 449"/>
                <a:gd name="T103" fmla="*/ 373 h 461"/>
                <a:gd name="T104" fmla="*/ 340 w 449"/>
                <a:gd name="T105" fmla="*/ 270 h 461"/>
                <a:gd name="T106" fmla="*/ 374 w 449"/>
                <a:gd name="T107" fmla="*/ 292 h 461"/>
                <a:gd name="T108" fmla="*/ 395 w 449"/>
                <a:gd name="T109" fmla="*/ 304 h 461"/>
                <a:gd name="T110" fmla="*/ 395 w 449"/>
                <a:gd name="T111" fmla="*/ 306 h 461"/>
                <a:gd name="T112" fmla="*/ 322 w 449"/>
                <a:gd name="T113" fmla="*/ 267 h 461"/>
                <a:gd name="T114" fmla="*/ 119 w 449"/>
                <a:gd name="T115" fmla="*/ 394 h 461"/>
                <a:gd name="T116" fmla="*/ 112 w 449"/>
                <a:gd name="T117" fmla="*/ 386 h 461"/>
                <a:gd name="T118" fmla="*/ 80 w 449"/>
                <a:gd name="T119" fmla="*/ 353 h 461"/>
                <a:gd name="T120" fmla="*/ 273 w 449"/>
                <a:gd name="T121" fmla="*/ 235 h 461"/>
                <a:gd name="T122" fmla="*/ 322 w 449"/>
                <a:gd name="T123" fmla="*/ 267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9" h="461">
                  <a:moveTo>
                    <a:pt x="335" y="114"/>
                  </a:moveTo>
                  <a:cubicBezTo>
                    <a:pt x="328" y="109"/>
                    <a:pt x="317" y="103"/>
                    <a:pt x="303" y="97"/>
                  </a:cubicBezTo>
                  <a:cubicBezTo>
                    <a:pt x="274" y="102"/>
                    <a:pt x="244" y="109"/>
                    <a:pt x="215" y="116"/>
                  </a:cubicBezTo>
                  <a:cubicBezTo>
                    <a:pt x="214" y="120"/>
                    <a:pt x="213" y="125"/>
                    <a:pt x="211" y="130"/>
                  </a:cubicBezTo>
                  <a:cubicBezTo>
                    <a:pt x="211" y="134"/>
                    <a:pt x="210" y="136"/>
                    <a:pt x="211" y="138"/>
                  </a:cubicBezTo>
                  <a:cubicBezTo>
                    <a:pt x="417" y="106"/>
                    <a:pt x="417" y="106"/>
                    <a:pt x="417" y="106"/>
                  </a:cubicBezTo>
                  <a:cubicBezTo>
                    <a:pt x="425" y="154"/>
                    <a:pt x="425" y="154"/>
                    <a:pt x="425" y="154"/>
                  </a:cubicBezTo>
                  <a:cubicBezTo>
                    <a:pt x="315" y="171"/>
                    <a:pt x="315" y="171"/>
                    <a:pt x="315" y="171"/>
                  </a:cubicBezTo>
                  <a:cubicBezTo>
                    <a:pt x="348" y="198"/>
                    <a:pt x="393" y="211"/>
                    <a:pt x="449" y="211"/>
                  </a:cubicBezTo>
                  <a:cubicBezTo>
                    <a:pt x="438" y="232"/>
                    <a:pt x="430" y="254"/>
                    <a:pt x="423" y="278"/>
                  </a:cubicBezTo>
                  <a:cubicBezTo>
                    <a:pt x="340" y="261"/>
                    <a:pt x="280" y="228"/>
                    <a:pt x="242" y="180"/>
                  </a:cubicBezTo>
                  <a:cubicBezTo>
                    <a:pt x="190" y="189"/>
                    <a:pt x="190" y="189"/>
                    <a:pt x="190" y="189"/>
                  </a:cubicBezTo>
                  <a:cubicBezTo>
                    <a:pt x="168" y="226"/>
                    <a:pt x="148" y="253"/>
                    <a:pt x="131" y="268"/>
                  </a:cubicBezTo>
                  <a:cubicBezTo>
                    <a:pt x="168" y="242"/>
                    <a:pt x="201" y="215"/>
                    <a:pt x="230" y="188"/>
                  </a:cubicBezTo>
                  <a:cubicBezTo>
                    <a:pt x="240" y="197"/>
                    <a:pt x="252" y="208"/>
                    <a:pt x="265" y="221"/>
                  </a:cubicBezTo>
                  <a:cubicBezTo>
                    <a:pt x="223" y="262"/>
                    <a:pt x="179" y="297"/>
                    <a:pt x="133" y="327"/>
                  </a:cubicBezTo>
                  <a:cubicBezTo>
                    <a:pt x="129" y="323"/>
                    <a:pt x="127" y="321"/>
                    <a:pt x="128" y="322"/>
                  </a:cubicBezTo>
                  <a:cubicBezTo>
                    <a:pt x="119" y="312"/>
                    <a:pt x="110" y="303"/>
                    <a:pt x="101" y="296"/>
                  </a:cubicBezTo>
                  <a:cubicBezTo>
                    <a:pt x="87" y="311"/>
                    <a:pt x="71" y="325"/>
                    <a:pt x="54" y="338"/>
                  </a:cubicBezTo>
                  <a:cubicBezTo>
                    <a:pt x="41" y="323"/>
                    <a:pt x="25" y="310"/>
                    <a:pt x="6" y="297"/>
                  </a:cubicBezTo>
                  <a:cubicBezTo>
                    <a:pt x="56" y="269"/>
                    <a:pt x="93" y="237"/>
                    <a:pt x="115" y="200"/>
                  </a:cubicBezTo>
                  <a:cubicBezTo>
                    <a:pt x="7" y="217"/>
                    <a:pt x="7" y="217"/>
                    <a:pt x="7" y="217"/>
                  </a:cubicBezTo>
                  <a:cubicBezTo>
                    <a:pt x="0" y="168"/>
                    <a:pt x="0" y="168"/>
                    <a:pt x="0" y="168"/>
                  </a:cubicBezTo>
                  <a:cubicBezTo>
                    <a:pt x="141" y="146"/>
                    <a:pt x="141" y="146"/>
                    <a:pt x="141" y="146"/>
                  </a:cubicBezTo>
                  <a:cubicBezTo>
                    <a:pt x="144" y="131"/>
                    <a:pt x="144" y="131"/>
                    <a:pt x="144" y="131"/>
                  </a:cubicBezTo>
                  <a:cubicBezTo>
                    <a:pt x="111" y="136"/>
                    <a:pt x="111" y="136"/>
                    <a:pt x="111" y="136"/>
                  </a:cubicBezTo>
                  <a:cubicBezTo>
                    <a:pt x="106" y="137"/>
                    <a:pt x="98" y="138"/>
                    <a:pt x="89" y="139"/>
                  </a:cubicBezTo>
                  <a:cubicBezTo>
                    <a:pt x="79" y="142"/>
                    <a:pt x="71" y="144"/>
                    <a:pt x="67" y="145"/>
                  </a:cubicBezTo>
                  <a:cubicBezTo>
                    <a:pt x="66" y="139"/>
                    <a:pt x="63" y="130"/>
                    <a:pt x="59" y="119"/>
                  </a:cubicBezTo>
                  <a:cubicBezTo>
                    <a:pt x="55" y="110"/>
                    <a:pt x="52" y="102"/>
                    <a:pt x="51" y="95"/>
                  </a:cubicBezTo>
                  <a:cubicBezTo>
                    <a:pt x="70" y="93"/>
                    <a:pt x="84" y="87"/>
                    <a:pt x="94" y="79"/>
                  </a:cubicBezTo>
                  <a:cubicBezTo>
                    <a:pt x="98" y="76"/>
                    <a:pt x="102" y="71"/>
                    <a:pt x="107" y="64"/>
                  </a:cubicBezTo>
                  <a:cubicBezTo>
                    <a:pt x="108" y="62"/>
                    <a:pt x="109" y="61"/>
                    <a:pt x="111" y="59"/>
                  </a:cubicBezTo>
                  <a:cubicBezTo>
                    <a:pt x="123" y="42"/>
                    <a:pt x="132" y="23"/>
                    <a:pt x="136" y="0"/>
                  </a:cubicBezTo>
                  <a:cubicBezTo>
                    <a:pt x="146" y="1"/>
                    <a:pt x="162" y="3"/>
                    <a:pt x="184" y="4"/>
                  </a:cubicBezTo>
                  <a:cubicBezTo>
                    <a:pt x="205" y="6"/>
                    <a:pt x="214" y="7"/>
                    <a:pt x="213" y="7"/>
                  </a:cubicBezTo>
                  <a:cubicBezTo>
                    <a:pt x="209" y="16"/>
                    <a:pt x="209" y="16"/>
                    <a:pt x="209" y="16"/>
                  </a:cubicBezTo>
                  <a:cubicBezTo>
                    <a:pt x="194" y="33"/>
                    <a:pt x="178" y="54"/>
                    <a:pt x="163" y="78"/>
                  </a:cubicBezTo>
                  <a:cubicBezTo>
                    <a:pt x="177" y="76"/>
                    <a:pt x="193" y="73"/>
                    <a:pt x="213" y="68"/>
                  </a:cubicBezTo>
                  <a:cubicBezTo>
                    <a:pt x="231" y="66"/>
                    <a:pt x="244" y="64"/>
                    <a:pt x="252" y="62"/>
                  </a:cubicBezTo>
                  <a:cubicBezTo>
                    <a:pt x="250" y="62"/>
                    <a:pt x="246" y="60"/>
                    <a:pt x="242" y="56"/>
                  </a:cubicBezTo>
                  <a:cubicBezTo>
                    <a:pt x="239" y="53"/>
                    <a:pt x="231" y="48"/>
                    <a:pt x="219" y="43"/>
                  </a:cubicBezTo>
                  <a:cubicBezTo>
                    <a:pt x="232" y="29"/>
                    <a:pt x="244" y="16"/>
                    <a:pt x="256" y="3"/>
                  </a:cubicBezTo>
                  <a:cubicBezTo>
                    <a:pt x="300" y="26"/>
                    <a:pt x="337" y="49"/>
                    <a:pt x="370" y="71"/>
                  </a:cubicBezTo>
                  <a:lnTo>
                    <a:pt x="335" y="114"/>
                  </a:lnTo>
                  <a:close/>
                  <a:moveTo>
                    <a:pt x="395" y="306"/>
                  </a:moveTo>
                  <a:cubicBezTo>
                    <a:pt x="352" y="351"/>
                    <a:pt x="309" y="385"/>
                    <a:pt x="264" y="408"/>
                  </a:cubicBezTo>
                  <a:cubicBezTo>
                    <a:pt x="223" y="430"/>
                    <a:pt x="171" y="447"/>
                    <a:pt x="110" y="461"/>
                  </a:cubicBezTo>
                  <a:cubicBezTo>
                    <a:pt x="106" y="451"/>
                    <a:pt x="97" y="438"/>
                    <a:pt x="83" y="423"/>
                  </a:cubicBezTo>
                  <a:cubicBezTo>
                    <a:pt x="80" y="419"/>
                    <a:pt x="78" y="417"/>
                    <a:pt x="76" y="414"/>
                  </a:cubicBezTo>
                  <a:cubicBezTo>
                    <a:pt x="80" y="414"/>
                    <a:pt x="86" y="412"/>
                    <a:pt x="94" y="410"/>
                  </a:cubicBezTo>
                  <a:cubicBezTo>
                    <a:pt x="151" y="400"/>
                    <a:pt x="193" y="387"/>
                    <a:pt x="220" y="373"/>
                  </a:cubicBezTo>
                  <a:cubicBezTo>
                    <a:pt x="268" y="350"/>
                    <a:pt x="308" y="316"/>
                    <a:pt x="340" y="270"/>
                  </a:cubicBezTo>
                  <a:cubicBezTo>
                    <a:pt x="347" y="275"/>
                    <a:pt x="358" y="283"/>
                    <a:pt x="374" y="292"/>
                  </a:cubicBezTo>
                  <a:cubicBezTo>
                    <a:pt x="383" y="297"/>
                    <a:pt x="390" y="301"/>
                    <a:pt x="395" y="304"/>
                  </a:cubicBezTo>
                  <a:lnTo>
                    <a:pt x="395" y="306"/>
                  </a:lnTo>
                  <a:close/>
                  <a:moveTo>
                    <a:pt x="322" y="267"/>
                  </a:moveTo>
                  <a:cubicBezTo>
                    <a:pt x="278" y="321"/>
                    <a:pt x="211" y="364"/>
                    <a:pt x="119" y="394"/>
                  </a:cubicBezTo>
                  <a:cubicBezTo>
                    <a:pt x="117" y="392"/>
                    <a:pt x="115" y="389"/>
                    <a:pt x="112" y="386"/>
                  </a:cubicBezTo>
                  <a:cubicBezTo>
                    <a:pt x="105" y="377"/>
                    <a:pt x="94" y="366"/>
                    <a:pt x="80" y="353"/>
                  </a:cubicBezTo>
                  <a:cubicBezTo>
                    <a:pt x="175" y="329"/>
                    <a:pt x="240" y="290"/>
                    <a:pt x="273" y="235"/>
                  </a:cubicBezTo>
                  <a:cubicBezTo>
                    <a:pt x="290" y="245"/>
                    <a:pt x="307" y="256"/>
                    <a:pt x="322" y="26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86" name="Freeform 82"/>
            <p:cNvSpPr>
              <a:spLocks noEditPoints="1"/>
            </p:cNvSpPr>
            <p:nvPr/>
          </p:nvSpPr>
          <p:spPr bwMode="auto">
            <a:xfrm>
              <a:off x="5811577" y="2154601"/>
              <a:ext cx="200203" cy="208210"/>
            </a:xfrm>
            <a:custGeom>
              <a:avLst/>
              <a:gdLst>
                <a:gd name="T0" fmla="*/ 0 w 391"/>
                <a:gd name="T1" fmla="*/ 285 h 409"/>
                <a:gd name="T2" fmla="*/ 278 w 391"/>
                <a:gd name="T3" fmla="*/ 242 h 409"/>
                <a:gd name="T4" fmla="*/ 287 w 391"/>
                <a:gd name="T5" fmla="*/ 296 h 409"/>
                <a:gd name="T6" fmla="*/ 9 w 391"/>
                <a:gd name="T7" fmla="*/ 339 h 409"/>
                <a:gd name="T8" fmla="*/ 0 w 391"/>
                <a:gd name="T9" fmla="*/ 285 h 409"/>
                <a:gd name="T10" fmla="*/ 76 w 391"/>
                <a:gd name="T11" fmla="*/ 229 h 409"/>
                <a:gd name="T12" fmla="*/ 55 w 391"/>
                <a:gd name="T13" fmla="*/ 7 h 409"/>
                <a:gd name="T14" fmla="*/ 81 w 391"/>
                <a:gd name="T15" fmla="*/ 3 h 409"/>
                <a:gd name="T16" fmla="*/ 113 w 391"/>
                <a:gd name="T17" fmla="*/ 0 h 409"/>
                <a:gd name="T18" fmla="*/ 123 w 391"/>
                <a:gd name="T19" fmla="*/ 4 h 409"/>
                <a:gd name="T20" fmla="*/ 121 w 391"/>
                <a:gd name="T21" fmla="*/ 54 h 409"/>
                <a:gd name="T22" fmla="*/ 363 w 391"/>
                <a:gd name="T23" fmla="*/ 17 h 409"/>
                <a:gd name="T24" fmla="*/ 372 w 391"/>
                <a:gd name="T25" fmla="*/ 73 h 409"/>
                <a:gd name="T26" fmla="*/ 124 w 391"/>
                <a:gd name="T27" fmla="*/ 111 h 409"/>
                <a:gd name="T28" fmla="*/ 130 w 391"/>
                <a:gd name="T29" fmla="*/ 162 h 409"/>
                <a:gd name="T30" fmla="*/ 369 w 391"/>
                <a:gd name="T31" fmla="*/ 125 h 409"/>
                <a:gd name="T32" fmla="*/ 376 w 391"/>
                <a:gd name="T33" fmla="*/ 198 h 409"/>
                <a:gd name="T34" fmla="*/ 388 w 391"/>
                <a:gd name="T35" fmla="*/ 309 h 409"/>
                <a:gd name="T36" fmla="*/ 373 w 391"/>
                <a:gd name="T37" fmla="*/ 372 h 409"/>
                <a:gd name="T38" fmla="*/ 285 w 391"/>
                <a:gd name="T39" fmla="*/ 409 h 409"/>
                <a:gd name="T40" fmla="*/ 277 w 391"/>
                <a:gd name="T41" fmla="*/ 395 h 409"/>
                <a:gd name="T42" fmla="*/ 251 w 391"/>
                <a:gd name="T43" fmla="*/ 347 h 409"/>
                <a:gd name="T44" fmla="*/ 310 w 391"/>
                <a:gd name="T45" fmla="*/ 334 h 409"/>
                <a:gd name="T46" fmla="*/ 318 w 391"/>
                <a:gd name="T47" fmla="*/ 299 h 409"/>
                <a:gd name="T48" fmla="*/ 309 w 391"/>
                <a:gd name="T49" fmla="*/ 193 h 409"/>
                <a:gd name="T50" fmla="*/ 76 w 391"/>
                <a:gd name="T51" fmla="*/ 22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1" h="409">
                  <a:moveTo>
                    <a:pt x="0" y="285"/>
                  </a:moveTo>
                  <a:cubicBezTo>
                    <a:pt x="278" y="242"/>
                    <a:pt x="278" y="242"/>
                    <a:pt x="278" y="242"/>
                  </a:cubicBezTo>
                  <a:cubicBezTo>
                    <a:pt x="287" y="296"/>
                    <a:pt x="287" y="296"/>
                    <a:pt x="287" y="296"/>
                  </a:cubicBezTo>
                  <a:cubicBezTo>
                    <a:pt x="9" y="339"/>
                    <a:pt x="9" y="339"/>
                    <a:pt x="9" y="339"/>
                  </a:cubicBezTo>
                  <a:lnTo>
                    <a:pt x="0" y="285"/>
                  </a:lnTo>
                  <a:close/>
                  <a:moveTo>
                    <a:pt x="76" y="229"/>
                  </a:moveTo>
                  <a:cubicBezTo>
                    <a:pt x="69" y="156"/>
                    <a:pt x="62" y="83"/>
                    <a:pt x="55" y="7"/>
                  </a:cubicBezTo>
                  <a:cubicBezTo>
                    <a:pt x="60" y="7"/>
                    <a:pt x="68" y="5"/>
                    <a:pt x="81" y="3"/>
                  </a:cubicBezTo>
                  <a:cubicBezTo>
                    <a:pt x="96" y="2"/>
                    <a:pt x="106" y="1"/>
                    <a:pt x="113" y="0"/>
                  </a:cubicBezTo>
                  <a:cubicBezTo>
                    <a:pt x="120" y="0"/>
                    <a:pt x="124" y="2"/>
                    <a:pt x="123" y="4"/>
                  </a:cubicBezTo>
                  <a:cubicBezTo>
                    <a:pt x="120" y="20"/>
                    <a:pt x="120" y="37"/>
                    <a:pt x="121" y="54"/>
                  </a:cubicBezTo>
                  <a:cubicBezTo>
                    <a:pt x="363" y="17"/>
                    <a:pt x="363" y="17"/>
                    <a:pt x="363" y="17"/>
                  </a:cubicBezTo>
                  <a:cubicBezTo>
                    <a:pt x="372" y="73"/>
                    <a:pt x="372" y="73"/>
                    <a:pt x="372" y="73"/>
                  </a:cubicBezTo>
                  <a:cubicBezTo>
                    <a:pt x="124" y="111"/>
                    <a:pt x="124" y="111"/>
                    <a:pt x="124" y="111"/>
                  </a:cubicBezTo>
                  <a:cubicBezTo>
                    <a:pt x="130" y="162"/>
                    <a:pt x="130" y="162"/>
                    <a:pt x="130" y="162"/>
                  </a:cubicBezTo>
                  <a:cubicBezTo>
                    <a:pt x="369" y="125"/>
                    <a:pt x="369" y="125"/>
                    <a:pt x="369" y="125"/>
                  </a:cubicBezTo>
                  <a:cubicBezTo>
                    <a:pt x="370" y="141"/>
                    <a:pt x="373" y="165"/>
                    <a:pt x="376" y="198"/>
                  </a:cubicBezTo>
                  <a:cubicBezTo>
                    <a:pt x="383" y="248"/>
                    <a:pt x="387" y="285"/>
                    <a:pt x="388" y="309"/>
                  </a:cubicBezTo>
                  <a:cubicBezTo>
                    <a:pt x="391" y="339"/>
                    <a:pt x="386" y="360"/>
                    <a:pt x="373" y="372"/>
                  </a:cubicBezTo>
                  <a:cubicBezTo>
                    <a:pt x="363" y="384"/>
                    <a:pt x="334" y="396"/>
                    <a:pt x="285" y="409"/>
                  </a:cubicBezTo>
                  <a:cubicBezTo>
                    <a:pt x="277" y="395"/>
                    <a:pt x="277" y="395"/>
                    <a:pt x="277" y="395"/>
                  </a:cubicBezTo>
                  <a:cubicBezTo>
                    <a:pt x="266" y="371"/>
                    <a:pt x="257" y="355"/>
                    <a:pt x="251" y="347"/>
                  </a:cubicBezTo>
                  <a:cubicBezTo>
                    <a:pt x="284" y="343"/>
                    <a:pt x="304" y="339"/>
                    <a:pt x="310" y="334"/>
                  </a:cubicBezTo>
                  <a:cubicBezTo>
                    <a:pt x="317" y="329"/>
                    <a:pt x="319" y="318"/>
                    <a:pt x="318" y="299"/>
                  </a:cubicBezTo>
                  <a:cubicBezTo>
                    <a:pt x="316" y="265"/>
                    <a:pt x="313" y="230"/>
                    <a:pt x="309" y="193"/>
                  </a:cubicBezTo>
                  <a:lnTo>
                    <a:pt x="76" y="2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87" name="Freeform 83"/>
            <p:cNvSpPr>
              <a:spLocks noEditPoints="1"/>
            </p:cNvSpPr>
            <p:nvPr/>
          </p:nvSpPr>
          <p:spPr bwMode="auto">
            <a:xfrm>
              <a:off x="5851618" y="2434885"/>
              <a:ext cx="228231" cy="238241"/>
            </a:xfrm>
            <a:custGeom>
              <a:avLst/>
              <a:gdLst>
                <a:gd name="T0" fmla="*/ 55 w 448"/>
                <a:gd name="T1" fmla="*/ 67 h 470"/>
                <a:gd name="T2" fmla="*/ 87 w 448"/>
                <a:gd name="T3" fmla="*/ 133 h 470"/>
                <a:gd name="T4" fmla="*/ 37 w 448"/>
                <a:gd name="T5" fmla="*/ 160 h 470"/>
                <a:gd name="T6" fmla="*/ 8 w 448"/>
                <a:gd name="T7" fmla="*/ 107 h 470"/>
                <a:gd name="T8" fmla="*/ 0 w 448"/>
                <a:gd name="T9" fmla="*/ 95 h 470"/>
                <a:gd name="T10" fmla="*/ 55 w 448"/>
                <a:gd name="T11" fmla="*/ 67 h 470"/>
                <a:gd name="T12" fmla="*/ 383 w 448"/>
                <a:gd name="T13" fmla="*/ 36 h 470"/>
                <a:gd name="T14" fmla="*/ 389 w 448"/>
                <a:gd name="T15" fmla="*/ 39 h 470"/>
                <a:gd name="T16" fmla="*/ 355 w 448"/>
                <a:gd name="T17" fmla="*/ 179 h 470"/>
                <a:gd name="T18" fmla="*/ 247 w 448"/>
                <a:gd name="T19" fmla="*/ 259 h 470"/>
                <a:gd name="T20" fmla="*/ 248 w 448"/>
                <a:gd name="T21" fmla="*/ 263 h 470"/>
                <a:gd name="T22" fmla="*/ 423 w 448"/>
                <a:gd name="T23" fmla="*/ 236 h 470"/>
                <a:gd name="T24" fmla="*/ 431 w 448"/>
                <a:gd name="T25" fmla="*/ 284 h 470"/>
                <a:gd name="T26" fmla="*/ 261 w 448"/>
                <a:gd name="T27" fmla="*/ 310 h 470"/>
                <a:gd name="T28" fmla="*/ 448 w 448"/>
                <a:gd name="T29" fmla="*/ 348 h 470"/>
                <a:gd name="T30" fmla="*/ 446 w 448"/>
                <a:gd name="T31" fmla="*/ 354 h 470"/>
                <a:gd name="T32" fmla="*/ 423 w 448"/>
                <a:gd name="T33" fmla="*/ 419 h 470"/>
                <a:gd name="T34" fmla="*/ 232 w 448"/>
                <a:gd name="T35" fmla="*/ 357 h 470"/>
                <a:gd name="T36" fmla="*/ 82 w 448"/>
                <a:gd name="T37" fmla="*/ 470 h 470"/>
                <a:gd name="T38" fmla="*/ 31 w 448"/>
                <a:gd name="T39" fmla="*/ 425 h 470"/>
                <a:gd name="T40" fmla="*/ 183 w 448"/>
                <a:gd name="T41" fmla="*/ 323 h 470"/>
                <a:gd name="T42" fmla="*/ 26 w 448"/>
                <a:gd name="T43" fmla="*/ 347 h 470"/>
                <a:gd name="T44" fmla="*/ 19 w 448"/>
                <a:gd name="T45" fmla="*/ 298 h 470"/>
                <a:gd name="T46" fmla="*/ 179 w 448"/>
                <a:gd name="T47" fmla="*/ 273 h 470"/>
                <a:gd name="T48" fmla="*/ 176 w 448"/>
                <a:gd name="T49" fmla="*/ 253 h 470"/>
                <a:gd name="T50" fmla="*/ 219 w 448"/>
                <a:gd name="T51" fmla="*/ 246 h 470"/>
                <a:gd name="T52" fmla="*/ 189 w 448"/>
                <a:gd name="T53" fmla="*/ 224 h 470"/>
                <a:gd name="T54" fmla="*/ 255 w 448"/>
                <a:gd name="T55" fmla="*/ 195 h 470"/>
                <a:gd name="T56" fmla="*/ 220 w 448"/>
                <a:gd name="T57" fmla="*/ 166 h 470"/>
                <a:gd name="T58" fmla="*/ 257 w 448"/>
                <a:gd name="T59" fmla="*/ 124 h 470"/>
                <a:gd name="T60" fmla="*/ 292 w 448"/>
                <a:gd name="T61" fmla="*/ 153 h 470"/>
                <a:gd name="T62" fmla="*/ 298 w 448"/>
                <a:gd name="T63" fmla="*/ 157 h 470"/>
                <a:gd name="T64" fmla="*/ 321 w 448"/>
                <a:gd name="T65" fmla="*/ 93 h 470"/>
                <a:gd name="T66" fmla="*/ 241 w 448"/>
                <a:gd name="T67" fmla="*/ 106 h 470"/>
                <a:gd name="T68" fmla="*/ 198 w 448"/>
                <a:gd name="T69" fmla="*/ 175 h 470"/>
                <a:gd name="T70" fmla="*/ 163 w 448"/>
                <a:gd name="T71" fmla="*/ 161 h 470"/>
                <a:gd name="T72" fmla="*/ 177 w 448"/>
                <a:gd name="T73" fmla="*/ 249 h 470"/>
                <a:gd name="T74" fmla="*/ 117 w 448"/>
                <a:gd name="T75" fmla="*/ 258 h 470"/>
                <a:gd name="T76" fmla="*/ 109 w 448"/>
                <a:gd name="T77" fmla="*/ 206 h 470"/>
                <a:gd name="T78" fmla="*/ 54 w 448"/>
                <a:gd name="T79" fmla="*/ 266 h 470"/>
                <a:gd name="T80" fmla="*/ 47 w 448"/>
                <a:gd name="T81" fmla="*/ 269 h 470"/>
                <a:gd name="T82" fmla="*/ 2 w 448"/>
                <a:gd name="T83" fmla="*/ 219 h 470"/>
                <a:gd name="T84" fmla="*/ 102 w 448"/>
                <a:gd name="T85" fmla="*/ 148 h 470"/>
                <a:gd name="T86" fmla="*/ 84 w 448"/>
                <a:gd name="T87" fmla="*/ 30 h 470"/>
                <a:gd name="T88" fmla="*/ 138 w 448"/>
                <a:gd name="T89" fmla="*/ 22 h 470"/>
                <a:gd name="T90" fmla="*/ 148 w 448"/>
                <a:gd name="T91" fmla="*/ 24 h 470"/>
                <a:gd name="T92" fmla="*/ 149 w 448"/>
                <a:gd name="T93" fmla="*/ 32 h 470"/>
                <a:gd name="T94" fmla="*/ 148 w 448"/>
                <a:gd name="T95" fmla="*/ 63 h 470"/>
                <a:gd name="T96" fmla="*/ 160 w 448"/>
                <a:gd name="T97" fmla="*/ 139 h 470"/>
                <a:gd name="T98" fmla="*/ 213 w 448"/>
                <a:gd name="T99" fmla="*/ 14 h 470"/>
                <a:gd name="T100" fmla="*/ 215 w 448"/>
                <a:gd name="T101" fmla="*/ 10 h 470"/>
                <a:gd name="T102" fmla="*/ 219 w 448"/>
                <a:gd name="T103" fmla="*/ 0 h 470"/>
                <a:gd name="T104" fmla="*/ 285 w 448"/>
                <a:gd name="T105" fmla="*/ 7 h 470"/>
                <a:gd name="T106" fmla="*/ 288 w 448"/>
                <a:gd name="T107" fmla="*/ 14 h 470"/>
                <a:gd name="T108" fmla="*/ 271 w 448"/>
                <a:gd name="T109" fmla="*/ 42 h 470"/>
                <a:gd name="T110" fmla="*/ 263 w 448"/>
                <a:gd name="T111" fmla="*/ 54 h 470"/>
                <a:gd name="T112" fmla="*/ 383 w 448"/>
                <a:gd name="T113" fmla="*/ 36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8" h="470">
                  <a:moveTo>
                    <a:pt x="55" y="67"/>
                  </a:moveTo>
                  <a:cubicBezTo>
                    <a:pt x="87" y="133"/>
                    <a:pt x="87" y="133"/>
                    <a:pt x="87" y="133"/>
                  </a:cubicBezTo>
                  <a:cubicBezTo>
                    <a:pt x="37" y="160"/>
                    <a:pt x="37" y="160"/>
                    <a:pt x="37" y="160"/>
                  </a:cubicBezTo>
                  <a:cubicBezTo>
                    <a:pt x="29" y="142"/>
                    <a:pt x="20" y="125"/>
                    <a:pt x="8" y="107"/>
                  </a:cubicBezTo>
                  <a:cubicBezTo>
                    <a:pt x="3" y="100"/>
                    <a:pt x="1" y="96"/>
                    <a:pt x="0" y="95"/>
                  </a:cubicBezTo>
                  <a:lnTo>
                    <a:pt x="55" y="67"/>
                  </a:lnTo>
                  <a:close/>
                  <a:moveTo>
                    <a:pt x="383" y="36"/>
                  </a:moveTo>
                  <a:cubicBezTo>
                    <a:pt x="386" y="35"/>
                    <a:pt x="389" y="36"/>
                    <a:pt x="389" y="39"/>
                  </a:cubicBezTo>
                  <a:cubicBezTo>
                    <a:pt x="392" y="100"/>
                    <a:pt x="381" y="147"/>
                    <a:pt x="355" y="179"/>
                  </a:cubicBezTo>
                  <a:cubicBezTo>
                    <a:pt x="335" y="209"/>
                    <a:pt x="299" y="236"/>
                    <a:pt x="247" y="259"/>
                  </a:cubicBezTo>
                  <a:cubicBezTo>
                    <a:pt x="248" y="263"/>
                    <a:pt x="248" y="263"/>
                    <a:pt x="248" y="263"/>
                  </a:cubicBezTo>
                  <a:cubicBezTo>
                    <a:pt x="423" y="236"/>
                    <a:pt x="423" y="236"/>
                    <a:pt x="423" y="236"/>
                  </a:cubicBezTo>
                  <a:cubicBezTo>
                    <a:pt x="431" y="284"/>
                    <a:pt x="431" y="284"/>
                    <a:pt x="431" y="284"/>
                  </a:cubicBezTo>
                  <a:cubicBezTo>
                    <a:pt x="261" y="310"/>
                    <a:pt x="261" y="310"/>
                    <a:pt x="261" y="310"/>
                  </a:cubicBezTo>
                  <a:cubicBezTo>
                    <a:pt x="300" y="350"/>
                    <a:pt x="363" y="363"/>
                    <a:pt x="448" y="348"/>
                  </a:cubicBezTo>
                  <a:cubicBezTo>
                    <a:pt x="446" y="354"/>
                    <a:pt x="446" y="354"/>
                    <a:pt x="446" y="354"/>
                  </a:cubicBezTo>
                  <a:cubicBezTo>
                    <a:pt x="435" y="376"/>
                    <a:pt x="427" y="398"/>
                    <a:pt x="423" y="419"/>
                  </a:cubicBezTo>
                  <a:cubicBezTo>
                    <a:pt x="340" y="418"/>
                    <a:pt x="277" y="397"/>
                    <a:pt x="232" y="357"/>
                  </a:cubicBezTo>
                  <a:cubicBezTo>
                    <a:pt x="213" y="407"/>
                    <a:pt x="163" y="445"/>
                    <a:pt x="82" y="470"/>
                  </a:cubicBezTo>
                  <a:cubicBezTo>
                    <a:pt x="71" y="451"/>
                    <a:pt x="54" y="436"/>
                    <a:pt x="31" y="425"/>
                  </a:cubicBezTo>
                  <a:cubicBezTo>
                    <a:pt x="119" y="402"/>
                    <a:pt x="169" y="368"/>
                    <a:pt x="183" y="323"/>
                  </a:cubicBezTo>
                  <a:cubicBezTo>
                    <a:pt x="26" y="347"/>
                    <a:pt x="26" y="347"/>
                    <a:pt x="26" y="347"/>
                  </a:cubicBezTo>
                  <a:cubicBezTo>
                    <a:pt x="19" y="298"/>
                    <a:pt x="19" y="298"/>
                    <a:pt x="19" y="298"/>
                  </a:cubicBezTo>
                  <a:cubicBezTo>
                    <a:pt x="179" y="273"/>
                    <a:pt x="179" y="273"/>
                    <a:pt x="179" y="273"/>
                  </a:cubicBezTo>
                  <a:cubicBezTo>
                    <a:pt x="176" y="253"/>
                    <a:pt x="176" y="253"/>
                    <a:pt x="176" y="253"/>
                  </a:cubicBezTo>
                  <a:cubicBezTo>
                    <a:pt x="219" y="246"/>
                    <a:pt x="219" y="246"/>
                    <a:pt x="219" y="246"/>
                  </a:cubicBezTo>
                  <a:cubicBezTo>
                    <a:pt x="211" y="237"/>
                    <a:pt x="201" y="230"/>
                    <a:pt x="189" y="224"/>
                  </a:cubicBezTo>
                  <a:cubicBezTo>
                    <a:pt x="212" y="217"/>
                    <a:pt x="234" y="207"/>
                    <a:pt x="255" y="195"/>
                  </a:cubicBezTo>
                  <a:cubicBezTo>
                    <a:pt x="254" y="189"/>
                    <a:pt x="242" y="179"/>
                    <a:pt x="220" y="166"/>
                  </a:cubicBezTo>
                  <a:cubicBezTo>
                    <a:pt x="257" y="124"/>
                    <a:pt x="257" y="124"/>
                    <a:pt x="257" y="124"/>
                  </a:cubicBezTo>
                  <a:cubicBezTo>
                    <a:pt x="264" y="129"/>
                    <a:pt x="276" y="139"/>
                    <a:pt x="292" y="153"/>
                  </a:cubicBezTo>
                  <a:cubicBezTo>
                    <a:pt x="282" y="143"/>
                    <a:pt x="284" y="145"/>
                    <a:pt x="298" y="157"/>
                  </a:cubicBezTo>
                  <a:cubicBezTo>
                    <a:pt x="313" y="139"/>
                    <a:pt x="321" y="117"/>
                    <a:pt x="321" y="93"/>
                  </a:cubicBezTo>
                  <a:cubicBezTo>
                    <a:pt x="241" y="106"/>
                    <a:pt x="241" y="106"/>
                    <a:pt x="241" y="106"/>
                  </a:cubicBezTo>
                  <a:cubicBezTo>
                    <a:pt x="229" y="130"/>
                    <a:pt x="215" y="153"/>
                    <a:pt x="198" y="175"/>
                  </a:cubicBezTo>
                  <a:cubicBezTo>
                    <a:pt x="185" y="170"/>
                    <a:pt x="173" y="165"/>
                    <a:pt x="163" y="161"/>
                  </a:cubicBezTo>
                  <a:cubicBezTo>
                    <a:pt x="177" y="249"/>
                    <a:pt x="177" y="249"/>
                    <a:pt x="177" y="249"/>
                  </a:cubicBezTo>
                  <a:cubicBezTo>
                    <a:pt x="117" y="258"/>
                    <a:pt x="117" y="258"/>
                    <a:pt x="117" y="258"/>
                  </a:cubicBezTo>
                  <a:cubicBezTo>
                    <a:pt x="109" y="206"/>
                    <a:pt x="109" y="206"/>
                    <a:pt x="109" y="206"/>
                  </a:cubicBezTo>
                  <a:cubicBezTo>
                    <a:pt x="81" y="237"/>
                    <a:pt x="63" y="257"/>
                    <a:pt x="54" y="266"/>
                  </a:cubicBezTo>
                  <a:cubicBezTo>
                    <a:pt x="52" y="270"/>
                    <a:pt x="49" y="272"/>
                    <a:pt x="47" y="269"/>
                  </a:cubicBezTo>
                  <a:cubicBezTo>
                    <a:pt x="37" y="259"/>
                    <a:pt x="23" y="242"/>
                    <a:pt x="2" y="219"/>
                  </a:cubicBezTo>
                  <a:cubicBezTo>
                    <a:pt x="41" y="202"/>
                    <a:pt x="74" y="178"/>
                    <a:pt x="102" y="148"/>
                  </a:cubicBezTo>
                  <a:cubicBezTo>
                    <a:pt x="84" y="30"/>
                    <a:pt x="84" y="30"/>
                    <a:pt x="84" y="30"/>
                  </a:cubicBezTo>
                  <a:cubicBezTo>
                    <a:pt x="116" y="25"/>
                    <a:pt x="134" y="23"/>
                    <a:pt x="138" y="22"/>
                  </a:cubicBezTo>
                  <a:cubicBezTo>
                    <a:pt x="144" y="21"/>
                    <a:pt x="148" y="22"/>
                    <a:pt x="148" y="24"/>
                  </a:cubicBezTo>
                  <a:cubicBezTo>
                    <a:pt x="149" y="25"/>
                    <a:pt x="150" y="28"/>
                    <a:pt x="149" y="32"/>
                  </a:cubicBezTo>
                  <a:cubicBezTo>
                    <a:pt x="147" y="42"/>
                    <a:pt x="147" y="53"/>
                    <a:pt x="148" y="63"/>
                  </a:cubicBezTo>
                  <a:cubicBezTo>
                    <a:pt x="160" y="139"/>
                    <a:pt x="160" y="139"/>
                    <a:pt x="160" y="139"/>
                  </a:cubicBezTo>
                  <a:cubicBezTo>
                    <a:pt x="185" y="106"/>
                    <a:pt x="203" y="64"/>
                    <a:pt x="213" y="14"/>
                  </a:cubicBezTo>
                  <a:cubicBezTo>
                    <a:pt x="213" y="13"/>
                    <a:pt x="213" y="12"/>
                    <a:pt x="215" y="10"/>
                  </a:cubicBezTo>
                  <a:cubicBezTo>
                    <a:pt x="215" y="4"/>
                    <a:pt x="216" y="0"/>
                    <a:pt x="219" y="0"/>
                  </a:cubicBezTo>
                  <a:cubicBezTo>
                    <a:pt x="235" y="0"/>
                    <a:pt x="257" y="2"/>
                    <a:pt x="285" y="7"/>
                  </a:cubicBezTo>
                  <a:cubicBezTo>
                    <a:pt x="288" y="9"/>
                    <a:pt x="289" y="12"/>
                    <a:pt x="288" y="14"/>
                  </a:cubicBezTo>
                  <a:cubicBezTo>
                    <a:pt x="284" y="20"/>
                    <a:pt x="278" y="29"/>
                    <a:pt x="271" y="42"/>
                  </a:cubicBezTo>
                  <a:cubicBezTo>
                    <a:pt x="268" y="47"/>
                    <a:pt x="265" y="51"/>
                    <a:pt x="263" y="54"/>
                  </a:cubicBezTo>
                  <a:lnTo>
                    <a:pt x="383" y="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88" name="Freeform 84"/>
            <p:cNvSpPr>
              <a:spLocks noEditPoints="1"/>
            </p:cNvSpPr>
            <p:nvPr/>
          </p:nvSpPr>
          <p:spPr bwMode="auto">
            <a:xfrm>
              <a:off x="4946702" y="1483924"/>
              <a:ext cx="254257" cy="254257"/>
            </a:xfrm>
            <a:custGeom>
              <a:avLst/>
              <a:gdLst>
                <a:gd name="T0" fmla="*/ 45 w 496"/>
                <a:gd name="T1" fmla="*/ 109 h 499"/>
                <a:gd name="T2" fmla="*/ 100 w 496"/>
                <a:gd name="T3" fmla="*/ 84 h 499"/>
                <a:gd name="T4" fmla="*/ 121 w 496"/>
                <a:gd name="T5" fmla="*/ 130 h 499"/>
                <a:gd name="T6" fmla="*/ 180 w 496"/>
                <a:gd name="T7" fmla="*/ 154 h 499"/>
                <a:gd name="T8" fmla="*/ 276 w 496"/>
                <a:gd name="T9" fmla="*/ 153 h 499"/>
                <a:gd name="T10" fmla="*/ 193 w 496"/>
                <a:gd name="T11" fmla="*/ 147 h 499"/>
                <a:gd name="T12" fmla="*/ 234 w 496"/>
                <a:gd name="T13" fmla="*/ 72 h 499"/>
                <a:gd name="T14" fmla="*/ 253 w 496"/>
                <a:gd name="T15" fmla="*/ 6 h 499"/>
                <a:gd name="T16" fmla="*/ 278 w 496"/>
                <a:gd name="T17" fmla="*/ 12 h 499"/>
                <a:gd name="T18" fmla="*/ 291 w 496"/>
                <a:gd name="T19" fmla="*/ 44 h 499"/>
                <a:gd name="T20" fmla="*/ 381 w 496"/>
                <a:gd name="T21" fmla="*/ 54 h 499"/>
                <a:gd name="T22" fmla="*/ 331 w 496"/>
                <a:gd name="T23" fmla="*/ 125 h 499"/>
                <a:gd name="T24" fmla="*/ 447 w 496"/>
                <a:gd name="T25" fmla="*/ 124 h 499"/>
                <a:gd name="T26" fmla="*/ 413 w 496"/>
                <a:gd name="T27" fmla="*/ 183 h 499"/>
                <a:gd name="T28" fmla="*/ 480 w 496"/>
                <a:gd name="T29" fmla="*/ 207 h 499"/>
                <a:gd name="T30" fmla="*/ 489 w 496"/>
                <a:gd name="T31" fmla="*/ 335 h 499"/>
                <a:gd name="T32" fmla="*/ 420 w 496"/>
                <a:gd name="T33" fmla="*/ 412 h 499"/>
                <a:gd name="T34" fmla="*/ 416 w 496"/>
                <a:gd name="T35" fmla="*/ 348 h 499"/>
                <a:gd name="T36" fmla="*/ 380 w 496"/>
                <a:gd name="T37" fmla="*/ 256 h 499"/>
                <a:gd name="T38" fmla="*/ 362 w 496"/>
                <a:gd name="T39" fmla="*/ 314 h 499"/>
                <a:gd name="T40" fmla="*/ 342 w 496"/>
                <a:gd name="T41" fmla="*/ 379 h 499"/>
                <a:gd name="T42" fmla="*/ 308 w 496"/>
                <a:gd name="T43" fmla="*/ 293 h 499"/>
                <a:gd name="T44" fmla="*/ 249 w 496"/>
                <a:gd name="T45" fmla="*/ 294 h 499"/>
                <a:gd name="T46" fmla="*/ 292 w 496"/>
                <a:gd name="T47" fmla="*/ 473 h 499"/>
                <a:gd name="T48" fmla="*/ 176 w 496"/>
                <a:gd name="T49" fmla="*/ 371 h 499"/>
                <a:gd name="T50" fmla="*/ 138 w 496"/>
                <a:gd name="T51" fmla="*/ 426 h 499"/>
                <a:gd name="T52" fmla="*/ 123 w 496"/>
                <a:gd name="T53" fmla="*/ 422 h 499"/>
                <a:gd name="T54" fmla="*/ 88 w 496"/>
                <a:gd name="T55" fmla="*/ 377 h 499"/>
                <a:gd name="T56" fmla="*/ 113 w 496"/>
                <a:gd name="T57" fmla="*/ 244 h 499"/>
                <a:gd name="T58" fmla="*/ 104 w 496"/>
                <a:gd name="T59" fmla="*/ 320 h 499"/>
                <a:gd name="T60" fmla="*/ 0 w 496"/>
                <a:gd name="T61" fmla="*/ 174 h 499"/>
                <a:gd name="T62" fmla="*/ 55 w 496"/>
                <a:gd name="T63" fmla="*/ 157 h 499"/>
                <a:gd name="T64" fmla="*/ 89 w 496"/>
                <a:gd name="T65" fmla="*/ 197 h 499"/>
                <a:gd name="T66" fmla="*/ 358 w 496"/>
                <a:gd name="T67" fmla="*/ 211 h 499"/>
                <a:gd name="T68" fmla="*/ 214 w 496"/>
                <a:gd name="T69" fmla="*/ 240 h 499"/>
                <a:gd name="T70" fmla="*/ 165 w 496"/>
                <a:gd name="T71" fmla="*/ 218 h 499"/>
                <a:gd name="T72" fmla="*/ 222 w 496"/>
                <a:gd name="T73" fmla="*/ 251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6" h="499">
                  <a:moveTo>
                    <a:pt x="89" y="197"/>
                  </a:moveTo>
                  <a:cubicBezTo>
                    <a:pt x="45" y="109"/>
                    <a:pt x="45" y="109"/>
                    <a:pt x="45" y="109"/>
                  </a:cubicBezTo>
                  <a:cubicBezTo>
                    <a:pt x="70" y="97"/>
                    <a:pt x="84" y="90"/>
                    <a:pt x="88" y="88"/>
                  </a:cubicBezTo>
                  <a:cubicBezTo>
                    <a:pt x="93" y="85"/>
                    <a:pt x="98" y="84"/>
                    <a:pt x="100" y="84"/>
                  </a:cubicBezTo>
                  <a:cubicBezTo>
                    <a:pt x="103" y="84"/>
                    <a:pt x="106" y="87"/>
                    <a:pt x="108" y="95"/>
                  </a:cubicBezTo>
                  <a:cubicBezTo>
                    <a:pt x="111" y="107"/>
                    <a:pt x="116" y="119"/>
                    <a:pt x="121" y="130"/>
                  </a:cubicBezTo>
                  <a:cubicBezTo>
                    <a:pt x="142" y="173"/>
                    <a:pt x="142" y="173"/>
                    <a:pt x="142" y="173"/>
                  </a:cubicBezTo>
                  <a:cubicBezTo>
                    <a:pt x="180" y="154"/>
                    <a:pt x="180" y="154"/>
                    <a:pt x="180" y="154"/>
                  </a:cubicBezTo>
                  <a:cubicBezTo>
                    <a:pt x="198" y="191"/>
                    <a:pt x="198" y="191"/>
                    <a:pt x="198" y="191"/>
                  </a:cubicBezTo>
                  <a:cubicBezTo>
                    <a:pt x="276" y="153"/>
                    <a:pt x="276" y="153"/>
                    <a:pt x="276" y="153"/>
                  </a:cubicBezTo>
                  <a:cubicBezTo>
                    <a:pt x="257" y="115"/>
                    <a:pt x="257" y="115"/>
                    <a:pt x="257" y="115"/>
                  </a:cubicBezTo>
                  <a:cubicBezTo>
                    <a:pt x="193" y="147"/>
                    <a:pt x="193" y="147"/>
                    <a:pt x="193" y="147"/>
                  </a:cubicBezTo>
                  <a:cubicBezTo>
                    <a:pt x="171" y="103"/>
                    <a:pt x="171" y="103"/>
                    <a:pt x="171" y="103"/>
                  </a:cubicBezTo>
                  <a:cubicBezTo>
                    <a:pt x="234" y="72"/>
                    <a:pt x="234" y="72"/>
                    <a:pt x="234" y="72"/>
                  </a:cubicBezTo>
                  <a:cubicBezTo>
                    <a:pt x="211" y="27"/>
                    <a:pt x="211" y="27"/>
                    <a:pt x="211" y="27"/>
                  </a:cubicBezTo>
                  <a:cubicBezTo>
                    <a:pt x="234" y="15"/>
                    <a:pt x="248" y="8"/>
                    <a:pt x="253" y="6"/>
                  </a:cubicBezTo>
                  <a:cubicBezTo>
                    <a:pt x="260" y="2"/>
                    <a:pt x="265" y="1"/>
                    <a:pt x="268" y="1"/>
                  </a:cubicBezTo>
                  <a:cubicBezTo>
                    <a:pt x="272" y="0"/>
                    <a:pt x="275" y="4"/>
                    <a:pt x="278" y="12"/>
                  </a:cubicBezTo>
                  <a:cubicBezTo>
                    <a:pt x="281" y="21"/>
                    <a:pt x="284" y="28"/>
                    <a:pt x="287" y="35"/>
                  </a:cubicBezTo>
                  <a:cubicBezTo>
                    <a:pt x="291" y="44"/>
                    <a:pt x="291" y="44"/>
                    <a:pt x="291" y="44"/>
                  </a:cubicBezTo>
                  <a:cubicBezTo>
                    <a:pt x="359" y="10"/>
                    <a:pt x="359" y="10"/>
                    <a:pt x="359" y="10"/>
                  </a:cubicBezTo>
                  <a:cubicBezTo>
                    <a:pt x="381" y="54"/>
                    <a:pt x="381" y="54"/>
                    <a:pt x="381" y="54"/>
                  </a:cubicBezTo>
                  <a:cubicBezTo>
                    <a:pt x="313" y="88"/>
                    <a:pt x="313" y="88"/>
                    <a:pt x="313" y="88"/>
                  </a:cubicBezTo>
                  <a:cubicBezTo>
                    <a:pt x="331" y="125"/>
                    <a:pt x="331" y="125"/>
                    <a:pt x="331" y="125"/>
                  </a:cubicBezTo>
                  <a:cubicBezTo>
                    <a:pt x="424" y="78"/>
                    <a:pt x="424" y="78"/>
                    <a:pt x="424" y="78"/>
                  </a:cubicBezTo>
                  <a:cubicBezTo>
                    <a:pt x="447" y="124"/>
                    <a:pt x="447" y="124"/>
                    <a:pt x="447" y="124"/>
                  </a:cubicBezTo>
                  <a:cubicBezTo>
                    <a:pt x="396" y="149"/>
                    <a:pt x="396" y="149"/>
                    <a:pt x="396" y="149"/>
                  </a:cubicBezTo>
                  <a:cubicBezTo>
                    <a:pt x="413" y="183"/>
                    <a:pt x="413" y="183"/>
                    <a:pt x="413" y="183"/>
                  </a:cubicBezTo>
                  <a:cubicBezTo>
                    <a:pt x="457" y="161"/>
                    <a:pt x="457" y="161"/>
                    <a:pt x="457" y="161"/>
                  </a:cubicBezTo>
                  <a:cubicBezTo>
                    <a:pt x="480" y="207"/>
                    <a:pt x="480" y="207"/>
                    <a:pt x="480" y="207"/>
                  </a:cubicBezTo>
                  <a:cubicBezTo>
                    <a:pt x="436" y="229"/>
                    <a:pt x="436" y="229"/>
                    <a:pt x="436" y="229"/>
                  </a:cubicBezTo>
                  <a:cubicBezTo>
                    <a:pt x="489" y="335"/>
                    <a:pt x="489" y="335"/>
                    <a:pt x="489" y="335"/>
                  </a:cubicBezTo>
                  <a:cubicBezTo>
                    <a:pt x="496" y="350"/>
                    <a:pt x="495" y="362"/>
                    <a:pt x="485" y="373"/>
                  </a:cubicBezTo>
                  <a:cubicBezTo>
                    <a:pt x="476" y="383"/>
                    <a:pt x="454" y="396"/>
                    <a:pt x="420" y="412"/>
                  </a:cubicBezTo>
                  <a:cubicBezTo>
                    <a:pt x="402" y="391"/>
                    <a:pt x="388" y="377"/>
                    <a:pt x="378" y="369"/>
                  </a:cubicBezTo>
                  <a:cubicBezTo>
                    <a:pt x="401" y="359"/>
                    <a:pt x="413" y="352"/>
                    <a:pt x="416" y="348"/>
                  </a:cubicBezTo>
                  <a:cubicBezTo>
                    <a:pt x="421" y="345"/>
                    <a:pt x="421" y="339"/>
                    <a:pt x="417" y="331"/>
                  </a:cubicBezTo>
                  <a:cubicBezTo>
                    <a:pt x="380" y="256"/>
                    <a:pt x="380" y="256"/>
                    <a:pt x="380" y="256"/>
                  </a:cubicBezTo>
                  <a:cubicBezTo>
                    <a:pt x="325" y="284"/>
                    <a:pt x="325" y="284"/>
                    <a:pt x="325" y="284"/>
                  </a:cubicBezTo>
                  <a:cubicBezTo>
                    <a:pt x="332" y="290"/>
                    <a:pt x="344" y="300"/>
                    <a:pt x="362" y="314"/>
                  </a:cubicBezTo>
                  <a:cubicBezTo>
                    <a:pt x="373" y="321"/>
                    <a:pt x="379" y="325"/>
                    <a:pt x="379" y="326"/>
                  </a:cubicBezTo>
                  <a:cubicBezTo>
                    <a:pt x="342" y="379"/>
                    <a:pt x="342" y="379"/>
                    <a:pt x="342" y="379"/>
                  </a:cubicBezTo>
                  <a:cubicBezTo>
                    <a:pt x="317" y="360"/>
                    <a:pt x="297" y="346"/>
                    <a:pt x="282" y="335"/>
                  </a:cubicBezTo>
                  <a:cubicBezTo>
                    <a:pt x="308" y="293"/>
                    <a:pt x="308" y="293"/>
                    <a:pt x="308" y="293"/>
                  </a:cubicBezTo>
                  <a:cubicBezTo>
                    <a:pt x="260" y="316"/>
                    <a:pt x="260" y="316"/>
                    <a:pt x="260" y="316"/>
                  </a:cubicBezTo>
                  <a:cubicBezTo>
                    <a:pt x="249" y="294"/>
                    <a:pt x="249" y="294"/>
                    <a:pt x="249" y="294"/>
                  </a:cubicBezTo>
                  <a:cubicBezTo>
                    <a:pt x="220" y="328"/>
                    <a:pt x="220" y="328"/>
                    <a:pt x="220" y="328"/>
                  </a:cubicBezTo>
                  <a:cubicBezTo>
                    <a:pt x="292" y="473"/>
                    <a:pt x="292" y="473"/>
                    <a:pt x="292" y="473"/>
                  </a:cubicBezTo>
                  <a:cubicBezTo>
                    <a:pt x="240" y="499"/>
                    <a:pt x="240" y="499"/>
                    <a:pt x="240" y="499"/>
                  </a:cubicBezTo>
                  <a:cubicBezTo>
                    <a:pt x="176" y="371"/>
                    <a:pt x="176" y="371"/>
                    <a:pt x="176" y="371"/>
                  </a:cubicBezTo>
                  <a:cubicBezTo>
                    <a:pt x="172" y="377"/>
                    <a:pt x="166" y="386"/>
                    <a:pt x="157" y="397"/>
                  </a:cubicBezTo>
                  <a:cubicBezTo>
                    <a:pt x="148" y="410"/>
                    <a:pt x="142" y="420"/>
                    <a:pt x="138" y="426"/>
                  </a:cubicBezTo>
                  <a:cubicBezTo>
                    <a:pt x="136" y="428"/>
                    <a:pt x="134" y="429"/>
                    <a:pt x="130" y="427"/>
                  </a:cubicBezTo>
                  <a:cubicBezTo>
                    <a:pt x="123" y="421"/>
                    <a:pt x="121" y="420"/>
                    <a:pt x="123" y="422"/>
                  </a:cubicBezTo>
                  <a:cubicBezTo>
                    <a:pt x="103" y="404"/>
                    <a:pt x="89" y="391"/>
                    <a:pt x="81" y="383"/>
                  </a:cubicBezTo>
                  <a:cubicBezTo>
                    <a:pt x="88" y="377"/>
                    <a:pt x="88" y="377"/>
                    <a:pt x="88" y="377"/>
                  </a:cubicBezTo>
                  <a:cubicBezTo>
                    <a:pt x="112" y="359"/>
                    <a:pt x="133" y="340"/>
                    <a:pt x="151" y="320"/>
                  </a:cubicBezTo>
                  <a:cubicBezTo>
                    <a:pt x="113" y="244"/>
                    <a:pt x="113" y="244"/>
                    <a:pt x="113" y="244"/>
                  </a:cubicBezTo>
                  <a:cubicBezTo>
                    <a:pt x="87" y="257"/>
                    <a:pt x="87" y="257"/>
                    <a:pt x="87" y="257"/>
                  </a:cubicBezTo>
                  <a:cubicBezTo>
                    <a:pt x="94" y="279"/>
                    <a:pt x="100" y="300"/>
                    <a:pt x="104" y="320"/>
                  </a:cubicBezTo>
                  <a:cubicBezTo>
                    <a:pt x="81" y="322"/>
                    <a:pt x="64" y="324"/>
                    <a:pt x="53" y="327"/>
                  </a:cubicBezTo>
                  <a:cubicBezTo>
                    <a:pt x="43" y="277"/>
                    <a:pt x="26" y="226"/>
                    <a:pt x="0" y="174"/>
                  </a:cubicBezTo>
                  <a:cubicBezTo>
                    <a:pt x="11" y="171"/>
                    <a:pt x="11" y="171"/>
                    <a:pt x="11" y="171"/>
                  </a:cubicBezTo>
                  <a:cubicBezTo>
                    <a:pt x="29" y="166"/>
                    <a:pt x="44" y="161"/>
                    <a:pt x="55" y="157"/>
                  </a:cubicBezTo>
                  <a:cubicBezTo>
                    <a:pt x="61" y="172"/>
                    <a:pt x="66" y="189"/>
                    <a:pt x="71" y="206"/>
                  </a:cubicBezTo>
                  <a:lnTo>
                    <a:pt x="89" y="197"/>
                  </a:lnTo>
                  <a:close/>
                  <a:moveTo>
                    <a:pt x="236" y="271"/>
                  </a:moveTo>
                  <a:cubicBezTo>
                    <a:pt x="358" y="211"/>
                    <a:pt x="358" y="211"/>
                    <a:pt x="358" y="211"/>
                  </a:cubicBezTo>
                  <a:cubicBezTo>
                    <a:pt x="341" y="177"/>
                    <a:pt x="341" y="177"/>
                    <a:pt x="341" y="177"/>
                  </a:cubicBezTo>
                  <a:cubicBezTo>
                    <a:pt x="214" y="240"/>
                    <a:pt x="214" y="240"/>
                    <a:pt x="214" y="240"/>
                  </a:cubicBezTo>
                  <a:cubicBezTo>
                    <a:pt x="196" y="203"/>
                    <a:pt x="196" y="203"/>
                    <a:pt x="196" y="203"/>
                  </a:cubicBezTo>
                  <a:cubicBezTo>
                    <a:pt x="165" y="218"/>
                    <a:pt x="165" y="218"/>
                    <a:pt x="165" y="218"/>
                  </a:cubicBezTo>
                  <a:cubicBezTo>
                    <a:pt x="195" y="279"/>
                    <a:pt x="195" y="279"/>
                    <a:pt x="195" y="279"/>
                  </a:cubicBezTo>
                  <a:cubicBezTo>
                    <a:pt x="222" y="251"/>
                    <a:pt x="222" y="251"/>
                    <a:pt x="222" y="251"/>
                  </a:cubicBezTo>
                  <a:lnTo>
                    <a:pt x="236" y="27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89" name="Freeform 85"/>
            <p:cNvSpPr>
              <a:spLocks noEditPoints="1"/>
            </p:cNvSpPr>
            <p:nvPr/>
          </p:nvSpPr>
          <p:spPr bwMode="auto">
            <a:xfrm>
              <a:off x="5082839" y="1734177"/>
              <a:ext cx="262266" cy="278281"/>
            </a:xfrm>
            <a:custGeom>
              <a:avLst/>
              <a:gdLst>
                <a:gd name="T0" fmla="*/ 73 w 515"/>
                <a:gd name="T1" fmla="*/ 322 h 547"/>
                <a:gd name="T2" fmla="*/ 0 w 515"/>
                <a:gd name="T3" fmla="*/ 177 h 547"/>
                <a:gd name="T4" fmla="*/ 179 w 515"/>
                <a:gd name="T5" fmla="*/ 88 h 547"/>
                <a:gd name="T6" fmla="*/ 252 w 515"/>
                <a:gd name="T7" fmla="*/ 233 h 547"/>
                <a:gd name="T8" fmla="*/ 177 w 515"/>
                <a:gd name="T9" fmla="*/ 270 h 547"/>
                <a:gd name="T10" fmla="*/ 195 w 515"/>
                <a:gd name="T11" fmla="*/ 305 h 547"/>
                <a:gd name="T12" fmla="*/ 276 w 515"/>
                <a:gd name="T13" fmla="*/ 265 h 547"/>
                <a:gd name="T14" fmla="*/ 280 w 515"/>
                <a:gd name="T15" fmla="*/ 265 h 547"/>
                <a:gd name="T16" fmla="*/ 303 w 515"/>
                <a:gd name="T17" fmla="*/ 315 h 547"/>
                <a:gd name="T18" fmla="*/ 349 w 515"/>
                <a:gd name="T19" fmla="*/ 416 h 547"/>
                <a:gd name="T20" fmla="*/ 292 w 515"/>
                <a:gd name="T21" fmla="*/ 491 h 547"/>
                <a:gd name="T22" fmla="*/ 282 w 515"/>
                <a:gd name="T23" fmla="*/ 496 h 547"/>
                <a:gd name="T24" fmla="*/ 241 w 515"/>
                <a:gd name="T25" fmla="*/ 457 h 547"/>
                <a:gd name="T26" fmla="*/ 283 w 515"/>
                <a:gd name="T27" fmla="*/ 415 h 547"/>
                <a:gd name="T28" fmla="*/ 272 w 515"/>
                <a:gd name="T29" fmla="*/ 383 h 547"/>
                <a:gd name="T30" fmla="*/ 249 w 515"/>
                <a:gd name="T31" fmla="*/ 337 h 547"/>
                <a:gd name="T32" fmla="*/ 213 w 515"/>
                <a:gd name="T33" fmla="*/ 355 h 547"/>
                <a:gd name="T34" fmla="*/ 200 w 515"/>
                <a:gd name="T35" fmla="*/ 547 h 547"/>
                <a:gd name="T36" fmla="*/ 142 w 515"/>
                <a:gd name="T37" fmla="*/ 538 h 547"/>
                <a:gd name="T38" fmla="*/ 159 w 515"/>
                <a:gd name="T39" fmla="*/ 382 h 547"/>
                <a:gd name="T40" fmla="*/ 92 w 515"/>
                <a:gd name="T41" fmla="*/ 416 h 547"/>
                <a:gd name="T42" fmla="*/ 68 w 515"/>
                <a:gd name="T43" fmla="*/ 368 h 547"/>
                <a:gd name="T44" fmla="*/ 141 w 515"/>
                <a:gd name="T45" fmla="*/ 332 h 547"/>
                <a:gd name="T46" fmla="*/ 123 w 515"/>
                <a:gd name="T47" fmla="*/ 297 h 547"/>
                <a:gd name="T48" fmla="*/ 73 w 515"/>
                <a:gd name="T49" fmla="*/ 322 h 547"/>
                <a:gd name="T50" fmla="*/ 103 w 515"/>
                <a:gd name="T51" fmla="*/ 248 h 547"/>
                <a:gd name="T52" fmla="*/ 171 w 515"/>
                <a:gd name="T53" fmla="*/ 214 h 547"/>
                <a:gd name="T54" fmla="*/ 145 w 515"/>
                <a:gd name="T55" fmla="*/ 163 h 547"/>
                <a:gd name="T56" fmla="*/ 78 w 515"/>
                <a:gd name="T57" fmla="*/ 197 h 547"/>
                <a:gd name="T58" fmla="*/ 103 w 515"/>
                <a:gd name="T59" fmla="*/ 248 h 547"/>
                <a:gd name="T60" fmla="*/ 224 w 515"/>
                <a:gd name="T61" fmla="*/ 110 h 547"/>
                <a:gd name="T62" fmla="*/ 284 w 515"/>
                <a:gd name="T63" fmla="*/ 86 h 547"/>
                <a:gd name="T64" fmla="*/ 288 w 515"/>
                <a:gd name="T65" fmla="*/ 94 h 547"/>
                <a:gd name="T66" fmla="*/ 300 w 515"/>
                <a:gd name="T67" fmla="*/ 131 h 547"/>
                <a:gd name="T68" fmla="*/ 398 w 515"/>
                <a:gd name="T69" fmla="*/ 328 h 547"/>
                <a:gd name="T70" fmla="*/ 346 w 515"/>
                <a:gd name="T71" fmla="*/ 354 h 547"/>
                <a:gd name="T72" fmla="*/ 224 w 515"/>
                <a:gd name="T73" fmla="*/ 110 h 547"/>
                <a:gd name="T74" fmla="*/ 279 w 515"/>
                <a:gd name="T75" fmla="*/ 25 h 547"/>
                <a:gd name="T76" fmla="*/ 325 w 515"/>
                <a:gd name="T77" fmla="*/ 4 h 547"/>
                <a:gd name="T78" fmla="*/ 345 w 515"/>
                <a:gd name="T79" fmla="*/ 1 h 547"/>
                <a:gd name="T80" fmla="*/ 348 w 515"/>
                <a:gd name="T81" fmla="*/ 8 h 547"/>
                <a:gd name="T82" fmla="*/ 362 w 515"/>
                <a:gd name="T83" fmla="*/ 52 h 547"/>
                <a:gd name="T84" fmla="*/ 499 w 515"/>
                <a:gd name="T85" fmla="*/ 328 h 547"/>
                <a:gd name="T86" fmla="*/ 506 w 515"/>
                <a:gd name="T87" fmla="*/ 380 h 547"/>
                <a:gd name="T88" fmla="*/ 439 w 515"/>
                <a:gd name="T89" fmla="*/ 422 h 547"/>
                <a:gd name="T90" fmla="*/ 396 w 515"/>
                <a:gd name="T91" fmla="*/ 378 h 547"/>
                <a:gd name="T92" fmla="*/ 431 w 515"/>
                <a:gd name="T93" fmla="*/ 356 h 547"/>
                <a:gd name="T94" fmla="*/ 431 w 515"/>
                <a:gd name="T95" fmla="*/ 331 h 547"/>
                <a:gd name="T96" fmla="*/ 279 w 515"/>
                <a:gd name="T97" fmla="*/ 25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5" h="547">
                  <a:moveTo>
                    <a:pt x="73" y="322"/>
                  </a:moveTo>
                  <a:cubicBezTo>
                    <a:pt x="0" y="177"/>
                    <a:pt x="0" y="177"/>
                    <a:pt x="0" y="177"/>
                  </a:cubicBezTo>
                  <a:cubicBezTo>
                    <a:pt x="179" y="88"/>
                    <a:pt x="179" y="88"/>
                    <a:pt x="179" y="88"/>
                  </a:cubicBezTo>
                  <a:cubicBezTo>
                    <a:pt x="252" y="233"/>
                    <a:pt x="252" y="233"/>
                    <a:pt x="252" y="233"/>
                  </a:cubicBezTo>
                  <a:cubicBezTo>
                    <a:pt x="177" y="270"/>
                    <a:pt x="177" y="270"/>
                    <a:pt x="177" y="270"/>
                  </a:cubicBezTo>
                  <a:cubicBezTo>
                    <a:pt x="195" y="305"/>
                    <a:pt x="195" y="305"/>
                    <a:pt x="195" y="305"/>
                  </a:cubicBezTo>
                  <a:cubicBezTo>
                    <a:pt x="276" y="265"/>
                    <a:pt x="276" y="265"/>
                    <a:pt x="276" y="265"/>
                  </a:cubicBezTo>
                  <a:cubicBezTo>
                    <a:pt x="278" y="264"/>
                    <a:pt x="280" y="264"/>
                    <a:pt x="280" y="265"/>
                  </a:cubicBezTo>
                  <a:cubicBezTo>
                    <a:pt x="286" y="276"/>
                    <a:pt x="293" y="293"/>
                    <a:pt x="303" y="315"/>
                  </a:cubicBezTo>
                  <a:cubicBezTo>
                    <a:pt x="324" y="359"/>
                    <a:pt x="339" y="393"/>
                    <a:pt x="349" y="416"/>
                  </a:cubicBezTo>
                  <a:cubicBezTo>
                    <a:pt x="367" y="442"/>
                    <a:pt x="347" y="468"/>
                    <a:pt x="292" y="491"/>
                  </a:cubicBezTo>
                  <a:cubicBezTo>
                    <a:pt x="287" y="493"/>
                    <a:pt x="284" y="495"/>
                    <a:pt x="282" y="496"/>
                  </a:cubicBezTo>
                  <a:cubicBezTo>
                    <a:pt x="269" y="479"/>
                    <a:pt x="255" y="466"/>
                    <a:pt x="241" y="457"/>
                  </a:cubicBezTo>
                  <a:cubicBezTo>
                    <a:pt x="279" y="444"/>
                    <a:pt x="293" y="430"/>
                    <a:pt x="283" y="415"/>
                  </a:cubicBezTo>
                  <a:cubicBezTo>
                    <a:pt x="280" y="405"/>
                    <a:pt x="276" y="395"/>
                    <a:pt x="272" y="383"/>
                  </a:cubicBezTo>
                  <a:cubicBezTo>
                    <a:pt x="266" y="372"/>
                    <a:pt x="258" y="357"/>
                    <a:pt x="249" y="337"/>
                  </a:cubicBezTo>
                  <a:cubicBezTo>
                    <a:pt x="213" y="355"/>
                    <a:pt x="213" y="355"/>
                    <a:pt x="213" y="355"/>
                  </a:cubicBezTo>
                  <a:cubicBezTo>
                    <a:pt x="234" y="414"/>
                    <a:pt x="230" y="478"/>
                    <a:pt x="200" y="547"/>
                  </a:cubicBezTo>
                  <a:cubicBezTo>
                    <a:pt x="185" y="541"/>
                    <a:pt x="166" y="538"/>
                    <a:pt x="142" y="538"/>
                  </a:cubicBezTo>
                  <a:cubicBezTo>
                    <a:pt x="169" y="482"/>
                    <a:pt x="175" y="430"/>
                    <a:pt x="159" y="382"/>
                  </a:cubicBezTo>
                  <a:cubicBezTo>
                    <a:pt x="92" y="416"/>
                    <a:pt x="92" y="416"/>
                    <a:pt x="92" y="416"/>
                  </a:cubicBezTo>
                  <a:cubicBezTo>
                    <a:pt x="68" y="368"/>
                    <a:pt x="68" y="368"/>
                    <a:pt x="68" y="368"/>
                  </a:cubicBezTo>
                  <a:cubicBezTo>
                    <a:pt x="141" y="332"/>
                    <a:pt x="141" y="332"/>
                    <a:pt x="141" y="332"/>
                  </a:cubicBezTo>
                  <a:cubicBezTo>
                    <a:pt x="123" y="297"/>
                    <a:pt x="123" y="297"/>
                    <a:pt x="123" y="297"/>
                  </a:cubicBezTo>
                  <a:lnTo>
                    <a:pt x="73" y="322"/>
                  </a:lnTo>
                  <a:close/>
                  <a:moveTo>
                    <a:pt x="103" y="248"/>
                  </a:moveTo>
                  <a:cubicBezTo>
                    <a:pt x="171" y="214"/>
                    <a:pt x="171" y="214"/>
                    <a:pt x="171" y="214"/>
                  </a:cubicBezTo>
                  <a:cubicBezTo>
                    <a:pt x="145" y="163"/>
                    <a:pt x="145" y="163"/>
                    <a:pt x="145" y="163"/>
                  </a:cubicBezTo>
                  <a:cubicBezTo>
                    <a:pt x="78" y="197"/>
                    <a:pt x="78" y="197"/>
                    <a:pt x="78" y="197"/>
                  </a:cubicBezTo>
                  <a:lnTo>
                    <a:pt x="103" y="248"/>
                  </a:lnTo>
                  <a:close/>
                  <a:moveTo>
                    <a:pt x="224" y="110"/>
                  </a:moveTo>
                  <a:cubicBezTo>
                    <a:pt x="260" y="89"/>
                    <a:pt x="280" y="81"/>
                    <a:pt x="284" y="86"/>
                  </a:cubicBezTo>
                  <a:cubicBezTo>
                    <a:pt x="286" y="87"/>
                    <a:pt x="287" y="89"/>
                    <a:pt x="288" y="94"/>
                  </a:cubicBezTo>
                  <a:cubicBezTo>
                    <a:pt x="290" y="107"/>
                    <a:pt x="294" y="119"/>
                    <a:pt x="300" y="131"/>
                  </a:cubicBezTo>
                  <a:cubicBezTo>
                    <a:pt x="398" y="328"/>
                    <a:pt x="398" y="328"/>
                    <a:pt x="398" y="328"/>
                  </a:cubicBezTo>
                  <a:cubicBezTo>
                    <a:pt x="346" y="354"/>
                    <a:pt x="346" y="354"/>
                    <a:pt x="346" y="354"/>
                  </a:cubicBezTo>
                  <a:lnTo>
                    <a:pt x="224" y="110"/>
                  </a:lnTo>
                  <a:close/>
                  <a:moveTo>
                    <a:pt x="279" y="25"/>
                  </a:moveTo>
                  <a:cubicBezTo>
                    <a:pt x="303" y="13"/>
                    <a:pt x="318" y="6"/>
                    <a:pt x="325" y="4"/>
                  </a:cubicBezTo>
                  <a:cubicBezTo>
                    <a:pt x="335" y="1"/>
                    <a:pt x="341" y="0"/>
                    <a:pt x="345" y="1"/>
                  </a:cubicBezTo>
                  <a:cubicBezTo>
                    <a:pt x="346" y="2"/>
                    <a:pt x="348" y="4"/>
                    <a:pt x="348" y="8"/>
                  </a:cubicBezTo>
                  <a:cubicBezTo>
                    <a:pt x="349" y="21"/>
                    <a:pt x="354" y="36"/>
                    <a:pt x="362" y="52"/>
                  </a:cubicBezTo>
                  <a:cubicBezTo>
                    <a:pt x="499" y="328"/>
                    <a:pt x="499" y="328"/>
                    <a:pt x="499" y="328"/>
                  </a:cubicBezTo>
                  <a:cubicBezTo>
                    <a:pt x="512" y="352"/>
                    <a:pt x="515" y="369"/>
                    <a:pt x="506" y="380"/>
                  </a:cubicBezTo>
                  <a:cubicBezTo>
                    <a:pt x="499" y="392"/>
                    <a:pt x="477" y="406"/>
                    <a:pt x="439" y="422"/>
                  </a:cubicBezTo>
                  <a:cubicBezTo>
                    <a:pt x="428" y="406"/>
                    <a:pt x="414" y="392"/>
                    <a:pt x="396" y="378"/>
                  </a:cubicBezTo>
                  <a:cubicBezTo>
                    <a:pt x="416" y="369"/>
                    <a:pt x="428" y="362"/>
                    <a:pt x="431" y="356"/>
                  </a:cubicBezTo>
                  <a:cubicBezTo>
                    <a:pt x="437" y="351"/>
                    <a:pt x="437" y="342"/>
                    <a:pt x="431" y="331"/>
                  </a:cubicBezTo>
                  <a:lnTo>
                    <a:pt x="279"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90" name="Freeform 86"/>
            <p:cNvSpPr>
              <a:spLocks noEditPoints="1"/>
            </p:cNvSpPr>
            <p:nvPr/>
          </p:nvSpPr>
          <p:spPr bwMode="auto">
            <a:xfrm>
              <a:off x="5228987" y="2028474"/>
              <a:ext cx="224227" cy="246249"/>
            </a:xfrm>
            <a:custGeom>
              <a:avLst/>
              <a:gdLst>
                <a:gd name="T0" fmla="*/ 303 w 442"/>
                <a:gd name="T1" fmla="*/ 83 h 481"/>
                <a:gd name="T2" fmla="*/ 268 w 442"/>
                <a:gd name="T3" fmla="*/ 75 h 481"/>
                <a:gd name="T4" fmla="*/ 189 w 442"/>
                <a:gd name="T5" fmla="*/ 121 h 481"/>
                <a:gd name="T6" fmla="*/ 190 w 442"/>
                <a:gd name="T7" fmla="*/ 135 h 481"/>
                <a:gd name="T8" fmla="*/ 192 w 442"/>
                <a:gd name="T9" fmla="*/ 143 h 481"/>
                <a:gd name="T10" fmla="*/ 379 w 442"/>
                <a:gd name="T11" fmla="*/ 50 h 481"/>
                <a:gd name="T12" fmla="*/ 401 w 442"/>
                <a:gd name="T13" fmla="*/ 93 h 481"/>
                <a:gd name="T14" fmla="*/ 302 w 442"/>
                <a:gd name="T15" fmla="*/ 143 h 481"/>
                <a:gd name="T16" fmla="*/ 442 w 442"/>
                <a:gd name="T17" fmla="*/ 141 h 481"/>
                <a:gd name="T18" fmla="*/ 437 w 442"/>
                <a:gd name="T19" fmla="*/ 212 h 481"/>
                <a:gd name="T20" fmla="*/ 235 w 442"/>
                <a:gd name="T21" fmla="*/ 174 h 481"/>
                <a:gd name="T22" fmla="*/ 187 w 442"/>
                <a:gd name="T23" fmla="*/ 198 h 481"/>
                <a:gd name="T24" fmla="*/ 156 w 442"/>
                <a:gd name="T25" fmla="*/ 291 h 481"/>
                <a:gd name="T26" fmla="*/ 225 w 442"/>
                <a:gd name="T27" fmla="*/ 185 h 481"/>
                <a:gd name="T28" fmla="*/ 269 w 442"/>
                <a:gd name="T29" fmla="*/ 205 h 481"/>
                <a:gd name="T30" fmla="*/ 175 w 442"/>
                <a:gd name="T31" fmla="*/ 347 h 481"/>
                <a:gd name="T32" fmla="*/ 170 w 442"/>
                <a:gd name="T33" fmla="*/ 344 h 481"/>
                <a:gd name="T34" fmla="*/ 136 w 442"/>
                <a:gd name="T35" fmla="*/ 327 h 481"/>
                <a:gd name="T36" fmla="*/ 104 w 442"/>
                <a:gd name="T37" fmla="*/ 381 h 481"/>
                <a:gd name="T38" fmla="*/ 45 w 442"/>
                <a:gd name="T39" fmla="*/ 357 h 481"/>
                <a:gd name="T40" fmla="*/ 120 w 442"/>
                <a:gd name="T41" fmla="*/ 231 h 481"/>
                <a:gd name="T42" fmla="*/ 22 w 442"/>
                <a:gd name="T43" fmla="*/ 280 h 481"/>
                <a:gd name="T44" fmla="*/ 0 w 442"/>
                <a:gd name="T45" fmla="*/ 236 h 481"/>
                <a:gd name="T46" fmla="*/ 128 w 442"/>
                <a:gd name="T47" fmla="*/ 172 h 481"/>
                <a:gd name="T48" fmla="*/ 127 w 442"/>
                <a:gd name="T49" fmla="*/ 156 h 481"/>
                <a:gd name="T50" fmla="*/ 96 w 442"/>
                <a:gd name="T51" fmla="*/ 171 h 481"/>
                <a:gd name="T52" fmla="*/ 76 w 442"/>
                <a:gd name="T53" fmla="*/ 181 h 481"/>
                <a:gd name="T54" fmla="*/ 57 w 442"/>
                <a:gd name="T55" fmla="*/ 193 h 481"/>
                <a:gd name="T56" fmla="*/ 42 w 442"/>
                <a:gd name="T57" fmla="*/ 171 h 481"/>
                <a:gd name="T58" fmla="*/ 27 w 442"/>
                <a:gd name="T59" fmla="*/ 151 h 481"/>
                <a:gd name="T60" fmla="*/ 64 w 442"/>
                <a:gd name="T61" fmla="*/ 122 h 481"/>
                <a:gd name="T62" fmla="*/ 71 w 442"/>
                <a:gd name="T63" fmla="*/ 104 h 481"/>
                <a:gd name="T64" fmla="*/ 73 w 442"/>
                <a:gd name="T65" fmla="*/ 99 h 481"/>
                <a:gd name="T66" fmla="*/ 79 w 442"/>
                <a:gd name="T67" fmla="*/ 35 h 481"/>
                <a:gd name="T68" fmla="*/ 126 w 442"/>
                <a:gd name="T69" fmla="*/ 24 h 481"/>
                <a:gd name="T70" fmla="*/ 155 w 442"/>
                <a:gd name="T71" fmla="*/ 18 h 481"/>
                <a:gd name="T72" fmla="*/ 153 w 442"/>
                <a:gd name="T73" fmla="*/ 27 h 481"/>
                <a:gd name="T74" fmla="*/ 129 w 442"/>
                <a:gd name="T75" fmla="*/ 101 h 481"/>
                <a:gd name="T76" fmla="*/ 173 w 442"/>
                <a:gd name="T77" fmla="*/ 76 h 481"/>
                <a:gd name="T78" fmla="*/ 209 w 442"/>
                <a:gd name="T79" fmla="*/ 59 h 481"/>
                <a:gd name="T80" fmla="*/ 197 w 442"/>
                <a:gd name="T81" fmla="*/ 56 h 481"/>
                <a:gd name="T82" fmla="*/ 171 w 442"/>
                <a:gd name="T83" fmla="*/ 50 h 481"/>
                <a:gd name="T84" fmla="*/ 194 w 442"/>
                <a:gd name="T85" fmla="*/ 0 h 481"/>
                <a:gd name="T86" fmla="*/ 324 w 442"/>
                <a:gd name="T87" fmla="*/ 31 h 481"/>
                <a:gd name="T88" fmla="*/ 303 w 442"/>
                <a:gd name="T89" fmla="*/ 83 h 481"/>
                <a:gd name="T90" fmla="*/ 338 w 442"/>
                <a:gd name="T91" fmla="*/ 233 h 481"/>
                <a:gd name="T92" fmla="*/ 182 w 442"/>
                <a:gd name="T93" fmla="*/ 415 h 481"/>
                <a:gd name="T94" fmla="*/ 173 w 442"/>
                <a:gd name="T95" fmla="*/ 409 h 481"/>
                <a:gd name="T96" fmla="*/ 132 w 442"/>
                <a:gd name="T97" fmla="*/ 388 h 481"/>
                <a:gd name="T98" fmla="*/ 281 w 442"/>
                <a:gd name="T99" fmla="*/ 216 h 481"/>
                <a:gd name="T100" fmla="*/ 338 w 442"/>
                <a:gd name="T101" fmla="*/ 233 h 481"/>
                <a:gd name="T102" fmla="*/ 419 w 442"/>
                <a:gd name="T103" fmla="*/ 247 h 481"/>
                <a:gd name="T104" fmla="*/ 325 w 442"/>
                <a:gd name="T105" fmla="*/ 384 h 481"/>
                <a:gd name="T106" fmla="*/ 194 w 442"/>
                <a:gd name="T107" fmla="*/ 481 h 481"/>
                <a:gd name="T108" fmla="*/ 157 w 442"/>
                <a:gd name="T109" fmla="*/ 453 h 481"/>
                <a:gd name="T110" fmla="*/ 147 w 442"/>
                <a:gd name="T111" fmla="*/ 447 h 481"/>
                <a:gd name="T112" fmla="*/ 163 w 442"/>
                <a:gd name="T113" fmla="*/ 437 h 481"/>
                <a:gd name="T114" fmla="*/ 272 w 442"/>
                <a:gd name="T115" fmla="*/ 364 h 481"/>
                <a:gd name="T116" fmla="*/ 355 w 442"/>
                <a:gd name="T117" fmla="*/ 230 h 481"/>
                <a:gd name="T118" fmla="*/ 394 w 442"/>
                <a:gd name="T119" fmla="*/ 240 h 481"/>
                <a:gd name="T120" fmla="*/ 418 w 442"/>
                <a:gd name="T121" fmla="*/ 245 h 481"/>
                <a:gd name="T122" fmla="*/ 419 w 442"/>
                <a:gd name="T123" fmla="*/ 247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2" h="481">
                  <a:moveTo>
                    <a:pt x="303" y="83"/>
                  </a:moveTo>
                  <a:cubicBezTo>
                    <a:pt x="295" y="80"/>
                    <a:pt x="283" y="78"/>
                    <a:pt x="268" y="75"/>
                  </a:cubicBezTo>
                  <a:cubicBezTo>
                    <a:pt x="241" y="90"/>
                    <a:pt x="215" y="105"/>
                    <a:pt x="189" y="121"/>
                  </a:cubicBezTo>
                  <a:cubicBezTo>
                    <a:pt x="190" y="125"/>
                    <a:pt x="190" y="130"/>
                    <a:pt x="190" y="135"/>
                  </a:cubicBezTo>
                  <a:cubicBezTo>
                    <a:pt x="191" y="139"/>
                    <a:pt x="191" y="142"/>
                    <a:pt x="192" y="143"/>
                  </a:cubicBezTo>
                  <a:cubicBezTo>
                    <a:pt x="379" y="50"/>
                    <a:pt x="379" y="50"/>
                    <a:pt x="379" y="50"/>
                  </a:cubicBezTo>
                  <a:cubicBezTo>
                    <a:pt x="401" y="93"/>
                    <a:pt x="401" y="93"/>
                    <a:pt x="401" y="93"/>
                  </a:cubicBezTo>
                  <a:cubicBezTo>
                    <a:pt x="302" y="143"/>
                    <a:pt x="302" y="143"/>
                    <a:pt x="302" y="143"/>
                  </a:cubicBezTo>
                  <a:cubicBezTo>
                    <a:pt x="341" y="158"/>
                    <a:pt x="388" y="158"/>
                    <a:pt x="442" y="141"/>
                  </a:cubicBezTo>
                  <a:cubicBezTo>
                    <a:pt x="438" y="164"/>
                    <a:pt x="436" y="188"/>
                    <a:pt x="437" y="212"/>
                  </a:cubicBezTo>
                  <a:cubicBezTo>
                    <a:pt x="353" y="221"/>
                    <a:pt x="285" y="208"/>
                    <a:pt x="235" y="174"/>
                  </a:cubicBezTo>
                  <a:cubicBezTo>
                    <a:pt x="187" y="198"/>
                    <a:pt x="187" y="198"/>
                    <a:pt x="187" y="198"/>
                  </a:cubicBezTo>
                  <a:cubicBezTo>
                    <a:pt x="178" y="240"/>
                    <a:pt x="167" y="272"/>
                    <a:pt x="156" y="291"/>
                  </a:cubicBezTo>
                  <a:cubicBezTo>
                    <a:pt x="183" y="255"/>
                    <a:pt x="206" y="220"/>
                    <a:pt x="225" y="185"/>
                  </a:cubicBezTo>
                  <a:cubicBezTo>
                    <a:pt x="238" y="190"/>
                    <a:pt x="252" y="197"/>
                    <a:pt x="269" y="205"/>
                  </a:cubicBezTo>
                  <a:cubicBezTo>
                    <a:pt x="242" y="257"/>
                    <a:pt x="210" y="304"/>
                    <a:pt x="175" y="347"/>
                  </a:cubicBezTo>
                  <a:cubicBezTo>
                    <a:pt x="170" y="344"/>
                    <a:pt x="168" y="343"/>
                    <a:pt x="170" y="344"/>
                  </a:cubicBezTo>
                  <a:cubicBezTo>
                    <a:pt x="158" y="337"/>
                    <a:pt x="147" y="331"/>
                    <a:pt x="136" y="327"/>
                  </a:cubicBezTo>
                  <a:cubicBezTo>
                    <a:pt x="127" y="345"/>
                    <a:pt x="116" y="363"/>
                    <a:pt x="104" y="381"/>
                  </a:cubicBezTo>
                  <a:cubicBezTo>
                    <a:pt x="86" y="371"/>
                    <a:pt x="67" y="363"/>
                    <a:pt x="45" y="357"/>
                  </a:cubicBezTo>
                  <a:cubicBezTo>
                    <a:pt x="85" y="315"/>
                    <a:pt x="110" y="273"/>
                    <a:pt x="120" y="231"/>
                  </a:cubicBezTo>
                  <a:cubicBezTo>
                    <a:pt x="22" y="280"/>
                    <a:pt x="22" y="280"/>
                    <a:pt x="22" y="280"/>
                  </a:cubicBezTo>
                  <a:cubicBezTo>
                    <a:pt x="0" y="236"/>
                    <a:pt x="0" y="236"/>
                    <a:pt x="0" y="236"/>
                  </a:cubicBezTo>
                  <a:cubicBezTo>
                    <a:pt x="128" y="172"/>
                    <a:pt x="128" y="172"/>
                    <a:pt x="128" y="172"/>
                  </a:cubicBezTo>
                  <a:cubicBezTo>
                    <a:pt x="127" y="156"/>
                    <a:pt x="127" y="156"/>
                    <a:pt x="127" y="156"/>
                  </a:cubicBezTo>
                  <a:cubicBezTo>
                    <a:pt x="96" y="171"/>
                    <a:pt x="96" y="171"/>
                    <a:pt x="96" y="171"/>
                  </a:cubicBezTo>
                  <a:cubicBezTo>
                    <a:pt x="92" y="174"/>
                    <a:pt x="85" y="177"/>
                    <a:pt x="76" y="181"/>
                  </a:cubicBezTo>
                  <a:cubicBezTo>
                    <a:pt x="68" y="187"/>
                    <a:pt x="61" y="191"/>
                    <a:pt x="57" y="193"/>
                  </a:cubicBezTo>
                  <a:cubicBezTo>
                    <a:pt x="54" y="188"/>
                    <a:pt x="49" y="180"/>
                    <a:pt x="42" y="171"/>
                  </a:cubicBezTo>
                  <a:cubicBezTo>
                    <a:pt x="35" y="163"/>
                    <a:pt x="30" y="157"/>
                    <a:pt x="27" y="151"/>
                  </a:cubicBezTo>
                  <a:cubicBezTo>
                    <a:pt x="44" y="143"/>
                    <a:pt x="56" y="133"/>
                    <a:pt x="64" y="122"/>
                  </a:cubicBezTo>
                  <a:cubicBezTo>
                    <a:pt x="66" y="119"/>
                    <a:pt x="68" y="112"/>
                    <a:pt x="71" y="104"/>
                  </a:cubicBezTo>
                  <a:cubicBezTo>
                    <a:pt x="72" y="102"/>
                    <a:pt x="72" y="101"/>
                    <a:pt x="73" y="99"/>
                  </a:cubicBezTo>
                  <a:cubicBezTo>
                    <a:pt x="80" y="79"/>
                    <a:pt x="82" y="57"/>
                    <a:pt x="79" y="35"/>
                  </a:cubicBezTo>
                  <a:cubicBezTo>
                    <a:pt x="89" y="32"/>
                    <a:pt x="105" y="29"/>
                    <a:pt x="126" y="24"/>
                  </a:cubicBezTo>
                  <a:cubicBezTo>
                    <a:pt x="146" y="19"/>
                    <a:pt x="156" y="17"/>
                    <a:pt x="155" y="18"/>
                  </a:cubicBezTo>
                  <a:cubicBezTo>
                    <a:pt x="153" y="27"/>
                    <a:pt x="153" y="27"/>
                    <a:pt x="153" y="27"/>
                  </a:cubicBezTo>
                  <a:cubicBezTo>
                    <a:pt x="144" y="49"/>
                    <a:pt x="136" y="73"/>
                    <a:pt x="129" y="101"/>
                  </a:cubicBezTo>
                  <a:cubicBezTo>
                    <a:pt x="141" y="94"/>
                    <a:pt x="156" y="86"/>
                    <a:pt x="173" y="76"/>
                  </a:cubicBezTo>
                  <a:cubicBezTo>
                    <a:pt x="189" y="68"/>
                    <a:pt x="201" y="63"/>
                    <a:pt x="209" y="59"/>
                  </a:cubicBezTo>
                  <a:cubicBezTo>
                    <a:pt x="206" y="59"/>
                    <a:pt x="202" y="58"/>
                    <a:pt x="197" y="56"/>
                  </a:cubicBezTo>
                  <a:cubicBezTo>
                    <a:pt x="193" y="54"/>
                    <a:pt x="184" y="52"/>
                    <a:pt x="171" y="50"/>
                  </a:cubicBezTo>
                  <a:cubicBezTo>
                    <a:pt x="179" y="33"/>
                    <a:pt x="187" y="17"/>
                    <a:pt x="194" y="0"/>
                  </a:cubicBezTo>
                  <a:cubicBezTo>
                    <a:pt x="243" y="10"/>
                    <a:pt x="286" y="20"/>
                    <a:pt x="324" y="31"/>
                  </a:cubicBezTo>
                  <a:lnTo>
                    <a:pt x="303" y="83"/>
                  </a:lnTo>
                  <a:close/>
                  <a:moveTo>
                    <a:pt x="338" y="233"/>
                  </a:moveTo>
                  <a:cubicBezTo>
                    <a:pt x="312" y="297"/>
                    <a:pt x="260" y="358"/>
                    <a:pt x="182" y="415"/>
                  </a:cubicBezTo>
                  <a:cubicBezTo>
                    <a:pt x="180" y="414"/>
                    <a:pt x="177" y="412"/>
                    <a:pt x="173" y="409"/>
                  </a:cubicBezTo>
                  <a:cubicBezTo>
                    <a:pt x="164" y="403"/>
                    <a:pt x="150" y="395"/>
                    <a:pt x="132" y="388"/>
                  </a:cubicBezTo>
                  <a:cubicBezTo>
                    <a:pt x="216" y="336"/>
                    <a:pt x="266" y="279"/>
                    <a:pt x="281" y="216"/>
                  </a:cubicBezTo>
                  <a:cubicBezTo>
                    <a:pt x="300" y="221"/>
                    <a:pt x="319" y="226"/>
                    <a:pt x="338" y="233"/>
                  </a:cubicBezTo>
                  <a:moveTo>
                    <a:pt x="419" y="247"/>
                  </a:moveTo>
                  <a:cubicBezTo>
                    <a:pt x="392" y="303"/>
                    <a:pt x="360" y="348"/>
                    <a:pt x="325" y="384"/>
                  </a:cubicBezTo>
                  <a:cubicBezTo>
                    <a:pt x="292" y="418"/>
                    <a:pt x="248" y="450"/>
                    <a:pt x="194" y="481"/>
                  </a:cubicBezTo>
                  <a:cubicBezTo>
                    <a:pt x="187" y="473"/>
                    <a:pt x="175" y="464"/>
                    <a:pt x="157" y="453"/>
                  </a:cubicBezTo>
                  <a:cubicBezTo>
                    <a:pt x="153" y="451"/>
                    <a:pt x="150" y="449"/>
                    <a:pt x="147" y="447"/>
                  </a:cubicBezTo>
                  <a:cubicBezTo>
                    <a:pt x="151" y="446"/>
                    <a:pt x="156" y="442"/>
                    <a:pt x="163" y="437"/>
                  </a:cubicBezTo>
                  <a:cubicBezTo>
                    <a:pt x="215" y="410"/>
                    <a:pt x="251" y="386"/>
                    <a:pt x="272" y="364"/>
                  </a:cubicBezTo>
                  <a:cubicBezTo>
                    <a:pt x="311" y="328"/>
                    <a:pt x="338" y="284"/>
                    <a:pt x="355" y="230"/>
                  </a:cubicBezTo>
                  <a:cubicBezTo>
                    <a:pt x="364" y="233"/>
                    <a:pt x="377" y="236"/>
                    <a:pt x="394" y="240"/>
                  </a:cubicBezTo>
                  <a:cubicBezTo>
                    <a:pt x="405" y="242"/>
                    <a:pt x="413" y="244"/>
                    <a:pt x="418" y="245"/>
                  </a:cubicBezTo>
                  <a:lnTo>
                    <a:pt x="419" y="24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91" name="Freeform 87"/>
            <p:cNvSpPr>
              <a:spLocks noEditPoints="1"/>
            </p:cNvSpPr>
            <p:nvPr/>
          </p:nvSpPr>
          <p:spPr bwMode="auto">
            <a:xfrm>
              <a:off x="5375135" y="2286735"/>
              <a:ext cx="216219" cy="210212"/>
            </a:xfrm>
            <a:custGeom>
              <a:avLst/>
              <a:gdLst>
                <a:gd name="T0" fmla="*/ 87 w 423"/>
                <a:gd name="T1" fmla="*/ 290 h 415"/>
                <a:gd name="T2" fmla="*/ 0 w 423"/>
                <a:gd name="T3" fmla="*/ 85 h 415"/>
                <a:gd name="T4" fmla="*/ 24 w 423"/>
                <a:gd name="T5" fmla="*/ 73 h 415"/>
                <a:gd name="T6" fmla="*/ 53 w 423"/>
                <a:gd name="T7" fmla="*/ 60 h 415"/>
                <a:gd name="T8" fmla="*/ 64 w 423"/>
                <a:gd name="T9" fmla="*/ 61 h 415"/>
                <a:gd name="T10" fmla="*/ 78 w 423"/>
                <a:gd name="T11" fmla="*/ 109 h 415"/>
                <a:gd name="T12" fmla="*/ 297 w 423"/>
                <a:gd name="T13" fmla="*/ 0 h 415"/>
                <a:gd name="T14" fmla="*/ 322 w 423"/>
                <a:gd name="T15" fmla="*/ 51 h 415"/>
                <a:gd name="T16" fmla="*/ 98 w 423"/>
                <a:gd name="T17" fmla="*/ 163 h 415"/>
                <a:gd name="T18" fmla="*/ 119 w 423"/>
                <a:gd name="T19" fmla="*/ 209 h 415"/>
                <a:gd name="T20" fmla="*/ 335 w 423"/>
                <a:gd name="T21" fmla="*/ 101 h 415"/>
                <a:gd name="T22" fmla="*/ 364 w 423"/>
                <a:gd name="T23" fmla="*/ 169 h 415"/>
                <a:gd name="T24" fmla="*/ 409 w 423"/>
                <a:gd name="T25" fmla="*/ 271 h 415"/>
                <a:gd name="T26" fmla="*/ 414 w 423"/>
                <a:gd name="T27" fmla="*/ 336 h 415"/>
                <a:gd name="T28" fmla="*/ 341 w 423"/>
                <a:gd name="T29" fmla="*/ 398 h 415"/>
                <a:gd name="T30" fmla="*/ 329 w 423"/>
                <a:gd name="T31" fmla="*/ 387 h 415"/>
                <a:gd name="T32" fmla="*/ 290 w 423"/>
                <a:gd name="T33" fmla="*/ 349 h 415"/>
                <a:gd name="T34" fmla="*/ 342 w 423"/>
                <a:gd name="T35" fmla="*/ 319 h 415"/>
                <a:gd name="T36" fmla="*/ 339 w 423"/>
                <a:gd name="T37" fmla="*/ 283 h 415"/>
                <a:gd name="T38" fmla="*/ 299 w 423"/>
                <a:gd name="T39" fmla="*/ 185 h 415"/>
                <a:gd name="T40" fmla="*/ 87 w 423"/>
                <a:gd name="T41" fmla="*/ 290 h 415"/>
                <a:gd name="T42" fmla="*/ 33 w 423"/>
                <a:gd name="T43" fmla="*/ 366 h 415"/>
                <a:gd name="T44" fmla="*/ 284 w 423"/>
                <a:gd name="T45" fmla="*/ 240 h 415"/>
                <a:gd name="T46" fmla="*/ 309 w 423"/>
                <a:gd name="T47" fmla="*/ 289 h 415"/>
                <a:gd name="T48" fmla="*/ 57 w 423"/>
                <a:gd name="T49" fmla="*/ 415 h 415"/>
                <a:gd name="T50" fmla="*/ 33 w 423"/>
                <a:gd name="T51" fmla="*/ 366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3" h="415">
                  <a:moveTo>
                    <a:pt x="87" y="290"/>
                  </a:moveTo>
                  <a:cubicBezTo>
                    <a:pt x="59" y="222"/>
                    <a:pt x="30" y="154"/>
                    <a:pt x="0" y="85"/>
                  </a:cubicBezTo>
                  <a:cubicBezTo>
                    <a:pt x="5" y="83"/>
                    <a:pt x="12" y="79"/>
                    <a:pt x="24" y="73"/>
                  </a:cubicBezTo>
                  <a:cubicBezTo>
                    <a:pt x="38" y="67"/>
                    <a:pt x="48" y="63"/>
                    <a:pt x="53" y="60"/>
                  </a:cubicBezTo>
                  <a:cubicBezTo>
                    <a:pt x="61" y="58"/>
                    <a:pt x="64" y="59"/>
                    <a:pt x="64" y="61"/>
                  </a:cubicBezTo>
                  <a:cubicBezTo>
                    <a:pt x="66" y="77"/>
                    <a:pt x="71" y="93"/>
                    <a:pt x="78" y="109"/>
                  </a:cubicBezTo>
                  <a:cubicBezTo>
                    <a:pt x="297" y="0"/>
                    <a:pt x="297" y="0"/>
                    <a:pt x="297" y="0"/>
                  </a:cubicBezTo>
                  <a:cubicBezTo>
                    <a:pt x="322" y="51"/>
                    <a:pt x="322" y="51"/>
                    <a:pt x="322" y="51"/>
                  </a:cubicBezTo>
                  <a:cubicBezTo>
                    <a:pt x="98" y="163"/>
                    <a:pt x="98" y="163"/>
                    <a:pt x="98" y="163"/>
                  </a:cubicBezTo>
                  <a:cubicBezTo>
                    <a:pt x="119" y="209"/>
                    <a:pt x="119" y="209"/>
                    <a:pt x="119" y="209"/>
                  </a:cubicBezTo>
                  <a:cubicBezTo>
                    <a:pt x="335" y="101"/>
                    <a:pt x="335" y="101"/>
                    <a:pt x="335" y="101"/>
                  </a:cubicBezTo>
                  <a:cubicBezTo>
                    <a:pt x="341" y="117"/>
                    <a:pt x="351" y="139"/>
                    <a:pt x="364" y="169"/>
                  </a:cubicBezTo>
                  <a:cubicBezTo>
                    <a:pt x="386" y="215"/>
                    <a:pt x="401" y="249"/>
                    <a:pt x="409" y="271"/>
                  </a:cubicBezTo>
                  <a:cubicBezTo>
                    <a:pt x="421" y="299"/>
                    <a:pt x="423" y="320"/>
                    <a:pt x="414" y="336"/>
                  </a:cubicBezTo>
                  <a:cubicBezTo>
                    <a:pt x="408" y="350"/>
                    <a:pt x="384" y="371"/>
                    <a:pt x="341" y="398"/>
                  </a:cubicBezTo>
                  <a:cubicBezTo>
                    <a:pt x="329" y="387"/>
                    <a:pt x="329" y="387"/>
                    <a:pt x="329" y="387"/>
                  </a:cubicBezTo>
                  <a:cubicBezTo>
                    <a:pt x="312" y="367"/>
                    <a:pt x="298" y="355"/>
                    <a:pt x="290" y="349"/>
                  </a:cubicBezTo>
                  <a:cubicBezTo>
                    <a:pt x="321" y="335"/>
                    <a:pt x="338" y="325"/>
                    <a:pt x="342" y="319"/>
                  </a:cubicBezTo>
                  <a:cubicBezTo>
                    <a:pt x="347" y="312"/>
                    <a:pt x="346" y="300"/>
                    <a:pt x="339" y="283"/>
                  </a:cubicBezTo>
                  <a:cubicBezTo>
                    <a:pt x="327" y="251"/>
                    <a:pt x="314" y="218"/>
                    <a:pt x="299" y="185"/>
                  </a:cubicBezTo>
                  <a:lnTo>
                    <a:pt x="87" y="290"/>
                  </a:lnTo>
                  <a:close/>
                  <a:moveTo>
                    <a:pt x="33" y="366"/>
                  </a:moveTo>
                  <a:cubicBezTo>
                    <a:pt x="284" y="240"/>
                    <a:pt x="284" y="240"/>
                    <a:pt x="284" y="240"/>
                  </a:cubicBezTo>
                  <a:cubicBezTo>
                    <a:pt x="309" y="289"/>
                    <a:pt x="309" y="289"/>
                    <a:pt x="309" y="289"/>
                  </a:cubicBezTo>
                  <a:cubicBezTo>
                    <a:pt x="57" y="415"/>
                    <a:pt x="57" y="415"/>
                    <a:pt x="57" y="415"/>
                  </a:cubicBezTo>
                  <a:lnTo>
                    <a:pt x="33" y="36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92" name="Freeform 88"/>
            <p:cNvSpPr>
              <a:spLocks noEditPoints="1"/>
            </p:cNvSpPr>
            <p:nvPr/>
          </p:nvSpPr>
          <p:spPr bwMode="auto">
            <a:xfrm>
              <a:off x="5485247" y="2546998"/>
              <a:ext cx="256259" cy="258261"/>
            </a:xfrm>
            <a:custGeom>
              <a:avLst/>
              <a:gdLst>
                <a:gd name="T0" fmla="*/ 44 w 503"/>
                <a:gd name="T1" fmla="*/ 131 h 507"/>
                <a:gd name="T2" fmla="*/ 93 w 503"/>
                <a:gd name="T3" fmla="*/ 184 h 507"/>
                <a:gd name="T4" fmla="*/ 54 w 503"/>
                <a:gd name="T5" fmla="*/ 225 h 507"/>
                <a:gd name="T6" fmla="*/ 11 w 503"/>
                <a:gd name="T7" fmla="*/ 184 h 507"/>
                <a:gd name="T8" fmla="*/ 0 w 503"/>
                <a:gd name="T9" fmla="*/ 174 h 507"/>
                <a:gd name="T10" fmla="*/ 44 w 503"/>
                <a:gd name="T11" fmla="*/ 131 h 507"/>
                <a:gd name="T12" fmla="*/ 346 w 503"/>
                <a:gd name="T13" fmla="*/ 2 h 507"/>
                <a:gd name="T14" fmla="*/ 353 w 503"/>
                <a:gd name="T15" fmla="*/ 3 h 507"/>
                <a:gd name="T16" fmla="*/ 363 w 503"/>
                <a:gd name="T17" fmla="*/ 147 h 507"/>
                <a:gd name="T18" fmla="*/ 285 w 503"/>
                <a:gd name="T19" fmla="*/ 256 h 507"/>
                <a:gd name="T20" fmla="*/ 286 w 503"/>
                <a:gd name="T21" fmla="*/ 259 h 507"/>
                <a:gd name="T22" fmla="*/ 445 w 503"/>
                <a:gd name="T23" fmla="*/ 180 h 507"/>
                <a:gd name="T24" fmla="*/ 467 w 503"/>
                <a:gd name="T25" fmla="*/ 224 h 507"/>
                <a:gd name="T26" fmla="*/ 313 w 503"/>
                <a:gd name="T27" fmla="*/ 300 h 507"/>
                <a:gd name="T28" fmla="*/ 503 w 503"/>
                <a:gd name="T29" fmla="*/ 280 h 507"/>
                <a:gd name="T30" fmla="*/ 502 w 503"/>
                <a:gd name="T31" fmla="*/ 286 h 507"/>
                <a:gd name="T32" fmla="*/ 501 w 503"/>
                <a:gd name="T33" fmla="*/ 355 h 507"/>
                <a:gd name="T34" fmla="*/ 300 w 503"/>
                <a:gd name="T35" fmla="*/ 353 h 507"/>
                <a:gd name="T36" fmla="*/ 191 w 503"/>
                <a:gd name="T37" fmla="*/ 507 h 507"/>
                <a:gd name="T38" fmla="*/ 128 w 503"/>
                <a:gd name="T39" fmla="*/ 479 h 507"/>
                <a:gd name="T40" fmla="*/ 242 w 503"/>
                <a:gd name="T41" fmla="*/ 336 h 507"/>
                <a:gd name="T42" fmla="*/ 100 w 503"/>
                <a:gd name="T43" fmla="*/ 406 h 507"/>
                <a:gd name="T44" fmla="*/ 79 w 503"/>
                <a:gd name="T45" fmla="*/ 362 h 507"/>
                <a:gd name="T46" fmla="*/ 224 w 503"/>
                <a:gd name="T47" fmla="*/ 290 h 507"/>
                <a:gd name="T48" fmla="*/ 215 w 503"/>
                <a:gd name="T49" fmla="*/ 272 h 507"/>
                <a:gd name="T50" fmla="*/ 253 w 503"/>
                <a:gd name="T51" fmla="*/ 252 h 507"/>
                <a:gd name="T52" fmla="*/ 218 w 503"/>
                <a:gd name="T53" fmla="*/ 240 h 507"/>
                <a:gd name="T54" fmla="*/ 272 w 503"/>
                <a:gd name="T55" fmla="*/ 192 h 507"/>
                <a:gd name="T56" fmla="*/ 230 w 503"/>
                <a:gd name="T57" fmla="*/ 175 h 507"/>
                <a:gd name="T58" fmla="*/ 253 w 503"/>
                <a:gd name="T59" fmla="*/ 124 h 507"/>
                <a:gd name="T60" fmla="*/ 295 w 503"/>
                <a:gd name="T61" fmla="*/ 141 h 507"/>
                <a:gd name="T62" fmla="*/ 303 w 503"/>
                <a:gd name="T63" fmla="*/ 143 h 507"/>
                <a:gd name="T64" fmla="*/ 304 w 503"/>
                <a:gd name="T65" fmla="*/ 75 h 507"/>
                <a:gd name="T66" fmla="*/ 232 w 503"/>
                <a:gd name="T67" fmla="*/ 111 h 507"/>
                <a:gd name="T68" fmla="*/ 212 w 503"/>
                <a:gd name="T69" fmla="*/ 191 h 507"/>
                <a:gd name="T70" fmla="*/ 175 w 503"/>
                <a:gd name="T71" fmla="*/ 188 h 507"/>
                <a:gd name="T72" fmla="*/ 215 w 503"/>
                <a:gd name="T73" fmla="*/ 267 h 507"/>
                <a:gd name="T74" fmla="*/ 161 w 503"/>
                <a:gd name="T75" fmla="*/ 294 h 507"/>
                <a:gd name="T76" fmla="*/ 137 w 503"/>
                <a:gd name="T77" fmla="*/ 247 h 507"/>
                <a:gd name="T78" fmla="*/ 102 w 503"/>
                <a:gd name="T79" fmla="*/ 321 h 507"/>
                <a:gd name="T80" fmla="*/ 96 w 503"/>
                <a:gd name="T81" fmla="*/ 326 h 507"/>
                <a:gd name="T82" fmla="*/ 39 w 503"/>
                <a:gd name="T83" fmla="*/ 291 h 507"/>
                <a:gd name="T84" fmla="*/ 113 w 503"/>
                <a:gd name="T85" fmla="*/ 194 h 507"/>
                <a:gd name="T86" fmla="*/ 60 w 503"/>
                <a:gd name="T87" fmla="*/ 87 h 507"/>
                <a:gd name="T88" fmla="*/ 109 w 503"/>
                <a:gd name="T89" fmla="*/ 63 h 507"/>
                <a:gd name="T90" fmla="*/ 119 w 503"/>
                <a:gd name="T91" fmla="*/ 62 h 507"/>
                <a:gd name="T92" fmla="*/ 122 w 503"/>
                <a:gd name="T93" fmla="*/ 69 h 507"/>
                <a:gd name="T94" fmla="*/ 131 w 503"/>
                <a:gd name="T95" fmla="*/ 98 h 507"/>
                <a:gd name="T96" fmla="*/ 165 w 503"/>
                <a:gd name="T97" fmla="*/ 168 h 507"/>
                <a:gd name="T98" fmla="*/ 178 w 503"/>
                <a:gd name="T99" fmla="*/ 33 h 507"/>
                <a:gd name="T100" fmla="*/ 178 w 503"/>
                <a:gd name="T101" fmla="*/ 28 h 507"/>
                <a:gd name="T102" fmla="*/ 179 w 503"/>
                <a:gd name="T103" fmla="*/ 18 h 507"/>
                <a:gd name="T104" fmla="*/ 244 w 503"/>
                <a:gd name="T105" fmla="*/ 4 h 507"/>
                <a:gd name="T106" fmla="*/ 249 w 503"/>
                <a:gd name="T107" fmla="*/ 10 h 507"/>
                <a:gd name="T108" fmla="*/ 241 w 503"/>
                <a:gd name="T109" fmla="*/ 41 h 507"/>
                <a:gd name="T110" fmla="*/ 238 w 503"/>
                <a:gd name="T111" fmla="*/ 55 h 507"/>
                <a:gd name="T112" fmla="*/ 346 w 503"/>
                <a:gd name="T113" fmla="*/ 2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3" h="507">
                  <a:moveTo>
                    <a:pt x="44" y="131"/>
                  </a:moveTo>
                  <a:cubicBezTo>
                    <a:pt x="93" y="184"/>
                    <a:pt x="93" y="184"/>
                    <a:pt x="93" y="184"/>
                  </a:cubicBezTo>
                  <a:cubicBezTo>
                    <a:pt x="54" y="225"/>
                    <a:pt x="54" y="225"/>
                    <a:pt x="54" y="225"/>
                  </a:cubicBezTo>
                  <a:cubicBezTo>
                    <a:pt x="41" y="210"/>
                    <a:pt x="27" y="196"/>
                    <a:pt x="11" y="184"/>
                  </a:cubicBezTo>
                  <a:cubicBezTo>
                    <a:pt x="4" y="178"/>
                    <a:pt x="0" y="175"/>
                    <a:pt x="0" y="174"/>
                  </a:cubicBezTo>
                  <a:lnTo>
                    <a:pt x="44" y="131"/>
                  </a:lnTo>
                  <a:close/>
                  <a:moveTo>
                    <a:pt x="346" y="2"/>
                  </a:moveTo>
                  <a:cubicBezTo>
                    <a:pt x="349" y="0"/>
                    <a:pt x="351" y="0"/>
                    <a:pt x="353" y="3"/>
                  </a:cubicBezTo>
                  <a:cubicBezTo>
                    <a:pt x="374" y="61"/>
                    <a:pt x="378" y="109"/>
                    <a:pt x="363" y="147"/>
                  </a:cubicBezTo>
                  <a:cubicBezTo>
                    <a:pt x="353" y="182"/>
                    <a:pt x="326" y="218"/>
                    <a:pt x="285" y="256"/>
                  </a:cubicBezTo>
                  <a:cubicBezTo>
                    <a:pt x="286" y="259"/>
                    <a:pt x="286" y="259"/>
                    <a:pt x="286" y="259"/>
                  </a:cubicBezTo>
                  <a:cubicBezTo>
                    <a:pt x="445" y="180"/>
                    <a:pt x="445" y="180"/>
                    <a:pt x="445" y="180"/>
                  </a:cubicBezTo>
                  <a:cubicBezTo>
                    <a:pt x="467" y="224"/>
                    <a:pt x="467" y="224"/>
                    <a:pt x="467" y="224"/>
                  </a:cubicBezTo>
                  <a:cubicBezTo>
                    <a:pt x="313" y="300"/>
                    <a:pt x="313" y="300"/>
                    <a:pt x="313" y="300"/>
                  </a:cubicBezTo>
                  <a:cubicBezTo>
                    <a:pt x="363" y="326"/>
                    <a:pt x="426" y="319"/>
                    <a:pt x="503" y="280"/>
                  </a:cubicBezTo>
                  <a:cubicBezTo>
                    <a:pt x="502" y="286"/>
                    <a:pt x="502" y="286"/>
                    <a:pt x="502" y="286"/>
                  </a:cubicBezTo>
                  <a:cubicBezTo>
                    <a:pt x="499" y="310"/>
                    <a:pt x="498" y="333"/>
                    <a:pt x="501" y="355"/>
                  </a:cubicBezTo>
                  <a:cubicBezTo>
                    <a:pt x="421" y="379"/>
                    <a:pt x="354" y="378"/>
                    <a:pt x="300" y="353"/>
                  </a:cubicBezTo>
                  <a:cubicBezTo>
                    <a:pt x="297" y="407"/>
                    <a:pt x="260" y="458"/>
                    <a:pt x="191" y="507"/>
                  </a:cubicBezTo>
                  <a:cubicBezTo>
                    <a:pt x="175" y="492"/>
                    <a:pt x="154" y="483"/>
                    <a:pt x="128" y="479"/>
                  </a:cubicBezTo>
                  <a:cubicBezTo>
                    <a:pt x="205" y="431"/>
                    <a:pt x="243" y="383"/>
                    <a:pt x="242" y="336"/>
                  </a:cubicBezTo>
                  <a:cubicBezTo>
                    <a:pt x="100" y="406"/>
                    <a:pt x="100" y="406"/>
                    <a:pt x="100" y="406"/>
                  </a:cubicBezTo>
                  <a:cubicBezTo>
                    <a:pt x="79" y="362"/>
                    <a:pt x="79" y="362"/>
                    <a:pt x="79" y="362"/>
                  </a:cubicBezTo>
                  <a:cubicBezTo>
                    <a:pt x="224" y="290"/>
                    <a:pt x="224" y="290"/>
                    <a:pt x="224" y="290"/>
                  </a:cubicBezTo>
                  <a:cubicBezTo>
                    <a:pt x="215" y="272"/>
                    <a:pt x="215" y="272"/>
                    <a:pt x="215" y="272"/>
                  </a:cubicBezTo>
                  <a:cubicBezTo>
                    <a:pt x="253" y="252"/>
                    <a:pt x="253" y="252"/>
                    <a:pt x="253" y="252"/>
                  </a:cubicBezTo>
                  <a:cubicBezTo>
                    <a:pt x="243" y="246"/>
                    <a:pt x="232" y="242"/>
                    <a:pt x="218" y="240"/>
                  </a:cubicBezTo>
                  <a:cubicBezTo>
                    <a:pt x="238" y="226"/>
                    <a:pt x="256" y="210"/>
                    <a:pt x="272" y="192"/>
                  </a:cubicBezTo>
                  <a:cubicBezTo>
                    <a:pt x="269" y="187"/>
                    <a:pt x="255" y="181"/>
                    <a:pt x="230" y="175"/>
                  </a:cubicBezTo>
                  <a:cubicBezTo>
                    <a:pt x="253" y="124"/>
                    <a:pt x="253" y="124"/>
                    <a:pt x="253" y="124"/>
                  </a:cubicBezTo>
                  <a:cubicBezTo>
                    <a:pt x="261" y="127"/>
                    <a:pt x="275" y="132"/>
                    <a:pt x="295" y="141"/>
                  </a:cubicBezTo>
                  <a:cubicBezTo>
                    <a:pt x="282" y="135"/>
                    <a:pt x="285" y="136"/>
                    <a:pt x="303" y="143"/>
                  </a:cubicBezTo>
                  <a:cubicBezTo>
                    <a:pt x="311" y="121"/>
                    <a:pt x="312" y="98"/>
                    <a:pt x="304" y="75"/>
                  </a:cubicBezTo>
                  <a:cubicBezTo>
                    <a:pt x="232" y="111"/>
                    <a:pt x="232" y="111"/>
                    <a:pt x="232" y="111"/>
                  </a:cubicBezTo>
                  <a:cubicBezTo>
                    <a:pt x="228" y="138"/>
                    <a:pt x="222" y="165"/>
                    <a:pt x="212" y="191"/>
                  </a:cubicBezTo>
                  <a:cubicBezTo>
                    <a:pt x="198" y="189"/>
                    <a:pt x="185" y="189"/>
                    <a:pt x="175" y="188"/>
                  </a:cubicBezTo>
                  <a:cubicBezTo>
                    <a:pt x="215" y="267"/>
                    <a:pt x="215" y="267"/>
                    <a:pt x="215" y="267"/>
                  </a:cubicBezTo>
                  <a:cubicBezTo>
                    <a:pt x="161" y="294"/>
                    <a:pt x="161" y="294"/>
                    <a:pt x="161" y="294"/>
                  </a:cubicBezTo>
                  <a:cubicBezTo>
                    <a:pt x="137" y="247"/>
                    <a:pt x="137" y="247"/>
                    <a:pt x="137" y="247"/>
                  </a:cubicBezTo>
                  <a:cubicBezTo>
                    <a:pt x="119" y="285"/>
                    <a:pt x="108" y="310"/>
                    <a:pt x="102" y="321"/>
                  </a:cubicBezTo>
                  <a:cubicBezTo>
                    <a:pt x="102" y="326"/>
                    <a:pt x="100" y="327"/>
                    <a:pt x="96" y="326"/>
                  </a:cubicBezTo>
                  <a:cubicBezTo>
                    <a:pt x="85" y="319"/>
                    <a:pt x="65" y="308"/>
                    <a:pt x="39" y="291"/>
                  </a:cubicBezTo>
                  <a:cubicBezTo>
                    <a:pt x="70" y="263"/>
                    <a:pt x="95" y="231"/>
                    <a:pt x="113" y="194"/>
                  </a:cubicBezTo>
                  <a:cubicBezTo>
                    <a:pt x="60" y="87"/>
                    <a:pt x="60" y="87"/>
                    <a:pt x="60" y="87"/>
                  </a:cubicBezTo>
                  <a:cubicBezTo>
                    <a:pt x="89" y="73"/>
                    <a:pt x="105" y="65"/>
                    <a:pt x="109" y="63"/>
                  </a:cubicBezTo>
                  <a:cubicBezTo>
                    <a:pt x="114" y="60"/>
                    <a:pt x="118" y="60"/>
                    <a:pt x="119" y="62"/>
                  </a:cubicBezTo>
                  <a:cubicBezTo>
                    <a:pt x="120" y="63"/>
                    <a:pt x="122" y="65"/>
                    <a:pt x="122" y="69"/>
                  </a:cubicBezTo>
                  <a:cubicBezTo>
                    <a:pt x="123" y="80"/>
                    <a:pt x="126" y="89"/>
                    <a:pt x="131" y="98"/>
                  </a:cubicBezTo>
                  <a:cubicBezTo>
                    <a:pt x="165" y="168"/>
                    <a:pt x="165" y="168"/>
                    <a:pt x="165" y="168"/>
                  </a:cubicBezTo>
                  <a:cubicBezTo>
                    <a:pt x="179" y="128"/>
                    <a:pt x="183" y="83"/>
                    <a:pt x="178" y="33"/>
                  </a:cubicBezTo>
                  <a:cubicBezTo>
                    <a:pt x="177" y="32"/>
                    <a:pt x="177" y="30"/>
                    <a:pt x="178" y="28"/>
                  </a:cubicBezTo>
                  <a:cubicBezTo>
                    <a:pt x="176" y="22"/>
                    <a:pt x="176" y="19"/>
                    <a:pt x="179" y="18"/>
                  </a:cubicBezTo>
                  <a:cubicBezTo>
                    <a:pt x="194" y="12"/>
                    <a:pt x="216" y="8"/>
                    <a:pt x="244" y="4"/>
                  </a:cubicBezTo>
                  <a:cubicBezTo>
                    <a:pt x="247" y="5"/>
                    <a:pt x="249" y="7"/>
                    <a:pt x="249" y="10"/>
                  </a:cubicBezTo>
                  <a:cubicBezTo>
                    <a:pt x="247" y="17"/>
                    <a:pt x="244" y="27"/>
                    <a:pt x="241" y="41"/>
                  </a:cubicBezTo>
                  <a:cubicBezTo>
                    <a:pt x="240" y="47"/>
                    <a:pt x="239" y="52"/>
                    <a:pt x="238" y="55"/>
                  </a:cubicBezTo>
                  <a:lnTo>
                    <a:pt x="346"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93" name="Freeform 89"/>
            <p:cNvSpPr>
              <a:spLocks noEditPoints="1"/>
            </p:cNvSpPr>
            <p:nvPr/>
          </p:nvSpPr>
          <p:spPr bwMode="auto">
            <a:xfrm>
              <a:off x="3907650" y="2478929"/>
              <a:ext cx="260263" cy="240243"/>
            </a:xfrm>
            <a:custGeom>
              <a:avLst/>
              <a:gdLst>
                <a:gd name="T0" fmla="*/ 0 w 512"/>
                <a:gd name="T1" fmla="*/ 265 h 471"/>
                <a:gd name="T2" fmla="*/ 29 w 512"/>
                <a:gd name="T3" fmla="*/ 212 h 471"/>
                <a:gd name="T4" fmla="*/ 74 w 512"/>
                <a:gd name="T5" fmla="*/ 237 h 471"/>
                <a:gd name="T6" fmla="*/ 135 w 512"/>
                <a:gd name="T7" fmla="*/ 222 h 471"/>
                <a:gd name="T8" fmla="*/ 211 w 512"/>
                <a:gd name="T9" fmla="*/ 164 h 471"/>
                <a:gd name="T10" fmla="*/ 142 w 512"/>
                <a:gd name="T11" fmla="*/ 208 h 471"/>
                <a:gd name="T12" fmla="*/ 130 w 512"/>
                <a:gd name="T13" fmla="*/ 124 h 471"/>
                <a:gd name="T14" fmla="*/ 106 w 512"/>
                <a:gd name="T15" fmla="*/ 58 h 471"/>
                <a:gd name="T16" fmla="*/ 130 w 512"/>
                <a:gd name="T17" fmla="*/ 49 h 471"/>
                <a:gd name="T18" fmla="*/ 159 w 512"/>
                <a:gd name="T19" fmla="*/ 67 h 471"/>
                <a:gd name="T20" fmla="*/ 238 w 512"/>
                <a:gd name="T21" fmla="*/ 22 h 471"/>
                <a:gd name="T22" fmla="*/ 240 w 512"/>
                <a:gd name="T23" fmla="*/ 108 h 471"/>
                <a:gd name="T24" fmla="*/ 333 w 512"/>
                <a:gd name="T25" fmla="*/ 39 h 471"/>
                <a:gd name="T26" fmla="*/ 340 w 512"/>
                <a:gd name="T27" fmla="*/ 107 h 471"/>
                <a:gd name="T28" fmla="*/ 408 w 512"/>
                <a:gd name="T29" fmla="*/ 86 h 471"/>
                <a:gd name="T30" fmla="*/ 491 w 512"/>
                <a:gd name="T31" fmla="*/ 184 h 471"/>
                <a:gd name="T32" fmla="*/ 481 w 512"/>
                <a:gd name="T33" fmla="*/ 287 h 471"/>
                <a:gd name="T34" fmla="*/ 440 w 512"/>
                <a:gd name="T35" fmla="*/ 239 h 471"/>
                <a:gd name="T36" fmla="*/ 357 w 512"/>
                <a:gd name="T37" fmla="*/ 185 h 471"/>
                <a:gd name="T38" fmla="*/ 377 w 512"/>
                <a:gd name="T39" fmla="*/ 242 h 471"/>
                <a:gd name="T40" fmla="*/ 399 w 512"/>
                <a:gd name="T41" fmla="*/ 307 h 471"/>
                <a:gd name="T42" fmla="*/ 320 w 512"/>
                <a:gd name="T43" fmla="*/ 258 h 471"/>
                <a:gd name="T44" fmla="*/ 274 w 512"/>
                <a:gd name="T45" fmla="*/ 293 h 471"/>
                <a:gd name="T46" fmla="*/ 414 w 512"/>
                <a:gd name="T47" fmla="*/ 412 h 471"/>
                <a:gd name="T48" fmla="*/ 260 w 512"/>
                <a:gd name="T49" fmla="*/ 399 h 471"/>
                <a:gd name="T50" fmla="*/ 262 w 512"/>
                <a:gd name="T51" fmla="*/ 465 h 471"/>
                <a:gd name="T52" fmla="*/ 248 w 512"/>
                <a:gd name="T53" fmla="*/ 471 h 471"/>
                <a:gd name="T54" fmla="*/ 193 w 512"/>
                <a:gd name="T55" fmla="*/ 455 h 471"/>
                <a:gd name="T56" fmla="*/ 134 w 512"/>
                <a:gd name="T57" fmla="*/ 334 h 471"/>
                <a:gd name="T58" fmla="*/ 172 w 512"/>
                <a:gd name="T59" fmla="*/ 400 h 471"/>
                <a:gd name="T60" fmla="*/ 2 w 512"/>
                <a:gd name="T61" fmla="*/ 344 h 471"/>
                <a:gd name="T62" fmla="*/ 36 w 512"/>
                <a:gd name="T63" fmla="*/ 298 h 471"/>
                <a:gd name="T64" fmla="*/ 87 w 512"/>
                <a:gd name="T65" fmla="*/ 310 h 471"/>
                <a:gd name="T66" fmla="*/ 312 w 512"/>
                <a:gd name="T67" fmla="*/ 162 h 471"/>
                <a:gd name="T68" fmla="*/ 214 w 512"/>
                <a:gd name="T69" fmla="*/ 271 h 471"/>
                <a:gd name="T70" fmla="*/ 161 w 512"/>
                <a:gd name="T71" fmla="*/ 282 h 471"/>
                <a:gd name="T72" fmla="*/ 226 w 512"/>
                <a:gd name="T73" fmla="*/ 27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2" h="471">
                  <a:moveTo>
                    <a:pt x="87" y="310"/>
                  </a:moveTo>
                  <a:cubicBezTo>
                    <a:pt x="0" y="265"/>
                    <a:pt x="0" y="265"/>
                    <a:pt x="0" y="265"/>
                  </a:cubicBezTo>
                  <a:cubicBezTo>
                    <a:pt x="13" y="240"/>
                    <a:pt x="20" y="226"/>
                    <a:pt x="22" y="223"/>
                  </a:cubicBezTo>
                  <a:cubicBezTo>
                    <a:pt x="25" y="217"/>
                    <a:pt x="27" y="214"/>
                    <a:pt x="29" y="212"/>
                  </a:cubicBezTo>
                  <a:cubicBezTo>
                    <a:pt x="32" y="210"/>
                    <a:pt x="36" y="212"/>
                    <a:pt x="42" y="216"/>
                  </a:cubicBezTo>
                  <a:cubicBezTo>
                    <a:pt x="52" y="224"/>
                    <a:pt x="63" y="231"/>
                    <a:pt x="74" y="237"/>
                  </a:cubicBezTo>
                  <a:cubicBezTo>
                    <a:pt x="116" y="259"/>
                    <a:pt x="116" y="259"/>
                    <a:pt x="116" y="259"/>
                  </a:cubicBezTo>
                  <a:cubicBezTo>
                    <a:pt x="135" y="222"/>
                    <a:pt x="135" y="222"/>
                    <a:pt x="135" y="222"/>
                  </a:cubicBezTo>
                  <a:cubicBezTo>
                    <a:pt x="172" y="241"/>
                    <a:pt x="172" y="241"/>
                    <a:pt x="172" y="241"/>
                  </a:cubicBezTo>
                  <a:cubicBezTo>
                    <a:pt x="211" y="164"/>
                    <a:pt x="211" y="164"/>
                    <a:pt x="211" y="164"/>
                  </a:cubicBezTo>
                  <a:cubicBezTo>
                    <a:pt x="175" y="145"/>
                    <a:pt x="175" y="145"/>
                    <a:pt x="175" y="145"/>
                  </a:cubicBezTo>
                  <a:cubicBezTo>
                    <a:pt x="142" y="208"/>
                    <a:pt x="142" y="208"/>
                    <a:pt x="142" y="208"/>
                  </a:cubicBezTo>
                  <a:cubicBezTo>
                    <a:pt x="98" y="186"/>
                    <a:pt x="98" y="186"/>
                    <a:pt x="98" y="186"/>
                  </a:cubicBezTo>
                  <a:cubicBezTo>
                    <a:pt x="130" y="124"/>
                    <a:pt x="130" y="124"/>
                    <a:pt x="130" y="124"/>
                  </a:cubicBezTo>
                  <a:cubicBezTo>
                    <a:pt x="85" y="100"/>
                    <a:pt x="85" y="100"/>
                    <a:pt x="85" y="100"/>
                  </a:cubicBezTo>
                  <a:cubicBezTo>
                    <a:pt x="96" y="78"/>
                    <a:pt x="103" y="64"/>
                    <a:pt x="106" y="58"/>
                  </a:cubicBezTo>
                  <a:cubicBezTo>
                    <a:pt x="110" y="52"/>
                    <a:pt x="113" y="48"/>
                    <a:pt x="115" y="46"/>
                  </a:cubicBezTo>
                  <a:cubicBezTo>
                    <a:pt x="118" y="43"/>
                    <a:pt x="123" y="44"/>
                    <a:pt x="130" y="49"/>
                  </a:cubicBezTo>
                  <a:cubicBezTo>
                    <a:pt x="137" y="55"/>
                    <a:pt x="144" y="59"/>
                    <a:pt x="151" y="62"/>
                  </a:cubicBezTo>
                  <a:cubicBezTo>
                    <a:pt x="159" y="67"/>
                    <a:pt x="159" y="67"/>
                    <a:pt x="159" y="67"/>
                  </a:cubicBezTo>
                  <a:cubicBezTo>
                    <a:pt x="194" y="0"/>
                    <a:pt x="194" y="0"/>
                    <a:pt x="194" y="0"/>
                  </a:cubicBezTo>
                  <a:cubicBezTo>
                    <a:pt x="238" y="22"/>
                    <a:pt x="238" y="22"/>
                    <a:pt x="238" y="22"/>
                  </a:cubicBezTo>
                  <a:cubicBezTo>
                    <a:pt x="203" y="89"/>
                    <a:pt x="203" y="89"/>
                    <a:pt x="203" y="89"/>
                  </a:cubicBezTo>
                  <a:cubicBezTo>
                    <a:pt x="240" y="108"/>
                    <a:pt x="240" y="108"/>
                    <a:pt x="240" y="108"/>
                  </a:cubicBezTo>
                  <a:cubicBezTo>
                    <a:pt x="287" y="16"/>
                    <a:pt x="287" y="16"/>
                    <a:pt x="287" y="16"/>
                  </a:cubicBezTo>
                  <a:cubicBezTo>
                    <a:pt x="333" y="39"/>
                    <a:pt x="333" y="39"/>
                    <a:pt x="333" y="39"/>
                  </a:cubicBezTo>
                  <a:cubicBezTo>
                    <a:pt x="307" y="89"/>
                    <a:pt x="307" y="89"/>
                    <a:pt x="307" y="89"/>
                  </a:cubicBezTo>
                  <a:cubicBezTo>
                    <a:pt x="340" y="107"/>
                    <a:pt x="340" y="107"/>
                    <a:pt x="340" y="107"/>
                  </a:cubicBezTo>
                  <a:cubicBezTo>
                    <a:pt x="363" y="63"/>
                    <a:pt x="363" y="63"/>
                    <a:pt x="363" y="63"/>
                  </a:cubicBezTo>
                  <a:cubicBezTo>
                    <a:pt x="408" y="86"/>
                    <a:pt x="408" y="86"/>
                    <a:pt x="408" y="86"/>
                  </a:cubicBezTo>
                  <a:cubicBezTo>
                    <a:pt x="386" y="130"/>
                    <a:pt x="386" y="130"/>
                    <a:pt x="386" y="130"/>
                  </a:cubicBezTo>
                  <a:cubicBezTo>
                    <a:pt x="491" y="184"/>
                    <a:pt x="491" y="184"/>
                    <a:pt x="491" y="184"/>
                  </a:cubicBezTo>
                  <a:cubicBezTo>
                    <a:pt x="506" y="192"/>
                    <a:pt x="512" y="203"/>
                    <a:pt x="510" y="218"/>
                  </a:cubicBezTo>
                  <a:cubicBezTo>
                    <a:pt x="509" y="231"/>
                    <a:pt x="499" y="254"/>
                    <a:pt x="481" y="287"/>
                  </a:cubicBezTo>
                  <a:cubicBezTo>
                    <a:pt x="455" y="281"/>
                    <a:pt x="435" y="278"/>
                    <a:pt x="422" y="278"/>
                  </a:cubicBezTo>
                  <a:cubicBezTo>
                    <a:pt x="435" y="256"/>
                    <a:pt x="441" y="243"/>
                    <a:pt x="440" y="239"/>
                  </a:cubicBezTo>
                  <a:cubicBezTo>
                    <a:pt x="442" y="233"/>
                    <a:pt x="439" y="227"/>
                    <a:pt x="431" y="223"/>
                  </a:cubicBezTo>
                  <a:cubicBezTo>
                    <a:pt x="357" y="185"/>
                    <a:pt x="357" y="185"/>
                    <a:pt x="357" y="185"/>
                  </a:cubicBezTo>
                  <a:cubicBezTo>
                    <a:pt x="329" y="241"/>
                    <a:pt x="329" y="241"/>
                    <a:pt x="329" y="241"/>
                  </a:cubicBezTo>
                  <a:cubicBezTo>
                    <a:pt x="338" y="241"/>
                    <a:pt x="354" y="242"/>
                    <a:pt x="377" y="242"/>
                  </a:cubicBezTo>
                  <a:cubicBezTo>
                    <a:pt x="390" y="242"/>
                    <a:pt x="397" y="242"/>
                    <a:pt x="398" y="242"/>
                  </a:cubicBezTo>
                  <a:cubicBezTo>
                    <a:pt x="399" y="307"/>
                    <a:pt x="399" y="307"/>
                    <a:pt x="399" y="307"/>
                  </a:cubicBezTo>
                  <a:cubicBezTo>
                    <a:pt x="368" y="306"/>
                    <a:pt x="343" y="306"/>
                    <a:pt x="325" y="307"/>
                  </a:cubicBezTo>
                  <a:cubicBezTo>
                    <a:pt x="320" y="258"/>
                    <a:pt x="320" y="258"/>
                    <a:pt x="320" y="258"/>
                  </a:cubicBezTo>
                  <a:cubicBezTo>
                    <a:pt x="296" y="305"/>
                    <a:pt x="296" y="305"/>
                    <a:pt x="296" y="305"/>
                  </a:cubicBezTo>
                  <a:cubicBezTo>
                    <a:pt x="274" y="293"/>
                    <a:pt x="274" y="293"/>
                    <a:pt x="274" y="293"/>
                  </a:cubicBezTo>
                  <a:cubicBezTo>
                    <a:pt x="270" y="338"/>
                    <a:pt x="270" y="338"/>
                    <a:pt x="270" y="338"/>
                  </a:cubicBezTo>
                  <a:cubicBezTo>
                    <a:pt x="414" y="412"/>
                    <a:pt x="414" y="412"/>
                    <a:pt x="414" y="412"/>
                  </a:cubicBezTo>
                  <a:cubicBezTo>
                    <a:pt x="388" y="464"/>
                    <a:pt x="388" y="464"/>
                    <a:pt x="388" y="464"/>
                  </a:cubicBezTo>
                  <a:cubicBezTo>
                    <a:pt x="260" y="399"/>
                    <a:pt x="260" y="399"/>
                    <a:pt x="260" y="399"/>
                  </a:cubicBezTo>
                  <a:cubicBezTo>
                    <a:pt x="261" y="406"/>
                    <a:pt x="261" y="417"/>
                    <a:pt x="261" y="431"/>
                  </a:cubicBezTo>
                  <a:cubicBezTo>
                    <a:pt x="261" y="447"/>
                    <a:pt x="261" y="458"/>
                    <a:pt x="262" y="465"/>
                  </a:cubicBezTo>
                  <a:cubicBezTo>
                    <a:pt x="262" y="468"/>
                    <a:pt x="260" y="470"/>
                    <a:pt x="257" y="471"/>
                  </a:cubicBezTo>
                  <a:cubicBezTo>
                    <a:pt x="247" y="471"/>
                    <a:pt x="244" y="470"/>
                    <a:pt x="248" y="471"/>
                  </a:cubicBezTo>
                  <a:cubicBezTo>
                    <a:pt x="221" y="469"/>
                    <a:pt x="202" y="466"/>
                    <a:pt x="190" y="465"/>
                  </a:cubicBezTo>
                  <a:cubicBezTo>
                    <a:pt x="193" y="455"/>
                    <a:pt x="193" y="455"/>
                    <a:pt x="193" y="455"/>
                  </a:cubicBezTo>
                  <a:cubicBezTo>
                    <a:pt x="202" y="427"/>
                    <a:pt x="207" y="400"/>
                    <a:pt x="210" y="373"/>
                  </a:cubicBezTo>
                  <a:cubicBezTo>
                    <a:pt x="134" y="334"/>
                    <a:pt x="134" y="334"/>
                    <a:pt x="134" y="334"/>
                  </a:cubicBezTo>
                  <a:cubicBezTo>
                    <a:pt x="121" y="359"/>
                    <a:pt x="121" y="359"/>
                    <a:pt x="121" y="359"/>
                  </a:cubicBezTo>
                  <a:cubicBezTo>
                    <a:pt x="140" y="373"/>
                    <a:pt x="157" y="386"/>
                    <a:pt x="172" y="400"/>
                  </a:cubicBezTo>
                  <a:cubicBezTo>
                    <a:pt x="155" y="415"/>
                    <a:pt x="142" y="427"/>
                    <a:pt x="135" y="436"/>
                  </a:cubicBezTo>
                  <a:cubicBezTo>
                    <a:pt x="98" y="401"/>
                    <a:pt x="53" y="371"/>
                    <a:pt x="2" y="344"/>
                  </a:cubicBezTo>
                  <a:cubicBezTo>
                    <a:pt x="9" y="335"/>
                    <a:pt x="9" y="335"/>
                    <a:pt x="9" y="335"/>
                  </a:cubicBezTo>
                  <a:cubicBezTo>
                    <a:pt x="21" y="320"/>
                    <a:pt x="30" y="308"/>
                    <a:pt x="36" y="298"/>
                  </a:cubicBezTo>
                  <a:cubicBezTo>
                    <a:pt x="50" y="307"/>
                    <a:pt x="64" y="317"/>
                    <a:pt x="78" y="328"/>
                  </a:cubicBezTo>
                  <a:lnTo>
                    <a:pt x="87" y="310"/>
                  </a:lnTo>
                  <a:close/>
                  <a:moveTo>
                    <a:pt x="250" y="283"/>
                  </a:moveTo>
                  <a:cubicBezTo>
                    <a:pt x="312" y="162"/>
                    <a:pt x="312" y="162"/>
                    <a:pt x="312" y="162"/>
                  </a:cubicBezTo>
                  <a:cubicBezTo>
                    <a:pt x="278" y="145"/>
                    <a:pt x="278" y="145"/>
                    <a:pt x="278" y="145"/>
                  </a:cubicBezTo>
                  <a:cubicBezTo>
                    <a:pt x="214" y="271"/>
                    <a:pt x="214" y="271"/>
                    <a:pt x="214" y="271"/>
                  </a:cubicBezTo>
                  <a:cubicBezTo>
                    <a:pt x="177" y="252"/>
                    <a:pt x="177" y="252"/>
                    <a:pt x="177" y="252"/>
                  </a:cubicBezTo>
                  <a:cubicBezTo>
                    <a:pt x="161" y="282"/>
                    <a:pt x="161" y="282"/>
                    <a:pt x="161" y="282"/>
                  </a:cubicBezTo>
                  <a:cubicBezTo>
                    <a:pt x="222" y="313"/>
                    <a:pt x="222" y="313"/>
                    <a:pt x="222" y="313"/>
                  </a:cubicBezTo>
                  <a:cubicBezTo>
                    <a:pt x="226" y="275"/>
                    <a:pt x="226" y="275"/>
                    <a:pt x="226" y="275"/>
                  </a:cubicBezTo>
                  <a:lnTo>
                    <a:pt x="250" y="28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94" name="Freeform 90"/>
            <p:cNvSpPr>
              <a:spLocks noEditPoints="1"/>
            </p:cNvSpPr>
            <p:nvPr/>
          </p:nvSpPr>
          <p:spPr bwMode="auto">
            <a:xfrm>
              <a:off x="4165911" y="2601052"/>
              <a:ext cx="268272" cy="282285"/>
            </a:xfrm>
            <a:custGeom>
              <a:avLst/>
              <a:gdLst>
                <a:gd name="T0" fmla="*/ 144 w 529"/>
                <a:gd name="T1" fmla="*/ 420 h 553"/>
                <a:gd name="T2" fmla="*/ 0 w 529"/>
                <a:gd name="T3" fmla="*/ 346 h 553"/>
                <a:gd name="T4" fmla="*/ 91 w 529"/>
                <a:gd name="T5" fmla="*/ 168 h 553"/>
                <a:gd name="T6" fmla="*/ 235 w 529"/>
                <a:gd name="T7" fmla="*/ 242 h 553"/>
                <a:gd name="T8" fmla="*/ 197 w 529"/>
                <a:gd name="T9" fmla="*/ 316 h 553"/>
                <a:gd name="T10" fmla="*/ 233 w 529"/>
                <a:gd name="T11" fmla="*/ 334 h 553"/>
                <a:gd name="T12" fmla="*/ 274 w 529"/>
                <a:gd name="T13" fmla="*/ 254 h 553"/>
                <a:gd name="T14" fmla="*/ 277 w 529"/>
                <a:gd name="T15" fmla="*/ 251 h 553"/>
                <a:gd name="T16" fmla="*/ 325 w 529"/>
                <a:gd name="T17" fmla="*/ 278 h 553"/>
                <a:gd name="T18" fmla="*/ 422 w 529"/>
                <a:gd name="T19" fmla="*/ 332 h 553"/>
                <a:gd name="T20" fmla="*/ 421 w 529"/>
                <a:gd name="T21" fmla="*/ 427 h 553"/>
                <a:gd name="T22" fmla="*/ 415 w 529"/>
                <a:gd name="T23" fmla="*/ 437 h 553"/>
                <a:gd name="T24" fmla="*/ 360 w 529"/>
                <a:gd name="T25" fmla="*/ 429 h 553"/>
                <a:gd name="T26" fmla="*/ 369 w 529"/>
                <a:gd name="T27" fmla="*/ 370 h 553"/>
                <a:gd name="T28" fmla="*/ 340 w 529"/>
                <a:gd name="T29" fmla="*/ 351 h 553"/>
                <a:gd name="T30" fmla="*/ 295 w 529"/>
                <a:gd name="T31" fmla="*/ 328 h 553"/>
                <a:gd name="T32" fmla="*/ 277 w 529"/>
                <a:gd name="T33" fmla="*/ 363 h 553"/>
                <a:gd name="T34" fmla="*/ 380 w 529"/>
                <a:gd name="T35" fmla="*/ 527 h 553"/>
                <a:gd name="T36" fmla="*/ 328 w 529"/>
                <a:gd name="T37" fmla="*/ 553 h 553"/>
                <a:gd name="T38" fmla="*/ 249 w 529"/>
                <a:gd name="T39" fmla="*/ 417 h 553"/>
                <a:gd name="T40" fmla="*/ 215 w 529"/>
                <a:gd name="T41" fmla="*/ 484 h 553"/>
                <a:gd name="T42" fmla="*/ 168 w 529"/>
                <a:gd name="T43" fmla="*/ 460 h 553"/>
                <a:gd name="T44" fmla="*/ 205 w 529"/>
                <a:gd name="T45" fmla="*/ 388 h 553"/>
                <a:gd name="T46" fmla="*/ 170 w 529"/>
                <a:gd name="T47" fmla="*/ 370 h 553"/>
                <a:gd name="T48" fmla="*/ 144 w 529"/>
                <a:gd name="T49" fmla="*/ 420 h 553"/>
                <a:gd name="T50" fmla="*/ 124 w 529"/>
                <a:gd name="T51" fmla="*/ 342 h 553"/>
                <a:gd name="T52" fmla="*/ 159 w 529"/>
                <a:gd name="T53" fmla="*/ 275 h 553"/>
                <a:gd name="T54" fmla="*/ 109 w 529"/>
                <a:gd name="T55" fmla="*/ 249 h 553"/>
                <a:gd name="T56" fmla="*/ 74 w 529"/>
                <a:gd name="T57" fmla="*/ 316 h 553"/>
                <a:gd name="T58" fmla="*/ 124 w 529"/>
                <a:gd name="T59" fmla="*/ 342 h 553"/>
                <a:gd name="T60" fmla="*/ 134 w 529"/>
                <a:gd name="T61" fmla="*/ 59 h 553"/>
                <a:gd name="T62" fmla="*/ 159 w 529"/>
                <a:gd name="T63" fmla="*/ 14 h 553"/>
                <a:gd name="T64" fmla="*/ 173 w 529"/>
                <a:gd name="T65" fmla="*/ 0 h 553"/>
                <a:gd name="T66" fmla="*/ 180 w 529"/>
                <a:gd name="T67" fmla="*/ 4 h 553"/>
                <a:gd name="T68" fmla="*/ 217 w 529"/>
                <a:gd name="T69" fmla="*/ 31 h 553"/>
                <a:gd name="T70" fmla="*/ 492 w 529"/>
                <a:gd name="T71" fmla="*/ 173 h 553"/>
                <a:gd name="T72" fmla="*/ 528 w 529"/>
                <a:gd name="T73" fmla="*/ 210 h 553"/>
                <a:gd name="T74" fmla="*/ 498 w 529"/>
                <a:gd name="T75" fmla="*/ 284 h 553"/>
                <a:gd name="T76" fmla="*/ 437 w 529"/>
                <a:gd name="T77" fmla="*/ 274 h 553"/>
                <a:gd name="T78" fmla="*/ 453 w 529"/>
                <a:gd name="T79" fmla="*/ 235 h 553"/>
                <a:gd name="T80" fmla="*/ 438 w 529"/>
                <a:gd name="T81" fmla="*/ 215 h 553"/>
                <a:gd name="T82" fmla="*/ 134 w 529"/>
                <a:gd name="T83" fmla="*/ 59 h 553"/>
                <a:gd name="T84" fmla="*/ 140 w 529"/>
                <a:gd name="T85" fmla="*/ 159 h 553"/>
                <a:gd name="T86" fmla="*/ 174 w 529"/>
                <a:gd name="T87" fmla="*/ 105 h 553"/>
                <a:gd name="T88" fmla="*/ 183 w 529"/>
                <a:gd name="T89" fmla="*/ 109 h 553"/>
                <a:gd name="T90" fmla="*/ 214 w 529"/>
                <a:gd name="T91" fmla="*/ 131 h 553"/>
                <a:gd name="T92" fmla="*/ 410 w 529"/>
                <a:gd name="T93" fmla="*/ 232 h 553"/>
                <a:gd name="T94" fmla="*/ 383 w 529"/>
                <a:gd name="T95" fmla="*/ 284 h 553"/>
                <a:gd name="T96" fmla="*/ 140 w 529"/>
                <a:gd name="T97" fmla="*/ 159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9" h="553">
                  <a:moveTo>
                    <a:pt x="144" y="420"/>
                  </a:moveTo>
                  <a:cubicBezTo>
                    <a:pt x="0" y="346"/>
                    <a:pt x="0" y="346"/>
                    <a:pt x="0" y="346"/>
                  </a:cubicBezTo>
                  <a:cubicBezTo>
                    <a:pt x="91" y="168"/>
                    <a:pt x="91" y="168"/>
                    <a:pt x="91" y="168"/>
                  </a:cubicBezTo>
                  <a:cubicBezTo>
                    <a:pt x="235" y="242"/>
                    <a:pt x="235" y="242"/>
                    <a:pt x="235" y="242"/>
                  </a:cubicBezTo>
                  <a:cubicBezTo>
                    <a:pt x="197" y="316"/>
                    <a:pt x="197" y="316"/>
                    <a:pt x="197" y="316"/>
                  </a:cubicBezTo>
                  <a:cubicBezTo>
                    <a:pt x="233" y="334"/>
                    <a:pt x="233" y="334"/>
                    <a:pt x="233" y="334"/>
                  </a:cubicBezTo>
                  <a:cubicBezTo>
                    <a:pt x="274" y="254"/>
                    <a:pt x="274" y="254"/>
                    <a:pt x="274" y="254"/>
                  </a:cubicBezTo>
                  <a:cubicBezTo>
                    <a:pt x="275" y="251"/>
                    <a:pt x="276" y="251"/>
                    <a:pt x="277" y="251"/>
                  </a:cubicBezTo>
                  <a:cubicBezTo>
                    <a:pt x="288" y="257"/>
                    <a:pt x="305" y="266"/>
                    <a:pt x="325" y="278"/>
                  </a:cubicBezTo>
                  <a:cubicBezTo>
                    <a:pt x="368" y="301"/>
                    <a:pt x="401" y="320"/>
                    <a:pt x="422" y="332"/>
                  </a:cubicBezTo>
                  <a:cubicBezTo>
                    <a:pt x="452" y="343"/>
                    <a:pt x="451" y="375"/>
                    <a:pt x="421" y="427"/>
                  </a:cubicBezTo>
                  <a:cubicBezTo>
                    <a:pt x="418" y="431"/>
                    <a:pt x="416" y="434"/>
                    <a:pt x="415" y="437"/>
                  </a:cubicBezTo>
                  <a:cubicBezTo>
                    <a:pt x="395" y="430"/>
                    <a:pt x="376" y="428"/>
                    <a:pt x="360" y="429"/>
                  </a:cubicBezTo>
                  <a:cubicBezTo>
                    <a:pt x="383" y="396"/>
                    <a:pt x="386" y="376"/>
                    <a:pt x="369" y="370"/>
                  </a:cubicBezTo>
                  <a:cubicBezTo>
                    <a:pt x="360" y="365"/>
                    <a:pt x="351" y="358"/>
                    <a:pt x="340" y="351"/>
                  </a:cubicBezTo>
                  <a:cubicBezTo>
                    <a:pt x="329" y="346"/>
                    <a:pt x="314" y="338"/>
                    <a:pt x="295" y="328"/>
                  </a:cubicBezTo>
                  <a:cubicBezTo>
                    <a:pt x="277" y="363"/>
                    <a:pt x="277" y="363"/>
                    <a:pt x="277" y="363"/>
                  </a:cubicBezTo>
                  <a:cubicBezTo>
                    <a:pt x="328" y="398"/>
                    <a:pt x="362" y="453"/>
                    <a:pt x="380" y="527"/>
                  </a:cubicBezTo>
                  <a:cubicBezTo>
                    <a:pt x="364" y="530"/>
                    <a:pt x="347" y="539"/>
                    <a:pt x="328" y="553"/>
                  </a:cubicBezTo>
                  <a:cubicBezTo>
                    <a:pt x="317" y="492"/>
                    <a:pt x="291" y="447"/>
                    <a:pt x="249" y="417"/>
                  </a:cubicBezTo>
                  <a:cubicBezTo>
                    <a:pt x="215" y="484"/>
                    <a:pt x="215" y="484"/>
                    <a:pt x="215" y="484"/>
                  </a:cubicBezTo>
                  <a:cubicBezTo>
                    <a:pt x="168" y="460"/>
                    <a:pt x="168" y="460"/>
                    <a:pt x="168" y="460"/>
                  </a:cubicBezTo>
                  <a:cubicBezTo>
                    <a:pt x="205" y="388"/>
                    <a:pt x="205" y="388"/>
                    <a:pt x="205" y="388"/>
                  </a:cubicBezTo>
                  <a:cubicBezTo>
                    <a:pt x="170" y="370"/>
                    <a:pt x="170" y="370"/>
                    <a:pt x="170" y="370"/>
                  </a:cubicBezTo>
                  <a:lnTo>
                    <a:pt x="144" y="420"/>
                  </a:lnTo>
                  <a:close/>
                  <a:moveTo>
                    <a:pt x="124" y="342"/>
                  </a:moveTo>
                  <a:cubicBezTo>
                    <a:pt x="159" y="275"/>
                    <a:pt x="159" y="275"/>
                    <a:pt x="159" y="275"/>
                  </a:cubicBezTo>
                  <a:cubicBezTo>
                    <a:pt x="109" y="249"/>
                    <a:pt x="109" y="249"/>
                    <a:pt x="109" y="249"/>
                  </a:cubicBezTo>
                  <a:cubicBezTo>
                    <a:pt x="74" y="316"/>
                    <a:pt x="74" y="316"/>
                    <a:pt x="74" y="316"/>
                  </a:cubicBezTo>
                  <a:lnTo>
                    <a:pt x="124" y="342"/>
                  </a:lnTo>
                  <a:close/>
                  <a:moveTo>
                    <a:pt x="134" y="59"/>
                  </a:moveTo>
                  <a:cubicBezTo>
                    <a:pt x="147" y="35"/>
                    <a:pt x="155" y="20"/>
                    <a:pt x="159" y="14"/>
                  </a:cubicBezTo>
                  <a:cubicBezTo>
                    <a:pt x="165" y="6"/>
                    <a:pt x="170" y="1"/>
                    <a:pt x="173" y="0"/>
                  </a:cubicBezTo>
                  <a:cubicBezTo>
                    <a:pt x="175" y="0"/>
                    <a:pt x="177" y="1"/>
                    <a:pt x="180" y="4"/>
                  </a:cubicBezTo>
                  <a:cubicBezTo>
                    <a:pt x="189" y="14"/>
                    <a:pt x="201" y="23"/>
                    <a:pt x="217" y="31"/>
                  </a:cubicBezTo>
                  <a:cubicBezTo>
                    <a:pt x="492" y="173"/>
                    <a:pt x="492" y="173"/>
                    <a:pt x="492" y="173"/>
                  </a:cubicBezTo>
                  <a:cubicBezTo>
                    <a:pt x="516" y="184"/>
                    <a:pt x="528" y="196"/>
                    <a:pt x="528" y="210"/>
                  </a:cubicBezTo>
                  <a:cubicBezTo>
                    <a:pt x="529" y="224"/>
                    <a:pt x="519" y="248"/>
                    <a:pt x="498" y="284"/>
                  </a:cubicBezTo>
                  <a:cubicBezTo>
                    <a:pt x="480" y="278"/>
                    <a:pt x="460" y="274"/>
                    <a:pt x="437" y="274"/>
                  </a:cubicBezTo>
                  <a:cubicBezTo>
                    <a:pt x="449" y="255"/>
                    <a:pt x="454" y="242"/>
                    <a:pt x="453" y="235"/>
                  </a:cubicBezTo>
                  <a:cubicBezTo>
                    <a:pt x="454" y="228"/>
                    <a:pt x="449" y="221"/>
                    <a:pt x="438" y="215"/>
                  </a:cubicBezTo>
                  <a:lnTo>
                    <a:pt x="134" y="59"/>
                  </a:lnTo>
                  <a:close/>
                  <a:moveTo>
                    <a:pt x="140" y="159"/>
                  </a:moveTo>
                  <a:cubicBezTo>
                    <a:pt x="157" y="121"/>
                    <a:pt x="168" y="103"/>
                    <a:pt x="174" y="105"/>
                  </a:cubicBezTo>
                  <a:cubicBezTo>
                    <a:pt x="176" y="104"/>
                    <a:pt x="179" y="106"/>
                    <a:pt x="183" y="109"/>
                  </a:cubicBezTo>
                  <a:cubicBezTo>
                    <a:pt x="192" y="118"/>
                    <a:pt x="203" y="126"/>
                    <a:pt x="214" y="131"/>
                  </a:cubicBezTo>
                  <a:cubicBezTo>
                    <a:pt x="410" y="232"/>
                    <a:pt x="410" y="232"/>
                    <a:pt x="410" y="232"/>
                  </a:cubicBezTo>
                  <a:cubicBezTo>
                    <a:pt x="383" y="284"/>
                    <a:pt x="383" y="284"/>
                    <a:pt x="383" y="284"/>
                  </a:cubicBezTo>
                  <a:lnTo>
                    <a:pt x="140" y="15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95" name="Freeform 91"/>
            <p:cNvSpPr>
              <a:spLocks noEditPoints="1"/>
            </p:cNvSpPr>
            <p:nvPr/>
          </p:nvSpPr>
          <p:spPr bwMode="auto">
            <a:xfrm>
              <a:off x="4448197" y="2761214"/>
              <a:ext cx="210213" cy="234237"/>
            </a:xfrm>
            <a:custGeom>
              <a:avLst/>
              <a:gdLst>
                <a:gd name="T0" fmla="*/ 209 w 412"/>
                <a:gd name="T1" fmla="*/ 73 h 458"/>
                <a:gd name="T2" fmla="*/ 176 w 412"/>
                <a:gd name="T3" fmla="*/ 87 h 458"/>
                <a:gd name="T4" fmla="*/ 139 w 412"/>
                <a:gd name="T5" fmla="*/ 171 h 458"/>
                <a:gd name="T6" fmla="*/ 149 w 412"/>
                <a:gd name="T7" fmla="*/ 182 h 458"/>
                <a:gd name="T8" fmla="*/ 155 w 412"/>
                <a:gd name="T9" fmla="*/ 187 h 458"/>
                <a:gd name="T10" fmla="*/ 250 w 412"/>
                <a:gd name="T11" fmla="*/ 0 h 458"/>
                <a:gd name="T12" fmla="*/ 294 w 412"/>
                <a:gd name="T13" fmla="*/ 23 h 458"/>
                <a:gd name="T14" fmla="*/ 243 w 412"/>
                <a:gd name="T15" fmla="*/ 122 h 458"/>
                <a:gd name="T16" fmla="*/ 355 w 412"/>
                <a:gd name="T17" fmla="*/ 37 h 458"/>
                <a:gd name="T18" fmla="*/ 394 w 412"/>
                <a:gd name="T19" fmla="*/ 97 h 458"/>
                <a:gd name="T20" fmla="*/ 208 w 412"/>
                <a:gd name="T21" fmla="*/ 186 h 458"/>
                <a:gd name="T22" fmla="*/ 184 w 412"/>
                <a:gd name="T23" fmla="*/ 233 h 458"/>
                <a:gd name="T24" fmla="*/ 214 w 412"/>
                <a:gd name="T25" fmla="*/ 328 h 458"/>
                <a:gd name="T26" fmla="*/ 207 w 412"/>
                <a:gd name="T27" fmla="*/ 201 h 458"/>
                <a:gd name="T28" fmla="*/ 254 w 412"/>
                <a:gd name="T29" fmla="*/ 191 h 458"/>
                <a:gd name="T30" fmla="*/ 262 w 412"/>
                <a:gd name="T31" fmla="*/ 361 h 458"/>
                <a:gd name="T32" fmla="*/ 255 w 412"/>
                <a:gd name="T33" fmla="*/ 362 h 458"/>
                <a:gd name="T34" fmla="*/ 218 w 412"/>
                <a:gd name="T35" fmla="*/ 368 h 458"/>
                <a:gd name="T36" fmla="*/ 224 w 412"/>
                <a:gd name="T37" fmla="*/ 431 h 458"/>
                <a:gd name="T38" fmla="*/ 163 w 412"/>
                <a:gd name="T39" fmla="*/ 446 h 458"/>
                <a:gd name="T40" fmla="*/ 149 w 412"/>
                <a:gd name="T41" fmla="*/ 301 h 458"/>
                <a:gd name="T42" fmla="*/ 99 w 412"/>
                <a:gd name="T43" fmla="*/ 398 h 458"/>
                <a:gd name="T44" fmla="*/ 55 w 412"/>
                <a:gd name="T45" fmla="*/ 376 h 458"/>
                <a:gd name="T46" fmla="*/ 121 w 412"/>
                <a:gd name="T47" fmla="*/ 248 h 458"/>
                <a:gd name="T48" fmla="*/ 110 w 412"/>
                <a:gd name="T49" fmla="*/ 236 h 458"/>
                <a:gd name="T50" fmla="*/ 95 w 412"/>
                <a:gd name="T51" fmla="*/ 266 h 458"/>
                <a:gd name="T52" fmla="*/ 84 w 412"/>
                <a:gd name="T53" fmla="*/ 286 h 458"/>
                <a:gd name="T54" fmla="*/ 75 w 412"/>
                <a:gd name="T55" fmla="*/ 307 h 458"/>
                <a:gd name="T56" fmla="*/ 50 w 412"/>
                <a:gd name="T57" fmla="*/ 299 h 458"/>
                <a:gd name="T58" fmla="*/ 27 w 412"/>
                <a:gd name="T59" fmla="*/ 291 h 458"/>
                <a:gd name="T60" fmla="*/ 39 w 412"/>
                <a:gd name="T61" fmla="*/ 246 h 458"/>
                <a:gd name="T62" fmla="*/ 34 w 412"/>
                <a:gd name="T63" fmla="*/ 227 h 458"/>
                <a:gd name="T64" fmla="*/ 33 w 412"/>
                <a:gd name="T65" fmla="*/ 222 h 458"/>
                <a:gd name="T66" fmla="*/ 0 w 412"/>
                <a:gd name="T67" fmla="*/ 166 h 458"/>
                <a:gd name="T68" fmla="*/ 31 w 412"/>
                <a:gd name="T69" fmla="*/ 130 h 458"/>
                <a:gd name="T70" fmla="*/ 51 w 412"/>
                <a:gd name="T71" fmla="*/ 108 h 458"/>
                <a:gd name="T72" fmla="*/ 55 w 412"/>
                <a:gd name="T73" fmla="*/ 116 h 458"/>
                <a:gd name="T74" fmla="*/ 79 w 412"/>
                <a:gd name="T75" fmla="*/ 190 h 458"/>
                <a:gd name="T76" fmla="*/ 100 w 412"/>
                <a:gd name="T77" fmla="*/ 144 h 458"/>
                <a:gd name="T78" fmla="*/ 118 w 412"/>
                <a:gd name="T79" fmla="*/ 109 h 458"/>
                <a:gd name="T80" fmla="*/ 107 w 412"/>
                <a:gd name="T81" fmla="*/ 114 h 458"/>
                <a:gd name="T82" fmla="*/ 83 w 412"/>
                <a:gd name="T83" fmla="*/ 124 h 458"/>
                <a:gd name="T84" fmla="*/ 72 w 412"/>
                <a:gd name="T85" fmla="*/ 70 h 458"/>
                <a:gd name="T86" fmla="*/ 194 w 412"/>
                <a:gd name="T87" fmla="*/ 18 h 458"/>
                <a:gd name="T88" fmla="*/ 209 w 412"/>
                <a:gd name="T89" fmla="*/ 73 h 458"/>
                <a:gd name="T90" fmla="*/ 325 w 412"/>
                <a:gd name="T91" fmla="*/ 173 h 458"/>
                <a:gd name="T92" fmla="*/ 308 w 412"/>
                <a:gd name="T93" fmla="*/ 412 h 458"/>
                <a:gd name="T94" fmla="*/ 297 w 412"/>
                <a:gd name="T95" fmla="*/ 413 h 458"/>
                <a:gd name="T96" fmla="*/ 251 w 412"/>
                <a:gd name="T97" fmla="*/ 419 h 458"/>
                <a:gd name="T98" fmla="*/ 270 w 412"/>
                <a:gd name="T99" fmla="*/ 193 h 458"/>
                <a:gd name="T100" fmla="*/ 325 w 412"/>
                <a:gd name="T101" fmla="*/ 173 h 458"/>
                <a:gd name="T102" fmla="*/ 399 w 412"/>
                <a:gd name="T103" fmla="*/ 136 h 458"/>
                <a:gd name="T104" fmla="*/ 405 w 412"/>
                <a:gd name="T105" fmla="*/ 303 h 458"/>
                <a:gd name="T106" fmla="*/ 356 w 412"/>
                <a:gd name="T107" fmla="*/ 458 h 458"/>
                <a:gd name="T108" fmla="*/ 310 w 412"/>
                <a:gd name="T109" fmla="*/ 458 h 458"/>
                <a:gd name="T110" fmla="*/ 299 w 412"/>
                <a:gd name="T111" fmla="*/ 458 h 458"/>
                <a:gd name="T112" fmla="*/ 306 w 412"/>
                <a:gd name="T113" fmla="*/ 441 h 458"/>
                <a:gd name="T114" fmla="*/ 350 w 412"/>
                <a:gd name="T115" fmla="*/ 317 h 458"/>
                <a:gd name="T116" fmla="*/ 338 w 412"/>
                <a:gd name="T117" fmla="*/ 160 h 458"/>
                <a:gd name="T118" fmla="*/ 375 w 412"/>
                <a:gd name="T119" fmla="*/ 145 h 458"/>
                <a:gd name="T120" fmla="*/ 397 w 412"/>
                <a:gd name="T121" fmla="*/ 136 h 458"/>
                <a:gd name="T122" fmla="*/ 399 w 412"/>
                <a:gd name="T123" fmla="*/ 136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2" h="458">
                  <a:moveTo>
                    <a:pt x="209" y="73"/>
                  </a:moveTo>
                  <a:cubicBezTo>
                    <a:pt x="201" y="75"/>
                    <a:pt x="189" y="80"/>
                    <a:pt x="176" y="87"/>
                  </a:cubicBezTo>
                  <a:cubicBezTo>
                    <a:pt x="163" y="115"/>
                    <a:pt x="151" y="143"/>
                    <a:pt x="139" y="171"/>
                  </a:cubicBezTo>
                  <a:cubicBezTo>
                    <a:pt x="142" y="173"/>
                    <a:pt x="145" y="177"/>
                    <a:pt x="149" y="182"/>
                  </a:cubicBezTo>
                  <a:cubicBezTo>
                    <a:pt x="152" y="184"/>
                    <a:pt x="153" y="186"/>
                    <a:pt x="155" y="187"/>
                  </a:cubicBezTo>
                  <a:cubicBezTo>
                    <a:pt x="250" y="0"/>
                    <a:pt x="250" y="0"/>
                    <a:pt x="250" y="0"/>
                  </a:cubicBezTo>
                  <a:cubicBezTo>
                    <a:pt x="294" y="23"/>
                    <a:pt x="294" y="23"/>
                    <a:pt x="294" y="23"/>
                  </a:cubicBezTo>
                  <a:cubicBezTo>
                    <a:pt x="243" y="122"/>
                    <a:pt x="243" y="122"/>
                    <a:pt x="243" y="122"/>
                  </a:cubicBezTo>
                  <a:cubicBezTo>
                    <a:pt x="284" y="111"/>
                    <a:pt x="321" y="82"/>
                    <a:pt x="355" y="37"/>
                  </a:cubicBezTo>
                  <a:cubicBezTo>
                    <a:pt x="365" y="58"/>
                    <a:pt x="378" y="78"/>
                    <a:pt x="394" y="97"/>
                  </a:cubicBezTo>
                  <a:cubicBezTo>
                    <a:pt x="330" y="154"/>
                    <a:pt x="268" y="184"/>
                    <a:pt x="208" y="186"/>
                  </a:cubicBezTo>
                  <a:cubicBezTo>
                    <a:pt x="184" y="233"/>
                    <a:pt x="184" y="233"/>
                    <a:pt x="184" y="233"/>
                  </a:cubicBezTo>
                  <a:cubicBezTo>
                    <a:pt x="201" y="274"/>
                    <a:pt x="211" y="305"/>
                    <a:pt x="214" y="328"/>
                  </a:cubicBezTo>
                  <a:cubicBezTo>
                    <a:pt x="214" y="282"/>
                    <a:pt x="212" y="240"/>
                    <a:pt x="207" y="201"/>
                  </a:cubicBezTo>
                  <a:cubicBezTo>
                    <a:pt x="220" y="198"/>
                    <a:pt x="236" y="194"/>
                    <a:pt x="254" y="191"/>
                  </a:cubicBezTo>
                  <a:cubicBezTo>
                    <a:pt x="262" y="249"/>
                    <a:pt x="265" y="306"/>
                    <a:pt x="262" y="361"/>
                  </a:cubicBezTo>
                  <a:cubicBezTo>
                    <a:pt x="256" y="362"/>
                    <a:pt x="254" y="362"/>
                    <a:pt x="255" y="362"/>
                  </a:cubicBezTo>
                  <a:cubicBezTo>
                    <a:pt x="242" y="363"/>
                    <a:pt x="230" y="365"/>
                    <a:pt x="218" y="368"/>
                  </a:cubicBezTo>
                  <a:cubicBezTo>
                    <a:pt x="222" y="388"/>
                    <a:pt x="224" y="409"/>
                    <a:pt x="224" y="431"/>
                  </a:cubicBezTo>
                  <a:cubicBezTo>
                    <a:pt x="205" y="433"/>
                    <a:pt x="184" y="438"/>
                    <a:pt x="163" y="446"/>
                  </a:cubicBezTo>
                  <a:cubicBezTo>
                    <a:pt x="170" y="389"/>
                    <a:pt x="165" y="340"/>
                    <a:pt x="149" y="301"/>
                  </a:cubicBezTo>
                  <a:cubicBezTo>
                    <a:pt x="99" y="398"/>
                    <a:pt x="99" y="398"/>
                    <a:pt x="99" y="398"/>
                  </a:cubicBezTo>
                  <a:cubicBezTo>
                    <a:pt x="55" y="376"/>
                    <a:pt x="55" y="376"/>
                    <a:pt x="55" y="376"/>
                  </a:cubicBezTo>
                  <a:cubicBezTo>
                    <a:pt x="121" y="248"/>
                    <a:pt x="121" y="248"/>
                    <a:pt x="121" y="248"/>
                  </a:cubicBezTo>
                  <a:cubicBezTo>
                    <a:pt x="110" y="236"/>
                    <a:pt x="110" y="236"/>
                    <a:pt x="110" y="236"/>
                  </a:cubicBezTo>
                  <a:cubicBezTo>
                    <a:pt x="95" y="266"/>
                    <a:pt x="95" y="266"/>
                    <a:pt x="95" y="266"/>
                  </a:cubicBezTo>
                  <a:cubicBezTo>
                    <a:pt x="92" y="271"/>
                    <a:pt x="89" y="277"/>
                    <a:pt x="84" y="286"/>
                  </a:cubicBezTo>
                  <a:cubicBezTo>
                    <a:pt x="81" y="296"/>
                    <a:pt x="78" y="303"/>
                    <a:pt x="75" y="307"/>
                  </a:cubicBezTo>
                  <a:cubicBezTo>
                    <a:pt x="70" y="305"/>
                    <a:pt x="61" y="302"/>
                    <a:pt x="50" y="299"/>
                  </a:cubicBezTo>
                  <a:cubicBezTo>
                    <a:pt x="40" y="296"/>
                    <a:pt x="32" y="294"/>
                    <a:pt x="27" y="291"/>
                  </a:cubicBezTo>
                  <a:cubicBezTo>
                    <a:pt x="35" y="274"/>
                    <a:pt x="40" y="259"/>
                    <a:pt x="39" y="246"/>
                  </a:cubicBezTo>
                  <a:cubicBezTo>
                    <a:pt x="39" y="242"/>
                    <a:pt x="37" y="235"/>
                    <a:pt x="34" y="227"/>
                  </a:cubicBezTo>
                  <a:cubicBezTo>
                    <a:pt x="34" y="225"/>
                    <a:pt x="33" y="223"/>
                    <a:pt x="33" y="222"/>
                  </a:cubicBezTo>
                  <a:cubicBezTo>
                    <a:pt x="26" y="201"/>
                    <a:pt x="15" y="183"/>
                    <a:pt x="0" y="166"/>
                  </a:cubicBezTo>
                  <a:cubicBezTo>
                    <a:pt x="6" y="159"/>
                    <a:pt x="17" y="146"/>
                    <a:pt x="31" y="130"/>
                  </a:cubicBezTo>
                  <a:cubicBezTo>
                    <a:pt x="45" y="114"/>
                    <a:pt x="51" y="107"/>
                    <a:pt x="51" y="108"/>
                  </a:cubicBezTo>
                  <a:cubicBezTo>
                    <a:pt x="55" y="116"/>
                    <a:pt x="55" y="116"/>
                    <a:pt x="55" y="116"/>
                  </a:cubicBezTo>
                  <a:cubicBezTo>
                    <a:pt x="60" y="139"/>
                    <a:pt x="68" y="164"/>
                    <a:pt x="79" y="190"/>
                  </a:cubicBezTo>
                  <a:cubicBezTo>
                    <a:pt x="85" y="178"/>
                    <a:pt x="92" y="162"/>
                    <a:pt x="100" y="144"/>
                  </a:cubicBezTo>
                  <a:cubicBezTo>
                    <a:pt x="108" y="128"/>
                    <a:pt x="114" y="117"/>
                    <a:pt x="118" y="109"/>
                  </a:cubicBezTo>
                  <a:cubicBezTo>
                    <a:pt x="116" y="110"/>
                    <a:pt x="112" y="112"/>
                    <a:pt x="107" y="114"/>
                  </a:cubicBezTo>
                  <a:cubicBezTo>
                    <a:pt x="103" y="114"/>
                    <a:pt x="95" y="118"/>
                    <a:pt x="83" y="124"/>
                  </a:cubicBezTo>
                  <a:cubicBezTo>
                    <a:pt x="79" y="106"/>
                    <a:pt x="76" y="88"/>
                    <a:pt x="72" y="70"/>
                  </a:cubicBezTo>
                  <a:cubicBezTo>
                    <a:pt x="117" y="49"/>
                    <a:pt x="158" y="32"/>
                    <a:pt x="194" y="18"/>
                  </a:cubicBezTo>
                  <a:lnTo>
                    <a:pt x="209" y="73"/>
                  </a:lnTo>
                  <a:close/>
                  <a:moveTo>
                    <a:pt x="325" y="173"/>
                  </a:moveTo>
                  <a:cubicBezTo>
                    <a:pt x="343" y="240"/>
                    <a:pt x="337" y="320"/>
                    <a:pt x="308" y="412"/>
                  </a:cubicBezTo>
                  <a:cubicBezTo>
                    <a:pt x="305" y="412"/>
                    <a:pt x="302" y="412"/>
                    <a:pt x="297" y="413"/>
                  </a:cubicBezTo>
                  <a:cubicBezTo>
                    <a:pt x="286" y="413"/>
                    <a:pt x="271" y="415"/>
                    <a:pt x="251" y="419"/>
                  </a:cubicBezTo>
                  <a:cubicBezTo>
                    <a:pt x="289" y="328"/>
                    <a:pt x="295" y="252"/>
                    <a:pt x="270" y="193"/>
                  </a:cubicBezTo>
                  <a:cubicBezTo>
                    <a:pt x="288" y="186"/>
                    <a:pt x="307" y="179"/>
                    <a:pt x="325" y="173"/>
                  </a:cubicBezTo>
                  <a:moveTo>
                    <a:pt x="399" y="136"/>
                  </a:moveTo>
                  <a:cubicBezTo>
                    <a:pt x="410" y="197"/>
                    <a:pt x="412" y="253"/>
                    <a:pt x="405" y="303"/>
                  </a:cubicBezTo>
                  <a:cubicBezTo>
                    <a:pt x="398" y="349"/>
                    <a:pt x="382" y="401"/>
                    <a:pt x="356" y="458"/>
                  </a:cubicBezTo>
                  <a:cubicBezTo>
                    <a:pt x="346" y="456"/>
                    <a:pt x="331" y="456"/>
                    <a:pt x="310" y="458"/>
                  </a:cubicBezTo>
                  <a:cubicBezTo>
                    <a:pt x="305" y="458"/>
                    <a:pt x="302" y="458"/>
                    <a:pt x="299" y="458"/>
                  </a:cubicBezTo>
                  <a:cubicBezTo>
                    <a:pt x="301" y="455"/>
                    <a:pt x="303" y="449"/>
                    <a:pt x="306" y="441"/>
                  </a:cubicBezTo>
                  <a:cubicBezTo>
                    <a:pt x="331" y="389"/>
                    <a:pt x="346" y="348"/>
                    <a:pt x="350" y="317"/>
                  </a:cubicBezTo>
                  <a:cubicBezTo>
                    <a:pt x="360" y="266"/>
                    <a:pt x="356" y="213"/>
                    <a:pt x="338" y="160"/>
                  </a:cubicBezTo>
                  <a:cubicBezTo>
                    <a:pt x="346" y="158"/>
                    <a:pt x="359" y="153"/>
                    <a:pt x="375" y="145"/>
                  </a:cubicBezTo>
                  <a:cubicBezTo>
                    <a:pt x="385" y="140"/>
                    <a:pt x="392" y="137"/>
                    <a:pt x="397" y="136"/>
                  </a:cubicBezTo>
                  <a:lnTo>
                    <a:pt x="399" y="1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96" name="Freeform 92"/>
            <p:cNvSpPr>
              <a:spLocks noEditPoints="1"/>
            </p:cNvSpPr>
            <p:nvPr/>
          </p:nvSpPr>
          <p:spPr bwMode="auto">
            <a:xfrm>
              <a:off x="4700452" y="2887342"/>
              <a:ext cx="248251" cy="242245"/>
            </a:xfrm>
            <a:custGeom>
              <a:avLst/>
              <a:gdLst>
                <a:gd name="T0" fmla="*/ 192 w 486"/>
                <a:gd name="T1" fmla="*/ 357 h 476"/>
                <a:gd name="T2" fmla="*/ 0 w 486"/>
                <a:gd name="T3" fmla="*/ 244 h 476"/>
                <a:gd name="T4" fmla="*/ 12 w 486"/>
                <a:gd name="T5" fmla="*/ 220 h 476"/>
                <a:gd name="T6" fmla="*/ 29 w 486"/>
                <a:gd name="T7" fmla="*/ 193 h 476"/>
                <a:gd name="T8" fmla="*/ 38 w 486"/>
                <a:gd name="T9" fmla="*/ 187 h 476"/>
                <a:gd name="T10" fmla="*/ 77 w 486"/>
                <a:gd name="T11" fmla="*/ 218 h 476"/>
                <a:gd name="T12" fmla="*/ 190 w 486"/>
                <a:gd name="T13" fmla="*/ 0 h 476"/>
                <a:gd name="T14" fmla="*/ 240 w 486"/>
                <a:gd name="T15" fmla="*/ 26 h 476"/>
                <a:gd name="T16" fmla="*/ 125 w 486"/>
                <a:gd name="T17" fmla="*/ 249 h 476"/>
                <a:gd name="T18" fmla="*/ 170 w 486"/>
                <a:gd name="T19" fmla="*/ 274 h 476"/>
                <a:gd name="T20" fmla="*/ 280 w 486"/>
                <a:gd name="T21" fmla="*/ 59 h 476"/>
                <a:gd name="T22" fmla="*/ 344 w 486"/>
                <a:gd name="T23" fmla="*/ 96 h 476"/>
                <a:gd name="T24" fmla="*/ 440 w 486"/>
                <a:gd name="T25" fmla="*/ 152 h 476"/>
                <a:gd name="T26" fmla="*/ 483 w 486"/>
                <a:gd name="T27" fmla="*/ 201 h 476"/>
                <a:gd name="T28" fmla="*/ 461 w 486"/>
                <a:gd name="T29" fmla="*/ 294 h 476"/>
                <a:gd name="T30" fmla="*/ 444 w 486"/>
                <a:gd name="T31" fmla="*/ 292 h 476"/>
                <a:gd name="T32" fmla="*/ 391 w 486"/>
                <a:gd name="T33" fmla="*/ 286 h 476"/>
                <a:gd name="T34" fmla="*/ 415 w 486"/>
                <a:gd name="T35" fmla="*/ 230 h 476"/>
                <a:gd name="T36" fmla="*/ 391 w 486"/>
                <a:gd name="T37" fmla="*/ 203 h 476"/>
                <a:gd name="T38" fmla="*/ 300 w 486"/>
                <a:gd name="T39" fmla="*/ 148 h 476"/>
                <a:gd name="T40" fmla="*/ 192 w 486"/>
                <a:gd name="T41" fmla="*/ 357 h 476"/>
                <a:gd name="T42" fmla="*/ 193 w 486"/>
                <a:gd name="T43" fmla="*/ 451 h 476"/>
                <a:gd name="T44" fmla="*/ 321 w 486"/>
                <a:gd name="T45" fmla="*/ 201 h 476"/>
                <a:gd name="T46" fmla="*/ 370 w 486"/>
                <a:gd name="T47" fmla="*/ 226 h 476"/>
                <a:gd name="T48" fmla="*/ 241 w 486"/>
                <a:gd name="T49" fmla="*/ 476 h 476"/>
                <a:gd name="T50" fmla="*/ 193 w 486"/>
                <a:gd name="T51" fmla="*/ 45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6" h="476">
                  <a:moveTo>
                    <a:pt x="192" y="357"/>
                  </a:moveTo>
                  <a:cubicBezTo>
                    <a:pt x="130" y="320"/>
                    <a:pt x="66" y="282"/>
                    <a:pt x="0" y="244"/>
                  </a:cubicBezTo>
                  <a:cubicBezTo>
                    <a:pt x="3" y="239"/>
                    <a:pt x="7" y="232"/>
                    <a:pt x="12" y="220"/>
                  </a:cubicBezTo>
                  <a:cubicBezTo>
                    <a:pt x="20" y="208"/>
                    <a:pt x="26" y="198"/>
                    <a:pt x="29" y="193"/>
                  </a:cubicBezTo>
                  <a:cubicBezTo>
                    <a:pt x="33" y="187"/>
                    <a:pt x="36" y="185"/>
                    <a:pt x="38" y="187"/>
                  </a:cubicBezTo>
                  <a:cubicBezTo>
                    <a:pt x="49" y="198"/>
                    <a:pt x="62" y="209"/>
                    <a:pt x="77" y="218"/>
                  </a:cubicBezTo>
                  <a:cubicBezTo>
                    <a:pt x="190" y="0"/>
                    <a:pt x="190" y="0"/>
                    <a:pt x="190" y="0"/>
                  </a:cubicBezTo>
                  <a:cubicBezTo>
                    <a:pt x="240" y="26"/>
                    <a:pt x="240" y="26"/>
                    <a:pt x="240" y="26"/>
                  </a:cubicBezTo>
                  <a:cubicBezTo>
                    <a:pt x="125" y="249"/>
                    <a:pt x="125" y="249"/>
                    <a:pt x="125" y="249"/>
                  </a:cubicBezTo>
                  <a:cubicBezTo>
                    <a:pt x="170" y="274"/>
                    <a:pt x="170" y="274"/>
                    <a:pt x="170" y="274"/>
                  </a:cubicBezTo>
                  <a:cubicBezTo>
                    <a:pt x="280" y="59"/>
                    <a:pt x="280" y="59"/>
                    <a:pt x="280" y="59"/>
                  </a:cubicBezTo>
                  <a:cubicBezTo>
                    <a:pt x="294" y="68"/>
                    <a:pt x="315" y="80"/>
                    <a:pt x="344" y="96"/>
                  </a:cubicBezTo>
                  <a:cubicBezTo>
                    <a:pt x="388" y="120"/>
                    <a:pt x="420" y="139"/>
                    <a:pt x="440" y="152"/>
                  </a:cubicBezTo>
                  <a:cubicBezTo>
                    <a:pt x="466" y="167"/>
                    <a:pt x="481" y="183"/>
                    <a:pt x="483" y="201"/>
                  </a:cubicBezTo>
                  <a:cubicBezTo>
                    <a:pt x="486" y="216"/>
                    <a:pt x="479" y="247"/>
                    <a:pt x="461" y="294"/>
                  </a:cubicBezTo>
                  <a:cubicBezTo>
                    <a:pt x="444" y="292"/>
                    <a:pt x="444" y="292"/>
                    <a:pt x="444" y="292"/>
                  </a:cubicBezTo>
                  <a:cubicBezTo>
                    <a:pt x="419" y="287"/>
                    <a:pt x="401" y="285"/>
                    <a:pt x="391" y="286"/>
                  </a:cubicBezTo>
                  <a:cubicBezTo>
                    <a:pt x="407" y="256"/>
                    <a:pt x="415" y="237"/>
                    <a:pt x="415" y="230"/>
                  </a:cubicBezTo>
                  <a:cubicBezTo>
                    <a:pt x="415" y="222"/>
                    <a:pt x="407" y="213"/>
                    <a:pt x="391" y="203"/>
                  </a:cubicBezTo>
                  <a:cubicBezTo>
                    <a:pt x="362" y="184"/>
                    <a:pt x="332" y="166"/>
                    <a:pt x="300" y="148"/>
                  </a:cubicBezTo>
                  <a:lnTo>
                    <a:pt x="192" y="357"/>
                  </a:lnTo>
                  <a:close/>
                  <a:moveTo>
                    <a:pt x="193" y="451"/>
                  </a:moveTo>
                  <a:cubicBezTo>
                    <a:pt x="321" y="201"/>
                    <a:pt x="321" y="201"/>
                    <a:pt x="321" y="201"/>
                  </a:cubicBezTo>
                  <a:cubicBezTo>
                    <a:pt x="370" y="226"/>
                    <a:pt x="370" y="226"/>
                    <a:pt x="370" y="226"/>
                  </a:cubicBezTo>
                  <a:cubicBezTo>
                    <a:pt x="241" y="476"/>
                    <a:pt x="241" y="476"/>
                    <a:pt x="241" y="476"/>
                  </a:cubicBezTo>
                  <a:lnTo>
                    <a:pt x="193" y="4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97" name="Freeform 93"/>
            <p:cNvSpPr>
              <a:spLocks noEditPoints="1"/>
            </p:cNvSpPr>
            <p:nvPr/>
          </p:nvSpPr>
          <p:spPr bwMode="auto">
            <a:xfrm>
              <a:off x="4968724" y="3015471"/>
              <a:ext cx="262266" cy="264267"/>
            </a:xfrm>
            <a:custGeom>
              <a:avLst/>
              <a:gdLst>
                <a:gd name="T0" fmla="*/ 180 w 514"/>
                <a:gd name="T1" fmla="*/ 5 h 518"/>
                <a:gd name="T2" fmla="*/ 186 w 514"/>
                <a:gd name="T3" fmla="*/ 2 h 518"/>
                <a:gd name="T4" fmla="*/ 280 w 514"/>
                <a:gd name="T5" fmla="*/ 112 h 518"/>
                <a:gd name="T6" fmla="*/ 281 w 514"/>
                <a:gd name="T7" fmla="*/ 246 h 518"/>
                <a:gd name="T8" fmla="*/ 284 w 514"/>
                <a:gd name="T9" fmla="*/ 247 h 518"/>
                <a:gd name="T10" fmla="*/ 365 w 514"/>
                <a:gd name="T11" fmla="*/ 90 h 518"/>
                <a:gd name="T12" fmla="*/ 409 w 514"/>
                <a:gd name="T13" fmla="*/ 112 h 518"/>
                <a:gd name="T14" fmla="*/ 331 w 514"/>
                <a:gd name="T15" fmla="*/ 265 h 518"/>
                <a:gd name="T16" fmla="*/ 471 w 514"/>
                <a:gd name="T17" fmla="*/ 136 h 518"/>
                <a:gd name="T18" fmla="*/ 475 w 514"/>
                <a:gd name="T19" fmla="*/ 142 h 518"/>
                <a:gd name="T20" fmla="*/ 514 w 514"/>
                <a:gd name="T21" fmla="*/ 198 h 518"/>
                <a:gd name="T22" fmla="*/ 351 w 514"/>
                <a:gd name="T23" fmla="*/ 316 h 518"/>
                <a:gd name="T24" fmla="*/ 354 w 514"/>
                <a:gd name="T25" fmla="*/ 504 h 518"/>
                <a:gd name="T26" fmla="*/ 287 w 514"/>
                <a:gd name="T27" fmla="*/ 518 h 518"/>
                <a:gd name="T28" fmla="*/ 294 w 514"/>
                <a:gd name="T29" fmla="*/ 335 h 518"/>
                <a:gd name="T30" fmla="*/ 222 w 514"/>
                <a:gd name="T31" fmla="*/ 476 h 518"/>
                <a:gd name="T32" fmla="*/ 178 w 514"/>
                <a:gd name="T33" fmla="*/ 454 h 518"/>
                <a:gd name="T34" fmla="*/ 252 w 514"/>
                <a:gd name="T35" fmla="*/ 310 h 518"/>
                <a:gd name="T36" fmla="*/ 234 w 514"/>
                <a:gd name="T37" fmla="*/ 300 h 518"/>
                <a:gd name="T38" fmla="*/ 254 w 514"/>
                <a:gd name="T39" fmla="*/ 261 h 518"/>
                <a:gd name="T40" fmla="*/ 218 w 514"/>
                <a:gd name="T41" fmla="*/ 273 h 518"/>
                <a:gd name="T42" fmla="*/ 233 w 514"/>
                <a:gd name="T43" fmla="*/ 202 h 518"/>
                <a:gd name="T44" fmla="*/ 189 w 514"/>
                <a:gd name="T45" fmla="*/ 213 h 518"/>
                <a:gd name="T46" fmla="*/ 177 w 514"/>
                <a:gd name="T47" fmla="*/ 159 h 518"/>
                <a:gd name="T48" fmla="*/ 221 w 514"/>
                <a:gd name="T49" fmla="*/ 147 h 518"/>
                <a:gd name="T50" fmla="*/ 229 w 514"/>
                <a:gd name="T51" fmla="*/ 145 h 518"/>
                <a:gd name="T52" fmla="*/ 190 w 514"/>
                <a:gd name="T53" fmla="*/ 89 h 518"/>
                <a:gd name="T54" fmla="*/ 153 w 514"/>
                <a:gd name="T55" fmla="*/ 161 h 518"/>
                <a:gd name="T56" fmla="*/ 184 w 514"/>
                <a:gd name="T57" fmla="*/ 236 h 518"/>
                <a:gd name="T58" fmla="*/ 152 w 514"/>
                <a:gd name="T59" fmla="*/ 256 h 518"/>
                <a:gd name="T60" fmla="*/ 231 w 514"/>
                <a:gd name="T61" fmla="*/ 297 h 518"/>
                <a:gd name="T62" fmla="*/ 204 w 514"/>
                <a:gd name="T63" fmla="*/ 350 h 518"/>
                <a:gd name="T64" fmla="*/ 157 w 514"/>
                <a:gd name="T65" fmla="*/ 326 h 518"/>
                <a:gd name="T66" fmla="*/ 173 w 514"/>
                <a:gd name="T67" fmla="*/ 407 h 518"/>
                <a:gd name="T68" fmla="*/ 171 w 514"/>
                <a:gd name="T69" fmla="*/ 414 h 518"/>
                <a:gd name="T70" fmla="*/ 104 w 514"/>
                <a:gd name="T71" fmla="*/ 420 h 518"/>
                <a:gd name="T72" fmla="*/ 106 w 514"/>
                <a:gd name="T73" fmla="*/ 298 h 518"/>
                <a:gd name="T74" fmla="*/ 0 w 514"/>
                <a:gd name="T75" fmla="*/ 243 h 518"/>
                <a:gd name="T76" fmla="*/ 25 w 514"/>
                <a:gd name="T77" fmla="*/ 195 h 518"/>
                <a:gd name="T78" fmla="*/ 33 w 514"/>
                <a:gd name="T79" fmla="*/ 188 h 518"/>
                <a:gd name="T80" fmla="*/ 39 w 514"/>
                <a:gd name="T81" fmla="*/ 191 h 518"/>
                <a:gd name="T82" fmla="*/ 64 w 514"/>
                <a:gd name="T83" fmla="*/ 210 h 518"/>
                <a:gd name="T84" fmla="*/ 132 w 514"/>
                <a:gd name="T85" fmla="*/ 246 h 518"/>
                <a:gd name="T86" fmla="*/ 63 w 514"/>
                <a:gd name="T87" fmla="*/ 129 h 518"/>
                <a:gd name="T88" fmla="*/ 60 w 514"/>
                <a:gd name="T89" fmla="*/ 126 h 518"/>
                <a:gd name="T90" fmla="*/ 55 w 514"/>
                <a:gd name="T91" fmla="*/ 117 h 518"/>
                <a:gd name="T92" fmla="*/ 99 w 514"/>
                <a:gd name="T93" fmla="*/ 67 h 518"/>
                <a:gd name="T94" fmla="*/ 107 w 514"/>
                <a:gd name="T95" fmla="*/ 69 h 518"/>
                <a:gd name="T96" fmla="*/ 119 w 514"/>
                <a:gd name="T97" fmla="*/ 99 h 518"/>
                <a:gd name="T98" fmla="*/ 125 w 514"/>
                <a:gd name="T99" fmla="*/ 112 h 518"/>
                <a:gd name="T100" fmla="*/ 180 w 514"/>
                <a:gd name="T101" fmla="*/ 5 h 518"/>
                <a:gd name="T102" fmla="*/ 13 w 514"/>
                <a:gd name="T103" fmla="*/ 288 h 518"/>
                <a:gd name="T104" fmla="*/ 84 w 514"/>
                <a:gd name="T105" fmla="*/ 302 h 518"/>
                <a:gd name="T106" fmla="*/ 77 w 514"/>
                <a:gd name="T107" fmla="*/ 357 h 518"/>
                <a:gd name="T108" fmla="*/ 17 w 514"/>
                <a:gd name="T109" fmla="*/ 350 h 518"/>
                <a:gd name="T110" fmla="*/ 3 w 514"/>
                <a:gd name="T111" fmla="*/ 349 h 518"/>
                <a:gd name="T112" fmla="*/ 13 w 514"/>
                <a:gd name="T113" fmla="*/ 288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4" h="518">
                  <a:moveTo>
                    <a:pt x="180" y="5"/>
                  </a:moveTo>
                  <a:cubicBezTo>
                    <a:pt x="182" y="2"/>
                    <a:pt x="184" y="0"/>
                    <a:pt x="186" y="2"/>
                  </a:cubicBezTo>
                  <a:cubicBezTo>
                    <a:pt x="238" y="35"/>
                    <a:pt x="269" y="72"/>
                    <a:pt x="280" y="112"/>
                  </a:cubicBezTo>
                  <a:cubicBezTo>
                    <a:pt x="292" y="146"/>
                    <a:pt x="292" y="191"/>
                    <a:pt x="281" y="246"/>
                  </a:cubicBezTo>
                  <a:cubicBezTo>
                    <a:pt x="284" y="247"/>
                    <a:pt x="284" y="247"/>
                    <a:pt x="284" y="247"/>
                  </a:cubicBezTo>
                  <a:cubicBezTo>
                    <a:pt x="365" y="90"/>
                    <a:pt x="365" y="90"/>
                    <a:pt x="365" y="90"/>
                  </a:cubicBezTo>
                  <a:cubicBezTo>
                    <a:pt x="409" y="112"/>
                    <a:pt x="409" y="112"/>
                    <a:pt x="409" y="112"/>
                  </a:cubicBezTo>
                  <a:cubicBezTo>
                    <a:pt x="331" y="265"/>
                    <a:pt x="331" y="265"/>
                    <a:pt x="331" y="265"/>
                  </a:cubicBezTo>
                  <a:cubicBezTo>
                    <a:pt x="386" y="257"/>
                    <a:pt x="433" y="213"/>
                    <a:pt x="471" y="136"/>
                  </a:cubicBezTo>
                  <a:cubicBezTo>
                    <a:pt x="475" y="142"/>
                    <a:pt x="475" y="142"/>
                    <a:pt x="475" y="142"/>
                  </a:cubicBezTo>
                  <a:cubicBezTo>
                    <a:pt x="486" y="163"/>
                    <a:pt x="499" y="182"/>
                    <a:pt x="514" y="198"/>
                  </a:cubicBezTo>
                  <a:cubicBezTo>
                    <a:pt x="464" y="264"/>
                    <a:pt x="410" y="303"/>
                    <a:pt x="351" y="316"/>
                  </a:cubicBezTo>
                  <a:cubicBezTo>
                    <a:pt x="380" y="361"/>
                    <a:pt x="381" y="423"/>
                    <a:pt x="354" y="504"/>
                  </a:cubicBezTo>
                  <a:cubicBezTo>
                    <a:pt x="332" y="501"/>
                    <a:pt x="310" y="506"/>
                    <a:pt x="287" y="518"/>
                  </a:cubicBezTo>
                  <a:cubicBezTo>
                    <a:pt x="321" y="434"/>
                    <a:pt x="323" y="373"/>
                    <a:pt x="294" y="335"/>
                  </a:cubicBezTo>
                  <a:cubicBezTo>
                    <a:pt x="222" y="476"/>
                    <a:pt x="222" y="476"/>
                    <a:pt x="222" y="476"/>
                  </a:cubicBezTo>
                  <a:cubicBezTo>
                    <a:pt x="178" y="454"/>
                    <a:pt x="178" y="454"/>
                    <a:pt x="178" y="454"/>
                  </a:cubicBezTo>
                  <a:cubicBezTo>
                    <a:pt x="252" y="310"/>
                    <a:pt x="252" y="310"/>
                    <a:pt x="252" y="310"/>
                  </a:cubicBezTo>
                  <a:cubicBezTo>
                    <a:pt x="234" y="300"/>
                    <a:pt x="234" y="300"/>
                    <a:pt x="234" y="300"/>
                  </a:cubicBezTo>
                  <a:cubicBezTo>
                    <a:pt x="254" y="261"/>
                    <a:pt x="254" y="261"/>
                    <a:pt x="254" y="261"/>
                  </a:cubicBezTo>
                  <a:cubicBezTo>
                    <a:pt x="242" y="262"/>
                    <a:pt x="230" y="266"/>
                    <a:pt x="218" y="273"/>
                  </a:cubicBezTo>
                  <a:cubicBezTo>
                    <a:pt x="226" y="250"/>
                    <a:pt x="231" y="226"/>
                    <a:pt x="233" y="202"/>
                  </a:cubicBezTo>
                  <a:cubicBezTo>
                    <a:pt x="228" y="199"/>
                    <a:pt x="213" y="203"/>
                    <a:pt x="189" y="213"/>
                  </a:cubicBezTo>
                  <a:cubicBezTo>
                    <a:pt x="177" y="159"/>
                    <a:pt x="177" y="159"/>
                    <a:pt x="177" y="159"/>
                  </a:cubicBezTo>
                  <a:cubicBezTo>
                    <a:pt x="186" y="156"/>
                    <a:pt x="200" y="152"/>
                    <a:pt x="221" y="147"/>
                  </a:cubicBezTo>
                  <a:cubicBezTo>
                    <a:pt x="207" y="150"/>
                    <a:pt x="210" y="149"/>
                    <a:pt x="229" y="145"/>
                  </a:cubicBezTo>
                  <a:cubicBezTo>
                    <a:pt x="222" y="122"/>
                    <a:pt x="210" y="103"/>
                    <a:pt x="190" y="89"/>
                  </a:cubicBezTo>
                  <a:cubicBezTo>
                    <a:pt x="153" y="161"/>
                    <a:pt x="153" y="161"/>
                    <a:pt x="153" y="161"/>
                  </a:cubicBezTo>
                  <a:cubicBezTo>
                    <a:pt x="166" y="185"/>
                    <a:pt x="176" y="210"/>
                    <a:pt x="184" y="236"/>
                  </a:cubicBezTo>
                  <a:cubicBezTo>
                    <a:pt x="172" y="244"/>
                    <a:pt x="161" y="251"/>
                    <a:pt x="152" y="256"/>
                  </a:cubicBezTo>
                  <a:cubicBezTo>
                    <a:pt x="231" y="297"/>
                    <a:pt x="231" y="297"/>
                    <a:pt x="231" y="297"/>
                  </a:cubicBezTo>
                  <a:cubicBezTo>
                    <a:pt x="204" y="350"/>
                    <a:pt x="204" y="350"/>
                    <a:pt x="204" y="350"/>
                  </a:cubicBezTo>
                  <a:cubicBezTo>
                    <a:pt x="157" y="326"/>
                    <a:pt x="157" y="326"/>
                    <a:pt x="157" y="326"/>
                  </a:cubicBezTo>
                  <a:cubicBezTo>
                    <a:pt x="165" y="367"/>
                    <a:pt x="171" y="394"/>
                    <a:pt x="173" y="407"/>
                  </a:cubicBezTo>
                  <a:cubicBezTo>
                    <a:pt x="175" y="410"/>
                    <a:pt x="174" y="413"/>
                    <a:pt x="171" y="414"/>
                  </a:cubicBezTo>
                  <a:cubicBezTo>
                    <a:pt x="157" y="416"/>
                    <a:pt x="135" y="418"/>
                    <a:pt x="104" y="420"/>
                  </a:cubicBezTo>
                  <a:cubicBezTo>
                    <a:pt x="113" y="379"/>
                    <a:pt x="113" y="338"/>
                    <a:pt x="106" y="298"/>
                  </a:cubicBezTo>
                  <a:cubicBezTo>
                    <a:pt x="0" y="243"/>
                    <a:pt x="0" y="243"/>
                    <a:pt x="0" y="243"/>
                  </a:cubicBezTo>
                  <a:cubicBezTo>
                    <a:pt x="15" y="214"/>
                    <a:pt x="23" y="198"/>
                    <a:pt x="25" y="195"/>
                  </a:cubicBezTo>
                  <a:cubicBezTo>
                    <a:pt x="28" y="189"/>
                    <a:pt x="30" y="187"/>
                    <a:pt x="33" y="188"/>
                  </a:cubicBezTo>
                  <a:cubicBezTo>
                    <a:pt x="34" y="188"/>
                    <a:pt x="37" y="189"/>
                    <a:pt x="39" y="191"/>
                  </a:cubicBezTo>
                  <a:cubicBezTo>
                    <a:pt x="47" y="199"/>
                    <a:pt x="55" y="206"/>
                    <a:pt x="64" y="210"/>
                  </a:cubicBezTo>
                  <a:cubicBezTo>
                    <a:pt x="132" y="246"/>
                    <a:pt x="132" y="246"/>
                    <a:pt x="132" y="246"/>
                  </a:cubicBezTo>
                  <a:cubicBezTo>
                    <a:pt x="120" y="206"/>
                    <a:pt x="97" y="167"/>
                    <a:pt x="63" y="129"/>
                  </a:cubicBezTo>
                  <a:cubicBezTo>
                    <a:pt x="62" y="129"/>
                    <a:pt x="61" y="128"/>
                    <a:pt x="60" y="126"/>
                  </a:cubicBezTo>
                  <a:cubicBezTo>
                    <a:pt x="55" y="122"/>
                    <a:pt x="53" y="119"/>
                    <a:pt x="55" y="117"/>
                  </a:cubicBezTo>
                  <a:cubicBezTo>
                    <a:pt x="64" y="103"/>
                    <a:pt x="79" y="87"/>
                    <a:pt x="99" y="67"/>
                  </a:cubicBezTo>
                  <a:cubicBezTo>
                    <a:pt x="102" y="66"/>
                    <a:pt x="105" y="67"/>
                    <a:pt x="107" y="69"/>
                  </a:cubicBezTo>
                  <a:cubicBezTo>
                    <a:pt x="109" y="76"/>
                    <a:pt x="113" y="86"/>
                    <a:pt x="119" y="99"/>
                  </a:cubicBezTo>
                  <a:cubicBezTo>
                    <a:pt x="122" y="104"/>
                    <a:pt x="124" y="109"/>
                    <a:pt x="125" y="112"/>
                  </a:cubicBezTo>
                  <a:lnTo>
                    <a:pt x="180" y="5"/>
                  </a:lnTo>
                  <a:close/>
                  <a:moveTo>
                    <a:pt x="13" y="288"/>
                  </a:moveTo>
                  <a:cubicBezTo>
                    <a:pt x="84" y="302"/>
                    <a:pt x="84" y="302"/>
                    <a:pt x="84" y="302"/>
                  </a:cubicBezTo>
                  <a:cubicBezTo>
                    <a:pt x="77" y="357"/>
                    <a:pt x="77" y="357"/>
                    <a:pt x="77" y="357"/>
                  </a:cubicBezTo>
                  <a:cubicBezTo>
                    <a:pt x="58" y="353"/>
                    <a:pt x="38" y="351"/>
                    <a:pt x="17" y="350"/>
                  </a:cubicBezTo>
                  <a:cubicBezTo>
                    <a:pt x="9" y="350"/>
                    <a:pt x="4" y="350"/>
                    <a:pt x="3" y="349"/>
                  </a:cubicBezTo>
                  <a:lnTo>
                    <a:pt x="13" y="28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98" name="Freeform 94"/>
            <p:cNvSpPr>
              <a:spLocks noEditPoints="1"/>
            </p:cNvSpPr>
            <p:nvPr/>
          </p:nvSpPr>
          <p:spPr bwMode="auto">
            <a:xfrm>
              <a:off x="3641380" y="3888353"/>
              <a:ext cx="236239" cy="274277"/>
            </a:xfrm>
            <a:custGeom>
              <a:avLst/>
              <a:gdLst>
                <a:gd name="T0" fmla="*/ 32 w 118"/>
                <a:gd name="T1" fmla="*/ 132 h 137"/>
                <a:gd name="T2" fmla="*/ 13 w 118"/>
                <a:gd name="T3" fmla="*/ 134 h 137"/>
                <a:gd name="T4" fmla="*/ 0 w 118"/>
                <a:gd name="T5" fmla="*/ 26 h 137"/>
                <a:gd name="T6" fmla="*/ 18 w 118"/>
                <a:gd name="T7" fmla="*/ 24 h 137"/>
                <a:gd name="T8" fmla="*/ 32 w 118"/>
                <a:gd name="T9" fmla="*/ 132 h 137"/>
                <a:gd name="T10" fmla="*/ 80 w 118"/>
                <a:gd name="T11" fmla="*/ 3 h 137"/>
                <a:gd name="T12" fmla="*/ 101 w 118"/>
                <a:gd name="T13" fmla="*/ 0 h 137"/>
                <a:gd name="T14" fmla="*/ 118 w 118"/>
                <a:gd name="T15" fmla="*/ 134 h 137"/>
                <a:gd name="T16" fmla="*/ 98 w 118"/>
                <a:gd name="T17" fmla="*/ 137 h 137"/>
                <a:gd name="T18" fmla="*/ 80 w 118"/>
                <a:gd name="T19" fmla="*/ 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137">
                  <a:moveTo>
                    <a:pt x="32" y="132"/>
                  </a:moveTo>
                  <a:lnTo>
                    <a:pt x="13" y="134"/>
                  </a:lnTo>
                  <a:lnTo>
                    <a:pt x="0" y="26"/>
                  </a:lnTo>
                  <a:lnTo>
                    <a:pt x="18" y="24"/>
                  </a:lnTo>
                  <a:lnTo>
                    <a:pt x="32" y="132"/>
                  </a:lnTo>
                  <a:close/>
                  <a:moveTo>
                    <a:pt x="80" y="3"/>
                  </a:moveTo>
                  <a:lnTo>
                    <a:pt x="101" y="0"/>
                  </a:lnTo>
                  <a:lnTo>
                    <a:pt x="118" y="134"/>
                  </a:lnTo>
                  <a:lnTo>
                    <a:pt x="98" y="137"/>
                  </a:lnTo>
                  <a:lnTo>
                    <a:pt x="8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99" name="Freeform 95"/>
            <p:cNvSpPr/>
            <p:nvPr/>
          </p:nvSpPr>
          <p:spPr bwMode="auto">
            <a:xfrm>
              <a:off x="3985729" y="3844309"/>
              <a:ext cx="290294" cy="296299"/>
            </a:xfrm>
            <a:custGeom>
              <a:avLst/>
              <a:gdLst>
                <a:gd name="T0" fmla="*/ 112 w 568"/>
                <a:gd name="T1" fmla="*/ 302 h 583"/>
                <a:gd name="T2" fmla="*/ 165 w 568"/>
                <a:gd name="T3" fmla="*/ 356 h 583"/>
                <a:gd name="T4" fmla="*/ 167 w 568"/>
                <a:gd name="T5" fmla="*/ 432 h 583"/>
                <a:gd name="T6" fmla="*/ 132 w 568"/>
                <a:gd name="T7" fmla="*/ 460 h 583"/>
                <a:gd name="T8" fmla="*/ 194 w 568"/>
                <a:gd name="T9" fmla="*/ 336 h 583"/>
                <a:gd name="T10" fmla="*/ 139 w 568"/>
                <a:gd name="T11" fmla="*/ 306 h 583"/>
                <a:gd name="T12" fmla="*/ 2 w 568"/>
                <a:gd name="T13" fmla="*/ 243 h 583"/>
                <a:gd name="T14" fmla="*/ 27 w 568"/>
                <a:gd name="T15" fmla="*/ 192 h 583"/>
                <a:gd name="T16" fmla="*/ 18 w 568"/>
                <a:gd name="T17" fmla="*/ 47 h 583"/>
                <a:gd name="T18" fmla="*/ 89 w 568"/>
                <a:gd name="T19" fmla="*/ 121 h 583"/>
                <a:gd name="T20" fmla="*/ 140 w 568"/>
                <a:gd name="T21" fmla="*/ 121 h 583"/>
                <a:gd name="T22" fmla="*/ 98 w 568"/>
                <a:gd name="T23" fmla="*/ 192 h 583"/>
                <a:gd name="T24" fmla="*/ 165 w 568"/>
                <a:gd name="T25" fmla="*/ 240 h 583"/>
                <a:gd name="T26" fmla="*/ 184 w 568"/>
                <a:gd name="T27" fmla="*/ 259 h 583"/>
                <a:gd name="T28" fmla="*/ 219 w 568"/>
                <a:gd name="T29" fmla="*/ 72 h 583"/>
                <a:gd name="T30" fmla="*/ 277 w 568"/>
                <a:gd name="T31" fmla="*/ 247 h 583"/>
                <a:gd name="T32" fmla="*/ 307 w 568"/>
                <a:gd name="T33" fmla="*/ 0 h 583"/>
                <a:gd name="T34" fmla="*/ 361 w 568"/>
                <a:gd name="T35" fmla="*/ 125 h 583"/>
                <a:gd name="T36" fmla="*/ 408 w 568"/>
                <a:gd name="T37" fmla="*/ 17 h 583"/>
                <a:gd name="T38" fmla="*/ 493 w 568"/>
                <a:gd name="T39" fmla="*/ 106 h 583"/>
                <a:gd name="T40" fmla="*/ 568 w 568"/>
                <a:gd name="T41" fmla="*/ 218 h 583"/>
                <a:gd name="T42" fmla="*/ 494 w 568"/>
                <a:gd name="T43" fmla="*/ 193 h 583"/>
                <a:gd name="T44" fmla="*/ 431 w 568"/>
                <a:gd name="T45" fmla="*/ 194 h 583"/>
                <a:gd name="T46" fmla="*/ 487 w 568"/>
                <a:gd name="T47" fmla="*/ 291 h 583"/>
                <a:gd name="T48" fmla="*/ 542 w 568"/>
                <a:gd name="T49" fmla="*/ 343 h 583"/>
                <a:gd name="T50" fmla="*/ 453 w 568"/>
                <a:gd name="T51" fmla="*/ 366 h 583"/>
                <a:gd name="T52" fmla="*/ 410 w 568"/>
                <a:gd name="T53" fmla="*/ 508 h 583"/>
                <a:gd name="T54" fmla="*/ 333 w 568"/>
                <a:gd name="T55" fmla="*/ 209 h 583"/>
                <a:gd name="T56" fmla="*/ 316 w 568"/>
                <a:gd name="T57" fmla="*/ 553 h 583"/>
                <a:gd name="T58" fmla="*/ 251 w 568"/>
                <a:gd name="T59" fmla="*/ 329 h 583"/>
                <a:gd name="T60" fmla="*/ 223 w 568"/>
                <a:gd name="T61" fmla="*/ 509 h 583"/>
                <a:gd name="T62" fmla="*/ 196 w 568"/>
                <a:gd name="T63" fmla="*/ 583 h 583"/>
                <a:gd name="T64" fmla="*/ 39 w 568"/>
                <a:gd name="T65" fmla="*/ 416 h 583"/>
                <a:gd name="T66" fmla="*/ 52 w 568"/>
                <a:gd name="T67" fmla="*/ 31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8" h="583">
                  <a:moveTo>
                    <a:pt x="52" y="310"/>
                  </a:moveTo>
                  <a:cubicBezTo>
                    <a:pt x="112" y="302"/>
                    <a:pt x="112" y="302"/>
                    <a:pt x="112" y="302"/>
                  </a:cubicBezTo>
                  <a:cubicBezTo>
                    <a:pt x="121" y="377"/>
                    <a:pt x="121" y="377"/>
                    <a:pt x="121" y="377"/>
                  </a:cubicBezTo>
                  <a:cubicBezTo>
                    <a:pt x="149" y="363"/>
                    <a:pt x="163" y="357"/>
                    <a:pt x="165" y="356"/>
                  </a:cubicBezTo>
                  <a:cubicBezTo>
                    <a:pt x="175" y="383"/>
                    <a:pt x="182" y="405"/>
                    <a:pt x="186" y="424"/>
                  </a:cubicBezTo>
                  <a:cubicBezTo>
                    <a:pt x="186" y="426"/>
                    <a:pt x="180" y="428"/>
                    <a:pt x="167" y="432"/>
                  </a:cubicBezTo>
                  <a:cubicBezTo>
                    <a:pt x="152" y="437"/>
                    <a:pt x="139" y="441"/>
                    <a:pt x="130" y="444"/>
                  </a:cubicBezTo>
                  <a:cubicBezTo>
                    <a:pt x="132" y="460"/>
                    <a:pt x="132" y="460"/>
                    <a:pt x="132" y="460"/>
                  </a:cubicBezTo>
                  <a:cubicBezTo>
                    <a:pt x="153" y="471"/>
                    <a:pt x="180" y="486"/>
                    <a:pt x="215" y="506"/>
                  </a:cubicBezTo>
                  <a:cubicBezTo>
                    <a:pt x="194" y="336"/>
                    <a:pt x="194" y="336"/>
                    <a:pt x="194" y="336"/>
                  </a:cubicBezTo>
                  <a:cubicBezTo>
                    <a:pt x="144" y="342"/>
                    <a:pt x="144" y="342"/>
                    <a:pt x="144" y="342"/>
                  </a:cubicBezTo>
                  <a:cubicBezTo>
                    <a:pt x="139" y="306"/>
                    <a:pt x="139" y="306"/>
                    <a:pt x="139" y="306"/>
                  </a:cubicBezTo>
                  <a:cubicBezTo>
                    <a:pt x="96" y="287"/>
                    <a:pt x="50" y="275"/>
                    <a:pt x="0" y="268"/>
                  </a:cubicBezTo>
                  <a:cubicBezTo>
                    <a:pt x="1" y="261"/>
                    <a:pt x="2" y="253"/>
                    <a:pt x="2" y="243"/>
                  </a:cubicBezTo>
                  <a:cubicBezTo>
                    <a:pt x="5" y="201"/>
                    <a:pt x="7" y="182"/>
                    <a:pt x="9" y="187"/>
                  </a:cubicBezTo>
                  <a:cubicBezTo>
                    <a:pt x="14" y="184"/>
                    <a:pt x="20" y="186"/>
                    <a:pt x="27" y="192"/>
                  </a:cubicBezTo>
                  <a:cubicBezTo>
                    <a:pt x="32" y="193"/>
                    <a:pt x="36" y="194"/>
                    <a:pt x="37" y="195"/>
                  </a:cubicBezTo>
                  <a:cubicBezTo>
                    <a:pt x="18" y="47"/>
                    <a:pt x="18" y="47"/>
                    <a:pt x="18" y="47"/>
                  </a:cubicBezTo>
                  <a:cubicBezTo>
                    <a:pt x="78" y="39"/>
                    <a:pt x="78" y="39"/>
                    <a:pt x="78" y="39"/>
                  </a:cubicBezTo>
                  <a:cubicBezTo>
                    <a:pt x="89" y="121"/>
                    <a:pt x="89" y="121"/>
                    <a:pt x="89" y="121"/>
                  </a:cubicBezTo>
                  <a:cubicBezTo>
                    <a:pt x="105" y="107"/>
                    <a:pt x="119" y="99"/>
                    <a:pt x="132" y="96"/>
                  </a:cubicBezTo>
                  <a:cubicBezTo>
                    <a:pt x="133" y="95"/>
                    <a:pt x="136" y="104"/>
                    <a:pt x="140" y="121"/>
                  </a:cubicBezTo>
                  <a:cubicBezTo>
                    <a:pt x="145" y="140"/>
                    <a:pt x="150" y="155"/>
                    <a:pt x="153" y="166"/>
                  </a:cubicBezTo>
                  <a:cubicBezTo>
                    <a:pt x="140" y="171"/>
                    <a:pt x="122" y="180"/>
                    <a:pt x="98" y="192"/>
                  </a:cubicBezTo>
                  <a:cubicBezTo>
                    <a:pt x="101" y="216"/>
                    <a:pt x="101" y="216"/>
                    <a:pt x="101" y="216"/>
                  </a:cubicBezTo>
                  <a:cubicBezTo>
                    <a:pt x="123" y="223"/>
                    <a:pt x="144" y="231"/>
                    <a:pt x="165" y="240"/>
                  </a:cubicBezTo>
                  <a:cubicBezTo>
                    <a:pt x="162" y="247"/>
                    <a:pt x="160" y="254"/>
                    <a:pt x="158" y="263"/>
                  </a:cubicBezTo>
                  <a:cubicBezTo>
                    <a:pt x="184" y="259"/>
                    <a:pt x="184" y="259"/>
                    <a:pt x="184" y="259"/>
                  </a:cubicBezTo>
                  <a:cubicBezTo>
                    <a:pt x="161" y="80"/>
                    <a:pt x="161" y="80"/>
                    <a:pt x="161" y="80"/>
                  </a:cubicBezTo>
                  <a:cubicBezTo>
                    <a:pt x="219" y="72"/>
                    <a:pt x="219" y="72"/>
                    <a:pt x="219" y="72"/>
                  </a:cubicBezTo>
                  <a:cubicBezTo>
                    <a:pt x="241" y="252"/>
                    <a:pt x="241" y="252"/>
                    <a:pt x="241" y="252"/>
                  </a:cubicBezTo>
                  <a:cubicBezTo>
                    <a:pt x="277" y="247"/>
                    <a:pt x="277" y="247"/>
                    <a:pt x="277" y="247"/>
                  </a:cubicBezTo>
                  <a:cubicBezTo>
                    <a:pt x="247" y="8"/>
                    <a:pt x="247" y="8"/>
                    <a:pt x="247" y="8"/>
                  </a:cubicBezTo>
                  <a:cubicBezTo>
                    <a:pt x="307" y="0"/>
                    <a:pt x="307" y="0"/>
                    <a:pt x="307" y="0"/>
                  </a:cubicBezTo>
                  <a:cubicBezTo>
                    <a:pt x="323" y="130"/>
                    <a:pt x="323" y="130"/>
                    <a:pt x="323" y="130"/>
                  </a:cubicBezTo>
                  <a:cubicBezTo>
                    <a:pt x="361" y="125"/>
                    <a:pt x="361" y="125"/>
                    <a:pt x="361" y="125"/>
                  </a:cubicBezTo>
                  <a:cubicBezTo>
                    <a:pt x="349" y="24"/>
                    <a:pt x="349" y="24"/>
                    <a:pt x="349" y="24"/>
                  </a:cubicBezTo>
                  <a:cubicBezTo>
                    <a:pt x="408" y="17"/>
                    <a:pt x="408" y="17"/>
                    <a:pt x="408" y="17"/>
                  </a:cubicBezTo>
                  <a:cubicBezTo>
                    <a:pt x="421" y="115"/>
                    <a:pt x="421" y="115"/>
                    <a:pt x="421" y="115"/>
                  </a:cubicBezTo>
                  <a:cubicBezTo>
                    <a:pt x="493" y="106"/>
                    <a:pt x="493" y="106"/>
                    <a:pt x="493" y="106"/>
                  </a:cubicBezTo>
                  <a:cubicBezTo>
                    <a:pt x="518" y="101"/>
                    <a:pt x="535" y="106"/>
                    <a:pt x="543" y="121"/>
                  </a:cubicBezTo>
                  <a:cubicBezTo>
                    <a:pt x="551" y="133"/>
                    <a:pt x="559" y="165"/>
                    <a:pt x="568" y="218"/>
                  </a:cubicBezTo>
                  <a:cubicBezTo>
                    <a:pt x="547" y="224"/>
                    <a:pt x="526" y="232"/>
                    <a:pt x="503" y="243"/>
                  </a:cubicBezTo>
                  <a:cubicBezTo>
                    <a:pt x="501" y="214"/>
                    <a:pt x="498" y="197"/>
                    <a:pt x="494" y="193"/>
                  </a:cubicBezTo>
                  <a:cubicBezTo>
                    <a:pt x="492" y="188"/>
                    <a:pt x="483" y="187"/>
                    <a:pt x="467" y="189"/>
                  </a:cubicBezTo>
                  <a:cubicBezTo>
                    <a:pt x="431" y="194"/>
                    <a:pt x="431" y="194"/>
                    <a:pt x="431" y="194"/>
                  </a:cubicBezTo>
                  <a:cubicBezTo>
                    <a:pt x="448" y="328"/>
                    <a:pt x="448" y="328"/>
                    <a:pt x="448" y="328"/>
                  </a:cubicBezTo>
                  <a:cubicBezTo>
                    <a:pt x="457" y="320"/>
                    <a:pt x="470" y="308"/>
                    <a:pt x="487" y="291"/>
                  </a:cubicBezTo>
                  <a:cubicBezTo>
                    <a:pt x="495" y="287"/>
                    <a:pt x="500" y="283"/>
                    <a:pt x="503" y="279"/>
                  </a:cubicBezTo>
                  <a:cubicBezTo>
                    <a:pt x="542" y="343"/>
                    <a:pt x="542" y="343"/>
                    <a:pt x="542" y="343"/>
                  </a:cubicBezTo>
                  <a:cubicBezTo>
                    <a:pt x="518" y="365"/>
                    <a:pt x="497" y="385"/>
                    <a:pt x="479" y="402"/>
                  </a:cubicBezTo>
                  <a:cubicBezTo>
                    <a:pt x="453" y="366"/>
                    <a:pt x="453" y="366"/>
                    <a:pt x="453" y="366"/>
                  </a:cubicBezTo>
                  <a:cubicBezTo>
                    <a:pt x="470" y="500"/>
                    <a:pt x="470" y="500"/>
                    <a:pt x="470" y="500"/>
                  </a:cubicBezTo>
                  <a:cubicBezTo>
                    <a:pt x="410" y="508"/>
                    <a:pt x="410" y="508"/>
                    <a:pt x="410" y="508"/>
                  </a:cubicBezTo>
                  <a:cubicBezTo>
                    <a:pt x="371" y="204"/>
                    <a:pt x="371" y="204"/>
                    <a:pt x="371" y="204"/>
                  </a:cubicBezTo>
                  <a:cubicBezTo>
                    <a:pt x="333" y="209"/>
                    <a:pt x="333" y="209"/>
                    <a:pt x="333" y="209"/>
                  </a:cubicBezTo>
                  <a:cubicBezTo>
                    <a:pt x="376" y="546"/>
                    <a:pt x="376" y="546"/>
                    <a:pt x="376" y="546"/>
                  </a:cubicBezTo>
                  <a:cubicBezTo>
                    <a:pt x="316" y="553"/>
                    <a:pt x="316" y="553"/>
                    <a:pt x="316" y="553"/>
                  </a:cubicBezTo>
                  <a:cubicBezTo>
                    <a:pt x="287" y="324"/>
                    <a:pt x="287" y="324"/>
                    <a:pt x="287" y="324"/>
                  </a:cubicBezTo>
                  <a:cubicBezTo>
                    <a:pt x="251" y="329"/>
                    <a:pt x="251" y="329"/>
                    <a:pt x="251" y="329"/>
                  </a:cubicBezTo>
                  <a:cubicBezTo>
                    <a:pt x="273" y="503"/>
                    <a:pt x="273" y="503"/>
                    <a:pt x="273" y="503"/>
                  </a:cubicBezTo>
                  <a:cubicBezTo>
                    <a:pt x="223" y="509"/>
                    <a:pt x="223" y="509"/>
                    <a:pt x="223" y="509"/>
                  </a:cubicBezTo>
                  <a:cubicBezTo>
                    <a:pt x="218" y="520"/>
                    <a:pt x="211" y="539"/>
                    <a:pt x="201" y="566"/>
                  </a:cubicBezTo>
                  <a:cubicBezTo>
                    <a:pt x="196" y="583"/>
                    <a:pt x="196" y="583"/>
                    <a:pt x="196" y="583"/>
                  </a:cubicBezTo>
                  <a:cubicBezTo>
                    <a:pt x="146" y="549"/>
                    <a:pt x="91" y="525"/>
                    <a:pt x="31" y="510"/>
                  </a:cubicBezTo>
                  <a:cubicBezTo>
                    <a:pt x="31" y="448"/>
                    <a:pt x="34" y="417"/>
                    <a:pt x="39" y="416"/>
                  </a:cubicBezTo>
                  <a:cubicBezTo>
                    <a:pt x="43" y="416"/>
                    <a:pt x="53" y="421"/>
                    <a:pt x="67" y="432"/>
                  </a:cubicBezTo>
                  <a:lnTo>
                    <a:pt x="52" y="3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100" name="Freeform 96"/>
            <p:cNvSpPr>
              <a:spLocks noEditPoints="1"/>
            </p:cNvSpPr>
            <p:nvPr/>
          </p:nvSpPr>
          <p:spPr bwMode="auto">
            <a:xfrm>
              <a:off x="4362110" y="3786250"/>
              <a:ext cx="302306" cy="288291"/>
            </a:xfrm>
            <a:custGeom>
              <a:avLst/>
              <a:gdLst>
                <a:gd name="T0" fmla="*/ 51 w 596"/>
                <a:gd name="T1" fmla="*/ 73 h 565"/>
                <a:gd name="T2" fmla="*/ 55 w 596"/>
                <a:gd name="T3" fmla="*/ 65 h 565"/>
                <a:gd name="T4" fmla="*/ 234 w 596"/>
                <a:gd name="T5" fmla="*/ 113 h 565"/>
                <a:gd name="T6" fmla="*/ 332 w 596"/>
                <a:gd name="T7" fmla="*/ 254 h 565"/>
                <a:gd name="T8" fmla="*/ 337 w 596"/>
                <a:gd name="T9" fmla="*/ 253 h 565"/>
                <a:gd name="T10" fmla="*/ 308 w 596"/>
                <a:gd name="T11" fmla="*/ 28 h 565"/>
                <a:gd name="T12" fmla="*/ 370 w 596"/>
                <a:gd name="T13" fmla="*/ 20 h 565"/>
                <a:gd name="T14" fmla="*/ 398 w 596"/>
                <a:gd name="T15" fmla="*/ 238 h 565"/>
                <a:gd name="T16" fmla="*/ 453 w 596"/>
                <a:gd name="T17" fmla="*/ 0 h 565"/>
                <a:gd name="T18" fmla="*/ 461 w 596"/>
                <a:gd name="T19" fmla="*/ 4 h 565"/>
                <a:gd name="T20" fmla="*/ 542 w 596"/>
                <a:gd name="T21" fmla="*/ 35 h 565"/>
                <a:gd name="T22" fmla="*/ 456 w 596"/>
                <a:gd name="T23" fmla="*/ 277 h 565"/>
                <a:gd name="T24" fmla="*/ 596 w 596"/>
                <a:gd name="T25" fmla="*/ 473 h 565"/>
                <a:gd name="T26" fmla="*/ 536 w 596"/>
                <a:gd name="T27" fmla="*/ 537 h 565"/>
                <a:gd name="T28" fmla="*/ 411 w 596"/>
                <a:gd name="T29" fmla="*/ 339 h 565"/>
                <a:gd name="T30" fmla="*/ 436 w 596"/>
                <a:gd name="T31" fmla="*/ 539 h 565"/>
                <a:gd name="T32" fmla="*/ 374 w 596"/>
                <a:gd name="T33" fmla="*/ 547 h 565"/>
                <a:gd name="T34" fmla="*/ 348 w 596"/>
                <a:gd name="T35" fmla="*/ 342 h 565"/>
                <a:gd name="T36" fmla="*/ 322 w 596"/>
                <a:gd name="T37" fmla="*/ 345 h 565"/>
                <a:gd name="T38" fmla="*/ 315 w 596"/>
                <a:gd name="T39" fmla="*/ 290 h 565"/>
                <a:gd name="T40" fmla="*/ 285 w 596"/>
                <a:gd name="T41" fmla="*/ 328 h 565"/>
                <a:gd name="T42" fmla="*/ 250 w 596"/>
                <a:gd name="T43" fmla="*/ 242 h 565"/>
                <a:gd name="T44" fmla="*/ 212 w 596"/>
                <a:gd name="T45" fmla="*/ 286 h 565"/>
                <a:gd name="T46" fmla="*/ 160 w 596"/>
                <a:gd name="T47" fmla="*/ 237 h 565"/>
                <a:gd name="T48" fmla="*/ 198 w 596"/>
                <a:gd name="T49" fmla="*/ 193 h 565"/>
                <a:gd name="T50" fmla="*/ 204 w 596"/>
                <a:gd name="T51" fmla="*/ 185 h 565"/>
                <a:gd name="T52" fmla="*/ 122 w 596"/>
                <a:gd name="T53" fmla="*/ 154 h 565"/>
                <a:gd name="T54" fmla="*/ 135 w 596"/>
                <a:gd name="T55" fmla="*/ 257 h 565"/>
                <a:gd name="T56" fmla="*/ 223 w 596"/>
                <a:gd name="T57" fmla="*/ 314 h 565"/>
                <a:gd name="T58" fmla="*/ 204 w 596"/>
                <a:gd name="T59" fmla="*/ 358 h 565"/>
                <a:gd name="T60" fmla="*/ 317 w 596"/>
                <a:gd name="T61" fmla="*/ 343 h 565"/>
                <a:gd name="T62" fmla="*/ 326 w 596"/>
                <a:gd name="T63" fmla="*/ 420 h 565"/>
                <a:gd name="T64" fmla="*/ 259 w 596"/>
                <a:gd name="T65" fmla="*/ 428 h 565"/>
                <a:gd name="T66" fmla="*/ 334 w 596"/>
                <a:gd name="T67" fmla="*/ 501 h 565"/>
                <a:gd name="T68" fmla="*/ 338 w 596"/>
                <a:gd name="T69" fmla="*/ 511 h 565"/>
                <a:gd name="T70" fmla="*/ 272 w 596"/>
                <a:gd name="T71" fmla="*/ 565 h 565"/>
                <a:gd name="T72" fmla="*/ 185 w 596"/>
                <a:gd name="T73" fmla="*/ 435 h 565"/>
                <a:gd name="T74" fmla="*/ 34 w 596"/>
                <a:gd name="T75" fmla="*/ 454 h 565"/>
                <a:gd name="T76" fmla="*/ 25 w 596"/>
                <a:gd name="T77" fmla="*/ 385 h 565"/>
                <a:gd name="T78" fmla="*/ 29 w 596"/>
                <a:gd name="T79" fmla="*/ 373 h 565"/>
                <a:gd name="T80" fmla="*/ 38 w 596"/>
                <a:gd name="T81" fmla="*/ 371 h 565"/>
                <a:gd name="T82" fmla="*/ 77 w 596"/>
                <a:gd name="T83" fmla="*/ 374 h 565"/>
                <a:gd name="T84" fmla="*/ 176 w 596"/>
                <a:gd name="T85" fmla="*/ 361 h 565"/>
                <a:gd name="T86" fmla="*/ 18 w 596"/>
                <a:gd name="T87" fmla="*/ 289 h 565"/>
                <a:gd name="T88" fmla="*/ 13 w 596"/>
                <a:gd name="T89" fmla="*/ 287 h 565"/>
                <a:gd name="T90" fmla="*/ 0 w 596"/>
                <a:gd name="T91" fmla="*/ 281 h 565"/>
                <a:gd name="T92" fmla="*/ 11 w 596"/>
                <a:gd name="T93" fmla="*/ 197 h 565"/>
                <a:gd name="T94" fmla="*/ 21 w 596"/>
                <a:gd name="T95" fmla="*/ 194 h 565"/>
                <a:gd name="T96" fmla="*/ 55 w 596"/>
                <a:gd name="T97" fmla="*/ 216 h 565"/>
                <a:gd name="T98" fmla="*/ 71 w 596"/>
                <a:gd name="T99" fmla="*/ 226 h 565"/>
                <a:gd name="T100" fmla="*/ 51 w 596"/>
                <a:gd name="T101" fmla="*/ 73 h 565"/>
                <a:gd name="T102" fmla="*/ 80 w 596"/>
                <a:gd name="T103" fmla="*/ 492 h 565"/>
                <a:gd name="T104" fmla="*/ 166 w 596"/>
                <a:gd name="T105" fmla="*/ 455 h 565"/>
                <a:gd name="T106" fmla="*/ 198 w 596"/>
                <a:gd name="T107" fmla="*/ 519 h 565"/>
                <a:gd name="T108" fmla="*/ 130 w 596"/>
                <a:gd name="T109" fmla="*/ 554 h 565"/>
                <a:gd name="T110" fmla="*/ 114 w 596"/>
                <a:gd name="T111" fmla="*/ 563 h 565"/>
                <a:gd name="T112" fmla="*/ 80 w 596"/>
                <a:gd name="T113" fmla="*/ 492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6" h="565">
                  <a:moveTo>
                    <a:pt x="51" y="73"/>
                  </a:moveTo>
                  <a:cubicBezTo>
                    <a:pt x="51" y="68"/>
                    <a:pt x="52" y="66"/>
                    <a:pt x="55" y="65"/>
                  </a:cubicBezTo>
                  <a:cubicBezTo>
                    <a:pt x="134" y="63"/>
                    <a:pt x="194" y="79"/>
                    <a:pt x="234" y="113"/>
                  </a:cubicBezTo>
                  <a:cubicBezTo>
                    <a:pt x="272" y="141"/>
                    <a:pt x="304" y="188"/>
                    <a:pt x="332" y="254"/>
                  </a:cubicBezTo>
                  <a:cubicBezTo>
                    <a:pt x="337" y="253"/>
                    <a:pt x="337" y="253"/>
                    <a:pt x="337" y="253"/>
                  </a:cubicBezTo>
                  <a:cubicBezTo>
                    <a:pt x="308" y="28"/>
                    <a:pt x="308" y="28"/>
                    <a:pt x="308" y="28"/>
                  </a:cubicBezTo>
                  <a:cubicBezTo>
                    <a:pt x="370" y="20"/>
                    <a:pt x="370" y="20"/>
                    <a:pt x="370" y="20"/>
                  </a:cubicBezTo>
                  <a:cubicBezTo>
                    <a:pt x="398" y="238"/>
                    <a:pt x="398" y="238"/>
                    <a:pt x="398" y="238"/>
                  </a:cubicBezTo>
                  <a:cubicBezTo>
                    <a:pt x="450" y="189"/>
                    <a:pt x="469" y="110"/>
                    <a:pt x="453" y="0"/>
                  </a:cubicBezTo>
                  <a:cubicBezTo>
                    <a:pt x="461" y="4"/>
                    <a:pt x="461" y="4"/>
                    <a:pt x="461" y="4"/>
                  </a:cubicBezTo>
                  <a:cubicBezTo>
                    <a:pt x="488" y="18"/>
                    <a:pt x="516" y="29"/>
                    <a:pt x="542" y="35"/>
                  </a:cubicBezTo>
                  <a:cubicBezTo>
                    <a:pt x="538" y="141"/>
                    <a:pt x="509" y="221"/>
                    <a:pt x="456" y="277"/>
                  </a:cubicBezTo>
                  <a:cubicBezTo>
                    <a:pt x="520" y="303"/>
                    <a:pt x="566" y="368"/>
                    <a:pt x="596" y="473"/>
                  </a:cubicBezTo>
                  <a:cubicBezTo>
                    <a:pt x="571" y="486"/>
                    <a:pt x="551" y="507"/>
                    <a:pt x="536" y="537"/>
                  </a:cubicBezTo>
                  <a:cubicBezTo>
                    <a:pt x="510" y="423"/>
                    <a:pt x="468" y="357"/>
                    <a:pt x="411" y="339"/>
                  </a:cubicBezTo>
                  <a:cubicBezTo>
                    <a:pt x="436" y="539"/>
                    <a:pt x="436" y="539"/>
                    <a:pt x="436" y="539"/>
                  </a:cubicBezTo>
                  <a:cubicBezTo>
                    <a:pt x="374" y="547"/>
                    <a:pt x="374" y="547"/>
                    <a:pt x="374" y="547"/>
                  </a:cubicBezTo>
                  <a:cubicBezTo>
                    <a:pt x="348" y="342"/>
                    <a:pt x="348" y="342"/>
                    <a:pt x="348" y="342"/>
                  </a:cubicBezTo>
                  <a:cubicBezTo>
                    <a:pt x="322" y="345"/>
                    <a:pt x="322" y="345"/>
                    <a:pt x="322" y="345"/>
                  </a:cubicBezTo>
                  <a:cubicBezTo>
                    <a:pt x="315" y="290"/>
                    <a:pt x="315" y="290"/>
                    <a:pt x="315" y="290"/>
                  </a:cubicBezTo>
                  <a:cubicBezTo>
                    <a:pt x="303" y="300"/>
                    <a:pt x="293" y="312"/>
                    <a:pt x="285" y="328"/>
                  </a:cubicBezTo>
                  <a:cubicBezTo>
                    <a:pt x="277" y="298"/>
                    <a:pt x="265" y="270"/>
                    <a:pt x="250" y="242"/>
                  </a:cubicBezTo>
                  <a:cubicBezTo>
                    <a:pt x="242" y="243"/>
                    <a:pt x="230" y="258"/>
                    <a:pt x="212" y="286"/>
                  </a:cubicBezTo>
                  <a:cubicBezTo>
                    <a:pt x="160" y="237"/>
                    <a:pt x="160" y="237"/>
                    <a:pt x="160" y="237"/>
                  </a:cubicBezTo>
                  <a:cubicBezTo>
                    <a:pt x="167" y="228"/>
                    <a:pt x="179" y="213"/>
                    <a:pt x="198" y="193"/>
                  </a:cubicBezTo>
                  <a:cubicBezTo>
                    <a:pt x="185" y="206"/>
                    <a:pt x="187" y="203"/>
                    <a:pt x="204" y="185"/>
                  </a:cubicBezTo>
                  <a:cubicBezTo>
                    <a:pt x="181" y="165"/>
                    <a:pt x="153" y="155"/>
                    <a:pt x="122" y="154"/>
                  </a:cubicBezTo>
                  <a:cubicBezTo>
                    <a:pt x="135" y="257"/>
                    <a:pt x="135" y="257"/>
                    <a:pt x="135" y="257"/>
                  </a:cubicBezTo>
                  <a:cubicBezTo>
                    <a:pt x="167" y="272"/>
                    <a:pt x="196" y="291"/>
                    <a:pt x="223" y="314"/>
                  </a:cubicBezTo>
                  <a:cubicBezTo>
                    <a:pt x="215" y="331"/>
                    <a:pt x="209" y="346"/>
                    <a:pt x="204" y="358"/>
                  </a:cubicBezTo>
                  <a:cubicBezTo>
                    <a:pt x="317" y="343"/>
                    <a:pt x="317" y="343"/>
                    <a:pt x="317" y="343"/>
                  </a:cubicBezTo>
                  <a:cubicBezTo>
                    <a:pt x="326" y="420"/>
                    <a:pt x="326" y="420"/>
                    <a:pt x="326" y="420"/>
                  </a:cubicBezTo>
                  <a:cubicBezTo>
                    <a:pt x="259" y="428"/>
                    <a:pt x="259" y="428"/>
                    <a:pt x="259" y="428"/>
                  </a:cubicBezTo>
                  <a:cubicBezTo>
                    <a:pt x="298" y="466"/>
                    <a:pt x="323" y="490"/>
                    <a:pt x="334" y="501"/>
                  </a:cubicBezTo>
                  <a:cubicBezTo>
                    <a:pt x="339" y="504"/>
                    <a:pt x="341" y="507"/>
                    <a:pt x="338" y="511"/>
                  </a:cubicBezTo>
                  <a:cubicBezTo>
                    <a:pt x="325" y="522"/>
                    <a:pt x="303" y="540"/>
                    <a:pt x="272" y="565"/>
                  </a:cubicBezTo>
                  <a:cubicBezTo>
                    <a:pt x="251" y="516"/>
                    <a:pt x="222" y="473"/>
                    <a:pt x="185" y="435"/>
                  </a:cubicBezTo>
                  <a:cubicBezTo>
                    <a:pt x="34" y="454"/>
                    <a:pt x="34" y="454"/>
                    <a:pt x="34" y="454"/>
                  </a:cubicBezTo>
                  <a:cubicBezTo>
                    <a:pt x="29" y="413"/>
                    <a:pt x="26" y="390"/>
                    <a:pt x="25" y="385"/>
                  </a:cubicBezTo>
                  <a:cubicBezTo>
                    <a:pt x="24" y="377"/>
                    <a:pt x="25" y="373"/>
                    <a:pt x="29" y="373"/>
                  </a:cubicBezTo>
                  <a:cubicBezTo>
                    <a:pt x="30" y="371"/>
                    <a:pt x="33" y="370"/>
                    <a:pt x="38" y="371"/>
                  </a:cubicBezTo>
                  <a:cubicBezTo>
                    <a:pt x="52" y="374"/>
                    <a:pt x="65" y="375"/>
                    <a:pt x="77" y="374"/>
                  </a:cubicBezTo>
                  <a:cubicBezTo>
                    <a:pt x="176" y="361"/>
                    <a:pt x="176" y="361"/>
                    <a:pt x="176" y="361"/>
                  </a:cubicBezTo>
                  <a:cubicBezTo>
                    <a:pt x="134" y="327"/>
                    <a:pt x="81" y="303"/>
                    <a:pt x="18" y="289"/>
                  </a:cubicBezTo>
                  <a:cubicBezTo>
                    <a:pt x="17" y="289"/>
                    <a:pt x="15" y="288"/>
                    <a:pt x="13" y="287"/>
                  </a:cubicBezTo>
                  <a:cubicBezTo>
                    <a:pt x="5" y="287"/>
                    <a:pt x="0" y="285"/>
                    <a:pt x="0" y="281"/>
                  </a:cubicBezTo>
                  <a:cubicBezTo>
                    <a:pt x="1" y="260"/>
                    <a:pt x="4" y="232"/>
                    <a:pt x="11" y="197"/>
                  </a:cubicBezTo>
                  <a:cubicBezTo>
                    <a:pt x="14" y="194"/>
                    <a:pt x="17" y="192"/>
                    <a:pt x="21" y="194"/>
                  </a:cubicBezTo>
                  <a:cubicBezTo>
                    <a:pt x="28" y="199"/>
                    <a:pt x="39" y="207"/>
                    <a:pt x="55" y="216"/>
                  </a:cubicBezTo>
                  <a:cubicBezTo>
                    <a:pt x="62" y="220"/>
                    <a:pt x="67" y="223"/>
                    <a:pt x="71" y="226"/>
                  </a:cubicBezTo>
                  <a:lnTo>
                    <a:pt x="51" y="73"/>
                  </a:lnTo>
                  <a:close/>
                  <a:moveTo>
                    <a:pt x="80" y="492"/>
                  </a:moveTo>
                  <a:cubicBezTo>
                    <a:pt x="166" y="455"/>
                    <a:pt x="166" y="455"/>
                    <a:pt x="166" y="455"/>
                  </a:cubicBezTo>
                  <a:cubicBezTo>
                    <a:pt x="198" y="519"/>
                    <a:pt x="198" y="519"/>
                    <a:pt x="198" y="519"/>
                  </a:cubicBezTo>
                  <a:cubicBezTo>
                    <a:pt x="175" y="528"/>
                    <a:pt x="152" y="540"/>
                    <a:pt x="130" y="554"/>
                  </a:cubicBezTo>
                  <a:cubicBezTo>
                    <a:pt x="121" y="560"/>
                    <a:pt x="115" y="563"/>
                    <a:pt x="114" y="563"/>
                  </a:cubicBezTo>
                  <a:lnTo>
                    <a:pt x="80" y="4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101" name="Freeform 97"/>
            <p:cNvSpPr>
              <a:spLocks noEditPoints="1"/>
            </p:cNvSpPr>
            <p:nvPr/>
          </p:nvSpPr>
          <p:spPr bwMode="auto">
            <a:xfrm>
              <a:off x="4243990" y="5191670"/>
              <a:ext cx="348353" cy="348352"/>
            </a:xfrm>
            <a:custGeom>
              <a:avLst/>
              <a:gdLst>
                <a:gd name="T0" fmla="*/ 0 w 174"/>
                <a:gd name="T1" fmla="*/ 91 h 174"/>
                <a:gd name="T2" fmla="*/ 14 w 174"/>
                <a:gd name="T3" fmla="*/ 77 h 174"/>
                <a:gd name="T4" fmla="*/ 95 w 174"/>
                <a:gd name="T5" fmla="*/ 161 h 174"/>
                <a:gd name="T6" fmla="*/ 81 w 174"/>
                <a:gd name="T7" fmla="*/ 174 h 174"/>
                <a:gd name="T8" fmla="*/ 0 w 174"/>
                <a:gd name="T9" fmla="*/ 91 h 174"/>
                <a:gd name="T10" fmla="*/ 123 w 174"/>
                <a:gd name="T11" fmla="*/ 120 h 174"/>
                <a:gd name="T12" fmla="*/ 109 w 174"/>
                <a:gd name="T13" fmla="*/ 134 h 174"/>
                <a:gd name="T14" fmla="*/ 41 w 174"/>
                <a:gd name="T15" fmla="*/ 64 h 174"/>
                <a:gd name="T16" fmla="*/ 55 w 174"/>
                <a:gd name="T17" fmla="*/ 50 h 174"/>
                <a:gd name="T18" fmla="*/ 123 w 174"/>
                <a:gd name="T19" fmla="*/ 120 h 174"/>
                <a:gd name="T20" fmla="*/ 160 w 174"/>
                <a:gd name="T21" fmla="*/ 113 h 174"/>
                <a:gd name="T22" fmla="*/ 62 w 174"/>
                <a:gd name="T23" fmla="*/ 13 h 174"/>
                <a:gd name="T24" fmla="*/ 76 w 174"/>
                <a:gd name="T25" fmla="*/ 0 h 174"/>
                <a:gd name="T26" fmla="*/ 174 w 174"/>
                <a:gd name="T27" fmla="*/ 100 h 174"/>
                <a:gd name="T28" fmla="*/ 160 w 174"/>
                <a:gd name="T29" fmla="*/ 11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4" h="174">
                  <a:moveTo>
                    <a:pt x="0" y="91"/>
                  </a:moveTo>
                  <a:lnTo>
                    <a:pt x="14" y="77"/>
                  </a:lnTo>
                  <a:lnTo>
                    <a:pt x="95" y="161"/>
                  </a:lnTo>
                  <a:lnTo>
                    <a:pt x="81" y="174"/>
                  </a:lnTo>
                  <a:lnTo>
                    <a:pt x="0" y="91"/>
                  </a:lnTo>
                  <a:close/>
                  <a:moveTo>
                    <a:pt x="123" y="120"/>
                  </a:moveTo>
                  <a:lnTo>
                    <a:pt x="109" y="134"/>
                  </a:lnTo>
                  <a:lnTo>
                    <a:pt x="41" y="64"/>
                  </a:lnTo>
                  <a:lnTo>
                    <a:pt x="55" y="50"/>
                  </a:lnTo>
                  <a:lnTo>
                    <a:pt x="123" y="120"/>
                  </a:lnTo>
                  <a:close/>
                  <a:moveTo>
                    <a:pt x="160" y="113"/>
                  </a:moveTo>
                  <a:lnTo>
                    <a:pt x="62" y="13"/>
                  </a:lnTo>
                  <a:lnTo>
                    <a:pt x="76" y="0"/>
                  </a:lnTo>
                  <a:lnTo>
                    <a:pt x="174" y="100"/>
                  </a:lnTo>
                  <a:lnTo>
                    <a:pt x="160" y="1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102" name="Freeform 98"/>
            <p:cNvSpPr/>
            <p:nvPr/>
          </p:nvSpPr>
          <p:spPr bwMode="auto">
            <a:xfrm>
              <a:off x="4496246" y="4965442"/>
              <a:ext cx="322326" cy="318322"/>
            </a:xfrm>
            <a:custGeom>
              <a:avLst/>
              <a:gdLst>
                <a:gd name="T0" fmla="*/ 228 w 633"/>
                <a:gd name="T1" fmla="*/ 412 h 626"/>
                <a:gd name="T2" fmla="*/ 303 w 633"/>
                <a:gd name="T3" fmla="*/ 423 h 626"/>
                <a:gd name="T4" fmla="*/ 350 w 633"/>
                <a:gd name="T5" fmla="*/ 481 h 626"/>
                <a:gd name="T6" fmla="*/ 339 w 633"/>
                <a:gd name="T7" fmla="*/ 526 h 626"/>
                <a:gd name="T8" fmla="*/ 314 w 633"/>
                <a:gd name="T9" fmla="*/ 389 h 626"/>
                <a:gd name="T10" fmla="*/ 252 w 633"/>
                <a:gd name="T11" fmla="*/ 398 h 626"/>
                <a:gd name="T12" fmla="*/ 105 w 633"/>
                <a:gd name="T13" fmla="*/ 431 h 626"/>
                <a:gd name="T14" fmla="*/ 94 w 633"/>
                <a:gd name="T15" fmla="*/ 374 h 626"/>
                <a:gd name="T16" fmla="*/ 0 w 633"/>
                <a:gd name="T17" fmla="*/ 264 h 626"/>
                <a:gd name="T18" fmla="*/ 100 w 633"/>
                <a:gd name="T19" fmla="*/ 280 h 626"/>
                <a:gd name="T20" fmla="*/ 141 w 633"/>
                <a:gd name="T21" fmla="*/ 250 h 626"/>
                <a:gd name="T22" fmla="*/ 151 w 633"/>
                <a:gd name="T23" fmla="*/ 332 h 626"/>
                <a:gd name="T24" fmla="*/ 232 w 633"/>
                <a:gd name="T25" fmla="*/ 330 h 626"/>
                <a:gd name="T26" fmla="*/ 260 w 633"/>
                <a:gd name="T27" fmla="*/ 334 h 626"/>
                <a:gd name="T28" fmla="*/ 175 w 633"/>
                <a:gd name="T29" fmla="*/ 164 h 626"/>
                <a:gd name="T30" fmla="*/ 327 w 633"/>
                <a:gd name="T31" fmla="*/ 268 h 626"/>
                <a:gd name="T32" fmla="*/ 202 w 633"/>
                <a:gd name="T33" fmla="*/ 53 h 626"/>
                <a:gd name="T34" fmla="*/ 320 w 633"/>
                <a:gd name="T35" fmla="*/ 119 h 626"/>
                <a:gd name="T36" fmla="*/ 293 w 633"/>
                <a:gd name="T37" fmla="*/ 5 h 626"/>
                <a:gd name="T38" fmla="*/ 413 w 633"/>
                <a:gd name="T39" fmla="*/ 25 h 626"/>
                <a:gd name="T40" fmla="*/ 541 w 633"/>
                <a:gd name="T41" fmla="*/ 69 h 626"/>
                <a:gd name="T42" fmla="*/ 467 w 633"/>
                <a:gd name="T43" fmla="*/ 94 h 626"/>
                <a:gd name="T44" fmla="*/ 417 w 633"/>
                <a:gd name="T45" fmla="*/ 133 h 626"/>
                <a:gd name="T46" fmla="*/ 521 w 633"/>
                <a:gd name="T47" fmla="*/ 176 h 626"/>
                <a:gd name="T48" fmla="*/ 596 w 633"/>
                <a:gd name="T49" fmla="*/ 184 h 626"/>
                <a:gd name="T50" fmla="*/ 539 w 633"/>
                <a:gd name="T51" fmla="*/ 257 h 626"/>
                <a:gd name="T52" fmla="*/ 590 w 633"/>
                <a:gd name="T53" fmla="*/ 396 h 626"/>
                <a:gd name="T54" fmla="*/ 348 w 633"/>
                <a:gd name="T55" fmla="*/ 203 h 626"/>
                <a:gd name="T56" fmla="*/ 543 w 633"/>
                <a:gd name="T57" fmla="*/ 489 h 626"/>
                <a:gd name="T58" fmla="*/ 355 w 633"/>
                <a:gd name="T59" fmla="*/ 348 h 626"/>
                <a:gd name="T60" fmla="*/ 442 w 633"/>
                <a:gd name="T61" fmla="*/ 510 h 626"/>
                <a:gd name="T62" fmla="*/ 465 w 633"/>
                <a:gd name="T63" fmla="*/ 585 h 626"/>
                <a:gd name="T64" fmla="*/ 238 w 633"/>
                <a:gd name="T65" fmla="*/ 547 h 626"/>
                <a:gd name="T66" fmla="*/ 185 w 633"/>
                <a:gd name="T67" fmla="*/ 454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3" h="626">
                  <a:moveTo>
                    <a:pt x="185" y="454"/>
                  </a:moveTo>
                  <a:cubicBezTo>
                    <a:pt x="228" y="412"/>
                    <a:pt x="228" y="412"/>
                    <a:pt x="228" y="412"/>
                  </a:cubicBezTo>
                  <a:cubicBezTo>
                    <a:pt x="280" y="465"/>
                    <a:pt x="280" y="465"/>
                    <a:pt x="280" y="465"/>
                  </a:cubicBezTo>
                  <a:cubicBezTo>
                    <a:pt x="294" y="438"/>
                    <a:pt x="302" y="424"/>
                    <a:pt x="303" y="423"/>
                  </a:cubicBezTo>
                  <a:cubicBezTo>
                    <a:pt x="327" y="438"/>
                    <a:pt x="346" y="452"/>
                    <a:pt x="360" y="464"/>
                  </a:cubicBezTo>
                  <a:cubicBezTo>
                    <a:pt x="361" y="466"/>
                    <a:pt x="358" y="471"/>
                    <a:pt x="350" y="481"/>
                  </a:cubicBezTo>
                  <a:cubicBezTo>
                    <a:pt x="341" y="495"/>
                    <a:pt x="333" y="506"/>
                    <a:pt x="327" y="513"/>
                  </a:cubicBezTo>
                  <a:cubicBezTo>
                    <a:pt x="339" y="526"/>
                    <a:pt x="339" y="526"/>
                    <a:pt x="339" y="526"/>
                  </a:cubicBezTo>
                  <a:cubicBezTo>
                    <a:pt x="362" y="521"/>
                    <a:pt x="393" y="516"/>
                    <a:pt x="433" y="511"/>
                  </a:cubicBezTo>
                  <a:cubicBezTo>
                    <a:pt x="314" y="389"/>
                    <a:pt x="314" y="389"/>
                    <a:pt x="314" y="389"/>
                  </a:cubicBezTo>
                  <a:cubicBezTo>
                    <a:pt x="277" y="424"/>
                    <a:pt x="277" y="424"/>
                    <a:pt x="277" y="424"/>
                  </a:cubicBezTo>
                  <a:cubicBezTo>
                    <a:pt x="252" y="398"/>
                    <a:pt x="252" y="398"/>
                    <a:pt x="252" y="398"/>
                  </a:cubicBezTo>
                  <a:cubicBezTo>
                    <a:pt x="206" y="409"/>
                    <a:pt x="162" y="427"/>
                    <a:pt x="118" y="451"/>
                  </a:cubicBezTo>
                  <a:cubicBezTo>
                    <a:pt x="115" y="445"/>
                    <a:pt x="111" y="439"/>
                    <a:pt x="105" y="431"/>
                  </a:cubicBezTo>
                  <a:cubicBezTo>
                    <a:pt x="82" y="395"/>
                    <a:pt x="72" y="378"/>
                    <a:pt x="77" y="381"/>
                  </a:cubicBezTo>
                  <a:cubicBezTo>
                    <a:pt x="79" y="376"/>
                    <a:pt x="85" y="374"/>
                    <a:pt x="94" y="374"/>
                  </a:cubicBezTo>
                  <a:cubicBezTo>
                    <a:pt x="98" y="372"/>
                    <a:pt x="102" y="371"/>
                    <a:pt x="104" y="371"/>
                  </a:cubicBezTo>
                  <a:cubicBezTo>
                    <a:pt x="0" y="264"/>
                    <a:pt x="0" y="264"/>
                    <a:pt x="0" y="264"/>
                  </a:cubicBezTo>
                  <a:cubicBezTo>
                    <a:pt x="43" y="222"/>
                    <a:pt x="43" y="222"/>
                    <a:pt x="43" y="222"/>
                  </a:cubicBezTo>
                  <a:cubicBezTo>
                    <a:pt x="100" y="280"/>
                    <a:pt x="100" y="280"/>
                    <a:pt x="100" y="280"/>
                  </a:cubicBezTo>
                  <a:cubicBezTo>
                    <a:pt x="105" y="260"/>
                    <a:pt x="111" y="245"/>
                    <a:pt x="119" y="235"/>
                  </a:cubicBezTo>
                  <a:cubicBezTo>
                    <a:pt x="120" y="233"/>
                    <a:pt x="128" y="239"/>
                    <a:pt x="141" y="250"/>
                  </a:cubicBezTo>
                  <a:cubicBezTo>
                    <a:pt x="157" y="262"/>
                    <a:pt x="170" y="271"/>
                    <a:pt x="178" y="278"/>
                  </a:cubicBezTo>
                  <a:cubicBezTo>
                    <a:pt x="171" y="289"/>
                    <a:pt x="162" y="307"/>
                    <a:pt x="151" y="332"/>
                  </a:cubicBezTo>
                  <a:cubicBezTo>
                    <a:pt x="167" y="350"/>
                    <a:pt x="167" y="350"/>
                    <a:pt x="167" y="350"/>
                  </a:cubicBezTo>
                  <a:cubicBezTo>
                    <a:pt x="189" y="342"/>
                    <a:pt x="211" y="335"/>
                    <a:pt x="232" y="330"/>
                  </a:cubicBezTo>
                  <a:cubicBezTo>
                    <a:pt x="235" y="337"/>
                    <a:pt x="237" y="344"/>
                    <a:pt x="241" y="352"/>
                  </a:cubicBezTo>
                  <a:cubicBezTo>
                    <a:pt x="260" y="334"/>
                    <a:pt x="260" y="334"/>
                    <a:pt x="260" y="334"/>
                  </a:cubicBezTo>
                  <a:cubicBezTo>
                    <a:pt x="133" y="204"/>
                    <a:pt x="133" y="204"/>
                    <a:pt x="133" y="204"/>
                  </a:cubicBezTo>
                  <a:cubicBezTo>
                    <a:pt x="175" y="164"/>
                    <a:pt x="175" y="164"/>
                    <a:pt x="175" y="164"/>
                  </a:cubicBezTo>
                  <a:cubicBezTo>
                    <a:pt x="301" y="293"/>
                    <a:pt x="301" y="293"/>
                    <a:pt x="301" y="293"/>
                  </a:cubicBezTo>
                  <a:cubicBezTo>
                    <a:pt x="327" y="268"/>
                    <a:pt x="327" y="268"/>
                    <a:pt x="327" y="268"/>
                  </a:cubicBezTo>
                  <a:cubicBezTo>
                    <a:pt x="158" y="95"/>
                    <a:pt x="158" y="95"/>
                    <a:pt x="158" y="95"/>
                  </a:cubicBezTo>
                  <a:cubicBezTo>
                    <a:pt x="202" y="53"/>
                    <a:pt x="202" y="53"/>
                    <a:pt x="202" y="53"/>
                  </a:cubicBezTo>
                  <a:cubicBezTo>
                    <a:pt x="293" y="146"/>
                    <a:pt x="293" y="146"/>
                    <a:pt x="293" y="146"/>
                  </a:cubicBezTo>
                  <a:cubicBezTo>
                    <a:pt x="320" y="119"/>
                    <a:pt x="320" y="119"/>
                    <a:pt x="320" y="119"/>
                  </a:cubicBezTo>
                  <a:cubicBezTo>
                    <a:pt x="249" y="47"/>
                    <a:pt x="249" y="47"/>
                    <a:pt x="249" y="47"/>
                  </a:cubicBezTo>
                  <a:cubicBezTo>
                    <a:pt x="293" y="5"/>
                    <a:pt x="293" y="5"/>
                    <a:pt x="293" y="5"/>
                  </a:cubicBezTo>
                  <a:cubicBezTo>
                    <a:pt x="362" y="76"/>
                    <a:pt x="362" y="76"/>
                    <a:pt x="362" y="76"/>
                  </a:cubicBezTo>
                  <a:cubicBezTo>
                    <a:pt x="413" y="25"/>
                    <a:pt x="413" y="25"/>
                    <a:pt x="413" y="25"/>
                  </a:cubicBezTo>
                  <a:cubicBezTo>
                    <a:pt x="431" y="6"/>
                    <a:pt x="447" y="0"/>
                    <a:pt x="463" y="7"/>
                  </a:cubicBezTo>
                  <a:cubicBezTo>
                    <a:pt x="477" y="12"/>
                    <a:pt x="503" y="32"/>
                    <a:pt x="541" y="69"/>
                  </a:cubicBezTo>
                  <a:cubicBezTo>
                    <a:pt x="528" y="86"/>
                    <a:pt x="516" y="106"/>
                    <a:pt x="504" y="128"/>
                  </a:cubicBezTo>
                  <a:cubicBezTo>
                    <a:pt x="485" y="107"/>
                    <a:pt x="473" y="95"/>
                    <a:pt x="467" y="94"/>
                  </a:cubicBezTo>
                  <a:cubicBezTo>
                    <a:pt x="463" y="92"/>
                    <a:pt x="455" y="96"/>
                    <a:pt x="443" y="107"/>
                  </a:cubicBezTo>
                  <a:cubicBezTo>
                    <a:pt x="417" y="133"/>
                    <a:pt x="417" y="133"/>
                    <a:pt x="417" y="133"/>
                  </a:cubicBezTo>
                  <a:cubicBezTo>
                    <a:pt x="512" y="229"/>
                    <a:pt x="512" y="229"/>
                    <a:pt x="512" y="229"/>
                  </a:cubicBezTo>
                  <a:cubicBezTo>
                    <a:pt x="514" y="218"/>
                    <a:pt x="517" y="200"/>
                    <a:pt x="521" y="176"/>
                  </a:cubicBezTo>
                  <a:cubicBezTo>
                    <a:pt x="524" y="169"/>
                    <a:pt x="526" y="162"/>
                    <a:pt x="526" y="158"/>
                  </a:cubicBezTo>
                  <a:cubicBezTo>
                    <a:pt x="596" y="184"/>
                    <a:pt x="596" y="184"/>
                    <a:pt x="596" y="184"/>
                  </a:cubicBezTo>
                  <a:cubicBezTo>
                    <a:pt x="590" y="217"/>
                    <a:pt x="585" y="245"/>
                    <a:pt x="581" y="269"/>
                  </a:cubicBezTo>
                  <a:cubicBezTo>
                    <a:pt x="539" y="257"/>
                    <a:pt x="539" y="257"/>
                    <a:pt x="539" y="257"/>
                  </a:cubicBezTo>
                  <a:cubicBezTo>
                    <a:pt x="633" y="353"/>
                    <a:pt x="633" y="353"/>
                    <a:pt x="633" y="353"/>
                  </a:cubicBezTo>
                  <a:cubicBezTo>
                    <a:pt x="590" y="396"/>
                    <a:pt x="590" y="396"/>
                    <a:pt x="590" y="396"/>
                  </a:cubicBezTo>
                  <a:cubicBezTo>
                    <a:pt x="376" y="176"/>
                    <a:pt x="376" y="176"/>
                    <a:pt x="376" y="176"/>
                  </a:cubicBezTo>
                  <a:cubicBezTo>
                    <a:pt x="348" y="203"/>
                    <a:pt x="348" y="203"/>
                    <a:pt x="348" y="203"/>
                  </a:cubicBezTo>
                  <a:cubicBezTo>
                    <a:pt x="586" y="447"/>
                    <a:pt x="586" y="447"/>
                    <a:pt x="586" y="447"/>
                  </a:cubicBezTo>
                  <a:cubicBezTo>
                    <a:pt x="543" y="489"/>
                    <a:pt x="543" y="489"/>
                    <a:pt x="543" y="489"/>
                  </a:cubicBezTo>
                  <a:cubicBezTo>
                    <a:pt x="381" y="323"/>
                    <a:pt x="381" y="323"/>
                    <a:pt x="381" y="323"/>
                  </a:cubicBezTo>
                  <a:cubicBezTo>
                    <a:pt x="355" y="348"/>
                    <a:pt x="355" y="348"/>
                    <a:pt x="355" y="348"/>
                  </a:cubicBezTo>
                  <a:cubicBezTo>
                    <a:pt x="478" y="474"/>
                    <a:pt x="478" y="474"/>
                    <a:pt x="478" y="474"/>
                  </a:cubicBezTo>
                  <a:cubicBezTo>
                    <a:pt x="442" y="510"/>
                    <a:pt x="442" y="510"/>
                    <a:pt x="442" y="510"/>
                  </a:cubicBezTo>
                  <a:cubicBezTo>
                    <a:pt x="444" y="521"/>
                    <a:pt x="449" y="541"/>
                    <a:pt x="458" y="568"/>
                  </a:cubicBezTo>
                  <a:cubicBezTo>
                    <a:pt x="465" y="585"/>
                    <a:pt x="465" y="585"/>
                    <a:pt x="465" y="585"/>
                  </a:cubicBezTo>
                  <a:cubicBezTo>
                    <a:pt x="404" y="588"/>
                    <a:pt x="346" y="601"/>
                    <a:pt x="289" y="626"/>
                  </a:cubicBezTo>
                  <a:cubicBezTo>
                    <a:pt x="252" y="576"/>
                    <a:pt x="235" y="550"/>
                    <a:pt x="238" y="547"/>
                  </a:cubicBezTo>
                  <a:cubicBezTo>
                    <a:pt x="242" y="543"/>
                    <a:pt x="253" y="542"/>
                    <a:pt x="271" y="542"/>
                  </a:cubicBezTo>
                  <a:lnTo>
                    <a:pt x="185" y="4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103" name="Freeform 99"/>
            <p:cNvSpPr>
              <a:spLocks noEditPoints="1"/>
            </p:cNvSpPr>
            <p:nvPr/>
          </p:nvSpPr>
          <p:spPr bwMode="auto">
            <a:xfrm>
              <a:off x="4780533" y="4663136"/>
              <a:ext cx="346351" cy="346350"/>
            </a:xfrm>
            <a:custGeom>
              <a:avLst/>
              <a:gdLst>
                <a:gd name="T0" fmla="*/ 4 w 680"/>
                <a:gd name="T1" fmla="*/ 327 h 680"/>
                <a:gd name="T2" fmla="*/ 3 w 680"/>
                <a:gd name="T3" fmla="*/ 318 h 680"/>
                <a:gd name="T4" fmla="*/ 174 w 680"/>
                <a:gd name="T5" fmla="*/ 248 h 680"/>
                <a:gd name="T6" fmla="*/ 337 w 680"/>
                <a:gd name="T7" fmla="*/ 302 h 680"/>
                <a:gd name="T8" fmla="*/ 341 w 680"/>
                <a:gd name="T9" fmla="*/ 298 h 680"/>
                <a:gd name="T10" fmla="*/ 182 w 680"/>
                <a:gd name="T11" fmla="*/ 136 h 680"/>
                <a:gd name="T12" fmla="*/ 227 w 680"/>
                <a:gd name="T13" fmla="*/ 92 h 680"/>
                <a:gd name="T14" fmla="*/ 380 w 680"/>
                <a:gd name="T15" fmla="*/ 249 h 680"/>
                <a:gd name="T16" fmla="*/ 281 w 680"/>
                <a:gd name="T17" fmla="*/ 26 h 680"/>
                <a:gd name="T18" fmla="*/ 289 w 680"/>
                <a:gd name="T19" fmla="*/ 25 h 680"/>
                <a:gd name="T20" fmla="*/ 373 w 680"/>
                <a:gd name="T21" fmla="*/ 0 h 680"/>
                <a:gd name="T22" fmla="*/ 450 w 680"/>
                <a:gd name="T23" fmla="*/ 245 h 680"/>
                <a:gd name="T24" fmla="*/ 680 w 680"/>
                <a:gd name="T25" fmla="*/ 318 h 680"/>
                <a:gd name="T26" fmla="*/ 670 w 680"/>
                <a:gd name="T27" fmla="*/ 405 h 680"/>
                <a:gd name="T28" fmla="*/ 451 w 680"/>
                <a:gd name="T29" fmla="*/ 322 h 680"/>
                <a:gd name="T30" fmla="*/ 593 w 680"/>
                <a:gd name="T31" fmla="*/ 467 h 680"/>
                <a:gd name="T32" fmla="*/ 548 w 680"/>
                <a:gd name="T33" fmla="*/ 510 h 680"/>
                <a:gd name="T34" fmla="*/ 403 w 680"/>
                <a:gd name="T35" fmla="*/ 362 h 680"/>
                <a:gd name="T36" fmla="*/ 384 w 680"/>
                <a:gd name="T37" fmla="*/ 381 h 680"/>
                <a:gd name="T38" fmla="*/ 345 w 680"/>
                <a:gd name="T39" fmla="*/ 341 h 680"/>
                <a:gd name="T40" fmla="*/ 345 w 680"/>
                <a:gd name="T41" fmla="*/ 389 h 680"/>
                <a:gd name="T42" fmla="*/ 265 w 680"/>
                <a:gd name="T43" fmla="*/ 342 h 680"/>
                <a:gd name="T44" fmla="*/ 261 w 680"/>
                <a:gd name="T45" fmla="*/ 399 h 680"/>
                <a:gd name="T46" fmla="*/ 189 w 680"/>
                <a:gd name="T47" fmla="*/ 392 h 680"/>
                <a:gd name="T48" fmla="*/ 193 w 680"/>
                <a:gd name="T49" fmla="*/ 334 h 680"/>
                <a:gd name="T50" fmla="*/ 194 w 680"/>
                <a:gd name="T51" fmla="*/ 324 h 680"/>
                <a:gd name="T52" fmla="*/ 110 w 680"/>
                <a:gd name="T53" fmla="*/ 348 h 680"/>
                <a:gd name="T54" fmla="*/ 182 w 680"/>
                <a:gd name="T55" fmla="*/ 422 h 680"/>
                <a:gd name="T56" fmla="*/ 286 w 680"/>
                <a:gd name="T57" fmla="*/ 415 h 680"/>
                <a:gd name="T58" fmla="*/ 298 w 680"/>
                <a:gd name="T59" fmla="*/ 461 h 680"/>
                <a:gd name="T60" fmla="*/ 379 w 680"/>
                <a:gd name="T61" fmla="*/ 382 h 680"/>
                <a:gd name="T62" fmla="*/ 433 w 680"/>
                <a:gd name="T63" fmla="*/ 437 h 680"/>
                <a:gd name="T64" fmla="*/ 384 w 680"/>
                <a:gd name="T65" fmla="*/ 485 h 680"/>
                <a:gd name="T66" fmla="*/ 488 w 680"/>
                <a:gd name="T67" fmla="*/ 498 h 680"/>
                <a:gd name="T68" fmla="*/ 497 w 680"/>
                <a:gd name="T69" fmla="*/ 503 h 680"/>
                <a:gd name="T70" fmla="*/ 477 w 680"/>
                <a:gd name="T71" fmla="*/ 586 h 680"/>
                <a:gd name="T72" fmla="*/ 329 w 680"/>
                <a:gd name="T73" fmla="*/ 535 h 680"/>
                <a:gd name="T74" fmla="*/ 220 w 680"/>
                <a:gd name="T75" fmla="*/ 641 h 680"/>
                <a:gd name="T76" fmla="*/ 172 w 680"/>
                <a:gd name="T77" fmla="*/ 591 h 680"/>
                <a:gd name="T78" fmla="*/ 167 w 680"/>
                <a:gd name="T79" fmla="*/ 579 h 680"/>
                <a:gd name="T80" fmla="*/ 174 w 680"/>
                <a:gd name="T81" fmla="*/ 572 h 680"/>
                <a:gd name="T82" fmla="*/ 206 w 680"/>
                <a:gd name="T83" fmla="*/ 551 h 680"/>
                <a:gd name="T84" fmla="*/ 277 w 680"/>
                <a:gd name="T85" fmla="*/ 482 h 680"/>
                <a:gd name="T86" fmla="*/ 108 w 680"/>
                <a:gd name="T87" fmla="*/ 519 h 680"/>
                <a:gd name="T88" fmla="*/ 103 w 680"/>
                <a:gd name="T89" fmla="*/ 520 h 680"/>
                <a:gd name="T90" fmla="*/ 89 w 680"/>
                <a:gd name="T91" fmla="*/ 524 h 680"/>
                <a:gd name="T92" fmla="*/ 47 w 680"/>
                <a:gd name="T93" fmla="*/ 450 h 680"/>
                <a:gd name="T94" fmla="*/ 52 w 680"/>
                <a:gd name="T95" fmla="*/ 441 h 680"/>
                <a:gd name="T96" fmla="*/ 93 w 680"/>
                <a:gd name="T97" fmla="*/ 438 h 680"/>
                <a:gd name="T98" fmla="*/ 112 w 680"/>
                <a:gd name="T99" fmla="*/ 437 h 680"/>
                <a:gd name="T100" fmla="*/ 4 w 680"/>
                <a:gd name="T101" fmla="*/ 327 h 680"/>
                <a:gd name="T102" fmla="*/ 280 w 680"/>
                <a:gd name="T103" fmla="*/ 644 h 680"/>
                <a:gd name="T104" fmla="*/ 325 w 680"/>
                <a:gd name="T105" fmla="*/ 562 h 680"/>
                <a:gd name="T106" fmla="*/ 390 w 680"/>
                <a:gd name="T107" fmla="*/ 594 h 680"/>
                <a:gd name="T108" fmla="*/ 357 w 680"/>
                <a:gd name="T109" fmla="*/ 663 h 680"/>
                <a:gd name="T110" fmla="*/ 350 w 680"/>
                <a:gd name="T111" fmla="*/ 680 h 680"/>
                <a:gd name="T112" fmla="*/ 280 w 680"/>
                <a:gd name="T113" fmla="*/ 644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0" h="680">
                  <a:moveTo>
                    <a:pt x="4" y="327"/>
                  </a:moveTo>
                  <a:cubicBezTo>
                    <a:pt x="1" y="323"/>
                    <a:pt x="0" y="320"/>
                    <a:pt x="3" y="318"/>
                  </a:cubicBezTo>
                  <a:cubicBezTo>
                    <a:pt x="65" y="269"/>
                    <a:pt x="122" y="246"/>
                    <a:pt x="174" y="248"/>
                  </a:cubicBezTo>
                  <a:cubicBezTo>
                    <a:pt x="221" y="248"/>
                    <a:pt x="275" y="266"/>
                    <a:pt x="337" y="302"/>
                  </a:cubicBezTo>
                  <a:cubicBezTo>
                    <a:pt x="341" y="298"/>
                    <a:pt x="341" y="298"/>
                    <a:pt x="341" y="298"/>
                  </a:cubicBezTo>
                  <a:cubicBezTo>
                    <a:pt x="182" y="136"/>
                    <a:pt x="182" y="136"/>
                    <a:pt x="182" y="136"/>
                  </a:cubicBezTo>
                  <a:cubicBezTo>
                    <a:pt x="227" y="92"/>
                    <a:pt x="227" y="92"/>
                    <a:pt x="227" y="92"/>
                  </a:cubicBezTo>
                  <a:cubicBezTo>
                    <a:pt x="380" y="249"/>
                    <a:pt x="380" y="249"/>
                    <a:pt x="380" y="249"/>
                  </a:cubicBezTo>
                  <a:cubicBezTo>
                    <a:pt x="393" y="179"/>
                    <a:pt x="359" y="105"/>
                    <a:pt x="281" y="26"/>
                  </a:cubicBezTo>
                  <a:cubicBezTo>
                    <a:pt x="289" y="25"/>
                    <a:pt x="289" y="25"/>
                    <a:pt x="289" y="25"/>
                  </a:cubicBezTo>
                  <a:cubicBezTo>
                    <a:pt x="320" y="20"/>
                    <a:pt x="348" y="11"/>
                    <a:pt x="373" y="0"/>
                  </a:cubicBezTo>
                  <a:cubicBezTo>
                    <a:pt x="434" y="87"/>
                    <a:pt x="459" y="169"/>
                    <a:pt x="450" y="245"/>
                  </a:cubicBezTo>
                  <a:cubicBezTo>
                    <a:pt x="516" y="228"/>
                    <a:pt x="593" y="252"/>
                    <a:pt x="680" y="318"/>
                  </a:cubicBezTo>
                  <a:cubicBezTo>
                    <a:pt x="668" y="342"/>
                    <a:pt x="665" y="371"/>
                    <a:pt x="670" y="405"/>
                  </a:cubicBezTo>
                  <a:cubicBezTo>
                    <a:pt x="581" y="330"/>
                    <a:pt x="508" y="302"/>
                    <a:pt x="451" y="322"/>
                  </a:cubicBezTo>
                  <a:cubicBezTo>
                    <a:pt x="593" y="467"/>
                    <a:pt x="593" y="467"/>
                    <a:pt x="593" y="467"/>
                  </a:cubicBezTo>
                  <a:cubicBezTo>
                    <a:pt x="548" y="510"/>
                    <a:pt x="548" y="510"/>
                    <a:pt x="548" y="510"/>
                  </a:cubicBezTo>
                  <a:cubicBezTo>
                    <a:pt x="403" y="362"/>
                    <a:pt x="403" y="362"/>
                    <a:pt x="403" y="362"/>
                  </a:cubicBezTo>
                  <a:cubicBezTo>
                    <a:pt x="384" y="381"/>
                    <a:pt x="384" y="381"/>
                    <a:pt x="384" y="381"/>
                  </a:cubicBezTo>
                  <a:cubicBezTo>
                    <a:pt x="345" y="341"/>
                    <a:pt x="345" y="341"/>
                    <a:pt x="345" y="341"/>
                  </a:cubicBezTo>
                  <a:cubicBezTo>
                    <a:pt x="342" y="356"/>
                    <a:pt x="341" y="371"/>
                    <a:pt x="345" y="389"/>
                  </a:cubicBezTo>
                  <a:cubicBezTo>
                    <a:pt x="320" y="370"/>
                    <a:pt x="293" y="354"/>
                    <a:pt x="265" y="342"/>
                  </a:cubicBezTo>
                  <a:cubicBezTo>
                    <a:pt x="259" y="347"/>
                    <a:pt x="258" y="367"/>
                    <a:pt x="261" y="399"/>
                  </a:cubicBezTo>
                  <a:cubicBezTo>
                    <a:pt x="189" y="392"/>
                    <a:pt x="189" y="392"/>
                    <a:pt x="189" y="392"/>
                  </a:cubicBezTo>
                  <a:cubicBezTo>
                    <a:pt x="190" y="381"/>
                    <a:pt x="191" y="361"/>
                    <a:pt x="193" y="334"/>
                  </a:cubicBezTo>
                  <a:cubicBezTo>
                    <a:pt x="191" y="352"/>
                    <a:pt x="191" y="349"/>
                    <a:pt x="194" y="324"/>
                  </a:cubicBezTo>
                  <a:cubicBezTo>
                    <a:pt x="163" y="322"/>
                    <a:pt x="135" y="330"/>
                    <a:pt x="110" y="348"/>
                  </a:cubicBezTo>
                  <a:cubicBezTo>
                    <a:pt x="182" y="422"/>
                    <a:pt x="182" y="422"/>
                    <a:pt x="182" y="422"/>
                  </a:cubicBezTo>
                  <a:cubicBezTo>
                    <a:pt x="216" y="416"/>
                    <a:pt x="251" y="414"/>
                    <a:pt x="286" y="415"/>
                  </a:cubicBezTo>
                  <a:cubicBezTo>
                    <a:pt x="291" y="433"/>
                    <a:pt x="294" y="449"/>
                    <a:pt x="298" y="461"/>
                  </a:cubicBezTo>
                  <a:cubicBezTo>
                    <a:pt x="379" y="382"/>
                    <a:pt x="379" y="382"/>
                    <a:pt x="379" y="382"/>
                  </a:cubicBezTo>
                  <a:cubicBezTo>
                    <a:pt x="433" y="437"/>
                    <a:pt x="433" y="437"/>
                    <a:pt x="433" y="437"/>
                  </a:cubicBezTo>
                  <a:cubicBezTo>
                    <a:pt x="384" y="485"/>
                    <a:pt x="384" y="485"/>
                    <a:pt x="384" y="485"/>
                  </a:cubicBezTo>
                  <a:cubicBezTo>
                    <a:pt x="438" y="491"/>
                    <a:pt x="472" y="495"/>
                    <a:pt x="488" y="498"/>
                  </a:cubicBezTo>
                  <a:cubicBezTo>
                    <a:pt x="494" y="497"/>
                    <a:pt x="497" y="498"/>
                    <a:pt x="497" y="503"/>
                  </a:cubicBezTo>
                  <a:cubicBezTo>
                    <a:pt x="493" y="520"/>
                    <a:pt x="486" y="548"/>
                    <a:pt x="477" y="586"/>
                  </a:cubicBezTo>
                  <a:cubicBezTo>
                    <a:pt x="431" y="560"/>
                    <a:pt x="381" y="543"/>
                    <a:pt x="329" y="535"/>
                  </a:cubicBezTo>
                  <a:cubicBezTo>
                    <a:pt x="220" y="641"/>
                    <a:pt x="220" y="641"/>
                    <a:pt x="220" y="641"/>
                  </a:cubicBezTo>
                  <a:cubicBezTo>
                    <a:pt x="191" y="611"/>
                    <a:pt x="175" y="595"/>
                    <a:pt x="172" y="591"/>
                  </a:cubicBezTo>
                  <a:cubicBezTo>
                    <a:pt x="166" y="585"/>
                    <a:pt x="164" y="581"/>
                    <a:pt x="167" y="579"/>
                  </a:cubicBezTo>
                  <a:cubicBezTo>
                    <a:pt x="167" y="577"/>
                    <a:pt x="169" y="575"/>
                    <a:pt x="174" y="572"/>
                  </a:cubicBezTo>
                  <a:cubicBezTo>
                    <a:pt x="186" y="567"/>
                    <a:pt x="197" y="560"/>
                    <a:pt x="206" y="551"/>
                  </a:cubicBezTo>
                  <a:cubicBezTo>
                    <a:pt x="277" y="482"/>
                    <a:pt x="277" y="482"/>
                    <a:pt x="277" y="482"/>
                  </a:cubicBezTo>
                  <a:cubicBezTo>
                    <a:pt x="223" y="480"/>
                    <a:pt x="167" y="492"/>
                    <a:pt x="108" y="519"/>
                  </a:cubicBezTo>
                  <a:cubicBezTo>
                    <a:pt x="107" y="520"/>
                    <a:pt x="105" y="521"/>
                    <a:pt x="103" y="520"/>
                  </a:cubicBezTo>
                  <a:cubicBezTo>
                    <a:pt x="96" y="525"/>
                    <a:pt x="91" y="526"/>
                    <a:pt x="89" y="524"/>
                  </a:cubicBezTo>
                  <a:cubicBezTo>
                    <a:pt x="77" y="507"/>
                    <a:pt x="63" y="482"/>
                    <a:pt x="47" y="450"/>
                  </a:cubicBezTo>
                  <a:cubicBezTo>
                    <a:pt x="47" y="445"/>
                    <a:pt x="49" y="443"/>
                    <a:pt x="52" y="441"/>
                  </a:cubicBezTo>
                  <a:cubicBezTo>
                    <a:pt x="61" y="441"/>
                    <a:pt x="75" y="440"/>
                    <a:pt x="93" y="438"/>
                  </a:cubicBezTo>
                  <a:cubicBezTo>
                    <a:pt x="101" y="437"/>
                    <a:pt x="108" y="437"/>
                    <a:pt x="112" y="437"/>
                  </a:cubicBezTo>
                  <a:lnTo>
                    <a:pt x="4" y="327"/>
                  </a:lnTo>
                  <a:close/>
                  <a:moveTo>
                    <a:pt x="280" y="644"/>
                  </a:moveTo>
                  <a:cubicBezTo>
                    <a:pt x="325" y="562"/>
                    <a:pt x="325" y="562"/>
                    <a:pt x="325" y="562"/>
                  </a:cubicBezTo>
                  <a:cubicBezTo>
                    <a:pt x="390" y="594"/>
                    <a:pt x="390" y="594"/>
                    <a:pt x="390" y="594"/>
                  </a:cubicBezTo>
                  <a:cubicBezTo>
                    <a:pt x="377" y="615"/>
                    <a:pt x="366" y="638"/>
                    <a:pt x="357" y="663"/>
                  </a:cubicBezTo>
                  <a:cubicBezTo>
                    <a:pt x="353" y="674"/>
                    <a:pt x="351" y="679"/>
                    <a:pt x="350" y="680"/>
                  </a:cubicBezTo>
                  <a:lnTo>
                    <a:pt x="280" y="6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104" name="Freeform 100"/>
            <p:cNvSpPr>
              <a:spLocks noEditPoints="1"/>
            </p:cNvSpPr>
            <p:nvPr/>
          </p:nvSpPr>
          <p:spPr bwMode="auto">
            <a:xfrm>
              <a:off x="6378151" y="5930417"/>
              <a:ext cx="292296" cy="276279"/>
            </a:xfrm>
            <a:custGeom>
              <a:avLst/>
              <a:gdLst>
                <a:gd name="T0" fmla="*/ 141 w 146"/>
                <a:gd name="T1" fmla="*/ 19 h 138"/>
                <a:gd name="T2" fmla="*/ 3 w 146"/>
                <a:gd name="T3" fmla="*/ 42 h 138"/>
                <a:gd name="T4" fmla="*/ 0 w 146"/>
                <a:gd name="T5" fmla="*/ 24 h 138"/>
                <a:gd name="T6" fmla="*/ 138 w 146"/>
                <a:gd name="T7" fmla="*/ 0 h 138"/>
                <a:gd name="T8" fmla="*/ 141 w 146"/>
                <a:gd name="T9" fmla="*/ 19 h 138"/>
                <a:gd name="T10" fmla="*/ 32 w 146"/>
                <a:gd name="T11" fmla="*/ 138 h 138"/>
                <a:gd name="T12" fmla="*/ 28 w 146"/>
                <a:gd name="T13" fmla="*/ 119 h 138"/>
                <a:gd name="T14" fmla="*/ 143 w 146"/>
                <a:gd name="T15" fmla="*/ 100 h 138"/>
                <a:gd name="T16" fmla="*/ 146 w 146"/>
                <a:gd name="T17" fmla="*/ 119 h 138"/>
                <a:gd name="T18" fmla="*/ 32 w 146"/>
                <a:gd name="T19" fmla="*/ 138 h 138"/>
                <a:gd name="T20" fmla="*/ 126 w 146"/>
                <a:gd name="T21" fmla="*/ 53 h 138"/>
                <a:gd name="T22" fmla="*/ 129 w 146"/>
                <a:gd name="T23" fmla="*/ 73 h 138"/>
                <a:gd name="T24" fmla="*/ 33 w 146"/>
                <a:gd name="T25" fmla="*/ 90 h 138"/>
                <a:gd name="T26" fmla="*/ 29 w 146"/>
                <a:gd name="T27" fmla="*/ 70 h 138"/>
                <a:gd name="T28" fmla="*/ 126 w 146"/>
                <a:gd name="T29" fmla="*/ 5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 h="138">
                  <a:moveTo>
                    <a:pt x="141" y="19"/>
                  </a:moveTo>
                  <a:lnTo>
                    <a:pt x="3" y="42"/>
                  </a:lnTo>
                  <a:lnTo>
                    <a:pt x="0" y="24"/>
                  </a:lnTo>
                  <a:lnTo>
                    <a:pt x="138" y="0"/>
                  </a:lnTo>
                  <a:lnTo>
                    <a:pt x="141" y="19"/>
                  </a:lnTo>
                  <a:close/>
                  <a:moveTo>
                    <a:pt x="32" y="138"/>
                  </a:moveTo>
                  <a:lnTo>
                    <a:pt x="28" y="119"/>
                  </a:lnTo>
                  <a:lnTo>
                    <a:pt x="143" y="100"/>
                  </a:lnTo>
                  <a:lnTo>
                    <a:pt x="146" y="119"/>
                  </a:lnTo>
                  <a:lnTo>
                    <a:pt x="32" y="138"/>
                  </a:lnTo>
                  <a:close/>
                  <a:moveTo>
                    <a:pt x="126" y="53"/>
                  </a:moveTo>
                  <a:lnTo>
                    <a:pt x="129" y="73"/>
                  </a:lnTo>
                  <a:lnTo>
                    <a:pt x="33" y="90"/>
                  </a:lnTo>
                  <a:lnTo>
                    <a:pt x="29" y="70"/>
                  </a:lnTo>
                  <a:lnTo>
                    <a:pt x="126" y="5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105" name="Freeform 101"/>
            <p:cNvSpPr/>
            <p:nvPr/>
          </p:nvSpPr>
          <p:spPr bwMode="auto">
            <a:xfrm>
              <a:off x="6330102" y="5560042"/>
              <a:ext cx="300304" cy="288291"/>
            </a:xfrm>
            <a:custGeom>
              <a:avLst/>
              <a:gdLst>
                <a:gd name="T0" fmla="*/ 310 w 587"/>
                <a:gd name="T1" fmla="*/ 452 h 565"/>
                <a:gd name="T2" fmla="*/ 361 w 587"/>
                <a:gd name="T3" fmla="*/ 397 h 565"/>
                <a:gd name="T4" fmla="*/ 436 w 587"/>
                <a:gd name="T5" fmla="*/ 391 h 565"/>
                <a:gd name="T6" fmla="*/ 466 w 587"/>
                <a:gd name="T7" fmla="*/ 426 h 565"/>
                <a:gd name="T8" fmla="*/ 339 w 587"/>
                <a:gd name="T9" fmla="*/ 369 h 565"/>
                <a:gd name="T10" fmla="*/ 312 w 587"/>
                <a:gd name="T11" fmla="*/ 425 h 565"/>
                <a:gd name="T12" fmla="*/ 255 w 587"/>
                <a:gd name="T13" fmla="*/ 564 h 565"/>
                <a:gd name="T14" fmla="*/ 202 w 587"/>
                <a:gd name="T15" fmla="*/ 541 h 565"/>
                <a:gd name="T16" fmla="*/ 58 w 587"/>
                <a:gd name="T17" fmla="*/ 555 h 565"/>
                <a:gd name="T18" fmla="*/ 129 w 587"/>
                <a:gd name="T19" fmla="*/ 482 h 565"/>
                <a:gd name="T20" fmla="*/ 128 w 587"/>
                <a:gd name="T21" fmla="*/ 431 h 565"/>
                <a:gd name="T22" fmla="*/ 200 w 587"/>
                <a:gd name="T23" fmla="*/ 470 h 565"/>
                <a:gd name="T24" fmla="*/ 245 w 587"/>
                <a:gd name="T25" fmla="*/ 402 h 565"/>
                <a:gd name="T26" fmla="*/ 264 w 587"/>
                <a:gd name="T27" fmla="*/ 381 h 565"/>
                <a:gd name="T28" fmla="*/ 76 w 587"/>
                <a:gd name="T29" fmla="*/ 354 h 565"/>
                <a:gd name="T30" fmla="*/ 248 w 587"/>
                <a:gd name="T31" fmla="*/ 289 h 565"/>
                <a:gd name="T32" fmla="*/ 0 w 587"/>
                <a:gd name="T33" fmla="*/ 269 h 565"/>
                <a:gd name="T34" fmla="*/ 122 w 587"/>
                <a:gd name="T35" fmla="*/ 210 h 565"/>
                <a:gd name="T36" fmla="*/ 12 w 587"/>
                <a:gd name="T37" fmla="*/ 167 h 565"/>
                <a:gd name="T38" fmla="*/ 98 w 587"/>
                <a:gd name="T39" fmla="*/ 79 h 565"/>
                <a:gd name="T40" fmla="*/ 207 w 587"/>
                <a:gd name="T41" fmla="*/ 0 h 565"/>
                <a:gd name="T42" fmla="*/ 185 w 587"/>
                <a:gd name="T43" fmla="*/ 74 h 565"/>
                <a:gd name="T44" fmla="*/ 188 w 587"/>
                <a:gd name="T45" fmla="*/ 137 h 565"/>
                <a:gd name="T46" fmla="*/ 283 w 587"/>
                <a:gd name="T47" fmla="*/ 77 h 565"/>
                <a:gd name="T48" fmla="*/ 332 w 587"/>
                <a:gd name="T49" fmla="*/ 20 h 565"/>
                <a:gd name="T50" fmla="*/ 359 w 587"/>
                <a:gd name="T51" fmla="*/ 109 h 565"/>
                <a:gd name="T52" fmla="*/ 503 w 587"/>
                <a:gd name="T53" fmla="*/ 146 h 565"/>
                <a:gd name="T54" fmla="*/ 207 w 587"/>
                <a:gd name="T55" fmla="*/ 235 h 565"/>
                <a:gd name="T56" fmla="*/ 552 w 587"/>
                <a:gd name="T57" fmla="*/ 238 h 565"/>
                <a:gd name="T58" fmla="*/ 330 w 587"/>
                <a:gd name="T59" fmla="*/ 312 h 565"/>
                <a:gd name="T60" fmla="*/ 512 w 587"/>
                <a:gd name="T61" fmla="*/ 332 h 565"/>
                <a:gd name="T62" fmla="*/ 587 w 587"/>
                <a:gd name="T63" fmla="*/ 356 h 565"/>
                <a:gd name="T64" fmla="*/ 426 w 587"/>
                <a:gd name="T65" fmla="*/ 520 h 565"/>
                <a:gd name="T66" fmla="*/ 319 w 587"/>
                <a:gd name="T67" fmla="*/ 511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7" h="565">
                  <a:moveTo>
                    <a:pt x="319" y="511"/>
                  </a:moveTo>
                  <a:cubicBezTo>
                    <a:pt x="310" y="452"/>
                    <a:pt x="310" y="452"/>
                    <a:pt x="310" y="452"/>
                  </a:cubicBezTo>
                  <a:cubicBezTo>
                    <a:pt x="383" y="440"/>
                    <a:pt x="383" y="440"/>
                    <a:pt x="383" y="440"/>
                  </a:cubicBezTo>
                  <a:cubicBezTo>
                    <a:pt x="369" y="413"/>
                    <a:pt x="362" y="398"/>
                    <a:pt x="361" y="397"/>
                  </a:cubicBezTo>
                  <a:cubicBezTo>
                    <a:pt x="387" y="386"/>
                    <a:pt x="410" y="378"/>
                    <a:pt x="428" y="373"/>
                  </a:cubicBezTo>
                  <a:cubicBezTo>
                    <a:pt x="430" y="373"/>
                    <a:pt x="433" y="379"/>
                    <a:pt x="436" y="391"/>
                  </a:cubicBezTo>
                  <a:cubicBezTo>
                    <a:pt x="442" y="407"/>
                    <a:pt x="447" y="419"/>
                    <a:pt x="450" y="428"/>
                  </a:cubicBezTo>
                  <a:cubicBezTo>
                    <a:pt x="466" y="426"/>
                    <a:pt x="466" y="426"/>
                    <a:pt x="466" y="426"/>
                  </a:cubicBezTo>
                  <a:cubicBezTo>
                    <a:pt x="476" y="404"/>
                    <a:pt x="490" y="376"/>
                    <a:pt x="508" y="340"/>
                  </a:cubicBezTo>
                  <a:cubicBezTo>
                    <a:pt x="339" y="369"/>
                    <a:pt x="339" y="369"/>
                    <a:pt x="339" y="369"/>
                  </a:cubicBezTo>
                  <a:cubicBezTo>
                    <a:pt x="348" y="419"/>
                    <a:pt x="348" y="419"/>
                    <a:pt x="348" y="419"/>
                  </a:cubicBezTo>
                  <a:cubicBezTo>
                    <a:pt x="312" y="425"/>
                    <a:pt x="312" y="425"/>
                    <a:pt x="312" y="425"/>
                  </a:cubicBezTo>
                  <a:cubicBezTo>
                    <a:pt x="295" y="468"/>
                    <a:pt x="284" y="515"/>
                    <a:pt x="280" y="565"/>
                  </a:cubicBezTo>
                  <a:cubicBezTo>
                    <a:pt x="273" y="564"/>
                    <a:pt x="265" y="564"/>
                    <a:pt x="255" y="564"/>
                  </a:cubicBezTo>
                  <a:cubicBezTo>
                    <a:pt x="212" y="563"/>
                    <a:pt x="193" y="561"/>
                    <a:pt x="198" y="559"/>
                  </a:cubicBezTo>
                  <a:cubicBezTo>
                    <a:pt x="196" y="554"/>
                    <a:pt x="197" y="548"/>
                    <a:pt x="202" y="541"/>
                  </a:cubicBezTo>
                  <a:cubicBezTo>
                    <a:pt x="203" y="536"/>
                    <a:pt x="204" y="532"/>
                    <a:pt x="205" y="531"/>
                  </a:cubicBezTo>
                  <a:cubicBezTo>
                    <a:pt x="58" y="555"/>
                    <a:pt x="58" y="555"/>
                    <a:pt x="58" y="555"/>
                  </a:cubicBezTo>
                  <a:cubicBezTo>
                    <a:pt x="48" y="496"/>
                    <a:pt x="48" y="496"/>
                    <a:pt x="48" y="496"/>
                  </a:cubicBezTo>
                  <a:cubicBezTo>
                    <a:pt x="129" y="482"/>
                    <a:pt x="129" y="482"/>
                    <a:pt x="129" y="482"/>
                  </a:cubicBezTo>
                  <a:cubicBezTo>
                    <a:pt x="115" y="467"/>
                    <a:pt x="106" y="453"/>
                    <a:pt x="102" y="440"/>
                  </a:cubicBezTo>
                  <a:cubicBezTo>
                    <a:pt x="102" y="439"/>
                    <a:pt x="110" y="436"/>
                    <a:pt x="128" y="431"/>
                  </a:cubicBezTo>
                  <a:cubicBezTo>
                    <a:pt x="146" y="425"/>
                    <a:pt x="161" y="420"/>
                    <a:pt x="172" y="417"/>
                  </a:cubicBezTo>
                  <a:cubicBezTo>
                    <a:pt x="177" y="429"/>
                    <a:pt x="186" y="447"/>
                    <a:pt x="200" y="470"/>
                  </a:cubicBezTo>
                  <a:cubicBezTo>
                    <a:pt x="224" y="466"/>
                    <a:pt x="224" y="466"/>
                    <a:pt x="224" y="466"/>
                  </a:cubicBezTo>
                  <a:cubicBezTo>
                    <a:pt x="230" y="444"/>
                    <a:pt x="237" y="423"/>
                    <a:pt x="245" y="402"/>
                  </a:cubicBezTo>
                  <a:cubicBezTo>
                    <a:pt x="252" y="404"/>
                    <a:pt x="259" y="406"/>
                    <a:pt x="268" y="408"/>
                  </a:cubicBezTo>
                  <a:cubicBezTo>
                    <a:pt x="264" y="381"/>
                    <a:pt x="264" y="381"/>
                    <a:pt x="264" y="381"/>
                  </a:cubicBezTo>
                  <a:cubicBezTo>
                    <a:pt x="85" y="411"/>
                    <a:pt x="85" y="411"/>
                    <a:pt x="85" y="411"/>
                  </a:cubicBezTo>
                  <a:cubicBezTo>
                    <a:pt x="76" y="354"/>
                    <a:pt x="76" y="354"/>
                    <a:pt x="76" y="354"/>
                  </a:cubicBezTo>
                  <a:cubicBezTo>
                    <a:pt x="254" y="324"/>
                    <a:pt x="254" y="324"/>
                    <a:pt x="254" y="324"/>
                  </a:cubicBezTo>
                  <a:cubicBezTo>
                    <a:pt x="248" y="289"/>
                    <a:pt x="248" y="289"/>
                    <a:pt x="248" y="289"/>
                  </a:cubicBezTo>
                  <a:cubicBezTo>
                    <a:pt x="10" y="329"/>
                    <a:pt x="10" y="329"/>
                    <a:pt x="10" y="329"/>
                  </a:cubicBezTo>
                  <a:cubicBezTo>
                    <a:pt x="0" y="269"/>
                    <a:pt x="0" y="269"/>
                    <a:pt x="0" y="269"/>
                  </a:cubicBezTo>
                  <a:cubicBezTo>
                    <a:pt x="128" y="248"/>
                    <a:pt x="128" y="248"/>
                    <a:pt x="128" y="248"/>
                  </a:cubicBezTo>
                  <a:cubicBezTo>
                    <a:pt x="122" y="210"/>
                    <a:pt x="122" y="210"/>
                    <a:pt x="122" y="210"/>
                  </a:cubicBezTo>
                  <a:cubicBezTo>
                    <a:pt x="22" y="226"/>
                    <a:pt x="22" y="226"/>
                    <a:pt x="22" y="226"/>
                  </a:cubicBezTo>
                  <a:cubicBezTo>
                    <a:pt x="12" y="167"/>
                    <a:pt x="12" y="167"/>
                    <a:pt x="12" y="167"/>
                  </a:cubicBezTo>
                  <a:cubicBezTo>
                    <a:pt x="110" y="151"/>
                    <a:pt x="110" y="151"/>
                    <a:pt x="110" y="151"/>
                  </a:cubicBezTo>
                  <a:cubicBezTo>
                    <a:pt x="98" y="79"/>
                    <a:pt x="98" y="79"/>
                    <a:pt x="98" y="79"/>
                  </a:cubicBezTo>
                  <a:cubicBezTo>
                    <a:pt x="92" y="54"/>
                    <a:pt x="96" y="37"/>
                    <a:pt x="111" y="28"/>
                  </a:cubicBezTo>
                  <a:cubicBezTo>
                    <a:pt x="123" y="20"/>
                    <a:pt x="155" y="10"/>
                    <a:pt x="207" y="0"/>
                  </a:cubicBezTo>
                  <a:cubicBezTo>
                    <a:pt x="213" y="20"/>
                    <a:pt x="223" y="41"/>
                    <a:pt x="234" y="64"/>
                  </a:cubicBezTo>
                  <a:cubicBezTo>
                    <a:pt x="206" y="67"/>
                    <a:pt x="189" y="70"/>
                    <a:pt x="185" y="74"/>
                  </a:cubicBezTo>
                  <a:cubicBezTo>
                    <a:pt x="180" y="77"/>
                    <a:pt x="180" y="86"/>
                    <a:pt x="182" y="102"/>
                  </a:cubicBezTo>
                  <a:cubicBezTo>
                    <a:pt x="188" y="137"/>
                    <a:pt x="188" y="137"/>
                    <a:pt x="188" y="137"/>
                  </a:cubicBezTo>
                  <a:cubicBezTo>
                    <a:pt x="321" y="115"/>
                    <a:pt x="321" y="115"/>
                    <a:pt x="321" y="115"/>
                  </a:cubicBezTo>
                  <a:cubicBezTo>
                    <a:pt x="313" y="107"/>
                    <a:pt x="301" y="94"/>
                    <a:pt x="283" y="77"/>
                  </a:cubicBezTo>
                  <a:cubicBezTo>
                    <a:pt x="279" y="70"/>
                    <a:pt x="275" y="65"/>
                    <a:pt x="271" y="62"/>
                  </a:cubicBezTo>
                  <a:cubicBezTo>
                    <a:pt x="332" y="20"/>
                    <a:pt x="332" y="20"/>
                    <a:pt x="332" y="20"/>
                  </a:cubicBezTo>
                  <a:cubicBezTo>
                    <a:pt x="356" y="44"/>
                    <a:pt x="376" y="64"/>
                    <a:pt x="394" y="81"/>
                  </a:cubicBezTo>
                  <a:cubicBezTo>
                    <a:pt x="359" y="109"/>
                    <a:pt x="359" y="109"/>
                    <a:pt x="359" y="109"/>
                  </a:cubicBezTo>
                  <a:cubicBezTo>
                    <a:pt x="493" y="86"/>
                    <a:pt x="493" y="86"/>
                    <a:pt x="493" y="86"/>
                  </a:cubicBezTo>
                  <a:cubicBezTo>
                    <a:pt x="503" y="146"/>
                    <a:pt x="503" y="146"/>
                    <a:pt x="503" y="146"/>
                  </a:cubicBezTo>
                  <a:cubicBezTo>
                    <a:pt x="201" y="196"/>
                    <a:pt x="201" y="196"/>
                    <a:pt x="201" y="196"/>
                  </a:cubicBezTo>
                  <a:cubicBezTo>
                    <a:pt x="207" y="235"/>
                    <a:pt x="207" y="235"/>
                    <a:pt x="207" y="235"/>
                  </a:cubicBezTo>
                  <a:cubicBezTo>
                    <a:pt x="542" y="178"/>
                    <a:pt x="542" y="178"/>
                    <a:pt x="542" y="178"/>
                  </a:cubicBezTo>
                  <a:cubicBezTo>
                    <a:pt x="552" y="238"/>
                    <a:pt x="552" y="238"/>
                    <a:pt x="552" y="238"/>
                  </a:cubicBezTo>
                  <a:cubicBezTo>
                    <a:pt x="324" y="276"/>
                    <a:pt x="324" y="276"/>
                    <a:pt x="324" y="276"/>
                  </a:cubicBezTo>
                  <a:cubicBezTo>
                    <a:pt x="330" y="312"/>
                    <a:pt x="330" y="312"/>
                    <a:pt x="330" y="312"/>
                  </a:cubicBezTo>
                  <a:cubicBezTo>
                    <a:pt x="504" y="282"/>
                    <a:pt x="504" y="282"/>
                    <a:pt x="504" y="282"/>
                  </a:cubicBezTo>
                  <a:cubicBezTo>
                    <a:pt x="512" y="332"/>
                    <a:pt x="512" y="332"/>
                    <a:pt x="512" y="332"/>
                  </a:cubicBezTo>
                  <a:cubicBezTo>
                    <a:pt x="522" y="337"/>
                    <a:pt x="542" y="344"/>
                    <a:pt x="569" y="352"/>
                  </a:cubicBezTo>
                  <a:cubicBezTo>
                    <a:pt x="587" y="356"/>
                    <a:pt x="587" y="356"/>
                    <a:pt x="587" y="356"/>
                  </a:cubicBezTo>
                  <a:cubicBezTo>
                    <a:pt x="555" y="408"/>
                    <a:pt x="532" y="463"/>
                    <a:pt x="520" y="524"/>
                  </a:cubicBezTo>
                  <a:cubicBezTo>
                    <a:pt x="458" y="526"/>
                    <a:pt x="427" y="525"/>
                    <a:pt x="426" y="520"/>
                  </a:cubicBezTo>
                  <a:cubicBezTo>
                    <a:pt x="425" y="516"/>
                    <a:pt x="430" y="506"/>
                    <a:pt x="441" y="491"/>
                  </a:cubicBezTo>
                  <a:lnTo>
                    <a:pt x="319" y="5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106" name="Freeform 102"/>
            <p:cNvSpPr>
              <a:spLocks noEditPoints="1"/>
            </p:cNvSpPr>
            <p:nvPr/>
          </p:nvSpPr>
          <p:spPr bwMode="auto">
            <a:xfrm>
              <a:off x="6256027" y="5167646"/>
              <a:ext cx="292296" cy="308312"/>
            </a:xfrm>
            <a:custGeom>
              <a:avLst/>
              <a:gdLst>
                <a:gd name="T0" fmla="*/ 89 w 577"/>
                <a:gd name="T1" fmla="*/ 560 h 603"/>
                <a:gd name="T2" fmla="*/ 82 w 577"/>
                <a:gd name="T3" fmla="*/ 556 h 603"/>
                <a:gd name="T4" fmla="*/ 122 w 577"/>
                <a:gd name="T5" fmla="*/ 376 h 603"/>
                <a:gd name="T6" fmla="*/ 259 w 577"/>
                <a:gd name="T7" fmla="*/ 272 h 603"/>
                <a:gd name="T8" fmla="*/ 258 w 577"/>
                <a:gd name="T9" fmla="*/ 267 h 603"/>
                <a:gd name="T10" fmla="*/ 34 w 577"/>
                <a:gd name="T11" fmla="*/ 305 h 603"/>
                <a:gd name="T12" fmla="*/ 24 w 577"/>
                <a:gd name="T13" fmla="*/ 243 h 603"/>
                <a:gd name="T14" fmla="*/ 240 w 577"/>
                <a:gd name="T15" fmla="*/ 206 h 603"/>
                <a:gd name="T16" fmla="*/ 0 w 577"/>
                <a:gd name="T17" fmla="*/ 161 h 603"/>
                <a:gd name="T18" fmla="*/ 4 w 577"/>
                <a:gd name="T19" fmla="*/ 153 h 603"/>
                <a:gd name="T20" fmla="*/ 32 w 577"/>
                <a:gd name="T21" fmla="*/ 70 h 603"/>
                <a:gd name="T22" fmla="*/ 277 w 577"/>
                <a:gd name="T23" fmla="*/ 147 h 603"/>
                <a:gd name="T24" fmla="*/ 467 w 577"/>
                <a:gd name="T25" fmla="*/ 0 h 603"/>
                <a:gd name="T26" fmla="*/ 533 w 577"/>
                <a:gd name="T27" fmla="*/ 57 h 603"/>
                <a:gd name="T28" fmla="*/ 340 w 577"/>
                <a:gd name="T29" fmla="*/ 190 h 603"/>
                <a:gd name="T30" fmla="*/ 540 w 577"/>
                <a:gd name="T31" fmla="*/ 156 h 603"/>
                <a:gd name="T32" fmla="*/ 550 w 577"/>
                <a:gd name="T33" fmla="*/ 218 h 603"/>
                <a:gd name="T34" fmla="*/ 346 w 577"/>
                <a:gd name="T35" fmla="*/ 252 h 603"/>
                <a:gd name="T36" fmla="*/ 350 w 577"/>
                <a:gd name="T37" fmla="*/ 278 h 603"/>
                <a:gd name="T38" fmla="*/ 296 w 577"/>
                <a:gd name="T39" fmla="*/ 288 h 603"/>
                <a:gd name="T40" fmla="*/ 335 w 577"/>
                <a:gd name="T41" fmla="*/ 315 h 603"/>
                <a:gd name="T42" fmla="*/ 250 w 577"/>
                <a:gd name="T43" fmla="*/ 354 h 603"/>
                <a:gd name="T44" fmla="*/ 296 w 577"/>
                <a:gd name="T45" fmla="*/ 390 h 603"/>
                <a:gd name="T46" fmla="*/ 249 w 577"/>
                <a:gd name="T47" fmla="*/ 445 h 603"/>
                <a:gd name="T48" fmla="*/ 203 w 577"/>
                <a:gd name="T49" fmla="*/ 408 h 603"/>
                <a:gd name="T50" fmla="*/ 195 w 577"/>
                <a:gd name="T51" fmla="*/ 402 h 603"/>
                <a:gd name="T52" fmla="*/ 167 w 577"/>
                <a:gd name="T53" fmla="*/ 485 h 603"/>
                <a:gd name="T54" fmla="*/ 270 w 577"/>
                <a:gd name="T55" fmla="*/ 468 h 603"/>
                <a:gd name="T56" fmla="*/ 323 w 577"/>
                <a:gd name="T57" fmla="*/ 378 h 603"/>
                <a:gd name="T58" fmla="*/ 367 w 577"/>
                <a:gd name="T59" fmla="*/ 395 h 603"/>
                <a:gd name="T60" fmla="*/ 349 w 577"/>
                <a:gd name="T61" fmla="*/ 284 h 603"/>
                <a:gd name="T62" fmla="*/ 425 w 577"/>
                <a:gd name="T63" fmla="*/ 271 h 603"/>
                <a:gd name="T64" fmla="*/ 436 w 577"/>
                <a:gd name="T65" fmla="*/ 337 h 603"/>
                <a:gd name="T66" fmla="*/ 506 w 577"/>
                <a:gd name="T67" fmla="*/ 260 h 603"/>
                <a:gd name="T68" fmla="*/ 515 w 577"/>
                <a:gd name="T69" fmla="*/ 256 h 603"/>
                <a:gd name="T70" fmla="*/ 572 w 577"/>
                <a:gd name="T71" fmla="*/ 319 h 603"/>
                <a:gd name="T72" fmla="*/ 446 w 577"/>
                <a:gd name="T73" fmla="*/ 412 h 603"/>
                <a:gd name="T74" fmla="*/ 471 w 577"/>
                <a:gd name="T75" fmla="*/ 561 h 603"/>
                <a:gd name="T76" fmla="*/ 402 w 577"/>
                <a:gd name="T77" fmla="*/ 573 h 603"/>
                <a:gd name="T78" fmla="*/ 389 w 577"/>
                <a:gd name="T79" fmla="*/ 570 h 603"/>
                <a:gd name="T80" fmla="*/ 388 w 577"/>
                <a:gd name="T81" fmla="*/ 561 h 603"/>
                <a:gd name="T82" fmla="*/ 389 w 577"/>
                <a:gd name="T83" fmla="*/ 521 h 603"/>
                <a:gd name="T84" fmla="*/ 372 w 577"/>
                <a:gd name="T85" fmla="*/ 424 h 603"/>
                <a:gd name="T86" fmla="*/ 306 w 577"/>
                <a:gd name="T87" fmla="*/ 584 h 603"/>
                <a:gd name="T88" fmla="*/ 305 w 577"/>
                <a:gd name="T89" fmla="*/ 589 h 603"/>
                <a:gd name="T90" fmla="*/ 300 w 577"/>
                <a:gd name="T91" fmla="*/ 603 h 603"/>
                <a:gd name="T92" fmla="*/ 215 w 577"/>
                <a:gd name="T93" fmla="*/ 595 h 603"/>
                <a:gd name="T94" fmla="*/ 211 w 577"/>
                <a:gd name="T95" fmla="*/ 586 h 603"/>
                <a:gd name="T96" fmla="*/ 232 w 577"/>
                <a:gd name="T97" fmla="*/ 550 h 603"/>
                <a:gd name="T98" fmla="*/ 242 w 577"/>
                <a:gd name="T99" fmla="*/ 534 h 603"/>
                <a:gd name="T100" fmla="*/ 89 w 577"/>
                <a:gd name="T101" fmla="*/ 560 h 603"/>
                <a:gd name="T102" fmla="*/ 507 w 577"/>
                <a:gd name="T103" fmla="*/ 514 h 603"/>
                <a:gd name="T104" fmla="*/ 466 w 577"/>
                <a:gd name="T105" fmla="*/ 430 h 603"/>
                <a:gd name="T106" fmla="*/ 529 w 577"/>
                <a:gd name="T107" fmla="*/ 395 h 603"/>
                <a:gd name="T108" fmla="*/ 567 w 577"/>
                <a:gd name="T109" fmla="*/ 462 h 603"/>
                <a:gd name="T110" fmla="*/ 577 w 577"/>
                <a:gd name="T111" fmla="*/ 478 h 603"/>
                <a:gd name="T112" fmla="*/ 507 w 577"/>
                <a:gd name="T113" fmla="*/ 51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7" h="603">
                  <a:moveTo>
                    <a:pt x="89" y="560"/>
                  </a:moveTo>
                  <a:cubicBezTo>
                    <a:pt x="85" y="560"/>
                    <a:pt x="82" y="559"/>
                    <a:pt x="82" y="556"/>
                  </a:cubicBezTo>
                  <a:cubicBezTo>
                    <a:pt x="76" y="477"/>
                    <a:pt x="90" y="417"/>
                    <a:pt x="122" y="376"/>
                  </a:cubicBezTo>
                  <a:cubicBezTo>
                    <a:pt x="148" y="337"/>
                    <a:pt x="194" y="302"/>
                    <a:pt x="259" y="272"/>
                  </a:cubicBezTo>
                  <a:cubicBezTo>
                    <a:pt x="258" y="267"/>
                    <a:pt x="258" y="267"/>
                    <a:pt x="258" y="267"/>
                  </a:cubicBezTo>
                  <a:cubicBezTo>
                    <a:pt x="34" y="305"/>
                    <a:pt x="34" y="305"/>
                    <a:pt x="34" y="305"/>
                  </a:cubicBezTo>
                  <a:cubicBezTo>
                    <a:pt x="24" y="243"/>
                    <a:pt x="24" y="243"/>
                    <a:pt x="24" y="243"/>
                  </a:cubicBezTo>
                  <a:cubicBezTo>
                    <a:pt x="240" y="206"/>
                    <a:pt x="240" y="206"/>
                    <a:pt x="240" y="206"/>
                  </a:cubicBezTo>
                  <a:cubicBezTo>
                    <a:pt x="190" y="156"/>
                    <a:pt x="110" y="141"/>
                    <a:pt x="0" y="161"/>
                  </a:cubicBezTo>
                  <a:cubicBezTo>
                    <a:pt x="4" y="153"/>
                    <a:pt x="4" y="153"/>
                    <a:pt x="4" y="153"/>
                  </a:cubicBezTo>
                  <a:cubicBezTo>
                    <a:pt x="17" y="125"/>
                    <a:pt x="26" y="97"/>
                    <a:pt x="32" y="70"/>
                  </a:cubicBezTo>
                  <a:cubicBezTo>
                    <a:pt x="138" y="71"/>
                    <a:pt x="219" y="96"/>
                    <a:pt x="277" y="147"/>
                  </a:cubicBezTo>
                  <a:cubicBezTo>
                    <a:pt x="300" y="82"/>
                    <a:pt x="364" y="33"/>
                    <a:pt x="467" y="0"/>
                  </a:cubicBezTo>
                  <a:cubicBezTo>
                    <a:pt x="481" y="23"/>
                    <a:pt x="503" y="43"/>
                    <a:pt x="533" y="57"/>
                  </a:cubicBezTo>
                  <a:cubicBezTo>
                    <a:pt x="421" y="87"/>
                    <a:pt x="357" y="132"/>
                    <a:pt x="340" y="190"/>
                  </a:cubicBezTo>
                  <a:cubicBezTo>
                    <a:pt x="540" y="156"/>
                    <a:pt x="540" y="156"/>
                    <a:pt x="540" y="156"/>
                  </a:cubicBezTo>
                  <a:cubicBezTo>
                    <a:pt x="550" y="218"/>
                    <a:pt x="550" y="218"/>
                    <a:pt x="550" y="218"/>
                  </a:cubicBezTo>
                  <a:cubicBezTo>
                    <a:pt x="346" y="252"/>
                    <a:pt x="346" y="252"/>
                    <a:pt x="346" y="252"/>
                  </a:cubicBezTo>
                  <a:cubicBezTo>
                    <a:pt x="350" y="278"/>
                    <a:pt x="350" y="278"/>
                    <a:pt x="350" y="278"/>
                  </a:cubicBezTo>
                  <a:cubicBezTo>
                    <a:pt x="296" y="288"/>
                    <a:pt x="296" y="288"/>
                    <a:pt x="296" y="288"/>
                  </a:cubicBezTo>
                  <a:cubicBezTo>
                    <a:pt x="306" y="299"/>
                    <a:pt x="319" y="308"/>
                    <a:pt x="335" y="315"/>
                  </a:cubicBezTo>
                  <a:cubicBezTo>
                    <a:pt x="305" y="325"/>
                    <a:pt x="277" y="338"/>
                    <a:pt x="250" y="354"/>
                  </a:cubicBezTo>
                  <a:cubicBezTo>
                    <a:pt x="252" y="362"/>
                    <a:pt x="267" y="374"/>
                    <a:pt x="296" y="390"/>
                  </a:cubicBezTo>
                  <a:cubicBezTo>
                    <a:pt x="249" y="445"/>
                    <a:pt x="249" y="445"/>
                    <a:pt x="249" y="445"/>
                  </a:cubicBezTo>
                  <a:cubicBezTo>
                    <a:pt x="239" y="438"/>
                    <a:pt x="224" y="426"/>
                    <a:pt x="203" y="408"/>
                  </a:cubicBezTo>
                  <a:cubicBezTo>
                    <a:pt x="217" y="421"/>
                    <a:pt x="214" y="419"/>
                    <a:pt x="195" y="402"/>
                  </a:cubicBezTo>
                  <a:cubicBezTo>
                    <a:pt x="176" y="427"/>
                    <a:pt x="167" y="454"/>
                    <a:pt x="167" y="485"/>
                  </a:cubicBezTo>
                  <a:cubicBezTo>
                    <a:pt x="270" y="468"/>
                    <a:pt x="270" y="468"/>
                    <a:pt x="270" y="468"/>
                  </a:cubicBezTo>
                  <a:cubicBezTo>
                    <a:pt x="284" y="436"/>
                    <a:pt x="302" y="406"/>
                    <a:pt x="323" y="378"/>
                  </a:cubicBezTo>
                  <a:cubicBezTo>
                    <a:pt x="340" y="385"/>
                    <a:pt x="355" y="391"/>
                    <a:pt x="367" y="395"/>
                  </a:cubicBezTo>
                  <a:cubicBezTo>
                    <a:pt x="349" y="284"/>
                    <a:pt x="349" y="284"/>
                    <a:pt x="349" y="284"/>
                  </a:cubicBezTo>
                  <a:cubicBezTo>
                    <a:pt x="425" y="271"/>
                    <a:pt x="425" y="271"/>
                    <a:pt x="425" y="271"/>
                  </a:cubicBezTo>
                  <a:cubicBezTo>
                    <a:pt x="436" y="337"/>
                    <a:pt x="436" y="337"/>
                    <a:pt x="436" y="337"/>
                  </a:cubicBezTo>
                  <a:cubicBezTo>
                    <a:pt x="472" y="297"/>
                    <a:pt x="495" y="271"/>
                    <a:pt x="506" y="260"/>
                  </a:cubicBezTo>
                  <a:cubicBezTo>
                    <a:pt x="508" y="254"/>
                    <a:pt x="511" y="253"/>
                    <a:pt x="515" y="256"/>
                  </a:cubicBezTo>
                  <a:cubicBezTo>
                    <a:pt x="527" y="268"/>
                    <a:pt x="546" y="290"/>
                    <a:pt x="572" y="319"/>
                  </a:cubicBezTo>
                  <a:cubicBezTo>
                    <a:pt x="524" y="342"/>
                    <a:pt x="482" y="373"/>
                    <a:pt x="446" y="412"/>
                  </a:cubicBezTo>
                  <a:cubicBezTo>
                    <a:pt x="471" y="561"/>
                    <a:pt x="471" y="561"/>
                    <a:pt x="471" y="561"/>
                  </a:cubicBezTo>
                  <a:cubicBezTo>
                    <a:pt x="430" y="568"/>
                    <a:pt x="407" y="572"/>
                    <a:pt x="402" y="573"/>
                  </a:cubicBezTo>
                  <a:cubicBezTo>
                    <a:pt x="394" y="574"/>
                    <a:pt x="390" y="573"/>
                    <a:pt x="389" y="570"/>
                  </a:cubicBezTo>
                  <a:cubicBezTo>
                    <a:pt x="388" y="569"/>
                    <a:pt x="387" y="566"/>
                    <a:pt x="388" y="561"/>
                  </a:cubicBezTo>
                  <a:cubicBezTo>
                    <a:pt x="391" y="547"/>
                    <a:pt x="391" y="534"/>
                    <a:pt x="389" y="521"/>
                  </a:cubicBezTo>
                  <a:cubicBezTo>
                    <a:pt x="372" y="424"/>
                    <a:pt x="372" y="424"/>
                    <a:pt x="372" y="424"/>
                  </a:cubicBezTo>
                  <a:cubicBezTo>
                    <a:pt x="340" y="467"/>
                    <a:pt x="318" y="520"/>
                    <a:pt x="306" y="584"/>
                  </a:cubicBezTo>
                  <a:cubicBezTo>
                    <a:pt x="307" y="586"/>
                    <a:pt x="306" y="587"/>
                    <a:pt x="305" y="589"/>
                  </a:cubicBezTo>
                  <a:cubicBezTo>
                    <a:pt x="305" y="598"/>
                    <a:pt x="303" y="602"/>
                    <a:pt x="300" y="603"/>
                  </a:cubicBezTo>
                  <a:cubicBezTo>
                    <a:pt x="279" y="603"/>
                    <a:pt x="250" y="600"/>
                    <a:pt x="215" y="595"/>
                  </a:cubicBezTo>
                  <a:cubicBezTo>
                    <a:pt x="211" y="592"/>
                    <a:pt x="210" y="589"/>
                    <a:pt x="211" y="586"/>
                  </a:cubicBezTo>
                  <a:cubicBezTo>
                    <a:pt x="216" y="578"/>
                    <a:pt x="223" y="566"/>
                    <a:pt x="232" y="550"/>
                  </a:cubicBezTo>
                  <a:cubicBezTo>
                    <a:pt x="236" y="543"/>
                    <a:pt x="239" y="538"/>
                    <a:pt x="242" y="534"/>
                  </a:cubicBezTo>
                  <a:lnTo>
                    <a:pt x="89" y="560"/>
                  </a:lnTo>
                  <a:close/>
                  <a:moveTo>
                    <a:pt x="507" y="514"/>
                  </a:moveTo>
                  <a:cubicBezTo>
                    <a:pt x="466" y="430"/>
                    <a:pt x="466" y="430"/>
                    <a:pt x="466" y="430"/>
                  </a:cubicBezTo>
                  <a:cubicBezTo>
                    <a:pt x="529" y="395"/>
                    <a:pt x="529" y="395"/>
                    <a:pt x="529" y="395"/>
                  </a:cubicBezTo>
                  <a:cubicBezTo>
                    <a:pt x="539" y="418"/>
                    <a:pt x="552" y="440"/>
                    <a:pt x="567" y="462"/>
                  </a:cubicBezTo>
                  <a:cubicBezTo>
                    <a:pt x="573" y="471"/>
                    <a:pt x="577" y="476"/>
                    <a:pt x="577" y="478"/>
                  </a:cubicBezTo>
                  <a:lnTo>
                    <a:pt x="507" y="5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107" name="Freeform 103"/>
            <p:cNvSpPr>
              <a:spLocks noEditPoints="1"/>
            </p:cNvSpPr>
            <p:nvPr/>
          </p:nvSpPr>
          <p:spPr bwMode="auto">
            <a:xfrm>
              <a:off x="8129924" y="4619092"/>
              <a:ext cx="294298" cy="310314"/>
            </a:xfrm>
            <a:custGeom>
              <a:avLst/>
              <a:gdLst>
                <a:gd name="T0" fmla="*/ 18 w 147"/>
                <a:gd name="T1" fmla="*/ 130 h 155"/>
                <a:gd name="T2" fmla="*/ 0 w 147"/>
                <a:gd name="T3" fmla="*/ 121 h 155"/>
                <a:gd name="T4" fmla="*/ 59 w 147"/>
                <a:gd name="T5" fmla="*/ 0 h 155"/>
                <a:gd name="T6" fmla="*/ 78 w 147"/>
                <a:gd name="T7" fmla="*/ 9 h 155"/>
                <a:gd name="T8" fmla="*/ 18 w 147"/>
                <a:gd name="T9" fmla="*/ 130 h 155"/>
                <a:gd name="T10" fmla="*/ 130 w 147"/>
                <a:gd name="T11" fmla="*/ 49 h 155"/>
                <a:gd name="T12" fmla="*/ 147 w 147"/>
                <a:gd name="T13" fmla="*/ 57 h 155"/>
                <a:gd name="T14" fmla="*/ 99 w 147"/>
                <a:gd name="T15" fmla="*/ 155 h 155"/>
                <a:gd name="T16" fmla="*/ 82 w 147"/>
                <a:gd name="T17" fmla="*/ 146 h 155"/>
                <a:gd name="T18" fmla="*/ 130 w 147"/>
                <a:gd name="T19" fmla="*/ 4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55">
                  <a:moveTo>
                    <a:pt x="18" y="130"/>
                  </a:moveTo>
                  <a:lnTo>
                    <a:pt x="0" y="121"/>
                  </a:lnTo>
                  <a:lnTo>
                    <a:pt x="59" y="0"/>
                  </a:lnTo>
                  <a:lnTo>
                    <a:pt x="78" y="9"/>
                  </a:lnTo>
                  <a:lnTo>
                    <a:pt x="18" y="130"/>
                  </a:lnTo>
                  <a:close/>
                  <a:moveTo>
                    <a:pt x="130" y="49"/>
                  </a:moveTo>
                  <a:lnTo>
                    <a:pt x="147" y="57"/>
                  </a:lnTo>
                  <a:lnTo>
                    <a:pt x="99" y="155"/>
                  </a:lnTo>
                  <a:lnTo>
                    <a:pt x="82" y="146"/>
                  </a:lnTo>
                  <a:lnTo>
                    <a:pt x="130" y="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108" name="Freeform 104"/>
            <p:cNvSpPr/>
            <p:nvPr/>
          </p:nvSpPr>
          <p:spPr bwMode="auto">
            <a:xfrm>
              <a:off x="7787578" y="4474946"/>
              <a:ext cx="328332" cy="320324"/>
            </a:xfrm>
            <a:custGeom>
              <a:avLst/>
              <a:gdLst>
                <a:gd name="T0" fmla="*/ 461 w 643"/>
                <a:gd name="T1" fmla="*/ 362 h 627"/>
                <a:gd name="T2" fmla="*/ 447 w 643"/>
                <a:gd name="T3" fmla="*/ 288 h 627"/>
                <a:gd name="T4" fmla="*/ 486 w 643"/>
                <a:gd name="T5" fmla="*/ 224 h 627"/>
                <a:gd name="T6" fmla="*/ 532 w 643"/>
                <a:gd name="T7" fmla="*/ 219 h 627"/>
                <a:gd name="T8" fmla="*/ 411 w 643"/>
                <a:gd name="T9" fmla="*/ 289 h 627"/>
                <a:gd name="T10" fmla="*/ 441 w 643"/>
                <a:gd name="T11" fmla="*/ 344 h 627"/>
                <a:gd name="T12" fmla="*/ 520 w 643"/>
                <a:gd name="T13" fmla="*/ 471 h 627"/>
                <a:gd name="T14" fmla="*/ 471 w 643"/>
                <a:gd name="T15" fmla="*/ 501 h 627"/>
                <a:gd name="T16" fmla="*/ 399 w 643"/>
                <a:gd name="T17" fmla="*/ 627 h 627"/>
                <a:gd name="T18" fmla="*/ 381 w 643"/>
                <a:gd name="T19" fmla="*/ 526 h 627"/>
                <a:gd name="T20" fmla="*/ 338 w 643"/>
                <a:gd name="T21" fmla="*/ 497 h 627"/>
                <a:gd name="T22" fmla="*/ 413 w 643"/>
                <a:gd name="T23" fmla="*/ 461 h 627"/>
                <a:gd name="T24" fmla="*/ 383 w 643"/>
                <a:gd name="T25" fmla="*/ 385 h 627"/>
                <a:gd name="T26" fmla="*/ 377 w 643"/>
                <a:gd name="T27" fmla="*/ 358 h 627"/>
                <a:gd name="T28" fmla="*/ 246 w 643"/>
                <a:gd name="T29" fmla="*/ 495 h 627"/>
                <a:gd name="T30" fmla="*/ 293 w 643"/>
                <a:gd name="T31" fmla="*/ 317 h 627"/>
                <a:gd name="T32" fmla="*/ 132 w 643"/>
                <a:gd name="T33" fmla="*/ 507 h 627"/>
                <a:gd name="T34" fmla="*/ 155 w 643"/>
                <a:gd name="T35" fmla="*/ 373 h 627"/>
                <a:gd name="T36" fmla="*/ 57 w 643"/>
                <a:gd name="T37" fmla="*/ 437 h 627"/>
                <a:gd name="T38" fmla="*/ 35 w 643"/>
                <a:gd name="T39" fmla="*/ 316 h 627"/>
                <a:gd name="T40" fmla="*/ 34 w 643"/>
                <a:gd name="T41" fmla="*/ 181 h 627"/>
                <a:gd name="T42" fmla="*/ 82 w 643"/>
                <a:gd name="T43" fmla="*/ 243 h 627"/>
                <a:gd name="T44" fmla="*/ 135 w 643"/>
                <a:gd name="T45" fmla="*/ 277 h 627"/>
                <a:gd name="T46" fmla="*/ 142 w 643"/>
                <a:gd name="T47" fmla="*/ 165 h 627"/>
                <a:gd name="T48" fmla="*/ 124 w 643"/>
                <a:gd name="T49" fmla="*/ 91 h 627"/>
                <a:gd name="T50" fmla="*/ 212 w 643"/>
                <a:gd name="T51" fmla="*/ 121 h 627"/>
                <a:gd name="T52" fmla="*/ 325 w 643"/>
                <a:gd name="T53" fmla="*/ 26 h 627"/>
                <a:gd name="T54" fmla="*/ 225 w 643"/>
                <a:gd name="T55" fmla="*/ 318 h 627"/>
                <a:gd name="T56" fmla="*/ 429 w 643"/>
                <a:gd name="T57" fmla="*/ 40 h 627"/>
                <a:gd name="T58" fmla="*/ 359 w 643"/>
                <a:gd name="T59" fmla="*/ 263 h 627"/>
                <a:gd name="T60" fmla="*/ 482 w 643"/>
                <a:gd name="T61" fmla="*/ 128 h 627"/>
                <a:gd name="T62" fmla="*/ 546 w 643"/>
                <a:gd name="T63" fmla="*/ 81 h 627"/>
                <a:gd name="T64" fmla="*/ 585 w 643"/>
                <a:gd name="T65" fmla="*/ 307 h 627"/>
                <a:gd name="T66" fmla="*/ 516 w 643"/>
                <a:gd name="T67" fmla="*/ 388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43" h="627">
                  <a:moveTo>
                    <a:pt x="516" y="388"/>
                  </a:moveTo>
                  <a:cubicBezTo>
                    <a:pt x="461" y="362"/>
                    <a:pt x="461" y="362"/>
                    <a:pt x="461" y="362"/>
                  </a:cubicBezTo>
                  <a:cubicBezTo>
                    <a:pt x="494" y="295"/>
                    <a:pt x="494" y="295"/>
                    <a:pt x="494" y="295"/>
                  </a:cubicBezTo>
                  <a:cubicBezTo>
                    <a:pt x="464" y="291"/>
                    <a:pt x="448" y="288"/>
                    <a:pt x="447" y="288"/>
                  </a:cubicBezTo>
                  <a:cubicBezTo>
                    <a:pt x="453" y="260"/>
                    <a:pt x="460" y="237"/>
                    <a:pt x="467" y="219"/>
                  </a:cubicBezTo>
                  <a:cubicBezTo>
                    <a:pt x="468" y="218"/>
                    <a:pt x="474" y="219"/>
                    <a:pt x="486" y="224"/>
                  </a:cubicBezTo>
                  <a:cubicBezTo>
                    <a:pt x="502" y="228"/>
                    <a:pt x="515" y="231"/>
                    <a:pt x="524" y="234"/>
                  </a:cubicBezTo>
                  <a:cubicBezTo>
                    <a:pt x="532" y="219"/>
                    <a:pt x="532" y="219"/>
                    <a:pt x="532" y="219"/>
                  </a:cubicBezTo>
                  <a:cubicBezTo>
                    <a:pt x="520" y="199"/>
                    <a:pt x="505" y="171"/>
                    <a:pt x="487" y="135"/>
                  </a:cubicBezTo>
                  <a:cubicBezTo>
                    <a:pt x="411" y="289"/>
                    <a:pt x="411" y="289"/>
                    <a:pt x="411" y="289"/>
                  </a:cubicBezTo>
                  <a:cubicBezTo>
                    <a:pt x="457" y="311"/>
                    <a:pt x="457" y="311"/>
                    <a:pt x="457" y="311"/>
                  </a:cubicBezTo>
                  <a:cubicBezTo>
                    <a:pt x="441" y="344"/>
                    <a:pt x="441" y="344"/>
                    <a:pt x="441" y="344"/>
                  </a:cubicBezTo>
                  <a:cubicBezTo>
                    <a:pt x="466" y="383"/>
                    <a:pt x="498" y="419"/>
                    <a:pt x="535" y="452"/>
                  </a:cubicBezTo>
                  <a:cubicBezTo>
                    <a:pt x="531" y="457"/>
                    <a:pt x="526" y="463"/>
                    <a:pt x="520" y="471"/>
                  </a:cubicBezTo>
                  <a:cubicBezTo>
                    <a:pt x="495" y="505"/>
                    <a:pt x="482" y="520"/>
                    <a:pt x="483" y="515"/>
                  </a:cubicBezTo>
                  <a:cubicBezTo>
                    <a:pt x="478" y="514"/>
                    <a:pt x="474" y="509"/>
                    <a:pt x="471" y="501"/>
                  </a:cubicBezTo>
                  <a:cubicBezTo>
                    <a:pt x="467" y="497"/>
                    <a:pt x="465" y="494"/>
                    <a:pt x="465" y="492"/>
                  </a:cubicBezTo>
                  <a:cubicBezTo>
                    <a:pt x="399" y="627"/>
                    <a:pt x="399" y="627"/>
                    <a:pt x="399" y="627"/>
                  </a:cubicBezTo>
                  <a:cubicBezTo>
                    <a:pt x="345" y="600"/>
                    <a:pt x="345" y="600"/>
                    <a:pt x="345" y="600"/>
                  </a:cubicBezTo>
                  <a:cubicBezTo>
                    <a:pt x="381" y="526"/>
                    <a:pt x="381" y="526"/>
                    <a:pt x="381" y="526"/>
                  </a:cubicBezTo>
                  <a:cubicBezTo>
                    <a:pt x="360" y="529"/>
                    <a:pt x="343" y="528"/>
                    <a:pt x="331" y="523"/>
                  </a:cubicBezTo>
                  <a:cubicBezTo>
                    <a:pt x="329" y="523"/>
                    <a:pt x="332" y="514"/>
                    <a:pt x="338" y="497"/>
                  </a:cubicBezTo>
                  <a:cubicBezTo>
                    <a:pt x="344" y="479"/>
                    <a:pt x="349" y="464"/>
                    <a:pt x="352" y="453"/>
                  </a:cubicBezTo>
                  <a:cubicBezTo>
                    <a:pt x="365" y="456"/>
                    <a:pt x="385" y="459"/>
                    <a:pt x="413" y="461"/>
                  </a:cubicBezTo>
                  <a:cubicBezTo>
                    <a:pt x="423" y="440"/>
                    <a:pt x="423" y="440"/>
                    <a:pt x="423" y="440"/>
                  </a:cubicBezTo>
                  <a:cubicBezTo>
                    <a:pt x="409" y="422"/>
                    <a:pt x="395" y="404"/>
                    <a:pt x="383" y="385"/>
                  </a:cubicBezTo>
                  <a:cubicBezTo>
                    <a:pt x="389" y="381"/>
                    <a:pt x="395" y="376"/>
                    <a:pt x="401" y="370"/>
                  </a:cubicBezTo>
                  <a:cubicBezTo>
                    <a:pt x="377" y="358"/>
                    <a:pt x="377" y="358"/>
                    <a:pt x="377" y="358"/>
                  </a:cubicBezTo>
                  <a:cubicBezTo>
                    <a:pt x="298" y="520"/>
                    <a:pt x="298" y="520"/>
                    <a:pt x="298" y="520"/>
                  </a:cubicBezTo>
                  <a:cubicBezTo>
                    <a:pt x="246" y="495"/>
                    <a:pt x="246" y="495"/>
                    <a:pt x="246" y="495"/>
                  </a:cubicBezTo>
                  <a:cubicBezTo>
                    <a:pt x="325" y="333"/>
                    <a:pt x="325" y="333"/>
                    <a:pt x="325" y="333"/>
                  </a:cubicBezTo>
                  <a:cubicBezTo>
                    <a:pt x="293" y="317"/>
                    <a:pt x="293" y="317"/>
                    <a:pt x="293" y="317"/>
                  </a:cubicBezTo>
                  <a:cubicBezTo>
                    <a:pt x="187" y="533"/>
                    <a:pt x="187" y="533"/>
                    <a:pt x="187" y="533"/>
                  </a:cubicBezTo>
                  <a:cubicBezTo>
                    <a:pt x="132" y="507"/>
                    <a:pt x="132" y="507"/>
                    <a:pt x="132" y="507"/>
                  </a:cubicBezTo>
                  <a:cubicBezTo>
                    <a:pt x="190" y="390"/>
                    <a:pt x="190" y="390"/>
                    <a:pt x="190" y="390"/>
                  </a:cubicBezTo>
                  <a:cubicBezTo>
                    <a:pt x="155" y="373"/>
                    <a:pt x="155" y="373"/>
                    <a:pt x="155" y="373"/>
                  </a:cubicBezTo>
                  <a:cubicBezTo>
                    <a:pt x="111" y="463"/>
                    <a:pt x="111" y="463"/>
                    <a:pt x="111" y="463"/>
                  </a:cubicBezTo>
                  <a:cubicBezTo>
                    <a:pt x="57" y="437"/>
                    <a:pt x="57" y="437"/>
                    <a:pt x="57" y="437"/>
                  </a:cubicBezTo>
                  <a:cubicBezTo>
                    <a:pt x="100" y="348"/>
                    <a:pt x="100" y="348"/>
                    <a:pt x="100" y="348"/>
                  </a:cubicBezTo>
                  <a:cubicBezTo>
                    <a:pt x="35" y="316"/>
                    <a:pt x="35" y="316"/>
                    <a:pt x="35" y="316"/>
                  </a:cubicBezTo>
                  <a:cubicBezTo>
                    <a:pt x="11" y="306"/>
                    <a:pt x="0" y="293"/>
                    <a:pt x="1" y="276"/>
                  </a:cubicBezTo>
                  <a:cubicBezTo>
                    <a:pt x="1" y="261"/>
                    <a:pt x="12" y="230"/>
                    <a:pt x="34" y="181"/>
                  </a:cubicBezTo>
                  <a:cubicBezTo>
                    <a:pt x="54" y="188"/>
                    <a:pt x="77" y="193"/>
                    <a:pt x="102" y="196"/>
                  </a:cubicBezTo>
                  <a:cubicBezTo>
                    <a:pt x="88" y="221"/>
                    <a:pt x="81" y="237"/>
                    <a:pt x="82" y="243"/>
                  </a:cubicBezTo>
                  <a:cubicBezTo>
                    <a:pt x="81" y="248"/>
                    <a:pt x="88" y="254"/>
                    <a:pt x="103" y="261"/>
                  </a:cubicBezTo>
                  <a:cubicBezTo>
                    <a:pt x="135" y="277"/>
                    <a:pt x="135" y="277"/>
                    <a:pt x="135" y="277"/>
                  </a:cubicBezTo>
                  <a:cubicBezTo>
                    <a:pt x="195" y="156"/>
                    <a:pt x="195" y="156"/>
                    <a:pt x="195" y="156"/>
                  </a:cubicBezTo>
                  <a:cubicBezTo>
                    <a:pt x="183" y="157"/>
                    <a:pt x="166" y="160"/>
                    <a:pt x="142" y="165"/>
                  </a:cubicBezTo>
                  <a:cubicBezTo>
                    <a:pt x="133" y="164"/>
                    <a:pt x="127" y="164"/>
                    <a:pt x="122" y="166"/>
                  </a:cubicBezTo>
                  <a:cubicBezTo>
                    <a:pt x="124" y="91"/>
                    <a:pt x="124" y="91"/>
                    <a:pt x="124" y="91"/>
                  </a:cubicBezTo>
                  <a:cubicBezTo>
                    <a:pt x="157" y="86"/>
                    <a:pt x="185" y="81"/>
                    <a:pt x="209" y="77"/>
                  </a:cubicBezTo>
                  <a:cubicBezTo>
                    <a:pt x="212" y="121"/>
                    <a:pt x="212" y="121"/>
                    <a:pt x="212" y="121"/>
                  </a:cubicBezTo>
                  <a:cubicBezTo>
                    <a:pt x="271" y="0"/>
                    <a:pt x="271" y="0"/>
                    <a:pt x="271" y="0"/>
                  </a:cubicBezTo>
                  <a:cubicBezTo>
                    <a:pt x="325" y="26"/>
                    <a:pt x="325" y="26"/>
                    <a:pt x="325" y="26"/>
                  </a:cubicBezTo>
                  <a:cubicBezTo>
                    <a:pt x="190" y="301"/>
                    <a:pt x="190" y="301"/>
                    <a:pt x="190" y="301"/>
                  </a:cubicBezTo>
                  <a:cubicBezTo>
                    <a:pt x="225" y="318"/>
                    <a:pt x="225" y="318"/>
                    <a:pt x="225" y="318"/>
                  </a:cubicBezTo>
                  <a:cubicBezTo>
                    <a:pt x="375" y="13"/>
                    <a:pt x="375" y="13"/>
                    <a:pt x="375" y="13"/>
                  </a:cubicBezTo>
                  <a:cubicBezTo>
                    <a:pt x="429" y="40"/>
                    <a:pt x="429" y="40"/>
                    <a:pt x="429" y="40"/>
                  </a:cubicBezTo>
                  <a:cubicBezTo>
                    <a:pt x="327" y="247"/>
                    <a:pt x="327" y="247"/>
                    <a:pt x="327" y="247"/>
                  </a:cubicBezTo>
                  <a:cubicBezTo>
                    <a:pt x="359" y="263"/>
                    <a:pt x="359" y="263"/>
                    <a:pt x="359" y="263"/>
                  </a:cubicBezTo>
                  <a:cubicBezTo>
                    <a:pt x="437" y="105"/>
                    <a:pt x="437" y="105"/>
                    <a:pt x="437" y="105"/>
                  </a:cubicBezTo>
                  <a:cubicBezTo>
                    <a:pt x="482" y="128"/>
                    <a:pt x="482" y="128"/>
                    <a:pt x="482" y="128"/>
                  </a:cubicBezTo>
                  <a:cubicBezTo>
                    <a:pt x="492" y="122"/>
                    <a:pt x="509" y="110"/>
                    <a:pt x="532" y="93"/>
                  </a:cubicBezTo>
                  <a:cubicBezTo>
                    <a:pt x="546" y="81"/>
                    <a:pt x="546" y="81"/>
                    <a:pt x="546" y="81"/>
                  </a:cubicBezTo>
                  <a:cubicBezTo>
                    <a:pt x="568" y="137"/>
                    <a:pt x="601" y="187"/>
                    <a:pt x="643" y="233"/>
                  </a:cubicBezTo>
                  <a:cubicBezTo>
                    <a:pt x="609" y="285"/>
                    <a:pt x="589" y="309"/>
                    <a:pt x="585" y="307"/>
                  </a:cubicBezTo>
                  <a:cubicBezTo>
                    <a:pt x="581" y="305"/>
                    <a:pt x="576" y="295"/>
                    <a:pt x="570" y="278"/>
                  </a:cubicBezTo>
                  <a:lnTo>
                    <a:pt x="516" y="38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109" name="Freeform 105"/>
            <p:cNvSpPr>
              <a:spLocks noEditPoints="1"/>
            </p:cNvSpPr>
            <p:nvPr/>
          </p:nvSpPr>
          <p:spPr bwMode="auto">
            <a:xfrm>
              <a:off x="7419205" y="4282752"/>
              <a:ext cx="334338" cy="336340"/>
            </a:xfrm>
            <a:custGeom>
              <a:avLst/>
              <a:gdLst>
                <a:gd name="T0" fmla="*/ 431 w 655"/>
                <a:gd name="T1" fmla="*/ 653 h 659"/>
                <a:gd name="T2" fmla="*/ 423 w 655"/>
                <a:gd name="T3" fmla="*/ 658 h 659"/>
                <a:gd name="T4" fmla="*/ 300 w 655"/>
                <a:gd name="T5" fmla="*/ 519 h 659"/>
                <a:gd name="T6" fmla="*/ 296 w 655"/>
                <a:gd name="T7" fmla="*/ 348 h 659"/>
                <a:gd name="T8" fmla="*/ 292 w 655"/>
                <a:gd name="T9" fmla="*/ 346 h 659"/>
                <a:gd name="T10" fmla="*/ 192 w 655"/>
                <a:gd name="T11" fmla="*/ 549 h 659"/>
                <a:gd name="T12" fmla="*/ 135 w 655"/>
                <a:gd name="T13" fmla="*/ 522 h 659"/>
                <a:gd name="T14" fmla="*/ 232 w 655"/>
                <a:gd name="T15" fmla="*/ 325 h 659"/>
                <a:gd name="T16" fmla="*/ 55 w 655"/>
                <a:gd name="T17" fmla="*/ 493 h 659"/>
                <a:gd name="T18" fmla="*/ 51 w 655"/>
                <a:gd name="T19" fmla="*/ 486 h 659"/>
                <a:gd name="T20" fmla="*/ 0 w 655"/>
                <a:gd name="T21" fmla="*/ 415 h 659"/>
                <a:gd name="T22" fmla="*/ 205 w 655"/>
                <a:gd name="T23" fmla="*/ 260 h 659"/>
                <a:gd name="T24" fmla="*/ 196 w 655"/>
                <a:gd name="T25" fmla="*/ 20 h 659"/>
                <a:gd name="T26" fmla="*/ 281 w 655"/>
                <a:gd name="T27" fmla="*/ 0 h 659"/>
                <a:gd name="T28" fmla="*/ 277 w 655"/>
                <a:gd name="T29" fmla="*/ 234 h 659"/>
                <a:gd name="T30" fmla="*/ 366 w 655"/>
                <a:gd name="T31" fmla="*/ 52 h 659"/>
                <a:gd name="T32" fmla="*/ 422 w 655"/>
                <a:gd name="T33" fmla="*/ 79 h 659"/>
                <a:gd name="T34" fmla="*/ 331 w 655"/>
                <a:gd name="T35" fmla="*/ 266 h 659"/>
                <a:gd name="T36" fmla="*/ 355 w 655"/>
                <a:gd name="T37" fmla="*/ 277 h 659"/>
                <a:gd name="T38" fmla="*/ 330 w 655"/>
                <a:gd name="T39" fmla="*/ 327 h 659"/>
                <a:gd name="T40" fmla="*/ 375 w 655"/>
                <a:gd name="T41" fmla="*/ 312 h 659"/>
                <a:gd name="T42" fmla="*/ 358 w 655"/>
                <a:gd name="T43" fmla="*/ 402 h 659"/>
                <a:gd name="T44" fmla="*/ 414 w 655"/>
                <a:gd name="T45" fmla="*/ 387 h 659"/>
                <a:gd name="T46" fmla="*/ 430 w 655"/>
                <a:gd name="T47" fmla="*/ 457 h 659"/>
                <a:gd name="T48" fmla="*/ 374 w 655"/>
                <a:gd name="T49" fmla="*/ 473 h 659"/>
                <a:gd name="T50" fmla="*/ 365 w 655"/>
                <a:gd name="T51" fmla="*/ 476 h 659"/>
                <a:gd name="T52" fmla="*/ 416 w 655"/>
                <a:gd name="T53" fmla="*/ 547 h 659"/>
                <a:gd name="T54" fmla="*/ 462 w 655"/>
                <a:gd name="T55" fmla="*/ 453 h 659"/>
                <a:gd name="T56" fmla="*/ 420 w 655"/>
                <a:gd name="T57" fmla="*/ 358 h 659"/>
                <a:gd name="T58" fmla="*/ 460 w 655"/>
                <a:gd name="T59" fmla="*/ 332 h 659"/>
                <a:gd name="T60" fmla="*/ 358 w 655"/>
                <a:gd name="T61" fmla="*/ 282 h 659"/>
                <a:gd name="T62" fmla="*/ 392 w 655"/>
                <a:gd name="T63" fmla="*/ 212 h 659"/>
                <a:gd name="T64" fmla="*/ 453 w 655"/>
                <a:gd name="T65" fmla="*/ 242 h 659"/>
                <a:gd name="T66" fmla="*/ 430 w 655"/>
                <a:gd name="T67" fmla="*/ 140 h 659"/>
                <a:gd name="T68" fmla="*/ 432 w 655"/>
                <a:gd name="T69" fmla="*/ 130 h 659"/>
                <a:gd name="T70" fmla="*/ 518 w 655"/>
                <a:gd name="T71" fmla="*/ 121 h 659"/>
                <a:gd name="T72" fmla="*/ 519 w 655"/>
                <a:gd name="T73" fmla="*/ 277 h 659"/>
                <a:gd name="T74" fmla="*/ 655 w 655"/>
                <a:gd name="T75" fmla="*/ 344 h 659"/>
                <a:gd name="T76" fmla="*/ 624 w 655"/>
                <a:gd name="T77" fmla="*/ 407 h 659"/>
                <a:gd name="T78" fmla="*/ 614 w 655"/>
                <a:gd name="T79" fmla="*/ 416 h 659"/>
                <a:gd name="T80" fmla="*/ 606 w 655"/>
                <a:gd name="T81" fmla="*/ 411 h 659"/>
                <a:gd name="T82" fmla="*/ 574 w 655"/>
                <a:gd name="T83" fmla="*/ 388 h 659"/>
                <a:gd name="T84" fmla="*/ 486 w 655"/>
                <a:gd name="T85" fmla="*/ 344 h 659"/>
                <a:gd name="T86" fmla="*/ 577 w 655"/>
                <a:gd name="T87" fmla="*/ 492 h 659"/>
                <a:gd name="T88" fmla="*/ 581 w 655"/>
                <a:gd name="T89" fmla="*/ 496 h 659"/>
                <a:gd name="T90" fmla="*/ 588 w 655"/>
                <a:gd name="T91" fmla="*/ 508 h 659"/>
                <a:gd name="T92" fmla="*/ 532 w 655"/>
                <a:gd name="T93" fmla="*/ 572 h 659"/>
                <a:gd name="T94" fmla="*/ 523 w 655"/>
                <a:gd name="T95" fmla="*/ 570 h 659"/>
                <a:gd name="T96" fmla="*/ 506 w 655"/>
                <a:gd name="T97" fmla="*/ 532 h 659"/>
                <a:gd name="T98" fmla="*/ 499 w 655"/>
                <a:gd name="T99" fmla="*/ 515 h 659"/>
                <a:gd name="T100" fmla="*/ 431 w 655"/>
                <a:gd name="T101" fmla="*/ 653 h 659"/>
                <a:gd name="T102" fmla="*/ 637 w 655"/>
                <a:gd name="T103" fmla="*/ 287 h 659"/>
                <a:gd name="T104" fmla="*/ 545 w 655"/>
                <a:gd name="T105" fmla="*/ 272 h 659"/>
                <a:gd name="T106" fmla="*/ 554 w 655"/>
                <a:gd name="T107" fmla="*/ 200 h 659"/>
                <a:gd name="T108" fmla="*/ 630 w 655"/>
                <a:gd name="T109" fmla="*/ 209 h 659"/>
                <a:gd name="T110" fmla="*/ 649 w 655"/>
                <a:gd name="T111" fmla="*/ 210 h 659"/>
                <a:gd name="T112" fmla="*/ 637 w 655"/>
                <a:gd name="T113" fmla="*/ 287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5" h="659">
                  <a:moveTo>
                    <a:pt x="431" y="653"/>
                  </a:moveTo>
                  <a:cubicBezTo>
                    <a:pt x="429" y="658"/>
                    <a:pt x="426" y="659"/>
                    <a:pt x="423" y="658"/>
                  </a:cubicBezTo>
                  <a:cubicBezTo>
                    <a:pt x="356" y="616"/>
                    <a:pt x="315" y="570"/>
                    <a:pt x="300" y="519"/>
                  </a:cubicBezTo>
                  <a:cubicBezTo>
                    <a:pt x="284" y="476"/>
                    <a:pt x="283" y="418"/>
                    <a:pt x="296" y="348"/>
                  </a:cubicBezTo>
                  <a:cubicBezTo>
                    <a:pt x="292" y="346"/>
                    <a:pt x="292" y="346"/>
                    <a:pt x="292" y="346"/>
                  </a:cubicBezTo>
                  <a:cubicBezTo>
                    <a:pt x="192" y="549"/>
                    <a:pt x="192" y="549"/>
                    <a:pt x="192" y="549"/>
                  </a:cubicBezTo>
                  <a:cubicBezTo>
                    <a:pt x="135" y="522"/>
                    <a:pt x="135" y="522"/>
                    <a:pt x="135" y="522"/>
                  </a:cubicBezTo>
                  <a:cubicBezTo>
                    <a:pt x="232" y="325"/>
                    <a:pt x="232" y="325"/>
                    <a:pt x="232" y="325"/>
                  </a:cubicBezTo>
                  <a:cubicBezTo>
                    <a:pt x="162" y="337"/>
                    <a:pt x="103" y="393"/>
                    <a:pt x="55" y="493"/>
                  </a:cubicBezTo>
                  <a:cubicBezTo>
                    <a:pt x="51" y="486"/>
                    <a:pt x="51" y="486"/>
                    <a:pt x="51" y="486"/>
                  </a:cubicBezTo>
                  <a:cubicBezTo>
                    <a:pt x="36" y="458"/>
                    <a:pt x="18" y="435"/>
                    <a:pt x="0" y="415"/>
                  </a:cubicBezTo>
                  <a:cubicBezTo>
                    <a:pt x="62" y="329"/>
                    <a:pt x="130" y="277"/>
                    <a:pt x="205" y="260"/>
                  </a:cubicBezTo>
                  <a:cubicBezTo>
                    <a:pt x="166" y="204"/>
                    <a:pt x="164" y="124"/>
                    <a:pt x="196" y="20"/>
                  </a:cubicBezTo>
                  <a:cubicBezTo>
                    <a:pt x="224" y="22"/>
                    <a:pt x="252" y="16"/>
                    <a:pt x="281" y="0"/>
                  </a:cubicBezTo>
                  <a:cubicBezTo>
                    <a:pt x="240" y="108"/>
                    <a:pt x="239" y="186"/>
                    <a:pt x="277" y="234"/>
                  </a:cubicBezTo>
                  <a:cubicBezTo>
                    <a:pt x="366" y="52"/>
                    <a:pt x="366" y="52"/>
                    <a:pt x="366" y="52"/>
                  </a:cubicBezTo>
                  <a:cubicBezTo>
                    <a:pt x="422" y="79"/>
                    <a:pt x="422" y="79"/>
                    <a:pt x="422" y="79"/>
                  </a:cubicBezTo>
                  <a:cubicBezTo>
                    <a:pt x="331" y="266"/>
                    <a:pt x="331" y="266"/>
                    <a:pt x="331" y="266"/>
                  </a:cubicBezTo>
                  <a:cubicBezTo>
                    <a:pt x="355" y="277"/>
                    <a:pt x="355" y="277"/>
                    <a:pt x="355" y="277"/>
                  </a:cubicBezTo>
                  <a:cubicBezTo>
                    <a:pt x="330" y="327"/>
                    <a:pt x="330" y="327"/>
                    <a:pt x="330" y="327"/>
                  </a:cubicBezTo>
                  <a:cubicBezTo>
                    <a:pt x="345" y="326"/>
                    <a:pt x="360" y="320"/>
                    <a:pt x="375" y="312"/>
                  </a:cubicBezTo>
                  <a:cubicBezTo>
                    <a:pt x="366" y="341"/>
                    <a:pt x="360" y="372"/>
                    <a:pt x="358" y="402"/>
                  </a:cubicBezTo>
                  <a:cubicBezTo>
                    <a:pt x="365" y="406"/>
                    <a:pt x="384" y="401"/>
                    <a:pt x="414" y="387"/>
                  </a:cubicBezTo>
                  <a:cubicBezTo>
                    <a:pt x="430" y="457"/>
                    <a:pt x="430" y="457"/>
                    <a:pt x="430" y="457"/>
                  </a:cubicBezTo>
                  <a:cubicBezTo>
                    <a:pt x="420" y="461"/>
                    <a:pt x="401" y="466"/>
                    <a:pt x="374" y="473"/>
                  </a:cubicBezTo>
                  <a:cubicBezTo>
                    <a:pt x="392" y="469"/>
                    <a:pt x="389" y="470"/>
                    <a:pt x="365" y="476"/>
                  </a:cubicBezTo>
                  <a:cubicBezTo>
                    <a:pt x="374" y="505"/>
                    <a:pt x="391" y="529"/>
                    <a:pt x="416" y="547"/>
                  </a:cubicBezTo>
                  <a:cubicBezTo>
                    <a:pt x="462" y="453"/>
                    <a:pt x="462" y="453"/>
                    <a:pt x="462" y="453"/>
                  </a:cubicBezTo>
                  <a:cubicBezTo>
                    <a:pt x="444" y="423"/>
                    <a:pt x="430" y="392"/>
                    <a:pt x="420" y="358"/>
                  </a:cubicBezTo>
                  <a:cubicBezTo>
                    <a:pt x="436" y="348"/>
                    <a:pt x="449" y="339"/>
                    <a:pt x="460" y="332"/>
                  </a:cubicBezTo>
                  <a:cubicBezTo>
                    <a:pt x="358" y="282"/>
                    <a:pt x="358" y="282"/>
                    <a:pt x="358" y="282"/>
                  </a:cubicBezTo>
                  <a:cubicBezTo>
                    <a:pt x="392" y="212"/>
                    <a:pt x="392" y="212"/>
                    <a:pt x="392" y="212"/>
                  </a:cubicBezTo>
                  <a:cubicBezTo>
                    <a:pt x="453" y="242"/>
                    <a:pt x="453" y="242"/>
                    <a:pt x="453" y="242"/>
                  </a:cubicBezTo>
                  <a:cubicBezTo>
                    <a:pt x="441" y="190"/>
                    <a:pt x="433" y="156"/>
                    <a:pt x="430" y="140"/>
                  </a:cubicBezTo>
                  <a:cubicBezTo>
                    <a:pt x="427" y="135"/>
                    <a:pt x="428" y="132"/>
                    <a:pt x="432" y="130"/>
                  </a:cubicBezTo>
                  <a:cubicBezTo>
                    <a:pt x="450" y="128"/>
                    <a:pt x="478" y="125"/>
                    <a:pt x="518" y="121"/>
                  </a:cubicBezTo>
                  <a:cubicBezTo>
                    <a:pt x="508" y="174"/>
                    <a:pt x="508" y="226"/>
                    <a:pt x="519" y="277"/>
                  </a:cubicBezTo>
                  <a:cubicBezTo>
                    <a:pt x="655" y="344"/>
                    <a:pt x="655" y="344"/>
                    <a:pt x="655" y="344"/>
                  </a:cubicBezTo>
                  <a:cubicBezTo>
                    <a:pt x="637" y="382"/>
                    <a:pt x="626" y="403"/>
                    <a:pt x="624" y="407"/>
                  </a:cubicBezTo>
                  <a:cubicBezTo>
                    <a:pt x="621" y="414"/>
                    <a:pt x="617" y="417"/>
                    <a:pt x="614" y="416"/>
                  </a:cubicBezTo>
                  <a:cubicBezTo>
                    <a:pt x="612" y="416"/>
                    <a:pt x="609" y="415"/>
                    <a:pt x="606" y="411"/>
                  </a:cubicBezTo>
                  <a:cubicBezTo>
                    <a:pt x="596" y="401"/>
                    <a:pt x="586" y="394"/>
                    <a:pt x="574" y="388"/>
                  </a:cubicBezTo>
                  <a:cubicBezTo>
                    <a:pt x="486" y="344"/>
                    <a:pt x="486" y="344"/>
                    <a:pt x="486" y="344"/>
                  </a:cubicBezTo>
                  <a:cubicBezTo>
                    <a:pt x="502" y="395"/>
                    <a:pt x="532" y="444"/>
                    <a:pt x="577" y="492"/>
                  </a:cubicBezTo>
                  <a:cubicBezTo>
                    <a:pt x="579" y="492"/>
                    <a:pt x="580" y="494"/>
                    <a:pt x="581" y="496"/>
                  </a:cubicBezTo>
                  <a:cubicBezTo>
                    <a:pt x="587" y="501"/>
                    <a:pt x="590" y="505"/>
                    <a:pt x="588" y="508"/>
                  </a:cubicBezTo>
                  <a:cubicBezTo>
                    <a:pt x="576" y="525"/>
                    <a:pt x="557" y="546"/>
                    <a:pt x="532" y="572"/>
                  </a:cubicBezTo>
                  <a:cubicBezTo>
                    <a:pt x="528" y="573"/>
                    <a:pt x="525" y="572"/>
                    <a:pt x="523" y="570"/>
                  </a:cubicBezTo>
                  <a:cubicBezTo>
                    <a:pt x="520" y="561"/>
                    <a:pt x="514" y="548"/>
                    <a:pt x="506" y="532"/>
                  </a:cubicBezTo>
                  <a:cubicBezTo>
                    <a:pt x="503" y="525"/>
                    <a:pt x="500" y="519"/>
                    <a:pt x="499" y="515"/>
                  </a:cubicBezTo>
                  <a:lnTo>
                    <a:pt x="431" y="653"/>
                  </a:lnTo>
                  <a:close/>
                  <a:moveTo>
                    <a:pt x="637" y="287"/>
                  </a:moveTo>
                  <a:cubicBezTo>
                    <a:pt x="545" y="272"/>
                    <a:pt x="545" y="272"/>
                    <a:pt x="545" y="272"/>
                  </a:cubicBezTo>
                  <a:cubicBezTo>
                    <a:pt x="554" y="200"/>
                    <a:pt x="554" y="200"/>
                    <a:pt x="554" y="200"/>
                  </a:cubicBezTo>
                  <a:cubicBezTo>
                    <a:pt x="578" y="205"/>
                    <a:pt x="604" y="208"/>
                    <a:pt x="630" y="209"/>
                  </a:cubicBezTo>
                  <a:cubicBezTo>
                    <a:pt x="641" y="209"/>
                    <a:pt x="647" y="209"/>
                    <a:pt x="649" y="210"/>
                  </a:cubicBezTo>
                  <a:lnTo>
                    <a:pt x="637" y="28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110" name="Freeform 106"/>
            <p:cNvSpPr>
              <a:spLocks noEditPoints="1"/>
            </p:cNvSpPr>
            <p:nvPr/>
          </p:nvSpPr>
          <p:spPr bwMode="auto">
            <a:xfrm>
              <a:off x="8374171" y="3239698"/>
              <a:ext cx="266270" cy="284287"/>
            </a:xfrm>
            <a:custGeom>
              <a:avLst/>
              <a:gdLst>
                <a:gd name="T0" fmla="*/ 19 w 133"/>
                <a:gd name="T1" fmla="*/ 1 h 142"/>
                <a:gd name="T2" fmla="*/ 35 w 133"/>
                <a:gd name="T3" fmla="*/ 140 h 142"/>
                <a:gd name="T4" fmla="*/ 17 w 133"/>
                <a:gd name="T5" fmla="*/ 142 h 142"/>
                <a:gd name="T6" fmla="*/ 0 w 133"/>
                <a:gd name="T7" fmla="*/ 3 h 142"/>
                <a:gd name="T8" fmla="*/ 19 w 133"/>
                <a:gd name="T9" fmla="*/ 1 h 142"/>
                <a:gd name="T10" fmla="*/ 52 w 133"/>
                <a:gd name="T11" fmla="*/ 17 h 142"/>
                <a:gd name="T12" fmla="*/ 72 w 133"/>
                <a:gd name="T13" fmla="*/ 15 h 142"/>
                <a:gd name="T14" fmla="*/ 84 w 133"/>
                <a:gd name="T15" fmla="*/ 112 h 142"/>
                <a:gd name="T16" fmla="*/ 64 w 133"/>
                <a:gd name="T17" fmla="*/ 114 h 142"/>
                <a:gd name="T18" fmla="*/ 52 w 133"/>
                <a:gd name="T19" fmla="*/ 17 h 142"/>
                <a:gd name="T20" fmla="*/ 133 w 133"/>
                <a:gd name="T21" fmla="*/ 115 h 142"/>
                <a:gd name="T22" fmla="*/ 113 w 133"/>
                <a:gd name="T23" fmla="*/ 118 h 142"/>
                <a:gd name="T24" fmla="*/ 99 w 133"/>
                <a:gd name="T25" fmla="*/ 3 h 142"/>
                <a:gd name="T26" fmla="*/ 119 w 133"/>
                <a:gd name="T27" fmla="*/ 0 h 142"/>
                <a:gd name="T28" fmla="*/ 133 w 133"/>
                <a:gd name="T29" fmla="*/ 11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42">
                  <a:moveTo>
                    <a:pt x="19" y="1"/>
                  </a:moveTo>
                  <a:lnTo>
                    <a:pt x="35" y="140"/>
                  </a:lnTo>
                  <a:lnTo>
                    <a:pt x="17" y="142"/>
                  </a:lnTo>
                  <a:lnTo>
                    <a:pt x="0" y="3"/>
                  </a:lnTo>
                  <a:lnTo>
                    <a:pt x="19" y="1"/>
                  </a:lnTo>
                  <a:close/>
                  <a:moveTo>
                    <a:pt x="52" y="17"/>
                  </a:moveTo>
                  <a:lnTo>
                    <a:pt x="72" y="15"/>
                  </a:lnTo>
                  <a:lnTo>
                    <a:pt x="84" y="112"/>
                  </a:lnTo>
                  <a:lnTo>
                    <a:pt x="64" y="114"/>
                  </a:lnTo>
                  <a:lnTo>
                    <a:pt x="52" y="17"/>
                  </a:lnTo>
                  <a:close/>
                  <a:moveTo>
                    <a:pt x="133" y="115"/>
                  </a:moveTo>
                  <a:lnTo>
                    <a:pt x="113" y="118"/>
                  </a:lnTo>
                  <a:lnTo>
                    <a:pt x="99" y="3"/>
                  </a:lnTo>
                  <a:lnTo>
                    <a:pt x="119" y="0"/>
                  </a:lnTo>
                  <a:lnTo>
                    <a:pt x="133" y="1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111" name="Freeform 107"/>
            <p:cNvSpPr/>
            <p:nvPr/>
          </p:nvSpPr>
          <p:spPr bwMode="auto">
            <a:xfrm>
              <a:off x="7993786" y="3261720"/>
              <a:ext cx="288292" cy="296299"/>
            </a:xfrm>
            <a:custGeom>
              <a:avLst/>
              <a:gdLst>
                <a:gd name="T0" fmla="*/ 456 w 567"/>
                <a:gd name="T1" fmla="*/ 281 h 582"/>
                <a:gd name="T2" fmla="*/ 403 w 567"/>
                <a:gd name="T3" fmla="*/ 227 h 582"/>
                <a:gd name="T4" fmla="*/ 402 w 567"/>
                <a:gd name="T5" fmla="*/ 152 h 582"/>
                <a:gd name="T6" fmla="*/ 437 w 567"/>
                <a:gd name="T7" fmla="*/ 123 h 582"/>
                <a:gd name="T8" fmla="*/ 374 w 567"/>
                <a:gd name="T9" fmla="*/ 248 h 582"/>
                <a:gd name="T10" fmla="*/ 429 w 567"/>
                <a:gd name="T11" fmla="*/ 277 h 582"/>
                <a:gd name="T12" fmla="*/ 565 w 567"/>
                <a:gd name="T13" fmla="*/ 341 h 582"/>
                <a:gd name="T14" fmla="*/ 540 w 567"/>
                <a:gd name="T15" fmla="*/ 392 h 582"/>
                <a:gd name="T16" fmla="*/ 548 w 567"/>
                <a:gd name="T17" fmla="*/ 537 h 582"/>
                <a:gd name="T18" fmla="*/ 478 w 567"/>
                <a:gd name="T19" fmla="*/ 463 h 582"/>
                <a:gd name="T20" fmla="*/ 427 w 567"/>
                <a:gd name="T21" fmla="*/ 462 h 582"/>
                <a:gd name="T22" fmla="*/ 469 w 567"/>
                <a:gd name="T23" fmla="*/ 391 h 582"/>
                <a:gd name="T24" fmla="*/ 403 w 567"/>
                <a:gd name="T25" fmla="*/ 344 h 582"/>
                <a:gd name="T26" fmla="*/ 384 w 567"/>
                <a:gd name="T27" fmla="*/ 324 h 582"/>
                <a:gd name="T28" fmla="*/ 348 w 567"/>
                <a:gd name="T29" fmla="*/ 511 h 582"/>
                <a:gd name="T30" fmla="*/ 290 w 567"/>
                <a:gd name="T31" fmla="*/ 335 h 582"/>
                <a:gd name="T32" fmla="*/ 260 w 567"/>
                <a:gd name="T33" fmla="*/ 582 h 582"/>
                <a:gd name="T34" fmla="*/ 206 w 567"/>
                <a:gd name="T35" fmla="*/ 458 h 582"/>
                <a:gd name="T36" fmla="*/ 158 w 567"/>
                <a:gd name="T37" fmla="*/ 565 h 582"/>
                <a:gd name="T38" fmla="*/ 74 w 567"/>
                <a:gd name="T39" fmla="*/ 476 h 582"/>
                <a:gd name="T40" fmla="*/ 0 w 567"/>
                <a:gd name="T41" fmla="*/ 364 h 582"/>
                <a:gd name="T42" fmla="*/ 73 w 567"/>
                <a:gd name="T43" fmla="*/ 389 h 582"/>
                <a:gd name="T44" fmla="*/ 136 w 567"/>
                <a:gd name="T45" fmla="*/ 388 h 582"/>
                <a:gd name="T46" fmla="*/ 81 w 567"/>
                <a:gd name="T47" fmla="*/ 290 h 582"/>
                <a:gd name="T48" fmla="*/ 26 w 567"/>
                <a:gd name="T49" fmla="*/ 239 h 582"/>
                <a:gd name="T50" fmla="*/ 115 w 567"/>
                <a:gd name="T51" fmla="*/ 216 h 582"/>
                <a:gd name="T52" fmla="*/ 159 w 567"/>
                <a:gd name="T53" fmla="*/ 75 h 582"/>
                <a:gd name="T54" fmla="*/ 234 w 567"/>
                <a:gd name="T55" fmla="*/ 374 h 582"/>
                <a:gd name="T56" fmla="*/ 253 w 567"/>
                <a:gd name="T57" fmla="*/ 29 h 582"/>
                <a:gd name="T58" fmla="*/ 317 w 567"/>
                <a:gd name="T59" fmla="*/ 255 h 582"/>
                <a:gd name="T60" fmla="*/ 346 w 567"/>
                <a:gd name="T61" fmla="*/ 74 h 582"/>
                <a:gd name="T62" fmla="*/ 373 w 567"/>
                <a:gd name="T63" fmla="*/ 0 h 582"/>
                <a:gd name="T64" fmla="*/ 530 w 567"/>
                <a:gd name="T65" fmla="*/ 168 h 582"/>
                <a:gd name="T66" fmla="*/ 516 w 567"/>
                <a:gd name="T67" fmla="*/ 274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7" h="582">
                  <a:moveTo>
                    <a:pt x="516" y="274"/>
                  </a:moveTo>
                  <a:cubicBezTo>
                    <a:pt x="456" y="281"/>
                    <a:pt x="456" y="281"/>
                    <a:pt x="456" y="281"/>
                  </a:cubicBezTo>
                  <a:cubicBezTo>
                    <a:pt x="447" y="207"/>
                    <a:pt x="447" y="207"/>
                    <a:pt x="447" y="207"/>
                  </a:cubicBezTo>
                  <a:cubicBezTo>
                    <a:pt x="420" y="220"/>
                    <a:pt x="405" y="227"/>
                    <a:pt x="403" y="227"/>
                  </a:cubicBezTo>
                  <a:cubicBezTo>
                    <a:pt x="394" y="201"/>
                    <a:pt x="387" y="178"/>
                    <a:pt x="383" y="159"/>
                  </a:cubicBezTo>
                  <a:cubicBezTo>
                    <a:pt x="383" y="157"/>
                    <a:pt x="389" y="155"/>
                    <a:pt x="402" y="152"/>
                  </a:cubicBezTo>
                  <a:cubicBezTo>
                    <a:pt x="417" y="147"/>
                    <a:pt x="430" y="143"/>
                    <a:pt x="439" y="140"/>
                  </a:cubicBezTo>
                  <a:cubicBezTo>
                    <a:pt x="437" y="123"/>
                    <a:pt x="437" y="123"/>
                    <a:pt x="437" y="123"/>
                  </a:cubicBezTo>
                  <a:cubicBezTo>
                    <a:pt x="416" y="113"/>
                    <a:pt x="388" y="98"/>
                    <a:pt x="354" y="77"/>
                  </a:cubicBezTo>
                  <a:cubicBezTo>
                    <a:pt x="374" y="248"/>
                    <a:pt x="374" y="248"/>
                    <a:pt x="374" y="248"/>
                  </a:cubicBezTo>
                  <a:cubicBezTo>
                    <a:pt x="425" y="241"/>
                    <a:pt x="425" y="241"/>
                    <a:pt x="425" y="241"/>
                  </a:cubicBezTo>
                  <a:cubicBezTo>
                    <a:pt x="429" y="277"/>
                    <a:pt x="429" y="277"/>
                    <a:pt x="429" y="277"/>
                  </a:cubicBezTo>
                  <a:cubicBezTo>
                    <a:pt x="472" y="296"/>
                    <a:pt x="518" y="309"/>
                    <a:pt x="567" y="316"/>
                  </a:cubicBezTo>
                  <a:cubicBezTo>
                    <a:pt x="566" y="323"/>
                    <a:pt x="566" y="331"/>
                    <a:pt x="565" y="341"/>
                  </a:cubicBezTo>
                  <a:cubicBezTo>
                    <a:pt x="563" y="383"/>
                    <a:pt x="560" y="402"/>
                    <a:pt x="558" y="398"/>
                  </a:cubicBezTo>
                  <a:cubicBezTo>
                    <a:pt x="553" y="400"/>
                    <a:pt x="547" y="398"/>
                    <a:pt x="540" y="392"/>
                  </a:cubicBezTo>
                  <a:cubicBezTo>
                    <a:pt x="535" y="391"/>
                    <a:pt x="532" y="390"/>
                    <a:pt x="530" y="389"/>
                  </a:cubicBezTo>
                  <a:cubicBezTo>
                    <a:pt x="548" y="537"/>
                    <a:pt x="548" y="537"/>
                    <a:pt x="548" y="537"/>
                  </a:cubicBezTo>
                  <a:cubicBezTo>
                    <a:pt x="488" y="545"/>
                    <a:pt x="488" y="545"/>
                    <a:pt x="488" y="545"/>
                  </a:cubicBezTo>
                  <a:cubicBezTo>
                    <a:pt x="478" y="463"/>
                    <a:pt x="478" y="463"/>
                    <a:pt x="478" y="463"/>
                  </a:cubicBezTo>
                  <a:cubicBezTo>
                    <a:pt x="462" y="476"/>
                    <a:pt x="448" y="485"/>
                    <a:pt x="435" y="488"/>
                  </a:cubicBezTo>
                  <a:cubicBezTo>
                    <a:pt x="434" y="488"/>
                    <a:pt x="431" y="479"/>
                    <a:pt x="427" y="462"/>
                  </a:cubicBezTo>
                  <a:cubicBezTo>
                    <a:pt x="422" y="443"/>
                    <a:pt x="417" y="428"/>
                    <a:pt x="415" y="418"/>
                  </a:cubicBezTo>
                  <a:cubicBezTo>
                    <a:pt x="427" y="413"/>
                    <a:pt x="445" y="404"/>
                    <a:pt x="469" y="391"/>
                  </a:cubicBezTo>
                  <a:cubicBezTo>
                    <a:pt x="467" y="367"/>
                    <a:pt x="467" y="367"/>
                    <a:pt x="467" y="367"/>
                  </a:cubicBezTo>
                  <a:cubicBezTo>
                    <a:pt x="445" y="360"/>
                    <a:pt x="423" y="352"/>
                    <a:pt x="403" y="344"/>
                  </a:cubicBezTo>
                  <a:cubicBezTo>
                    <a:pt x="405" y="337"/>
                    <a:pt x="408" y="329"/>
                    <a:pt x="410" y="321"/>
                  </a:cubicBezTo>
                  <a:cubicBezTo>
                    <a:pt x="384" y="324"/>
                    <a:pt x="384" y="324"/>
                    <a:pt x="384" y="324"/>
                  </a:cubicBezTo>
                  <a:cubicBezTo>
                    <a:pt x="405" y="504"/>
                    <a:pt x="405" y="504"/>
                    <a:pt x="405" y="504"/>
                  </a:cubicBezTo>
                  <a:cubicBezTo>
                    <a:pt x="348" y="511"/>
                    <a:pt x="348" y="511"/>
                    <a:pt x="348" y="511"/>
                  </a:cubicBezTo>
                  <a:cubicBezTo>
                    <a:pt x="326" y="331"/>
                    <a:pt x="326" y="331"/>
                    <a:pt x="326" y="331"/>
                  </a:cubicBezTo>
                  <a:cubicBezTo>
                    <a:pt x="290" y="335"/>
                    <a:pt x="290" y="335"/>
                    <a:pt x="290" y="335"/>
                  </a:cubicBezTo>
                  <a:cubicBezTo>
                    <a:pt x="320" y="575"/>
                    <a:pt x="320" y="575"/>
                    <a:pt x="320" y="575"/>
                  </a:cubicBezTo>
                  <a:cubicBezTo>
                    <a:pt x="260" y="582"/>
                    <a:pt x="260" y="582"/>
                    <a:pt x="260" y="582"/>
                  </a:cubicBezTo>
                  <a:cubicBezTo>
                    <a:pt x="244" y="453"/>
                    <a:pt x="244" y="453"/>
                    <a:pt x="244" y="453"/>
                  </a:cubicBezTo>
                  <a:cubicBezTo>
                    <a:pt x="206" y="458"/>
                    <a:pt x="206" y="458"/>
                    <a:pt x="206" y="458"/>
                  </a:cubicBezTo>
                  <a:cubicBezTo>
                    <a:pt x="218" y="558"/>
                    <a:pt x="218" y="558"/>
                    <a:pt x="218" y="558"/>
                  </a:cubicBezTo>
                  <a:cubicBezTo>
                    <a:pt x="158" y="565"/>
                    <a:pt x="158" y="565"/>
                    <a:pt x="158" y="565"/>
                  </a:cubicBezTo>
                  <a:cubicBezTo>
                    <a:pt x="146" y="467"/>
                    <a:pt x="146" y="467"/>
                    <a:pt x="146" y="467"/>
                  </a:cubicBezTo>
                  <a:cubicBezTo>
                    <a:pt x="74" y="476"/>
                    <a:pt x="74" y="476"/>
                    <a:pt x="74" y="476"/>
                  </a:cubicBezTo>
                  <a:cubicBezTo>
                    <a:pt x="49" y="481"/>
                    <a:pt x="32" y="475"/>
                    <a:pt x="24" y="460"/>
                  </a:cubicBezTo>
                  <a:cubicBezTo>
                    <a:pt x="16" y="448"/>
                    <a:pt x="8" y="416"/>
                    <a:pt x="0" y="364"/>
                  </a:cubicBezTo>
                  <a:cubicBezTo>
                    <a:pt x="20" y="358"/>
                    <a:pt x="42" y="350"/>
                    <a:pt x="65" y="339"/>
                  </a:cubicBezTo>
                  <a:cubicBezTo>
                    <a:pt x="67" y="368"/>
                    <a:pt x="69" y="384"/>
                    <a:pt x="73" y="389"/>
                  </a:cubicBezTo>
                  <a:cubicBezTo>
                    <a:pt x="75" y="393"/>
                    <a:pt x="84" y="394"/>
                    <a:pt x="101" y="393"/>
                  </a:cubicBezTo>
                  <a:cubicBezTo>
                    <a:pt x="136" y="388"/>
                    <a:pt x="136" y="388"/>
                    <a:pt x="136" y="388"/>
                  </a:cubicBezTo>
                  <a:cubicBezTo>
                    <a:pt x="120" y="254"/>
                    <a:pt x="120" y="254"/>
                    <a:pt x="120" y="254"/>
                  </a:cubicBezTo>
                  <a:cubicBezTo>
                    <a:pt x="111" y="262"/>
                    <a:pt x="98" y="274"/>
                    <a:pt x="81" y="290"/>
                  </a:cubicBezTo>
                  <a:cubicBezTo>
                    <a:pt x="73" y="295"/>
                    <a:pt x="68" y="299"/>
                    <a:pt x="65" y="302"/>
                  </a:cubicBezTo>
                  <a:cubicBezTo>
                    <a:pt x="26" y="239"/>
                    <a:pt x="26" y="239"/>
                    <a:pt x="26" y="239"/>
                  </a:cubicBezTo>
                  <a:cubicBezTo>
                    <a:pt x="51" y="216"/>
                    <a:pt x="72" y="197"/>
                    <a:pt x="89" y="180"/>
                  </a:cubicBezTo>
                  <a:cubicBezTo>
                    <a:pt x="115" y="216"/>
                    <a:pt x="115" y="216"/>
                    <a:pt x="115" y="216"/>
                  </a:cubicBezTo>
                  <a:cubicBezTo>
                    <a:pt x="99" y="82"/>
                    <a:pt x="99" y="82"/>
                    <a:pt x="99" y="82"/>
                  </a:cubicBezTo>
                  <a:cubicBezTo>
                    <a:pt x="159" y="75"/>
                    <a:pt x="159" y="75"/>
                    <a:pt x="159" y="75"/>
                  </a:cubicBezTo>
                  <a:cubicBezTo>
                    <a:pt x="196" y="379"/>
                    <a:pt x="196" y="379"/>
                    <a:pt x="196" y="379"/>
                  </a:cubicBezTo>
                  <a:cubicBezTo>
                    <a:pt x="234" y="374"/>
                    <a:pt x="234" y="374"/>
                    <a:pt x="234" y="374"/>
                  </a:cubicBezTo>
                  <a:cubicBezTo>
                    <a:pt x="193" y="36"/>
                    <a:pt x="193" y="36"/>
                    <a:pt x="193" y="36"/>
                  </a:cubicBezTo>
                  <a:cubicBezTo>
                    <a:pt x="253" y="29"/>
                    <a:pt x="253" y="29"/>
                    <a:pt x="253" y="29"/>
                  </a:cubicBezTo>
                  <a:cubicBezTo>
                    <a:pt x="281" y="259"/>
                    <a:pt x="281" y="259"/>
                    <a:pt x="281" y="259"/>
                  </a:cubicBezTo>
                  <a:cubicBezTo>
                    <a:pt x="317" y="255"/>
                    <a:pt x="317" y="255"/>
                    <a:pt x="317" y="255"/>
                  </a:cubicBezTo>
                  <a:cubicBezTo>
                    <a:pt x="296" y="80"/>
                    <a:pt x="296" y="80"/>
                    <a:pt x="296" y="80"/>
                  </a:cubicBezTo>
                  <a:cubicBezTo>
                    <a:pt x="346" y="74"/>
                    <a:pt x="346" y="74"/>
                    <a:pt x="346" y="74"/>
                  </a:cubicBezTo>
                  <a:cubicBezTo>
                    <a:pt x="351" y="63"/>
                    <a:pt x="358" y="44"/>
                    <a:pt x="368" y="17"/>
                  </a:cubicBezTo>
                  <a:cubicBezTo>
                    <a:pt x="373" y="0"/>
                    <a:pt x="373" y="0"/>
                    <a:pt x="373" y="0"/>
                  </a:cubicBezTo>
                  <a:cubicBezTo>
                    <a:pt x="423" y="34"/>
                    <a:pt x="478" y="59"/>
                    <a:pt x="538" y="75"/>
                  </a:cubicBezTo>
                  <a:cubicBezTo>
                    <a:pt x="537" y="136"/>
                    <a:pt x="535" y="167"/>
                    <a:pt x="530" y="168"/>
                  </a:cubicBezTo>
                  <a:cubicBezTo>
                    <a:pt x="525" y="168"/>
                    <a:pt x="515" y="163"/>
                    <a:pt x="501" y="152"/>
                  </a:cubicBezTo>
                  <a:lnTo>
                    <a:pt x="516" y="27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112" name="Freeform 108"/>
            <p:cNvSpPr>
              <a:spLocks noEditPoints="1"/>
            </p:cNvSpPr>
            <p:nvPr/>
          </p:nvSpPr>
          <p:spPr bwMode="auto">
            <a:xfrm>
              <a:off x="7603391" y="3325785"/>
              <a:ext cx="302306" cy="286289"/>
            </a:xfrm>
            <a:custGeom>
              <a:avLst/>
              <a:gdLst>
                <a:gd name="T0" fmla="*/ 543 w 595"/>
                <a:gd name="T1" fmla="*/ 493 h 564"/>
                <a:gd name="T2" fmla="*/ 539 w 595"/>
                <a:gd name="T3" fmla="*/ 501 h 564"/>
                <a:gd name="T4" fmla="*/ 360 w 595"/>
                <a:gd name="T5" fmla="*/ 452 h 564"/>
                <a:gd name="T6" fmla="*/ 263 w 595"/>
                <a:gd name="T7" fmla="*/ 311 h 564"/>
                <a:gd name="T8" fmla="*/ 258 w 595"/>
                <a:gd name="T9" fmla="*/ 311 h 564"/>
                <a:gd name="T10" fmla="*/ 286 w 595"/>
                <a:gd name="T11" fmla="*/ 536 h 564"/>
                <a:gd name="T12" fmla="*/ 223 w 595"/>
                <a:gd name="T13" fmla="*/ 544 h 564"/>
                <a:gd name="T14" fmla="*/ 197 w 595"/>
                <a:gd name="T15" fmla="*/ 326 h 564"/>
                <a:gd name="T16" fmla="*/ 141 w 595"/>
                <a:gd name="T17" fmla="*/ 564 h 564"/>
                <a:gd name="T18" fmla="*/ 133 w 595"/>
                <a:gd name="T19" fmla="*/ 560 h 564"/>
                <a:gd name="T20" fmla="*/ 51 w 595"/>
                <a:gd name="T21" fmla="*/ 528 h 564"/>
                <a:gd name="T22" fmla="*/ 139 w 595"/>
                <a:gd name="T23" fmla="*/ 287 h 564"/>
                <a:gd name="T24" fmla="*/ 0 w 595"/>
                <a:gd name="T25" fmla="*/ 90 h 564"/>
                <a:gd name="T26" fmla="*/ 61 w 595"/>
                <a:gd name="T27" fmla="*/ 27 h 564"/>
                <a:gd name="T28" fmla="*/ 185 w 595"/>
                <a:gd name="T29" fmla="*/ 225 h 564"/>
                <a:gd name="T30" fmla="*/ 160 w 595"/>
                <a:gd name="T31" fmla="*/ 24 h 564"/>
                <a:gd name="T32" fmla="*/ 222 w 595"/>
                <a:gd name="T33" fmla="*/ 17 h 564"/>
                <a:gd name="T34" fmla="*/ 247 w 595"/>
                <a:gd name="T35" fmla="*/ 223 h 564"/>
                <a:gd name="T36" fmla="*/ 274 w 595"/>
                <a:gd name="T37" fmla="*/ 220 h 564"/>
                <a:gd name="T38" fmla="*/ 281 w 595"/>
                <a:gd name="T39" fmla="*/ 275 h 564"/>
                <a:gd name="T40" fmla="*/ 310 w 595"/>
                <a:gd name="T41" fmla="*/ 237 h 564"/>
                <a:gd name="T42" fmla="*/ 345 w 595"/>
                <a:gd name="T43" fmla="*/ 323 h 564"/>
                <a:gd name="T44" fmla="*/ 383 w 595"/>
                <a:gd name="T45" fmla="*/ 279 h 564"/>
                <a:gd name="T46" fmla="*/ 435 w 595"/>
                <a:gd name="T47" fmla="*/ 329 h 564"/>
                <a:gd name="T48" fmla="*/ 397 w 595"/>
                <a:gd name="T49" fmla="*/ 372 h 564"/>
                <a:gd name="T50" fmla="*/ 390 w 595"/>
                <a:gd name="T51" fmla="*/ 380 h 564"/>
                <a:gd name="T52" fmla="*/ 472 w 595"/>
                <a:gd name="T53" fmla="*/ 412 h 564"/>
                <a:gd name="T54" fmla="*/ 460 w 595"/>
                <a:gd name="T55" fmla="*/ 309 h 564"/>
                <a:gd name="T56" fmla="*/ 372 w 595"/>
                <a:gd name="T57" fmla="*/ 251 h 564"/>
                <a:gd name="T58" fmla="*/ 391 w 595"/>
                <a:gd name="T59" fmla="*/ 208 h 564"/>
                <a:gd name="T60" fmla="*/ 279 w 595"/>
                <a:gd name="T61" fmla="*/ 221 h 564"/>
                <a:gd name="T62" fmla="*/ 270 w 595"/>
                <a:gd name="T63" fmla="*/ 145 h 564"/>
                <a:gd name="T64" fmla="*/ 337 w 595"/>
                <a:gd name="T65" fmla="*/ 137 h 564"/>
                <a:gd name="T66" fmla="*/ 262 w 595"/>
                <a:gd name="T67" fmla="*/ 63 h 564"/>
                <a:gd name="T68" fmla="*/ 259 w 595"/>
                <a:gd name="T69" fmla="*/ 54 h 564"/>
                <a:gd name="T70" fmla="*/ 325 w 595"/>
                <a:gd name="T71" fmla="*/ 0 h 564"/>
                <a:gd name="T72" fmla="*/ 411 w 595"/>
                <a:gd name="T73" fmla="*/ 130 h 564"/>
                <a:gd name="T74" fmla="*/ 562 w 595"/>
                <a:gd name="T75" fmla="*/ 112 h 564"/>
                <a:gd name="T76" fmla="*/ 570 w 595"/>
                <a:gd name="T77" fmla="*/ 181 h 564"/>
                <a:gd name="T78" fmla="*/ 567 w 595"/>
                <a:gd name="T79" fmla="*/ 194 h 564"/>
                <a:gd name="T80" fmla="*/ 557 w 595"/>
                <a:gd name="T81" fmla="*/ 195 h 564"/>
                <a:gd name="T82" fmla="*/ 518 w 595"/>
                <a:gd name="T83" fmla="*/ 192 h 564"/>
                <a:gd name="T84" fmla="*/ 420 w 595"/>
                <a:gd name="T85" fmla="*/ 204 h 564"/>
                <a:gd name="T86" fmla="*/ 577 w 595"/>
                <a:gd name="T87" fmla="*/ 277 h 564"/>
                <a:gd name="T88" fmla="*/ 582 w 595"/>
                <a:gd name="T89" fmla="*/ 279 h 564"/>
                <a:gd name="T90" fmla="*/ 595 w 595"/>
                <a:gd name="T91" fmla="*/ 285 h 564"/>
                <a:gd name="T92" fmla="*/ 584 w 595"/>
                <a:gd name="T93" fmla="*/ 369 h 564"/>
                <a:gd name="T94" fmla="*/ 574 w 595"/>
                <a:gd name="T95" fmla="*/ 372 h 564"/>
                <a:gd name="T96" fmla="*/ 540 w 595"/>
                <a:gd name="T97" fmla="*/ 350 h 564"/>
                <a:gd name="T98" fmla="*/ 524 w 595"/>
                <a:gd name="T99" fmla="*/ 340 h 564"/>
                <a:gd name="T100" fmla="*/ 543 w 595"/>
                <a:gd name="T101" fmla="*/ 493 h 564"/>
                <a:gd name="T102" fmla="*/ 516 w 595"/>
                <a:gd name="T103" fmla="*/ 73 h 564"/>
                <a:gd name="T104" fmla="*/ 431 w 595"/>
                <a:gd name="T105" fmla="*/ 111 h 564"/>
                <a:gd name="T106" fmla="*/ 399 w 595"/>
                <a:gd name="T107" fmla="*/ 46 h 564"/>
                <a:gd name="T108" fmla="*/ 467 w 595"/>
                <a:gd name="T109" fmla="*/ 11 h 564"/>
                <a:gd name="T110" fmla="*/ 483 w 595"/>
                <a:gd name="T111" fmla="*/ 2 h 564"/>
                <a:gd name="T112" fmla="*/ 516 w 595"/>
                <a:gd name="T113" fmla="*/ 73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5" h="564">
                  <a:moveTo>
                    <a:pt x="543" y="493"/>
                  </a:moveTo>
                  <a:cubicBezTo>
                    <a:pt x="543" y="498"/>
                    <a:pt x="542" y="500"/>
                    <a:pt x="539" y="501"/>
                  </a:cubicBezTo>
                  <a:cubicBezTo>
                    <a:pt x="460" y="502"/>
                    <a:pt x="400" y="486"/>
                    <a:pt x="360" y="452"/>
                  </a:cubicBezTo>
                  <a:cubicBezTo>
                    <a:pt x="323" y="424"/>
                    <a:pt x="291" y="377"/>
                    <a:pt x="263" y="311"/>
                  </a:cubicBezTo>
                  <a:cubicBezTo>
                    <a:pt x="258" y="311"/>
                    <a:pt x="258" y="311"/>
                    <a:pt x="258" y="311"/>
                  </a:cubicBezTo>
                  <a:cubicBezTo>
                    <a:pt x="286" y="536"/>
                    <a:pt x="286" y="536"/>
                    <a:pt x="286" y="536"/>
                  </a:cubicBezTo>
                  <a:cubicBezTo>
                    <a:pt x="223" y="544"/>
                    <a:pt x="223" y="544"/>
                    <a:pt x="223" y="544"/>
                  </a:cubicBezTo>
                  <a:cubicBezTo>
                    <a:pt x="197" y="326"/>
                    <a:pt x="197" y="326"/>
                    <a:pt x="197" y="326"/>
                  </a:cubicBezTo>
                  <a:cubicBezTo>
                    <a:pt x="144" y="375"/>
                    <a:pt x="126" y="454"/>
                    <a:pt x="141" y="564"/>
                  </a:cubicBezTo>
                  <a:cubicBezTo>
                    <a:pt x="133" y="560"/>
                    <a:pt x="133" y="560"/>
                    <a:pt x="133" y="560"/>
                  </a:cubicBezTo>
                  <a:cubicBezTo>
                    <a:pt x="105" y="545"/>
                    <a:pt x="78" y="535"/>
                    <a:pt x="51" y="528"/>
                  </a:cubicBezTo>
                  <a:cubicBezTo>
                    <a:pt x="56" y="423"/>
                    <a:pt x="86" y="342"/>
                    <a:pt x="139" y="287"/>
                  </a:cubicBezTo>
                  <a:cubicBezTo>
                    <a:pt x="76" y="261"/>
                    <a:pt x="30" y="195"/>
                    <a:pt x="0" y="90"/>
                  </a:cubicBezTo>
                  <a:cubicBezTo>
                    <a:pt x="25" y="77"/>
                    <a:pt x="45" y="56"/>
                    <a:pt x="61" y="27"/>
                  </a:cubicBezTo>
                  <a:cubicBezTo>
                    <a:pt x="86" y="140"/>
                    <a:pt x="127" y="207"/>
                    <a:pt x="185" y="225"/>
                  </a:cubicBezTo>
                  <a:cubicBezTo>
                    <a:pt x="160" y="24"/>
                    <a:pt x="160" y="24"/>
                    <a:pt x="160" y="24"/>
                  </a:cubicBezTo>
                  <a:cubicBezTo>
                    <a:pt x="222" y="17"/>
                    <a:pt x="222" y="17"/>
                    <a:pt x="222" y="17"/>
                  </a:cubicBezTo>
                  <a:cubicBezTo>
                    <a:pt x="247" y="223"/>
                    <a:pt x="247" y="223"/>
                    <a:pt x="247" y="223"/>
                  </a:cubicBezTo>
                  <a:cubicBezTo>
                    <a:pt x="274" y="220"/>
                    <a:pt x="274" y="220"/>
                    <a:pt x="274" y="220"/>
                  </a:cubicBezTo>
                  <a:cubicBezTo>
                    <a:pt x="281" y="275"/>
                    <a:pt x="281" y="275"/>
                    <a:pt x="281" y="275"/>
                  </a:cubicBezTo>
                  <a:cubicBezTo>
                    <a:pt x="292" y="265"/>
                    <a:pt x="302" y="252"/>
                    <a:pt x="310" y="237"/>
                  </a:cubicBezTo>
                  <a:cubicBezTo>
                    <a:pt x="318" y="267"/>
                    <a:pt x="330" y="295"/>
                    <a:pt x="345" y="323"/>
                  </a:cubicBezTo>
                  <a:cubicBezTo>
                    <a:pt x="353" y="322"/>
                    <a:pt x="365" y="307"/>
                    <a:pt x="383" y="279"/>
                  </a:cubicBezTo>
                  <a:cubicBezTo>
                    <a:pt x="435" y="329"/>
                    <a:pt x="435" y="329"/>
                    <a:pt x="435" y="329"/>
                  </a:cubicBezTo>
                  <a:cubicBezTo>
                    <a:pt x="428" y="338"/>
                    <a:pt x="415" y="352"/>
                    <a:pt x="397" y="372"/>
                  </a:cubicBezTo>
                  <a:cubicBezTo>
                    <a:pt x="410" y="359"/>
                    <a:pt x="408" y="362"/>
                    <a:pt x="390" y="380"/>
                  </a:cubicBezTo>
                  <a:cubicBezTo>
                    <a:pt x="414" y="400"/>
                    <a:pt x="441" y="411"/>
                    <a:pt x="472" y="412"/>
                  </a:cubicBezTo>
                  <a:cubicBezTo>
                    <a:pt x="460" y="309"/>
                    <a:pt x="460" y="309"/>
                    <a:pt x="460" y="309"/>
                  </a:cubicBezTo>
                  <a:cubicBezTo>
                    <a:pt x="429" y="293"/>
                    <a:pt x="399" y="274"/>
                    <a:pt x="372" y="251"/>
                  </a:cubicBezTo>
                  <a:cubicBezTo>
                    <a:pt x="380" y="234"/>
                    <a:pt x="386" y="220"/>
                    <a:pt x="391" y="208"/>
                  </a:cubicBezTo>
                  <a:cubicBezTo>
                    <a:pt x="279" y="221"/>
                    <a:pt x="279" y="221"/>
                    <a:pt x="279" y="221"/>
                  </a:cubicBezTo>
                  <a:cubicBezTo>
                    <a:pt x="270" y="145"/>
                    <a:pt x="270" y="145"/>
                    <a:pt x="270" y="145"/>
                  </a:cubicBezTo>
                  <a:cubicBezTo>
                    <a:pt x="337" y="137"/>
                    <a:pt x="337" y="137"/>
                    <a:pt x="337" y="137"/>
                  </a:cubicBezTo>
                  <a:cubicBezTo>
                    <a:pt x="298" y="99"/>
                    <a:pt x="273" y="75"/>
                    <a:pt x="262" y="63"/>
                  </a:cubicBezTo>
                  <a:cubicBezTo>
                    <a:pt x="257" y="60"/>
                    <a:pt x="256" y="57"/>
                    <a:pt x="259" y="54"/>
                  </a:cubicBezTo>
                  <a:cubicBezTo>
                    <a:pt x="272" y="42"/>
                    <a:pt x="294" y="24"/>
                    <a:pt x="325" y="0"/>
                  </a:cubicBezTo>
                  <a:cubicBezTo>
                    <a:pt x="345" y="49"/>
                    <a:pt x="374" y="92"/>
                    <a:pt x="411" y="130"/>
                  </a:cubicBezTo>
                  <a:cubicBezTo>
                    <a:pt x="562" y="112"/>
                    <a:pt x="562" y="112"/>
                    <a:pt x="562" y="112"/>
                  </a:cubicBezTo>
                  <a:cubicBezTo>
                    <a:pt x="567" y="153"/>
                    <a:pt x="570" y="176"/>
                    <a:pt x="570" y="181"/>
                  </a:cubicBezTo>
                  <a:cubicBezTo>
                    <a:pt x="571" y="189"/>
                    <a:pt x="570" y="193"/>
                    <a:pt x="567" y="194"/>
                  </a:cubicBezTo>
                  <a:cubicBezTo>
                    <a:pt x="566" y="195"/>
                    <a:pt x="562" y="196"/>
                    <a:pt x="557" y="195"/>
                  </a:cubicBezTo>
                  <a:cubicBezTo>
                    <a:pt x="544" y="192"/>
                    <a:pt x="531" y="191"/>
                    <a:pt x="518" y="192"/>
                  </a:cubicBezTo>
                  <a:cubicBezTo>
                    <a:pt x="420" y="204"/>
                    <a:pt x="420" y="204"/>
                    <a:pt x="420" y="204"/>
                  </a:cubicBezTo>
                  <a:cubicBezTo>
                    <a:pt x="462" y="238"/>
                    <a:pt x="514" y="262"/>
                    <a:pt x="577" y="277"/>
                  </a:cubicBezTo>
                  <a:cubicBezTo>
                    <a:pt x="579" y="277"/>
                    <a:pt x="581" y="278"/>
                    <a:pt x="582" y="279"/>
                  </a:cubicBezTo>
                  <a:cubicBezTo>
                    <a:pt x="591" y="280"/>
                    <a:pt x="595" y="282"/>
                    <a:pt x="595" y="285"/>
                  </a:cubicBezTo>
                  <a:cubicBezTo>
                    <a:pt x="594" y="306"/>
                    <a:pt x="591" y="334"/>
                    <a:pt x="584" y="369"/>
                  </a:cubicBezTo>
                  <a:cubicBezTo>
                    <a:pt x="581" y="372"/>
                    <a:pt x="578" y="374"/>
                    <a:pt x="574" y="372"/>
                  </a:cubicBezTo>
                  <a:cubicBezTo>
                    <a:pt x="567" y="367"/>
                    <a:pt x="556" y="359"/>
                    <a:pt x="540" y="350"/>
                  </a:cubicBezTo>
                  <a:cubicBezTo>
                    <a:pt x="533" y="346"/>
                    <a:pt x="528" y="342"/>
                    <a:pt x="524" y="340"/>
                  </a:cubicBezTo>
                  <a:lnTo>
                    <a:pt x="543" y="493"/>
                  </a:lnTo>
                  <a:close/>
                  <a:moveTo>
                    <a:pt x="516" y="73"/>
                  </a:moveTo>
                  <a:cubicBezTo>
                    <a:pt x="431" y="111"/>
                    <a:pt x="431" y="111"/>
                    <a:pt x="431" y="111"/>
                  </a:cubicBezTo>
                  <a:cubicBezTo>
                    <a:pt x="399" y="46"/>
                    <a:pt x="399" y="46"/>
                    <a:pt x="399" y="46"/>
                  </a:cubicBezTo>
                  <a:cubicBezTo>
                    <a:pt x="422" y="37"/>
                    <a:pt x="445" y="25"/>
                    <a:pt x="467" y="11"/>
                  </a:cubicBezTo>
                  <a:cubicBezTo>
                    <a:pt x="476" y="5"/>
                    <a:pt x="481" y="2"/>
                    <a:pt x="483" y="2"/>
                  </a:cubicBezTo>
                  <a:lnTo>
                    <a:pt x="516" y="7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113" name="Freeform 109"/>
            <p:cNvSpPr>
              <a:spLocks noEditPoints="1"/>
            </p:cNvSpPr>
            <p:nvPr/>
          </p:nvSpPr>
          <p:spPr bwMode="auto">
            <a:xfrm>
              <a:off x="7665454" y="1864308"/>
              <a:ext cx="348353" cy="350354"/>
            </a:xfrm>
            <a:custGeom>
              <a:avLst/>
              <a:gdLst>
                <a:gd name="T0" fmla="*/ 14 w 174"/>
                <a:gd name="T1" fmla="*/ 62 h 175"/>
                <a:gd name="T2" fmla="*/ 112 w 174"/>
                <a:gd name="T3" fmla="*/ 162 h 175"/>
                <a:gd name="T4" fmla="*/ 98 w 174"/>
                <a:gd name="T5" fmla="*/ 175 h 175"/>
                <a:gd name="T6" fmla="*/ 0 w 174"/>
                <a:gd name="T7" fmla="*/ 75 h 175"/>
                <a:gd name="T8" fmla="*/ 14 w 174"/>
                <a:gd name="T9" fmla="*/ 62 h 175"/>
                <a:gd name="T10" fmla="*/ 51 w 174"/>
                <a:gd name="T11" fmla="*/ 55 h 175"/>
                <a:gd name="T12" fmla="*/ 65 w 174"/>
                <a:gd name="T13" fmla="*/ 40 h 175"/>
                <a:gd name="T14" fmla="*/ 133 w 174"/>
                <a:gd name="T15" fmla="*/ 110 h 175"/>
                <a:gd name="T16" fmla="*/ 119 w 174"/>
                <a:gd name="T17" fmla="*/ 124 h 175"/>
                <a:gd name="T18" fmla="*/ 51 w 174"/>
                <a:gd name="T19" fmla="*/ 55 h 175"/>
                <a:gd name="T20" fmla="*/ 174 w 174"/>
                <a:gd name="T21" fmla="*/ 83 h 175"/>
                <a:gd name="T22" fmla="*/ 160 w 174"/>
                <a:gd name="T23" fmla="*/ 97 h 175"/>
                <a:gd name="T24" fmla="*/ 79 w 174"/>
                <a:gd name="T25" fmla="*/ 14 h 175"/>
                <a:gd name="T26" fmla="*/ 93 w 174"/>
                <a:gd name="T27" fmla="*/ 0 h 175"/>
                <a:gd name="T28" fmla="*/ 174 w 174"/>
                <a:gd name="T29" fmla="*/ 8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4" h="175">
                  <a:moveTo>
                    <a:pt x="14" y="62"/>
                  </a:moveTo>
                  <a:lnTo>
                    <a:pt x="112" y="162"/>
                  </a:lnTo>
                  <a:lnTo>
                    <a:pt x="98" y="175"/>
                  </a:lnTo>
                  <a:lnTo>
                    <a:pt x="0" y="75"/>
                  </a:lnTo>
                  <a:lnTo>
                    <a:pt x="14" y="62"/>
                  </a:lnTo>
                  <a:close/>
                  <a:moveTo>
                    <a:pt x="51" y="55"/>
                  </a:moveTo>
                  <a:lnTo>
                    <a:pt x="65" y="40"/>
                  </a:lnTo>
                  <a:lnTo>
                    <a:pt x="133" y="110"/>
                  </a:lnTo>
                  <a:lnTo>
                    <a:pt x="119" y="124"/>
                  </a:lnTo>
                  <a:lnTo>
                    <a:pt x="51" y="55"/>
                  </a:lnTo>
                  <a:close/>
                  <a:moveTo>
                    <a:pt x="174" y="83"/>
                  </a:moveTo>
                  <a:lnTo>
                    <a:pt x="160" y="97"/>
                  </a:lnTo>
                  <a:lnTo>
                    <a:pt x="79" y="14"/>
                  </a:lnTo>
                  <a:lnTo>
                    <a:pt x="93" y="0"/>
                  </a:lnTo>
                  <a:lnTo>
                    <a:pt x="174" y="8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114" name="Freeform 110"/>
            <p:cNvSpPr/>
            <p:nvPr/>
          </p:nvSpPr>
          <p:spPr bwMode="auto">
            <a:xfrm>
              <a:off x="7439225" y="2120567"/>
              <a:ext cx="322326" cy="320324"/>
            </a:xfrm>
            <a:custGeom>
              <a:avLst/>
              <a:gdLst>
                <a:gd name="T0" fmla="*/ 405 w 633"/>
                <a:gd name="T1" fmla="*/ 214 h 626"/>
                <a:gd name="T2" fmla="*/ 330 w 633"/>
                <a:gd name="T3" fmla="*/ 203 h 626"/>
                <a:gd name="T4" fmla="*/ 283 w 633"/>
                <a:gd name="T5" fmla="*/ 144 h 626"/>
                <a:gd name="T6" fmla="*/ 293 w 633"/>
                <a:gd name="T7" fmla="*/ 100 h 626"/>
                <a:gd name="T8" fmla="*/ 319 w 633"/>
                <a:gd name="T9" fmla="*/ 237 h 626"/>
                <a:gd name="T10" fmla="*/ 381 w 633"/>
                <a:gd name="T11" fmla="*/ 227 h 626"/>
                <a:gd name="T12" fmla="*/ 528 w 633"/>
                <a:gd name="T13" fmla="*/ 195 h 626"/>
                <a:gd name="T14" fmla="*/ 539 w 633"/>
                <a:gd name="T15" fmla="*/ 251 h 626"/>
                <a:gd name="T16" fmla="*/ 633 w 633"/>
                <a:gd name="T17" fmla="*/ 361 h 626"/>
                <a:gd name="T18" fmla="*/ 533 w 633"/>
                <a:gd name="T19" fmla="*/ 345 h 626"/>
                <a:gd name="T20" fmla="*/ 492 w 633"/>
                <a:gd name="T21" fmla="*/ 375 h 626"/>
                <a:gd name="T22" fmla="*/ 482 w 633"/>
                <a:gd name="T23" fmla="*/ 293 h 626"/>
                <a:gd name="T24" fmla="*/ 400 w 633"/>
                <a:gd name="T25" fmla="*/ 296 h 626"/>
                <a:gd name="T26" fmla="*/ 373 w 633"/>
                <a:gd name="T27" fmla="*/ 292 h 626"/>
                <a:gd name="T28" fmla="*/ 458 w 633"/>
                <a:gd name="T29" fmla="*/ 462 h 626"/>
                <a:gd name="T30" fmla="*/ 306 w 633"/>
                <a:gd name="T31" fmla="*/ 358 h 626"/>
                <a:gd name="T32" fmla="*/ 432 w 633"/>
                <a:gd name="T33" fmla="*/ 572 h 626"/>
                <a:gd name="T34" fmla="*/ 313 w 633"/>
                <a:gd name="T35" fmla="*/ 506 h 626"/>
                <a:gd name="T36" fmla="*/ 341 w 633"/>
                <a:gd name="T37" fmla="*/ 621 h 626"/>
                <a:gd name="T38" fmla="*/ 220 w 633"/>
                <a:gd name="T39" fmla="*/ 601 h 626"/>
                <a:gd name="T40" fmla="*/ 92 w 633"/>
                <a:gd name="T41" fmla="*/ 557 h 626"/>
                <a:gd name="T42" fmla="*/ 166 w 633"/>
                <a:gd name="T43" fmla="*/ 532 h 626"/>
                <a:gd name="T44" fmla="*/ 216 w 633"/>
                <a:gd name="T45" fmla="*/ 493 h 626"/>
                <a:gd name="T46" fmla="*/ 112 w 633"/>
                <a:gd name="T47" fmla="*/ 449 h 626"/>
                <a:gd name="T48" fmla="*/ 37 w 633"/>
                <a:gd name="T49" fmla="*/ 442 h 626"/>
                <a:gd name="T50" fmla="*/ 94 w 633"/>
                <a:gd name="T51" fmla="*/ 369 h 626"/>
                <a:gd name="T52" fmla="*/ 43 w 633"/>
                <a:gd name="T53" fmla="*/ 230 h 626"/>
                <a:gd name="T54" fmla="*/ 285 w 633"/>
                <a:gd name="T55" fmla="*/ 422 h 626"/>
                <a:gd name="T56" fmla="*/ 90 w 633"/>
                <a:gd name="T57" fmla="*/ 137 h 626"/>
                <a:gd name="T58" fmla="*/ 278 w 633"/>
                <a:gd name="T59" fmla="*/ 277 h 626"/>
                <a:gd name="T60" fmla="*/ 191 w 633"/>
                <a:gd name="T61" fmla="*/ 116 h 626"/>
                <a:gd name="T62" fmla="*/ 168 w 633"/>
                <a:gd name="T63" fmla="*/ 41 h 626"/>
                <a:gd name="T64" fmla="*/ 394 w 633"/>
                <a:gd name="T65" fmla="*/ 79 h 626"/>
                <a:gd name="T66" fmla="*/ 448 w 633"/>
                <a:gd name="T67" fmla="*/ 172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3" h="626">
                  <a:moveTo>
                    <a:pt x="448" y="172"/>
                  </a:moveTo>
                  <a:cubicBezTo>
                    <a:pt x="405" y="214"/>
                    <a:pt x="405" y="214"/>
                    <a:pt x="405" y="214"/>
                  </a:cubicBezTo>
                  <a:cubicBezTo>
                    <a:pt x="353" y="160"/>
                    <a:pt x="353" y="160"/>
                    <a:pt x="353" y="160"/>
                  </a:cubicBezTo>
                  <a:cubicBezTo>
                    <a:pt x="339" y="188"/>
                    <a:pt x="331" y="202"/>
                    <a:pt x="330" y="203"/>
                  </a:cubicBezTo>
                  <a:cubicBezTo>
                    <a:pt x="306" y="188"/>
                    <a:pt x="287" y="174"/>
                    <a:pt x="272" y="161"/>
                  </a:cubicBezTo>
                  <a:cubicBezTo>
                    <a:pt x="271" y="160"/>
                    <a:pt x="275" y="154"/>
                    <a:pt x="283" y="144"/>
                  </a:cubicBezTo>
                  <a:cubicBezTo>
                    <a:pt x="292" y="131"/>
                    <a:pt x="299" y="120"/>
                    <a:pt x="305" y="112"/>
                  </a:cubicBezTo>
                  <a:cubicBezTo>
                    <a:pt x="293" y="100"/>
                    <a:pt x="293" y="100"/>
                    <a:pt x="293" y="100"/>
                  </a:cubicBezTo>
                  <a:cubicBezTo>
                    <a:pt x="271" y="104"/>
                    <a:pt x="239" y="109"/>
                    <a:pt x="199" y="114"/>
                  </a:cubicBezTo>
                  <a:cubicBezTo>
                    <a:pt x="319" y="237"/>
                    <a:pt x="319" y="237"/>
                    <a:pt x="319" y="237"/>
                  </a:cubicBezTo>
                  <a:cubicBezTo>
                    <a:pt x="355" y="201"/>
                    <a:pt x="355" y="201"/>
                    <a:pt x="355" y="201"/>
                  </a:cubicBezTo>
                  <a:cubicBezTo>
                    <a:pt x="381" y="227"/>
                    <a:pt x="381" y="227"/>
                    <a:pt x="381" y="227"/>
                  </a:cubicBezTo>
                  <a:cubicBezTo>
                    <a:pt x="426" y="216"/>
                    <a:pt x="471" y="199"/>
                    <a:pt x="514" y="174"/>
                  </a:cubicBezTo>
                  <a:cubicBezTo>
                    <a:pt x="518" y="180"/>
                    <a:pt x="522" y="187"/>
                    <a:pt x="528" y="195"/>
                  </a:cubicBezTo>
                  <a:cubicBezTo>
                    <a:pt x="551" y="230"/>
                    <a:pt x="561" y="247"/>
                    <a:pt x="556" y="244"/>
                  </a:cubicBezTo>
                  <a:cubicBezTo>
                    <a:pt x="554" y="249"/>
                    <a:pt x="548" y="251"/>
                    <a:pt x="539" y="251"/>
                  </a:cubicBezTo>
                  <a:cubicBezTo>
                    <a:pt x="534" y="253"/>
                    <a:pt x="531" y="254"/>
                    <a:pt x="529" y="254"/>
                  </a:cubicBezTo>
                  <a:cubicBezTo>
                    <a:pt x="633" y="361"/>
                    <a:pt x="633" y="361"/>
                    <a:pt x="633" y="361"/>
                  </a:cubicBezTo>
                  <a:cubicBezTo>
                    <a:pt x="590" y="403"/>
                    <a:pt x="590" y="403"/>
                    <a:pt x="590" y="403"/>
                  </a:cubicBezTo>
                  <a:cubicBezTo>
                    <a:pt x="533" y="345"/>
                    <a:pt x="533" y="345"/>
                    <a:pt x="533" y="345"/>
                  </a:cubicBezTo>
                  <a:cubicBezTo>
                    <a:pt x="528" y="365"/>
                    <a:pt x="522" y="380"/>
                    <a:pt x="514" y="391"/>
                  </a:cubicBezTo>
                  <a:cubicBezTo>
                    <a:pt x="513" y="392"/>
                    <a:pt x="505" y="387"/>
                    <a:pt x="492" y="375"/>
                  </a:cubicBezTo>
                  <a:cubicBezTo>
                    <a:pt x="476" y="364"/>
                    <a:pt x="463" y="354"/>
                    <a:pt x="455" y="347"/>
                  </a:cubicBezTo>
                  <a:cubicBezTo>
                    <a:pt x="461" y="336"/>
                    <a:pt x="471" y="318"/>
                    <a:pt x="482" y="293"/>
                  </a:cubicBezTo>
                  <a:cubicBezTo>
                    <a:pt x="466" y="276"/>
                    <a:pt x="466" y="276"/>
                    <a:pt x="466" y="276"/>
                  </a:cubicBezTo>
                  <a:cubicBezTo>
                    <a:pt x="444" y="284"/>
                    <a:pt x="422" y="290"/>
                    <a:pt x="400" y="296"/>
                  </a:cubicBezTo>
                  <a:cubicBezTo>
                    <a:pt x="398" y="289"/>
                    <a:pt x="396" y="281"/>
                    <a:pt x="392" y="273"/>
                  </a:cubicBezTo>
                  <a:cubicBezTo>
                    <a:pt x="373" y="292"/>
                    <a:pt x="373" y="292"/>
                    <a:pt x="373" y="292"/>
                  </a:cubicBezTo>
                  <a:cubicBezTo>
                    <a:pt x="500" y="421"/>
                    <a:pt x="500" y="421"/>
                    <a:pt x="500" y="421"/>
                  </a:cubicBezTo>
                  <a:cubicBezTo>
                    <a:pt x="458" y="462"/>
                    <a:pt x="458" y="462"/>
                    <a:pt x="458" y="462"/>
                  </a:cubicBezTo>
                  <a:cubicBezTo>
                    <a:pt x="332" y="332"/>
                    <a:pt x="332" y="332"/>
                    <a:pt x="332" y="332"/>
                  </a:cubicBezTo>
                  <a:cubicBezTo>
                    <a:pt x="306" y="358"/>
                    <a:pt x="306" y="358"/>
                    <a:pt x="306" y="358"/>
                  </a:cubicBezTo>
                  <a:cubicBezTo>
                    <a:pt x="475" y="530"/>
                    <a:pt x="475" y="530"/>
                    <a:pt x="475" y="530"/>
                  </a:cubicBezTo>
                  <a:cubicBezTo>
                    <a:pt x="432" y="572"/>
                    <a:pt x="432" y="572"/>
                    <a:pt x="432" y="572"/>
                  </a:cubicBezTo>
                  <a:cubicBezTo>
                    <a:pt x="341" y="479"/>
                    <a:pt x="341" y="479"/>
                    <a:pt x="341" y="479"/>
                  </a:cubicBezTo>
                  <a:cubicBezTo>
                    <a:pt x="313" y="506"/>
                    <a:pt x="313" y="506"/>
                    <a:pt x="313" y="506"/>
                  </a:cubicBezTo>
                  <a:cubicBezTo>
                    <a:pt x="384" y="579"/>
                    <a:pt x="384" y="579"/>
                    <a:pt x="384" y="579"/>
                  </a:cubicBezTo>
                  <a:cubicBezTo>
                    <a:pt x="341" y="621"/>
                    <a:pt x="341" y="621"/>
                    <a:pt x="341" y="621"/>
                  </a:cubicBezTo>
                  <a:cubicBezTo>
                    <a:pt x="272" y="550"/>
                    <a:pt x="272" y="550"/>
                    <a:pt x="272" y="550"/>
                  </a:cubicBezTo>
                  <a:cubicBezTo>
                    <a:pt x="220" y="601"/>
                    <a:pt x="220" y="601"/>
                    <a:pt x="220" y="601"/>
                  </a:cubicBezTo>
                  <a:cubicBezTo>
                    <a:pt x="203" y="620"/>
                    <a:pt x="186" y="626"/>
                    <a:pt x="170" y="619"/>
                  </a:cubicBezTo>
                  <a:cubicBezTo>
                    <a:pt x="157" y="614"/>
                    <a:pt x="131" y="593"/>
                    <a:pt x="92" y="557"/>
                  </a:cubicBezTo>
                  <a:cubicBezTo>
                    <a:pt x="105" y="540"/>
                    <a:pt x="117" y="520"/>
                    <a:pt x="129" y="497"/>
                  </a:cubicBezTo>
                  <a:cubicBezTo>
                    <a:pt x="148" y="519"/>
                    <a:pt x="160" y="531"/>
                    <a:pt x="166" y="532"/>
                  </a:cubicBezTo>
                  <a:cubicBezTo>
                    <a:pt x="171" y="534"/>
                    <a:pt x="179" y="530"/>
                    <a:pt x="190" y="519"/>
                  </a:cubicBezTo>
                  <a:cubicBezTo>
                    <a:pt x="216" y="493"/>
                    <a:pt x="216" y="493"/>
                    <a:pt x="216" y="493"/>
                  </a:cubicBezTo>
                  <a:cubicBezTo>
                    <a:pt x="121" y="397"/>
                    <a:pt x="121" y="397"/>
                    <a:pt x="121" y="397"/>
                  </a:cubicBezTo>
                  <a:cubicBezTo>
                    <a:pt x="119" y="408"/>
                    <a:pt x="116" y="426"/>
                    <a:pt x="112" y="449"/>
                  </a:cubicBezTo>
                  <a:cubicBezTo>
                    <a:pt x="109" y="457"/>
                    <a:pt x="107" y="464"/>
                    <a:pt x="107" y="468"/>
                  </a:cubicBezTo>
                  <a:cubicBezTo>
                    <a:pt x="37" y="442"/>
                    <a:pt x="37" y="442"/>
                    <a:pt x="37" y="442"/>
                  </a:cubicBezTo>
                  <a:cubicBezTo>
                    <a:pt x="43" y="409"/>
                    <a:pt x="48" y="381"/>
                    <a:pt x="52" y="357"/>
                  </a:cubicBezTo>
                  <a:cubicBezTo>
                    <a:pt x="94" y="369"/>
                    <a:pt x="94" y="369"/>
                    <a:pt x="94" y="369"/>
                  </a:cubicBezTo>
                  <a:cubicBezTo>
                    <a:pt x="0" y="273"/>
                    <a:pt x="0" y="273"/>
                    <a:pt x="0" y="273"/>
                  </a:cubicBezTo>
                  <a:cubicBezTo>
                    <a:pt x="43" y="230"/>
                    <a:pt x="43" y="230"/>
                    <a:pt x="43" y="230"/>
                  </a:cubicBezTo>
                  <a:cubicBezTo>
                    <a:pt x="257" y="449"/>
                    <a:pt x="257" y="449"/>
                    <a:pt x="257" y="449"/>
                  </a:cubicBezTo>
                  <a:cubicBezTo>
                    <a:pt x="285" y="422"/>
                    <a:pt x="285" y="422"/>
                    <a:pt x="285" y="422"/>
                  </a:cubicBezTo>
                  <a:cubicBezTo>
                    <a:pt x="47" y="179"/>
                    <a:pt x="47" y="179"/>
                    <a:pt x="47" y="179"/>
                  </a:cubicBezTo>
                  <a:cubicBezTo>
                    <a:pt x="90" y="137"/>
                    <a:pt x="90" y="137"/>
                    <a:pt x="90" y="137"/>
                  </a:cubicBezTo>
                  <a:cubicBezTo>
                    <a:pt x="252" y="303"/>
                    <a:pt x="252" y="303"/>
                    <a:pt x="252" y="303"/>
                  </a:cubicBezTo>
                  <a:cubicBezTo>
                    <a:pt x="278" y="277"/>
                    <a:pt x="278" y="277"/>
                    <a:pt x="278" y="277"/>
                  </a:cubicBezTo>
                  <a:cubicBezTo>
                    <a:pt x="155" y="152"/>
                    <a:pt x="155" y="152"/>
                    <a:pt x="155" y="152"/>
                  </a:cubicBezTo>
                  <a:cubicBezTo>
                    <a:pt x="191" y="116"/>
                    <a:pt x="191" y="116"/>
                    <a:pt x="191" y="116"/>
                  </a:cubicBezTo>
                  <a:cubicBezTo>
                    <a:pt x="189" y="105"/>
                    <a:pt x="183" y="85"/>
                    <a:pt x="174" y="58"/>
                  </a:cubicBezTo>
                  <a:cubicBezTo>
                    <a:pt x="168" y="41"/>
                    <a:pt x="168" y="41"/>
                    <a:pt x="168" y="41"/>
                  </a:cubicBezTo>
                  <a:cubicBezTo>
                    <a:pt x="228" y="38"/>
                    <a:pt x="287" y="24"/>
                    <a:pt x="344" y="0"/>
                  </a:cubicBezTo>
                  <a:cubicBezTo>
                    <a:pt x="381" y="49"/>
                    <a:pt x="398" y="76"/>
                    <a:pt x="394" y="79"/>
                  </a:cubicBezTo>
                  <a:cubicBezTo>
                    <a:pt x="391" y="82"/>
                    <a:pt x="380" y="84"/>
                    <a:pt x="362" y="84"/>
                  </a:cubicBezTo>
                  <a:lnTo>
                    <a:pt x="448" y="1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115" name="Freeform 111"/>
            <p:cNvSpPr>
              <a:spLocks noEditPoints="1"/>
            </p:cNvSpPr>
            <p:nvPr/>
          </p:nvSpPr>
          <p:spPr bwMode="auto">
            <a:xfrm>
              <a:off x="7130913" y="2396846"/>
              <a:ext cx="346351" cy="346350"/>
            </a:xfrm>
            <a:custGeom>
              <a:avLst/>
              <a:gdLst>
                <a:gd name="T0" fmla="*/ 676 w 679"/>
                <a:gd name="T1" fmla="*/ 353 h 680"/>
                <a:gd name="T2" fmla="*/ 677 w 679"/>
                <a:gd name="T3" fmla="*/ 362 h 680"/>
                <a:gd name="T4" fmla="*/ 506 w 679"/>
                <a:gd name="T5" fmla="*/ 432 h 680"/>
                <a:gd name="T6" fmla="*/ 343 w 679"/>
                <a:gd name="T7" fmla="*/ 379 h 680"/>
                <a:gd name="T8" fmla="*/ 339 w 679"/>
                <a:gd name="T9" fmla="*/ 382 h 680"/>
                <a:gd name="T10" fmla="*/ 498 w 679"/>
                <a:gd name="T11" fmla="*/ 544 h 680"/>
                <a:gd name="T12" fmla="*/ 453 w 679"/>
                <a:gd name="T13" fmla="*/ 588 h 680"/>
                <a:gd name="T14" fmla="*/ 299 w 679"/>
                <a:gd name="T15" fmla="*/ 431 h 680"/>
                <a:gd name="T16" fmla="*/ 400 w 679"/>
                <a:gd name="T17" fmla="*/ 654 h 680"/>
                <a:gd name="T18" fmla="*/ 391 w 679"/>
                <a:gd name="T19" fmla="*/ 656 h 680"/>
                <a:gd name="T20" fmla="*/ 307 w 679"/>
                <a:gd name="T21" fmla="*/ 680 h 680"/>
                <a:gd name="T22" fmla="*/ 229 w 679"/>
                <a:gd name="T23" fmla="*/ 436 h 680"/>
                <a:gd name="T24" fmla="*/ 0 w 679"/>
                <a:gd name="T25" fmla="*/ 363 h 680"/>
                <a:gd name="T26" fmla="*/ 9 w 679"/>
                <a:gd name="T27" fmla="*/ 276 h 680"/>
                <a:gd name="T28" fmla="*/ 229 w 679"/>
                <a:gd name="T29" fmla="*/ 359 h 680"/>
                <a:gd name="T30" fmla="*/ 87 w 679"/>
                <a:gd name="T31" fmla="*/ 214 h 680"/>
                <a:gd name="T32" fmla="*/ 132 w 679"/>
                <a:gd name="T33" fmla="*/ 170 h 680"/>
                <a:gd name="T34" fmla="*/ 277 w 679"/>
                <a:gd name="T35" fmla="*/ 319 h 680"/>
                <a:gd name="T36" fmla="*/ 296 w 679"/>
                <a:gd name="T37" fmla="*/ 300 h 680"/>
                <a:gd name="T38" fmla="*/ 335 w 679"/>
                <a:gd name="T39" fmla="*/ 340 h 680"/>
                <a:gd name="T40" fmla="*/ 335 w 679"/>
                <a:gd name="T41" fmla="*/ 292 h 680"/>
                <a:gd name="T42" fmla="*/ 415 w 679"/>
                <a:gd name="T43" fmla="*/ 339 h 680"/>
                <a:gd name="T44" fmla="*/ 419 w 679"/>
                <a:gd name="T45" fmla="*/ 281 h 680"/>
                <a:gd name="T46" fmla="*/ 490 w 679"/>
                <a:gd name="T47" fmla="*/ 288 h 680"/>
                <a:gd name="T48" fmla="*/ 486 w 679"/>
                <a:gd name="T49" fmla="*/ 346 h 680"/>
                <a:gd name="T50" fmla="*/ 486 w 679"/>
                <a:gd name="T51" fmla="*/ 356 h 680"/>
                <a:gd name="T52" fmla="*/ 570 w 679"/>
                <a:gd name="T53" fmla="*/ 332 h 680"/>
                <a:gd name="T54" fmla="*/ 497 w 679"/>
                <a:gd name="T55" fmla="*/ 258 h 680"/>
                <a:gd name="T56" fmla="*/ 393 w 679"/>
                <a:gd name="T57" fmla="*/ 265 h 680"/>
                <a:gd name="T58" fmla="*/ 382 w 679"/>
                <a:gd name="T59" fmla="*/ 219 h 680"/>
                <a:gd name="T60" fmla="*/ 301 w 679"/>
                <a:gd name="T61" fmla="*/ 298 h 680"/>
                <a:gd name="T62" fmla="*/ 247 w 679"/>
                <a:gd name="T63" fmla="*/ 243 h 680"/>
                <a:gd name="T64" fmla="*/ 295 w 679"/>
                <a:gd name="T65" fmla="*/ 196 h 680"/>
                <a:gd name="T66" fmla="*/ 191 w 679"/>
                <a:gd name="T67" fmla="*/ 183 h 680"/>
                <a:gd name="T68" fmla="*/ 183 w 679"/>
                <a:gd name="T69" fmla="*/ 178 h 680"/>
                <a:gd name="T70" fmla="*/ 203 w 679"/>
                <a:gd name="T71" fmla="*/ 94 h 680"/>
                <a:gd name="T72" fmla="*/ 350 w 679"/>
                <a:gd name="T73" fmla="*/ 145 h 680"/>
                <a:gd name="T74" fmla="*/ 459 w 679"/>
                <a:gd name="T75" fmla="*/ 39 h 680"/>
                <a:gd name="T76" fmla="*/ 508 w 679"/>
                <a:gd name="T77" fmla="*/ 89 h 680"/>
                <a:gd name="T78" fmla="*/ 513 w 679"/>
                <a:gd name="T79" fmla="*/ 101 h 680"/>
                <a:gd name="T80" fmla="*/ 506 w 679"/>
                <a:gd name="T81" fmla="*/ 108 h 680"/>
                <a:gd name="T82" fmla="*/ 473 w 679"/>
                <a:gd name="T83" fmla="*/ 130 h 680"/>
                <a:gd name="T84" fmla="*/ 403 w 679"/>
                <a:gd name="T85" fmla="*/ 199 h 680"/>
                <a:gd name="T86" fmla="*/ 572 w 679"/>
                <a:gd name="T87" fmla="*/ 161 h 680"/>
                <a:gd name="T88" fmla="*/ 577 w 679"/>
                <a:gd name="T89" fmla="*/ 160 h 680"/>
                <a:gd name="T90" fmla="*/ 591 w 679"/>
                <a:gd name="T91" fmla="*/ 156 h 680"/>
                <a:gd name="T92" fmla="*/ 633 w 679"/>
                <a:gd name="T93" fmla="*/ 230 h 680"/>
                <a:gd name="T94" fmla="*/ 627 w 679"/>
                <a:gd name="T95" fmla="*/ 239 h 680"/>
                <a:gd name="T96" fmla="*/ 586 w 679"/>
                <a:gd name="T97" fmla="*/ 242 h 680"/>
                <a:gd name="T98" fmla="*/ 567 w 679"/>
                <a:gd name="T99" fmla="*/ 243 h 680"/>
                <a:gd name="T100" fmla="*/ 676 w 679"/>
                <a:gd name="T101" fmla="*/ 353 h 680"/>
                <a:gd name="T102" fmla="*/ 399 w 679"/>
                <a:gd name="T103" fmla="*/ 37 h 680"/>
                <a:gd name="T104" fmla="*/ 354 w 679"/>
                <a:gd name="T105" fmla="*/ 118 h 680"/>
                <a:gd name="T106" fmla="*/ 289 w 679"/>
                <a:gd name="T107" fmla="*/ 87 h 680"/>
                <a:gd name="T108" fmla="*/ 323 w 679"/>
                <a:gd name="T109" fmla="*/ 17 h 680"/>
                <a:gd name="T110" fmla="*/ 330 w 679"/>
                <a:gd name="T111" fmla="*/ 0 h 680"/>
                <a:gd name="T112" fmla="*/ 399 w 679"/>
                <a:gd name="T113" fmla="*/ 3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9" h="680">
                  <a:moveTo>
                    <a:pt x="676" y="353"/>
                  </a:moveTo>
                  <a:cubicBezTo>
                    <a:pt x="679" y="357"/>
                    <a:pt x="679" y="360"/>
                    <a:pt x="677" y="362"/>
                  </a:cubicBezTo>
                  <a:cubicBezTo>
                    <a:pt x="615" y="411"/>
                    <a:pt x="558" y="435"/>
                    <a:pt x="506" y="432"/>
                  </a:cubicBezTo>
                  <a:cubicBezTo>
                    <a:pt x="459" y="432"/>
                    <a:pt x="405" y="415"/>
                    <a:pt x="343" y="379"/>
                  </a:cubicBezTo>
                  <a:cubicBezTo>
                    <a:pt x="339" y="382"/>
                    <a:pt x="339" y="382"/>
                    <a:pt x="339" y="382"/>
                  </a:cubicBezTo>
                  <a:cubicBezTo>
                    <a:pt x="498" y="544"/>
                    <a:pt x="498" y="544"/>
                    <a:pt x="498" y="544"/>
                  </a:cubicBezTo>
                  <a:cubicBezTo>
                    <a:pt x="453" y="588"/>
                    <a:pt x="453" y="588"/>
                    <a:pt x="453" y="588"/>
                  </a:cubicBezTo>
                  <a:cubicBezTo>
                    <a:pt x="299" y="431"/>
                    <a:pt x="299" y="431"/>
                    <a:pt x="299" y="431"/>
                  </a:cubicBezTo>
                  <a:cubicBezTo>
                    <a:pt x="287" y="502"/>
                    <a:pt x="321" y="576"/>
                    <a:pt x="400" y="654"/>
                  </a:cubicBezTo>
                  <a:cubicBezTo>
                    <a:pt x="391" y="656"/>
                    <a:pt x="391" y="656"/>
                    <a:pt x="391" y="656"/>
                  </a:cubicBezTo>
                  <a:cubicBezTo>
                    <a:pt x="360" y="661"/>
                    <a:pt x="332" y="669"/>
                    <a:pt x="307" y="680"/>
                  </a:cubicBezTo>
                  <a:cubicBezTo>
                    <a:pt x="247" y="593"/>
                    <a:pt x="221" y="512"/>
                    <a:pt x="229" y="436"/>
                  </a:cubicBezTo>
                  <a:cubicBezTo>
                    <a:pt x="163" y="453"/>
                    <a:pt x="87" y="429"/>
                    <a:pt x="0" y="363"/>
                  </a:cubicBezTo>
                  <a:cubicBezTo>
                    <a:pt x="12" y="338"/>
                    <a:pt x="15" y="309"/>
                    <a:pt x="9" y="276"/>
                  </a:cubicBezTo>
                  <a:cubicBezTo>
                    <a:pt x="99" y="351"/>
                    <a:pt x="172" y="379"/>
                    <a:pt x="229" y="359"/>
                  </a:cubicBezTo>
                  <a:cubicBezTo>
                    <a:pt x="87" y="214"/>
                    <a:pt x="87" y="214"/>
                    <a:pt x="87" y="214"/>
                  </a:cubicBezTo>
                  <a:cubicBezTo>
                    <a:pt x="132" y="170"/>
                    <a:pt x="132" y="170"/>
                    <a:pt x="132" y="170"/>
                  </a:cubicBezTo>
                  <a:cubicBezTo>
                    <a:pt x="277" y="319"/>
                    <a:pt x="277" y="319"/>
                    <a:pt x="277" y="319"/>
                  </a:cubicBezTo>
                  <a:cubicBezTo>
                    <a:pt x="296" y="300"/>
                    <a:pt x="296" y="300"/>
                    <a:pt x="296" y="300"/>
                  </a:cubicBezTo>
                  <a:cubicBezTo>
                    <a:pt x="335" y="340"/>
                    <a:pt x="335" y="340"/>
                    <a:pt x="335" y="340"/>
                  </a:cubicBezTo>
                  <a:cubicBezTo>
                    <a:pt x="338" y="325"/>
                    <a:pt x="338" y="309"/>
                    <a:pt x="335" y="292"/>
                  </a:cubicBezTo>
                  <a:cubicBezTo>
                    <a:pt x="360" y="310"/>
                    <a:pt x="386" y="326"/>
                    <a:pt x="415" y="339"/>
                  </a:cubicBezTo>
                  <a:cubicBezTo>
                    <a:pt x="420" y="333"/>
                    <a:pt x="422" y="314"/>
                    <a:pt x="419" y="281"/>
                  </a:cubicBezTo>
                  <a:cubicBezTo>
                    <a:pt x="490" y="288"/>
                    <a:pt x="490" y="288"/>
                    <a:pt x="490" y="288"/>
                  </a:cubicBezTo>
                  <a:cubicBezTo>
                    <a:pt x="490" y="300"/>
                    <a:pt x="489" y="319"/>
                    <a:pt x="486" y="346"/>
                  </a:cubicBezTo>
                  <a:cubicBezTo>
                    <a:pt x="489" y="328"/>
                    <a:pt x="489" y="332"/>
                    <a:pt x="486" y="356"/>
                  </a:cubicBezTo>
                  <a:cubicBezTo>
                    <a:pt x="517" y="358"/>
                    <a:pt x="545" y="350"/>
                    <a:pt x="570" y="332"/>
                  </a:cubicBezTo>
                  <a:cubicBezTo>
                    <a:pt x="497" y="258"/>
                    <a:pt x="497" y="258"/>
                    <a:pt x="497" y="258"/>
                  </a:cubicBezTo>
                  <a:cubicBezTo>
                    <a:pt x="463" y="264"/>
                    <a:pt x="429" y="267"/>
                    <a:pt x="393" y="265"/>
                  </a:cubicBezTo>
                  <a:cubicBezTo>
                    <a:pt x="389" y="247"/>
                    <a:pt x="385" y="232"/>
                    <a:pt x="382" y="219"/>
                  </a:cubicBezTo>
                  <a:cubicBezTo>
                    <a:pt x="301" y="298"/>
                    <a:pt x="301" y="298"/>
                    <a:pt x="301" y="298"/>
                  </a:cubicBezTo>
                  <a:cubicBezTo>
                    <a:pt x="247" y="243"/>
                    <a:pt x="247" y="243"/>
                    <a:pt x="247" y="243"/>
                  </a:cubicBezTo>
                  <a:cubicBezTo>
                    <a:pt x="295" y="196"/>
                    <a:pt x="295" y="196"/>
                    <a:pt x="295" y="196"/>
                  </a:cubicBezTo>
                  <a:cubicBezTo>
                    <a:pt x="242" y="190"/>
                    <a:pt x="207" y="185"/>
                    <a:pt x="191" y="183"/>
                  </a:cubicBezTo>
                  <a:cubicBezTo>
                    <a:pt x="186" y="184"/>
                    <a:pt x="183" y="182"/>
                    <a:pt x="183" y="178"/>
                  </a:cubicBezTo>
                  <a:cubicBezTo>
                    <a:pt x="186" y="161"/>
                    <a:pt x="193" y="133"/>
                    <a:pt x="203" y="94"/>
                  </a:cubicBezTo>
                  <a:cubicBezTo>
                    <a:pt x="249" y="121"/>
                    <a:pt x="298" y="138"/>
                    <a:pt x="350" y="145"/>
                  </a:cubicBezTo>
                  <a:cubicBezTo>
                    <a:pt x="459" y="39"/>
                    <a:pt x="459" y="39"/>
                    <a:pt x="459" y="39"/>
                  </a:cubicBezTo>
                  <a:cubicBezTo>
                    <a:pt x="488" y="69"/>
                    <a:pt x="504" y="86"/>
                    <a:pt x="508" y="89"/>
                  </a:cubicBezTo>
                  <a:cubicBezTo>
                    <a:pt x="513" y="95"/>
                    <a:pt x="515" y="99"/>
                    <a:pt x="513" y="101"/>
                  </a:cubicBezTo>
                  <a:cubicBezTo>
                    <a:pt x="513" y="103"/>
                    <a:pt x="510" y="106"/>
                    <a:pt x="506" y="108"/>
                  </a:cubicBezTo>
                  <a:cubicBezTo>
                    <a:pt x="493" y="113"/>
                    <a:pt x="482" y="121"/>
                    <a:pt x="473" y="130"/>
                  </a:cubicBezTo>
                  <a:cubicBezTo>
                    <a:pt x="403" y="199"/>
                    <a:pt x="403" y="199"/>
                    <a:pt x="403" y="199"/>
                  </a:cubicBezTo>
                  <a:cubicBezTo>
                    <a:pt x="456" y="200"/>
                    <a:pt x="512" y="188"/>
                    <a:pt x="572" y="161"/>
                  </a:cubicBezTo>
                  <a:cubicBezTo>
                    <a:pt x="573" y="160"/>
                    <a:pt x="575" y="160"/>
                    <a:pt x="577" y="160"/>
                  </a:cubicBezTo>
                  <a:cubicBezTo>
                    <a:pt x="584" y="155"/>
                    <a:pt x="588" y="154"/>
                    <a:pt x="591" y="156"/>
                  </a:cubicBezTo>
                  <a:cubicBezTo>
                    <a:pt x="603" y="174"/>
                    <a:pt x="617" y="198"/>
                    <a:pt x="633" y="230"/>
                  </a:cubicBezTo>
                  <a:cubicBezTo>
                    <a:pt x="632" y="235"/>
                    <a:pt x="631" y="238"/>
                    <a:pt x="627" y="239"/>
                  </a:cubicBezTo>
                  <a:cubicBezTo>
                    <a:pt x="618" y="239"/>
                    <a:pt x="605" y="240"/>
                    <a:pt x="586" y="242"/>
                  </a:cubicBezTo>
                  <a:cubicBezTo>
                    <a:pt x="578" y="243"/>
                    <a:pt x="572" y="243"/>
                    <a:pt x="567" y="243"/>
                  </a:cubicBezTo>
                  <a:lnTo>
                    <a:pt x="676" y="353"/>
                  </a:lnTo>
                  <a:close/>
                  <a:moveTo>
                    <a:pt x="399" y="37"/>
                  </a:moveTo>
                  <a:cubicBezTo>
                    <a:pt x="354" y="118"/>
                    <a:pt x="354" y="118"/>
                    <a:pt x="354" y="118"/>
                  </a:cubicBezTo>
                  <a:cubicBezTo>
                    <a:pt x="289" y="87"/>
                    <a:pt x="289" y="87"/>
                    <a:pt x="289" y="87"/>
                  </a:cubicBezTo>
                  <a:cubicBezTo>
                    <a:pt x="302" y="65"/>
                    <a:pt x="313" y="42"/>
                    <a:pt x="323" y="17"/>
                  </a:cubicBezTo>
                  <a:cubicBezTo>
                    <a:pt x="326" y="7"/>
                    <a:pt x="329" y="1"/>
                    <a:pt x="330" y="0"/>
                  </a:cubicBezTo>
                  <a:lnTo>
                    <a:pt x="399" y="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116" name="Freeform 112"/>
            <p:cNvSpPr>
              <a:spLocks noEditPoints="1"/>
            </p:cNvSpPr>
            <p:nvPr/>
          </p:nvSpPr>
          <p:spPr bwMode="auto">
            <a:xfrm>
              <a:off x="6374147" y="1207644"/>
              <a:ext cx="292296" cy="278281"/>
            </a:xfrm>
            <a:custGeom>
              <a:avLst/>
              <a:gdLst>
                <a:gd name="T0" fmla="*/ 3 w 146"/>
                <a:gd name="T1" fmla="*/ 96 h 139"/>
                <a:gd name="T2" fmla="*/ 141 w 146"/>
                <a:gd name="T3" fmla="*/ 120 h 139"/>
                <a:gd name="T4" fmla="*/ 138 w 146"/>
                <a:gd name="T5" fmla="*/ 139 h 139"/>
                <a:gd name="T6" fmla="*/ 0 w 146"/>
                <a:gd name="T7" fmla="*/ 115 h 139"/>
                <a:gd name="T8" fmla="*/ 3 w 146"/>
                <a:gd name="T9" fmla="*/ 96 h 139"/>
                <a:gd name="T10" fmla="*/ 146 w 146"/>
                <a:gd name="T11" fmla="*/ 20 h 139"/>
                <a:gd name="T12" fmla="*/ 142 w 146"/>
                <a:gd name="T13" fmla="*/ 39 h 139"/>
                <a:gd name="T14" fmla="*/ 28 w 146"/>
                <a:gd name="T15" fmla="*/ 19 h 139"/>
                <a:gd name="T16" fmla="*/ 32 w 146"/>
                <a:gd name="T17" fmla="*/ 0 h 139"/>
                <a:gd name="T18" fmla="*/ 146 w 146"/>
                <a:gd name="T19" fmla="*/ 20 h 139"/>
                <a:gd name="T20" fmla="*/ 29 w 146"/>
                <a:gd name="T21" fmla="*/ 69 h 139"/>
                <a:gd name="T22" fmla="*/ 33 w 146"/>
                <a:gd name="T23" fmla="*/ 49 h 139"/>
                <a:gd name="T24" fmla="*/ 129 w 146"/>
                <a:gd name="T25" fmla="*/ 65 h 139"/>
                <a:gd name="T26" fmla="*/ 125 w 146"/>
                <a:gd name="T27" fmla="*/ 86 h 139"/>
                <a:gd name="T28" fmla="*/ 29 w 146"/>
                <a:gd name="T29"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 h="139">
                  <a:moveTo>
                    <a:pt x="3" y="96"/>
                  </a:moveTo>
                  <a:lnTo>
                    <a:pt x="141" y="120"/>
                  </a:lnTo>
                  <a:lnTo>
                    <a:pt x="138" y="139"/>
                  </a:lnTo>
                  <a:lnTo>
                    <a:pt x="0" y="115"/>
                  </a:lnTo>
                  <a:lnTo>
                    <a:pt x="3" y="96"/>
                  </a:lnTo>
                  <a:close/>
                  <a:moveTo>
                    <a:pt x="146" y="20"/>
                  </a:moveTo>
                  <a:lnTo>
                    <a:pt x="142" y="39"/>
                  </a:lnTo>
                  <a:lnTo>
                    <a:pt x="28" y="19"/>
                  </a:lnTo>
                  <a:lnTo>
                    <a:pt x="32" y="0"/>
                  </a:lnTo>
                  <a:lnTo>
                    <a:pt x="146" y="20"/>
                  </a:lnTo>
                  <a:close/>
                  <a:moveTo>
                    <a:pt x="29" y="69"/>
                  </a:moveTo>
                  <a:lnTo>
                    <a:pt x="33" y="49"/>
                  </a:lnTo>
                  <a:lnTo>
                    <a:pt x="129" y="65"/>
                  </a:lnTo>
                  <a:lnTo>
                    <a:pt x="125" y="86"/>
                  </a:lnTo>
                  <a:lnTo>
                    <a:pt x="29" y="6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117" name="Freeform 113"/>
            <p:cNvSpPr/>
            <p:nvPr/>
          </p:nvSpPr>
          <p:spPr bwMode="auto">
            <a:xfrm>
              <a:off x="6326098" y="1553994"/>
              <a:ext cx="296300" cy="310314"/>
            </a:xfrm>
            <a:custGeom>
              <a:avLst/>
              <a:gdLst>
                <a:gd name="T0" fmla="*/ 310 w 582"/>
                <a:gd name="T1" fmla="*/ 138 h 608"/>
                <a:gd name="T2" fmla="*/ 243 w 582"/>
                <a:gd name="T3" fmla="*/ 173 h 608"/>
                <a:gd name="T4" fmla="*/ 171 w 582"/>
                <a:gd name="T5" fmla="*/ 153 h 608"/>
                <a:gd name="T6" fmla="*/ 153 w 582"/>
                <a:gd name="T7" fmla="*/ 111 h 608"/>
                <a:gd name="T8" fmla="*/ 254 w 582"/>
                <a:gd name="T9" fmla="*/ 207 h 608"/>
                <a:gd name="T10" fmla="*/ 298 w 582"/>
                <a:gd name="T11" fmla="*/ 163 h 608"/>
                <a:gd name="T12" fmla="*/ 399 w 582"/>
                <a:gd name="T13" fmla="*/ 51 h 608"/>
                <a:gd name="T14" fmla="*/ 441 w 582"/>
                <a:gd name="T15" fmla="*/ 90 h 608"/>
                <a:gd name="T16" fmla="*/ 582 w 582"/>
                <a:gd name="T17" fmla="*/ 124 h 608"/>
                <a:gd name="T18" fmla="*/ 491 w 582"/>
                <a:gd name="T19" fmla="*/ 170 h 608"/>
                <a:gd name="T20" fmla="*/ 475 w 582"/>
                <a:gd name="T21" fmla="*/ 218 h 608"/>
                <a:gd name="T22" fmla="*/ 419 w 582"/>
                <a:gd name="T23" fmla="*/ 157 h 608"/>
                <a:gd name="T24" fmla="*/ 354 w 582"/>
                <a:gd name="T25" fmla="*/ 207 h 608"/>
                <a:gd name="T26" fmla="*/ 330 w 582"/>
                <a:gd name="T27" fmla="*/ 220 h 608"/>
                <a:gd name="T28" fmla="*/ 498 w 582"/>
                <a:gd name="T29" fmla="*/ 308 h 608"/>
                <a:gd name="T30" fmla="*/ 314 w 582"/>
                <a:gd name="T31" fmla="*/ 312 h 608"/>
                <a:gd name="T32" fmla="*/ 541 w 582"/>
                <a:gd name="T33" fmla="*/ 413 h 608"/>
                <a:gd name="T34" fmla="*/ 406 w 582"/>
                <a:gd name="T35" fmla="*/ 429 h 608"/>
                <a:gd name="T36" fmla="*/ 496 w 582"/>
                <a:gd name="T37" fmla="*/ 506 h 608"/>
                <a:gd name="T38" fmla="*/ 386 w 582"/>
                <a:gd name="T39" fmla="*/ 560 h 608"/>
                <a:gd name="T40" fmla="*/ 257 w 582"/>
                <a:gd name="T41" fmla="*/ 599 h 608"/>
                <a:gd name="T42" fmla="*/ 302 w 582"/>
                <a:gd name="T43" fmla="*/ 536 h 608"/>
                <a:gd name="T44" fmla="*/ 320 w 582"/>
                <a:gd name="T45" fmla="*/ 475 h 608"/>
                <a:gd name="T46" fmla="*/ 210 w 582"/>
                <a:gd name="T47" fmla="*/ 500 h 608"/>
                <a:gd name="T48" fmla="*/ 145 w 582"/>
                <a:gd name="T49" fmla="*/ 538 h 608"/>
                <a:gd name="T50" fmla="*/ 149 w 582"/>
                <a:gd name="T51" fmla="*/ 445 h 608"/>
                <a:gd name="T52" fmla="*/ 26 w 582"/>
                <a:gd name="T53" fmla="*/ 363 h 608"/>
                <a:gd name="T54" fmla="*/ 335 w 582"/>
                <a:gd name="T55" fmla="*/ 377 h 608"/>
                <a:gd name="T56" fmla="*/ 10 w 582"/>
                <a:gd name="T57" fmla="*/ 259 h 608"/>
                <a:gd name="T58" fmla="*/ 244 w 582"/>
                <a:gd name="T59" fmla="*/ 264 h 608"/>
                <a:gd name="T60" fmla="*/ 79 w 582"/>
                <a:gd name="T61" fmla="*/ 183 h 608"/>
                <a:gd name="T62" fmla="*/ 17 w 582"/>
                <a:gd name="T63" fmla="*/ 136 h 608"/>
                <a:gd name="T64" fmla="*/ 223 w 582"/>
                <a:gd name="T65" fmla="*/ 35 h 608"/>
                <a:gd name="T66" fmla="*/ 321 w 582"/>
                <a:gd name="T67" fmla="*/ 79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2" h="608">
                  <a:moveTo>
                    <a:pt x="321" y="79"/>
                  </a:moveTo>
                  <a:cubicBezTo>
                    <a:pt x="310" y="138"/>
                    <a:pt x="310" y="138"/>
                    <a:pt x="310" y="138"/>
                  </a:cubicBezTo>
                  <a:cubicBezTo>
                    <a:pt x="236" y="125"/>
                    <a:pt x="236" y="125"/>
                    <a:pt x="236" y="125"/>
                  </a:cubicBezTo>
                  <a:cubicBezTo>
                    <a:pt x="241" y="155"/>
                    <a:pt x="243" y="171"/>
                    <a:pt x="243" y="173"/>
                  </a:cubicBezTo>
                  <a:cubicBezTo>
                    <a:pt x="215" y="174"/>
                    <a:pt x="191" y="174"/>
                    <a:pt x="172" y="173"/>
                  </a:cubicBezTo>
                  <a:cubicBezTo>
                    <a:pt x="170" y="172"/>
                    <a:pt x="170" y="166"/>
                    <a:pt x="171" y="153"/>
                  </a:cubicBezTo>
                  <a:cubicBezTo>
                    <a:pt x="170" y="136"/>
                    <a:pt x="170" y="123"/>
                    <a:pt x="170" y="114"/>
                  </a:cubicBezTo>
                  <a:cubicBezTo>
                    <a:pt x="153" y="111"/>
                    <a:pt x="153" y="111"/>
                    <a:pt x="153" y="111"/>
                  </a:cubicBezTo>
                  <a:cubicBezTo>
                    <a:pt x="137" y="127"/>
                    <a:pt x="115" y="150"/>
                    <a:pt x="85" y="177"/>
                  </a:cubicBezTo>
                  <a:cubicBezTo>
                    <a:pt x="254" y="207"/>
                    <a:pt x="254" y="207"/>
                    <a:pt x="254" y="207"/>
                  </a:cubicBezTo>
                  <a:cubicBezTo>
                    <a:pt x="263" y="157"/>
                    <a:pt x="263" y="157"/>
                    <a:pt x="263" y="157"/>
                  </a:cubicBezTo>
                  <a:cubicBezTo>
                    <a:pt x="298" y="163"/>
                    <a:pt x="298" y="163"/>
                    <a:pt x="298" y="163"/>
                  </a:cubicBezTo>
                  <a:cubicBezTo>
                    <a:pt x="329" y="128"/>
                    <a:pt x="355" y="87"/>
                    <a:pt x="376" y="42"/>
                  </a:cubicBezTo>
                  <a:cubicBezTo>
                    <a:pt x="382" y="45"/>
                    <a:pt x="390" y="47"/>
                    <a:pt x="399" y="51"/>
                  </a:cubicBezTo>
                  <a:cubicBezTo>
                    <a:pt x="439" y="66"/>
                    <a:pt x="456" y="74"/>
                    <a:pt x="451" y="74"/>
                  </a:cubicBezTo>
                  <a:cubicBezTo>
                    <a:pt x="452" y="80"/>
                    <a:pt x="448" y="85"/>
                    <a:pt x="441" y="90"/>
                  </a:cubicBezTo>
                  <a:cubicBezTo>
                    <a:pt x="439" y="94"/>
                    <a:pt x="436" y="97"/>
                    <a:pt x="435" y="99"/>
                  </a:cubicBezTo>
                  <a:cubicBezTo>
                    <a:pt x="582" y="124"/>
                    <a:pt x="582" y="124"/>
                    <a:pt x="582" y="124"/>
                  </a:cubicBezTo>
                  <a:cubicBezTo>
                    <a:pt x="572" y="184"/>
                    <a:pt x="572" y="184"/>
                    <a:pt x="572" y="184"/>
                  </a:cubicBezTo>
                  <a:cubicBezTo>
                    <a:pt x="491" y="170"/>
                    <a:pt x="491" y="170"/>
                    <a:pt x="491" y="170"/>
                  </a:cubicBezTo>
                  <a:cubicBezTo>
                    <a:pt x="499" y="189"/>
                    <a:pt x="502" y="205"/>
                    <a:pt x="502" y="218"/>
                  </a:cubicBezTo>
                  <a:cubicBezTo>
                    <a:pt x="502" y="220"/>
                    <a:pt x="493" y="220"/>
                    <a:pt x="475" y="218"/>
                  </a:cubicBezTo>
                  <a:cubicBezTo>
                    <a:pt x="455" y="218"/>
                    <a:pt x="440" y="218"/>
                    <a:pt x="428" y="217"/>
                  </a:cubicBezTo>
                  <a:cubicBezTo>
                    <a:pt x="427" y="204"/>
                    <a:pt x="425" y="184"/>
                    <a:pt x="419" y="157"/>
                  </a:cubicBezTo>
                  <a:cubicBezTo>
                    <a:pt x="396" y="153"/>
                    <a:pt x="396" y="153"/>
                    <a:pt x="396" y="153"/>
                  </a:cubicBezTo>
                  <a:cubicBezTo>
                    <a:pt x="383" y="172"/>
                    <a:pt x="369" y="190"/>
                    <a:pt x="354" y="207"/>
                  </a:cubicBezTo>
                  <a:cubicBezTo>
                    <a:pt x="349" y="203"/>
                    <a:pt x="342" y="198"/>
                    <a:pt x="335" y="194"/>
                  </a:cubicBezTo>
                  <a:cubicBezTo>
                    <a:pt x="330" y="220"/>
                    <a:pt x="330" y="220"/>
                    <a:pt x="330" y="220"/>
                  </a:cubicBezTo>
                  <a:cubicBezTo>
                    <a:pt x="508" y="251"/>
                    <a:pt x="508" y="251"/>
                    <a:pt x="508" y="251"/>
                  </a:cubicBezTo>
                  <a:cubicBezTo>
                    <a:pt x="498" y="308"/>
                    <a:pt x="498" y="308"/>
                    <a:pt x="498" y="308"/>
                  </a:cubicBezTo>
                  <a:cubicBezTo>
                    <a:pt x="320" y="277"/>
                    <a:pt x="320" y="277"/>
                    <a:pt x="320" y="277"/>
                  </a:cubicBezTo>
                  <a:cubicBezTo>
                    <a:pt x="314" y="312"/>
                    <a:pt x="314" y="312"/>
                    <a:pt x="314" y="312"/>
                  </a:cubicBezTo>
                  <a:cubicBezTo>
                    <a:pt x="552" y="354"/>
                    <a:pt x="552" y="354"/>
                    <a:pt x="552" y="354"/>
                  </a:cubicBezTo>
                  <a:cubicBezTo>
                    <a:pt x="541" y="413"/>
                    <a:pt x="541" y="413"/>
                    <a:pt x="541" y="413"/>
                  </a:cubicBezTo>
                  <a:cubicBezTo>
                    <a:pt x="413" y="391"/>
                    <a:pt x="413" y="391"/>
                    <a:pt x="413" y="391"/>
                  </a:cubicBezTo>
                  <a:cubicBezTo>
                    <a:pt x="406" y="429"/>
                    <a:pt x="406" y="429"/>
                    <a:pt x="406" y="429"/>
                  </a:cubicBezTo>
                  <a:cubicBezTo>
                    <a:pt x="506" y="446"/>
                    <a:pt x="506" y="446"/>
                    <a:pt x="506" y="446"/>
                  </a:cubicBezTo>
                  <a:cubicBezTo>
                    <a:pt x="496" y="506"/>
                    <a:pt x="496" y="506"/>
                    <a:pt x="496" y="506"/>
                  </a:cubicBezTo>
                  <a:cubicBezTo>
                    <a:pt x="398" y="489"/>
                    <a:pt x="398" y="489"/>
                    <a:pt x="398" y="489"/>
                  </a:cubicBezTo>
                  <a:cubicBezTo>
                    <a:pt x="386" y="560"/>
                    <a:pt x="386" y="560"/>
                    <a:pt x="386" y="560"/>
                  </a:cubicBezTo>
                  <a:cubicBezTo>
                    <a:pt x="383" y="586"/>
                    <a:pt x="373" y="600"/>
                    <a:pt x="356" y="604"/>
                  </a:cubicBezTo>
                  <a:cubicBezTo>
                    <a:pt x="342" y="608"/>
                    <a:pt x="309" y="606"/>
                    <a:pt x="257" y="599"/>
                  </a:cubicBezTo>
                  <a:cubicBezTo>
                    <a:pt x="257" y="577"/>
                    <a:pt x="255" y="554"/>
                    <a:pt x="252" y="529"/>
                  </a:cubicBezTo>
                  <a:cubicBezTo>
                    <a:pt x="280" y="536"/>
                    <a:pt x="297" y="538"/>
                    <a:pt x="302" y="536"/>
                  </a:cubicBezTo>
                  <a:cubicBezTo>
                    <a:pt x="307" y="535"/>
                    <a:pt x="311" y="527"/>
                    <a:pt x="314" y="511"/>
                  </a:cubicBezTo>
                  <a:cubicBezTo>
                    <a:pt x="320" y="475"/>
                    <a:pt x="320" y="475"/>
                    <a:pt x="320" y="475"/>
                  </a:cubicBezTo>
                  <a:cubicBezTo>
                    <a:pt x="187" y="452"/>
                    <a:pt x="187" y="452"/>
                    <a:pt x="187" y="452"/>
                  </a:cubicBezTo>
                  <a:cubicBezTo>
                    <a:pt x="192" y="462"/>
                    <a:pt x="199" y="478"/>
                    <a:pt x="210" y="500"/>
                  </a:cubicBezTo>
                  <a:cubicBezTo>
                    <a:pt x="212" y="508"/>
                    <a:pt x="214" y="515"/>
                    <a:pt x="217" y="518"/>
                  </a:cubicBezTo>
                  <a:cubicBezTo>
                    <a:pt x="145" y="538"/>
                    <a:pt x="145" y="538"/>
                    <a:pt x="145" y="538"/>
                  </a:cubicBezTo>
                  <a:cubicBezTo>
                    <a:pt x="131" y="507"/>
                    <a:pt x="118" y="481"/>
                    <a:pt x="107" y="460"/>
                  </a:cubicBezTo>
                  <a:cubicBezTo>
                    <a:pt x="149" y="445"/>
                    <a:pt x="149" y="445"/>
                    <a:pt x="149" y="445"/>
                  </a:cubicBezTo>
                  <a:cubicBezTo>
                    <a:pt x="16" y="422"/>
                    <a:pt x="16" y="422"/>
                    <a:pt x="16" y="422"/>
                  </a:cubicBezTo>
                  <a:cubicBezTo>
                    <a:pt x="26" y="363"/>
                    <a:pt x="26" y="363"/>
                    <a:pt x="26" y="363"/>
                  </a:cubicBezTo>
                  <a:cubicBezTo>
                    <a:pt x="328" y="415"/>
                    <a:pt x="328" y="415"/>
                    <a:pt x="328" y="415"/>
                  </a:cubicBezTo>
                  <a:cubicBezTo>
                    <a:pt x="335" y="377"/>
                    <a:pt x="335" y="377"/>
                    <a:pt x="335" y="377"/>
                  </a:cubicBezTo>
                  <a:cubicBezTo>
                    <a:pt x="0" y="319"/>
                    <a:pt x="0" y="319"/>
                    <a:pt x="0" y="319"/>
                  </a:cubicBezTo>
                  <a:cubicBezTo>
                    <a:pt x="10" y="259"/>
                    <a:pt x="10" y="259"/>
                    <a:pt x="10" y="259"/>
                  </a:cubicBezTo>
                  <a:cubicBezTo>
                    <a:pt x="238" y="299"/>
                    <a:pt x="238" y="299"/>
                    <a:pt x="238" y="299"/>
                  </a:cubicBezTo>
                  <a:cubicBezTo>
                    <a:pt x="244" y="264"/>
                    <a:pt x="244" y="264"/>
                    <a:pt x="244" y="264"/>
                  </a:cubicBezTo>
                  <a:cubicBezTo>
                    <a:pt x="71" y="233"/>
                    <a:pt x="71" y="233"/>
                    <a:pt x="71" y="233"/>
                  </a:cubicBezTo>
                  <a:cubicBezTo>
                    <a:pt x="79" y="183"/>
                    <a:pt x="79" y="183"/>
                    <a:pt x="79" y="183"/>
                  </a:cubicBezTo>
                  <a:cubicBezTo>
                    <a:pt x="71" y="175"/>
                    <a:pt x="55" y="163"/>
                    <a:pt x="32" y="146"/>
                  </a:cubicBezTo>
                  <a:cubicBezTo>
                    <a:pt x="17" y="136"/>
                    <a:pt x="17" y="136"/>
                    <a:pt x="17" y="136"/>
                  </a:cubicBezTo>
                  <a:cubicBezTo>
                    <a:pt x="64" y="98"/>
                    <a:pt x="104" y="53"/>
                    <a:pt x="136" y="0"/>
                  </a:cubicBezTo>
                  <a:cubicBezTo>
                    <a:pt x="195" y="18"/>
                    <a:pt x="224" y="30"/>
                    <a:pt x="223" y="35"/>
                  </a:cubicBezTo>
                  <a:cubicBezTo>
                    <a:pt x="222" y="39"/>
                    <a:pt x="214" y="47"/>
                    <a:pt x="199" y="57"/>
                  </a:cubicBezTo>
                  <a:lnTo>
                    <a:pt x="32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sp>
          <p:nvSpPr>
            <p:cNvPr id="118" name="Freeform 114"/>
            <p:cNvSpPr>
              <a:spLocks noEditPoints="1"/>
            </p:cNvSpPr>
            <p:nvPr/>
          </p:nvSpPr>
          <p:spPr bwMode="auto">
            <a:xfrm>
              <a:off x="6250021" y="1940385"/>
              <a:ext cx="302306" cy="310314"/>
            </a:xfrm>
            <a:custGeom>
              <a:avLst/>
              <a:gdLst>
                <a:gd name="T0" fmla="*/ 586 w 593"/>
                <a:gd name="T1" fmla="*/ 129 h 610"/>
                <a:gd name="T2" fmla="*/ 592 w 593"/>
                <a:gd name="T3" fmla="*/ 135 h 610"/>
                <a:gd name="T4" fmla="*/ 494 w 593"/>
                <a:gd name="T5" fmla="*/ 292 h 610"/>
                <a:gd name="T6" fmla="*/ 330 w 593"/>
                <a:gd name="T7" fmla="*/ 344 h 610"/>
                <a:gd name="T8" fmla="*/ 329 w 593"/>
                <a:gd name="T9" fmla="*/ 349 h 610"/>
                <a:gd name="T10" fmla="*/ 553 w 593"/>
                <a:gd name="T11" fmla="*/ 388 h 610"/>
                <a:gd name="T12" fmla="*/ 542 w 593"/>
                <a:gd name="T13" fmla="*/ 450 h 610"/>
                <a:gd name="T14" fmla="*/ 326 w 593"/>
                <a:gd name="T15" fmla="*/ 412 h 610"/>
                <a:gd name="T16" fmla="*/ 537 w 593"/>
                <a:gd name="T17" fmla="*/ 534 h 610"/>
                <a:gd name="T18" fmla="*/ 531 w 593"/>
                <a:gd name="T19" fmla="*/ 541 h 610"/>
                <a:gd name="T20" fmla="*/ 477 w 593"/>
                <a:gd name="T21" fmla="*/ 610 h 610"/>
                <a:gd name="T22" fmla="*/ 272 w 593"/>
                <a:gd name="T23" fmla="*/ 456 h 610"/>
                <a:gd name="T24" fmla="*/ 43 w 593"/>
                <a:gd name="T25" fmla="*/ 531 h 610"/>
                <a:gd name="T26" fmla="*/ 0 w 593"/>
                <a:gd name="T27" fmla="*/ 455 h 610"/>
                <a:gd name="T28" fmla="*/ 226 w 593"/>
                <a:gd name="T29" fmla="*/ 394 h 610"/>
                <a:gd name="T30" fmla="*/ 27 w 593"/>
                <a:gd name="T31" fmla="*/ 360 h 610"/>
                <a:gd name="T32" fmla="*/ 37 w 593"/>
                <a:gd name="T33" fmla="*/ 298 h 610"/>
                <a:gd name="T34" fmla="*/ 242 w 593"/>
                <a:gd name="T35" fmla="*/ 334 h 610"/>
                <a:gd name="T36" fmla="*/ 246 w 593"/>
                <a:gd name="T37" fmla="*/ 307 h 610"/>
                <a:gd name="T38" fmla="*/ 301 w 593"/>
                <a:gd name="T39" fmla="*/ 317 h 610"/>
                <a:gd name="T40" fmla="*/ 273 w 593"/>
                <a:gd name="T41" fmla="*/ 278 h 610"/>
                <a:gd name="T42" fmla="*/ 365 w 593"/>
                <a:gd name="T43" fmla="*/ 270 h 610"/>
                <a:gd name="T44" fmla="*/ 335 w 593"/>
                <a:gd name="T45" fmla="*/ 220 h 610"/>
                <a:gd name="T46" fmla="*/ 397 w 593"/>
                <a:gd name="T47" fmla="*/ 184 h 610"/>
                <a:gd name="T48" fmla="*/ 428 w 593"/>
                <a:gd name="T49" fmla="*/ 234 h 610"/>
                <a:gd name="T50" fmla="*/ 434 w 593"/>
                <a:gd name="T51" fmla="*/ 242 h 610"/>
                <a:gd name="T52" fmla="*/ 488 w 593"/>
                <a:gd name="T53" fmla="*/ 173 h 610"/>
                <a:gd name="T54" fmla="*/ 385 w 593"/>
                <a:gd name="T55" fmla="*/ 155 h 610"/>
                <a:gd name="T56" fmla="*/ 305 w 593"/>
                <a:gd name="T57" fmla="*/ 222 h 610"/>
                <a:gd name="T58" fmla="*/ 269 w 593"/>
                <a:gd name="T59" fmla="*/ 191 h 610"/>
                <a:gd name="T60" fmla="*/ 249 w 593"/>
                <a:gd name="T61" fmla="*/ 303 h 610"/>
                <a:gd name="T62" fmla="*/ 173 w 593"/>
                <a:gd name="T63" fmla="*/ 290 h 610"/>
                <a:gd name="T64" fmla="*/ 185 w 593"/>
                <a:gd name="T65" fmla="*/ 223 h 610"/>
                <a:gd name="T66" fmla="*/ 93 w 593"/>
                <a:gd name="T67" fmla="*/ 273 h 610"/>
                <a:gd name="T68" fmla="*/ 83 w 593"/>
                <a:gd name="T69" fmla="*/ 274 h 610"/>
                <a:gd name="T70" fmla="*/ 50 w 593"/>
                <a:gd name="T71" fmla="*/ 195 h 610"/>
                <a:gd name="T72" fmla="*/ 200 w 593"/>
                <a:gd name="T73" fmla="*/ 150 h 610"/>
                <a:gd name="T74" fmla="*/ 226 w 593"/>
                <a:gd name="T75" fmla="*/ 0 h 610"/>
                <a:gd name="T76" fmla="*/ 295 w 593"/>
                <a:gd name="T77" fmla="*/ 12 h 610"/>
                <a:gd name="T78" fmla="*/ 306 w 593"/>
                <a:gd name="T79" fmla="*/ 19 h 610"/>
                <a:gd name="T80" fmla="*/ 305 w 593"/>
                <a:gd name="T81" fmla="*/ 29 h 610"/>
                <a:gd name="T82" fmla="*/ 291 w 593"/>
                <a:gd name="T83" fmla="*/ 66 h 610"/>
                <a:gd name="T84" fmla="*/ 274 w 593"/>
                <a:gd name="T85" fmla="*/ 163 h 610"/>
                <a:gd name="T86" fmla="*/ 389 w 593"/>
                <a:gd name="T87" fmla="*/ 34 h 610"/>
                <a:gd name="T88" fmla="*/ 393 w 593"/>
                <a:gd name="T89" fmla="*/ 29 h 610"/>
                <a:gd name="T90" fmla="*/ 402 w 593"/>
                <a:gd name="T91" fmla="*/ 19 h 610"/>
                <a:gd name="T92" fmla="*/ 479 w 593"/>
                <a:gd name="T93" fmla="*/ 54 h 610"/>
                <a:gd name="T94" fmla="*/ 479 w 593"/>
                <a:gd name="T95" fmla="*/ 64 h 610"/>
                <a:gd name="T96" fmla="*/ 448 w 593"/>
                <a:gd name="T97" fmla="*/ 90 h 610"/>
                <a:gd name="T98" fmla="*/ 434 w 593"/>
                <a:gd name="T99" fmla="*/ 103 h 610"/>
                <a:gd name="T100" fmla="*/ 586 w 593"/>
                <a:gd name="T101" fmla="*/ 129 h 610"/>
                <a:gd name="T102" fmla="*/ 177 w 593"/>
                <a:gd name="T103" fmla="*/ 33 h 610"/>
                <a:gd name="T104" fmla="*/ 187 w 593"/>
                <a:gd name="T105" fmla="*/ 126 h 610"/>
                <a:gd name="T106" fmla="*/ 117 w 593"/>
                <a:gd name="T107" fmla="*/ 138 h 610"/>
                <a:gd name="T108" fmla="*/ 103 w 593"/>
                <a:gd name="T109" fmla="*/ 62 h 610"/>
                <a:gd name="T110" fmla="*/ 99 w 593"/>
                <a:gd name="T111" fmla="*/ 44 h 610"/>
                <a:gd name="T112" fmla="*/ 177 w 593"/>
                <a:gd name="T113" fmla="*/ 33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3" h="610">
                  <a:moveTo>
                    <a:pt x="586" y="129"/>
                  </a:moveTo>
                  <a:cubicBezTo>
                    <a:pt x="590" y="130"/>
                    <a:pt x="593" y="132"/>
                    <a:pt x="592" y="135"/>
                  </a:cubicBezTo>
                  <a:cubicBezTo>
                    <a:pt x="571" y="211"/>
                    <a:pt x="538" y="264"/>
                    <a:pt x="494" y="292"/>
                  </a:cubicBezTo>
                  <a:cubicBezTo>
                    <a:pt x="456" y="320"/>
                    <a:pt x="402" y="337"/>
                    <a:pt x="330" y="344"/>
                  </a:cubicBezTo>
                  <a:cubicBezTo>
                    <a:pt x="329" y="349"/>
                    <a:pt x="329" y="349"/>
                    <a:pt x="329" y="349"/>
                  </a:cubicBezTo>
                  <a:cubicBezTo>
                    <a:pt x="553" y="388"/>
                    <a:pt x="553" y="388"/>
                    <a:pt x="553" y="388"/>
                  </a:cubicBezTo>
                  <a:cubicBezTo>
                    <a:pt x="542" y="450"/>
                    <a:pt x="542" y="450"/>
                    <a:pt x="542" y="450"/>
                  </a:cubicBezTo>
                  <a:cubicBezTo>
                    <a:pt x="326" y="412"/>
                    <a:pt x="326" y="412"/>
                    <a:pt x="326" y="412"/>
                  </a:cubicBezTo>
                  <a:cubicBezTo>
                    <a:pt x="357" y="476"/>
                    <a:pt x="427" y="517"/>
                    <a:pt x="537" y="534"/>
                  </a:cubicBezTo>
                  <a:cubicBezTo>
                    <a:pt x="531" y="541"/>
                    <a:pt x="531" y="541"/>
                    <a:pt x="531" y="541"/>
                  </a:cubicBezTo>
                  <a:cubicBezTo>
                    <a:pt x="509" y="563"/>
                    <a:pt x="491" y="586"/>
                    <a:pt x="477" y="610"/>
                  </a:cubicBezTo>
                  <a:cubicBezTo>
                    <a:pt x="377" y="574"/>
                    <a:pt x="309" y="523"/>
                    <a:pt x="272" y="456"/>
                  </a:cubicBezTo>
                  <a:cubicBezTo>
                    <a:pt x="228" y="509"/>
                    <a:pt x="152" y="534"/>
                    <a:pt x="43" y="531"/>
                  </a:cubicBezTo>
                  <a:cubicBezTo>
                    <a:pt x="38" y="504"/>
                    <a:pt x="24" y="479"/>
                    <a:pt x="0" y="455"/>
                  </a:cubicBezTo>
                  <a:cubicBezTo>
                    <a:pt x="116" y="464"/>
                    <a:pt x="191" y="444"/>
                    <a:pt x="226" y="394"/>
                  </a:cubicBezTo>
                  <a:cubicBezTo>
                    <a:pt x="27" y="360"/>
                    <a:pt x="27" y="360"/>
                    <a:pt x="27" y="360"/>
                  </a:cubicBezTo>
                  <a:cubicBezTo>
                    <a:pt x="37" y="298"/>
                    <a:pt x="37" y="298"/>
                    <a:pt x="37" y="298"/>
                  </a:cubicBezTo>
                  <a:cubicBezTo>
                    <a:pt x="242" y="334"/>
                    <a:pt x="242" y="334"/>
                    <a:pt x="242" y="334"/>
                  </a:cubicBezTo>
                  <a:cubicBezTo>
                    <a:pt x="246" y="307"/>
                    <a:pt x="246" y="307"/>
                    <a:pt x="246" y="307"/>
                  </a:cubicBezTo>
                  <a:cubicBezTo>
                    <a:pt x="301" y="317"/>
                    <a:pt x="301" y="317"/>
                    <a:pt x="301" y="317"/>
                  </a:cubicBezTo>
                  <a:cubicBezTo>
                    <a:pt x="295" y="303"/>
                    <a:pt x="286" y="290"/>
                    <a:pt x="273" y="278"/>
                  </a:cubicBezTo>
                  <a:cubicBezTo>
                    <a:pt x="304" y="278"/>
                    <a:pt x="335" y="276"/>
                    <a:pt x="365" y="270"/>
                  </a:cubicBezTo>
                  <a:cubicBezTo>
                    <a:pt x="367" y="262"/>
                    <a:pt x="357" y="245"/>
                    <a:pt x="335" y="220"/>
                  </a:cubicBezTo>
                  <a:cubicBezTo>
                    <a:pt x="397" y="184"/>
                    <a:pt x="397" y="184"/>
                    <a:pt x="397" y="184"/>
                  </a:cubicBezTo>
                  <a:cubicBezTo>
                    <a:pt x="404" y="194"/>
                    <a:pt x="414" y="210"/>
                    <a:pt x="428" y="234"/>
                  </a:cubicBezTo>
                  <a:cubicBezTo>
                    <a:pt x="419" y="218"/>
                    <a:pt x="421" y="220"/>
                    <a:pt x="434" y="242"/>
                  </a:cubicBezTo>
                  <a:cubicBezTo>
                    <a:pt x="460" y="226"/>
                    <a:pt x="477" y="203"/>
                    <a:pt x="488" y="173"/>
                  </a:cubicBezTo>
                  <a:cubicBezTo>
                    <a:pt x="385" y="155"/>
                    <a:pt x="385" y="155"/>
                    <a:pt x="385" y="155"/>
                  </a:cubicBezTo>
                  <a:cubicBezTo>
                    <a:pt x="361" y="181"/>
                    <a:pt x="335" y="203"/>
                    <a:pt x="305" y="222"/>
                  </a:cubicBezTo>
                  <a:cubicBezTo>
                    <a:pt x="291" y="210"/>
                    <a:pt x="279" y="200"/>
                    <a:pt x="269" y="191"/>
                  </a:cubicBezTo>
                  <a:cubicBezTo>
                    <a:pt x="249" y="303"/>
                    <a:pt x="249" y="303"/>
                    <a:pt x="249" y="303"/>
                  </a:cubicBezTo>
                  <a:cubicBezTo>
                    <a:pt x="173" y="290"/>
                    <a:pt x="173" y="290"/>
                    <a:pt x="173" y="290"/>
                  </a:cubicBezTo>
                  <a:cubicBezTo>
                    <a:pt x="185" y="223"/>
                    <a:pt x="185" y="223"/>
                    <a:pt x="185" y="223"/>
                  </a:cubicBezTo>
                  <a:cubicBezTo>
                    <a:pt x="138" y="249"/>
                    <a:pt x="107" y="266"/>
                    <a:pt x="93" y="273"/>
                  </a:cubicBezTo>
                  <a:cubicBezTo>
                    <a:pt x="89" y="277"/>
                    <a:pt x="86" y="278"/>
                    <a:pt x="83" y="274"/>
                  </a:cubicBezTo>
                  <a:cubicBezTo>
                    <a:pt x="76" y="258"/>
                    <a:pt x="65" y="232"/>
                    <a:pt x="50" y="195"/>
                  </a:cubicBezTo>
                  <a:cubicBezTo>
                    <a:pt x="104" y="190"/>
                    <a:pt x="153" y="175"/>
                    <a:pt x="200" y="150"/>
                  </a:cubicBezTo>
                  <a:cubicBezTo>
                    <a:pt x="226" y="0"/>
                    <a:pt x="226" y="0"/>
                    <a:pt x="226" y="0"/>
                  </a:cubicBezTo>
                  <a:cubicBezTo>
                    <a:pt x="267" y="8"/>
                    <a:pt x="291" y="12"/>
                    <a:pt x="295" y="12"/>
                  </a:cubicBezTo>
                  <a:cubicBezTo>
                    <a:pt x="303" y="14"/>
                    <a:pt x="307" y="16"/>
                    <a:pt x="306" y="19"/>
                  </a:cubicBezTo>
                  <a:cubicBezTo>
                    <a:pt x="308" y="21"/>
                    <a:pt x="307" y="24"/>
                    <a:pt x="305" y="29"/>
                  </a:cubicBezTo>
                  <a:cubicBezTo>
                    <a:pt x="298" y="41"/>
                    <a:pt x="293" y="53"/>
                    <a:pt x="291" y="66"/>
                  </a:cubicBezTo>
                  <a:cubicBezTo>
                    <a:pt x="274" y="163"/>
                    <a:pt x="274" y="163"/>
                    <a:pt x="274" y="163"/>
                  </a:cubicBezTo>
                  <a:cubicBezTo>
                    <a:pt x="318" y="133"/>
                    <a:pt x="357" y="90"/>
                    <a:pt x="389" y="34"/>
                  </a:cubicBezTo>
                  <a:cubicBezTo>
                    <a:pt x="390" y="32"/>
                    <a:pt x="391" y="31"/>
                    <a:pt x="393" y="29"/>
                  </a:cubicBezTo>
                  <a:cubicBezTo>
                    <a:pt x="396" y="22"/>
                    <a:pt x="399" y="18"/>
                    <a:pt x="402" y="19"/>
                  </a:cubicBezTo>
                  <a:cubicBezTo>
                    <a:pt x="422" y="26"/>
                    <a:pt x="448" y="37"/>
                    <a:pt x="479" y="54"/>
                  </a:cubicBezTo>
                  <a:cubicBezTo>
                    <a:pt x="482" y="58"/>
                    <a:pt x="482" y="61"/>
                    <a:pt x="479" y="64"/>
                  </a:cubicBezTo>
                  <a:cubicBezTo>
                    <a:pt x="472" y="69"/>
                    <a:pt x="462" y="78"/>
                    <a:pt x="448" y="90"/>
                  </a:cubicBezTo>
                  <a:cubicBezTo>
                    <a:pt x="442" y="96"/>
                    <a:pt x="437" y="100"/>
                    <a:pt x="434" y="103"/>
                  </a:cubicBezTo>
                  <a:lnTo>
                    <a:pt x="586" y="129"/>
                  </a:lnTo>
                  <a:close/>
                  <a:moveTo>
                    <a:pt x="177" y="33"/>
                  </a:moveTo>
                  <a:cubicBezTo>
                    <a:pt x="187" y="126"/>
                    <a:pt x="187" y="126"/>
                    <a:pt x="187" y="126"/>
                  </a:cubicBezTo>
                  <a:cubicBezTo>
                    <a:pt x="117" y="138"/>
                    <a:pt x="117" y="138"/>
                    <a:pt x="117" y="138"/>
                  </a:cubicBezTo>
                  <a:cubicBezTo>
                    <a:pt x="114" y="113"/>
                    <a:pt x="110" y="88"/>
                    <a:pt x="103" y="62"/>
                  </a:cubicBezTo>
                  <a:cubicBezTo>
                    <a:pt x="100" y="52"/>
                    <a:pt x="98" y="46"/>
                    <a:pt x="99" y="44"/>
                  </a:cubicBezTo>
                  <a:lnTo>
                    <a:pt x="177" y="3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华文中宋" panose="02010600040101010101" pitchFamily="2" charset="-122"/>
                <a:ea typeface="华文中宋" panose="02010600040101010101" pitchFamily="2" charset="-122"/>
              </a:endParaRPr>
            </a:p>
          </p:txBody>
        </p:sp>
      </p:grpSp>
      <p:grpSp>
        <p:nvGrpSpPr>
          <p:cNvPr id="119" name="PA_组合 118"/>
          <p:cNvGrpSpPr/>
          <p:nvPr>
            <p:custDataLst>
              <p:tags r:id="rId7"/>
            </p:custDataLst>
          </p:nvPr>
        </p:nvGrpSpPr>
        <p:grpSpPr>
          <a:xfrm>
            <a:off x="2459441" y="2255122"/>
            <a:ext cx="172265" cy="2013468"/>
            <a:chOff x="3759565" y="2187505"/>
            <a:chExt cx="333424" cy="3897141"/>
          </a:xfrm>
        </p:grpSpPr>
        <p:grpSp>
          <p:nvGrpSpPr>
            <p:cNvPr id="120" name="组合 119"/>
            <p:cNvGrpSpPr/>
            <p:nvPr/>
          </p:nvGrpSpPr>
          <p:grpSpPr>
            <a:xfrm>
              <a:off x="3759565" y="2187505"/>
              <a:ext cx="332577" cy="1585031"/>
              <a:chOff x="4036014" y="506776"/>
              <a:chExt cx="404563" cy="1928109"/>
            </a:xfrm>
          </p:grpSpPr>
          <p:sp>
            <p:nvSpPr>
              <p:cNvPr id="124" name="直角三角形 123"/>
              <p:cNvSpPr/>
              <p:nvPr/>
            </p:nvSpPr>
            <p:spPr>
              <a:xfrm>
                <a:off x="4236370" y="506776"/>
                <a:ext cx="204207" cy="1928109"/>
              </a:xfrm>
              <a:prstGeom prst="rtTriangle">
                <a:avLst/>
              </a:prstGeom>
              <a:solidFill>
                <a:srgbClr val="E32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华文中宋" panose="02010600040101010101" pitchFamily="2" charset="-122"/>
                  <a:ea typeface="华文中宋" panose="02010600040101010101" pitchFamily="2" charset="-122"/>
                </a:endParaRPr>
              </a:p>
            </p:txBody>
          </p:sp>
          <p:sp>
            <p:nvSpPr>
              <p:cNvPr id="125" name="直角三角形 124"/>
              <p:cNvSpPr/>
              <p:nvPr/>
            </p:nvSpPr>
            <p:spPr>
              <a:xfrm flipH="1">
                <a:off x="4036014" y="506776"/>
                <a:ext cx="204207" cy="1928109"/>
              </a:xfrm>
              <a:prstGeom prst="rtTriangle">
                <a:avLst/>
              </a:prstGeom>
              <a:solidFill>
                <a:srgbClr val="C31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华文中宋" panose="02010600040101010101" pitchFamily="2" charset="-122"/>
                  <a:ea typeface="华文中宋" panose="02010600040101010101" pitchFamily="2" charset="-122"/>
                </a:endParaRPr>
              </a:p>
            </p:txBody>
          </p:sp>
        </p:grpSp>
        <p:grpSp>
          <p:nvGrpSpPr>
            <p:cNvPr id="121" name="组合 120"/>
            <p:cNvGrpSpPr/>
            <p:nvPr/>
          </p:nvGrpSpPr>
          <p:grpSpPr>
            <a:xfrm flipV="1">
              <a:off x="3760412" y="4499615"/>
              <a:ext cx="332577" cy="1585031"/>
              <a:chOff x="4036014" y="506776"/>
              <a:chExt cx="404563" cy="1928109"/>
            </a:xfrm>
            <a:noFill/>
          </p:grpSpPr>
          <p:sp>
            <p:nvSpPr>
              <p:cNvPr id="122" name="直角三角形 121"/>
              <p:cNvSpPr/>
              <p:nvPr/>
            </p:nvSpPr>
            <p:spPr>
              <a:xfrm>
                <a:off x="4236370" y="506776"/>
                <a:ext cx="204207" cy="192810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华文中宋" panose="02010600040101010101" pitchFamily="2" charset="-122"/>
                  <a:ea typeface="华文中宋" panose="02010600040101010101" pitchFamily="2" charset="-122"/>
                </a:endParaRPr>
              </a:p>
            </p:txBody>
          </p:sp>
          <p:sp>
            <p:nvSpPr>
              <p:cNvPr id="123" name="直角三角形 122"/>
              <p:cNvSpPr/>
              <p:nvPr/>
            </p:nvSpPr>
            <p:spPr>
              <a:xfrm flipH="1">
                <a:off x="4036014" y="506776"/>
                <a:ext cx="204207" cy="192810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华文中宋" panose="02010600040101010101" pitchFamily="2" charset="-122"/>
                  <a:ea typeface="华文中宋" panose="02010600040101010101" pitchFamily="2" charset="-122"/>
                </a:endParaRPr>
              </a:p>
            </p:txBody>
          </p:sp>
        </p:grpSp>
      </p:grpSp>
      <p:grpSp>
        <p:nvGrpSpPr>
          <p:cNvPr id="126" name="PA_组合 125"/>
          <p:cNvGrpSpPr/>
          <p:nvPr>
            <p:custDataLst>
              <p:tags r:id="rId8"/>
            </p:custDataLst>
          </p:nvPr>
        </p:nvGrpSpPr>
        <p:grpSpPr>
          <a:xfrm>
            <a:off x="2318552" y="3030149"/>
            <a:ext cx="463418" cy="463415"/>
            <a:chOff x="5585348" y="3151609"/>
            <a:chExt cx="1091105" cy="1091102"/>
          </a:xfrm>
        </p:grpSpPr>
        <p:sp>
          <p:nvSpPr>
            <p:cNvPr id="127" name="Oval 25"/>
            <p:cNvSpPr>
              <a:spLocks noChangeArrowheads="1"/>
            </p:cNvSpPr>
            <p:nvPr/>
          </p:nvSpPr>
          <p:spPr bwMode="auto">
            <a:xfrm>
              <a:off x="5637401" y="3203661"/>
              <a:ext cx="984997" cy="98499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latin typeface="华文中宋" panose="02010600040101010101" pitchFamily="2" charset="-122"/>
                <a:ea typeface="华文中宋" panose="02010600040101010101" pitchFamily="2" charset="-122"/>
              </a:endParaRPr>
            </a:p>
          </p:txBody>
        </p:sp>
        <p:sp>
          <p:nvSpPr>
            <p:cNvPr id="128" name="矩形 127"/>
            <p:cNvSpPr/>
            <p:nvPr/>
          </p:nvSpPr>
          <p:spPr>
            <a:xfrm>
              <a:off x="5645481" y="3309816"/>
              <a:ext cx="978281" cy="869585"/>
            </a:xfrm>
            <a:prstGeom prst="rect">
              <a:avLst/>
            </a:prstGeom>
          </p:spPr>
          <p:txBody>
            <a:bodyPr wrap="none">
              <a:spAutoFit/>
            </a:bodyPr>
            <a:lstStyle/>
            <a:p>
              <a:pPr algn="ctr"/>
              <a:r>
                <a:rPr lang="zh-CN" altLang="en-US" sz="900" b="1" dirty="0">
                  <a:solidFill>
                    <a:srgbClr val="C3131F"/>
                  </a:solidFill>
                  <a:effectLst>
                    <a:innerShdw blurRad="63500" dist="50800" dir="18900000">
                      <a:prstClr val="black">
                        <a:alpha val="30000"/>
                      </a:prstClr>
                    </a:innerShdw>
                  </a:effectLst>
                  <a:latin typeface="微软雅黑" panose="020B0503020204020204" pitchFamily="34" charset="-122"/>
                  <a:ea typeface="微软雅黑" panose="020B0503020204020204" pitchFamily="34" charset="-122"/>
                </a:rPr>
                <a:t>抽奖</a:t>
              </a:r>
              <a:endParaRPr lang="en-US" altLang="zh-CN" sz="900" b="1" dirty="0">
                <a:solidFill>
                  <a:srgbClr val="C3131F"/>
                </a:solidFill>
                <a:effectLst>
                  <a:innerShdw blurRad="63500" dist="50800" dir="18900000">
                    <a:prstClr val="black">
                      <a:alpha val="30000"/>
                    </a:prstClr>
                  </a:innerShdw>
                </a:effectLst>
                <a:latin typeface="微软雅黑" panose="020B0503020204020204" pitchFamily="34" charset="-122"/>
                <a:ea typeface="微软雅黑" panose="020B0503020204020204" pitchFamily="34" charset="-122"/>
              </a:endParaRPr>
            </a:p>
            <a:p>
              <a:pPr algn="ctr"/>
              <a:r>
                <a:rPr lang="zh-CN" altLang="en-US" sz="900" b="1" dirty="0">
                  <a:solidFill>
                    <a:srgbClr val="C3131F"/>
                  </a:solidFill>
                  <a:effectLst>
                    <a:innerShdw blurRad="63500" dist="50800" dir="18900000">
                      <a:prstClr val="black">
                        <a:alpha val="30000"/>
                      </a:prstClr>
                    </a:innerShdw>
                  </a:effectLst>
                  <a:latin typeface="微软雅黑" panose="020B0503020204020204" pitchFamily="34" charset="-122"/>
                  <a:ea typeface="微软雅黑" panose="020B0503020204020204" pitchFamily="34" charset="-122"/>
                </a:rPr>
                <a:t>转盘</a:t>
              </a:r>
            </a:p>
          </p:txBody>
        </p:sp>
        <p:sp>
          <p:nvSpPr>
            <p:cNvPr id="129" name="Freeform 26"/>
            <p:cNvSpPr>
              <a:spLocks noEditPoints="1"/>
            </p:cNvSpPr>
            <p:nvPr/>
          </p:nvSpPr>
          <p:spPr bwMode="auto">
            <a:xfrm>
              <a:off x="5585348" y="3151609"/>
              <a:ext cx="1091105" cy="1091102"/>
            </a:xfrm>
            <a:custGeom>
              <a:avLst/>
              <a:gdLst>
                <a:gd name="T0" fmla="*/ 1071 w 2143"/>
                <a:gd name="T1" fmla="*/ 2143 h 2143"/>
                <a:gd name="T2" fmla="*/ 0 w 2143"/>
                <a:gd name="T3" fmla="*/ 1072 h 2143"/>
                <a:gd name="T4" fmla="*/ 1071 w 2143"/>
                <a:gd name="T5" fmla="*/ 0 h 2143"/>
                <a:gd name="T6" fmla="*/ 2143 w 2143"/>
                <a:gd name="T7" fmla="*/ 1072 h 2143"/>
                <a:gd name="T8" fmla="*/ 1071 w 2143"/>
                <a:gd name="T9" fmla="*/ 2143 h 2143"/>
                <a:gd name="T10" fmla="*/ 1071 w 2143"/>
                <a:gd name="T11" fmla="*/ 211 h 2143"/>
                <a:gd name="T12" fmla="*/ 211 w 2143"/>
                <a:gd name="T13" fmla="*/ 1072 h 2143"/>
                <a:gd name="T14" fmla="*/ 1071 w 2143"/>
                <a:gd name="T15" fmla="*/ 1932 h 2143"/>
                <a:gd name="T16" fmla="*/ 1932 w 2143"/>
                <a:gd name="T17" fmla="*/ 1072 h 2143"/>
                <a:gd name="T18" fmla="*/ 1071 w 2143"/>
                <a:gd name="T19" fmla="*/ 211 h 2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3" h="2143">
                  <a:moveTo>
                    <a:pt x="1071" y="2143"/>
                  </a:moveTo>
                  <a:cubicBezTo>
                    <a:pt x="480" y="2143"/>
                    <a:pt x="0" y="1662"/>
                    <a:pt x="0" y="1072"/>
                  </a:cubicBezTo>
                  <a:cubicBezTo>
                    <a:pt x="0" y="481"/>
                    <a:pt x="480" y="0"/>
                    <a:pt x="1071" y="0"/>
                  </a:cubicBezTo>
                  <a:cubicBezTo>
                    <a:pt x="1662" y="0"/>
                    <a:pt x="2143" y="481"/>
                    <a:pt x="2143" y="1072"/>
                  </a:cubicBezTo>
                  <a:cubicBezTo>
                    <a:pt x="2143" y="1662"/>
                    <a:pt x="1662" y="2143"/>
                    <a:pt x="1071" y="2143"/>
                  </a:cubicBezTo>
                  <a:moveTo>
                    <a:pt x="1071" y="211"/>
                  </a:moveTo>
                  <a:cubicBezTo>
                    <a:pt x="597" y="211"/>
                    <a:pt x="211" y="597"/>
                    <a:pt x="211" y="1072"/>
                  </a:cubicBezTo>
                  <a:cubicBezTo>
                    <a:pt x="211" y="1546"/>
                    <a:pt x="597" y="1932"/>
                    <a:pt x="1071" y="1932"/>
                  </a:cubicBezTo>
                  <a:cubicBezTo>
                    <a:pt x="1546" y="1932"/>
                    <a:pt x="1932" y="1546"/>
                    <a:pt x="1932" y="1072"/>
                  </a:cubicBezTo>
                  <a:cubicBezTo>
                    <a:pt x="1932" y="597"/>
                    <a:pt x="1546" y="211"/>
                    <a:pt x="1071" y="211"/>
                  </a:cubicBezTo>
                </a:path>
              </a:pathLst>
            </a:custGeom>
            <a:solidFill>
              <a:srgbClr val="C3131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latin typeface="华文中宋" panose="02010600040101010101" pitchFamily="2" charset="-122"/>
                <a:ea typeface="华文中宋" panose="02010600040101010101" pitchFamily="2" charset="-122"/>
              </a:endParaRPr>
            </a:p>
          </p:txBody>
        </p:sp>
      </p:grpSp>
      <p:sp>
        <p:nvSpPr>
          <p:cNvPr id="130" name="PA_圆角矩形 130"/>
          <p:cNvSpPr/>
          <p:nvPr>
            <p:custDataLst>
              <p:tags r:id="rId9"/>
            </p:custDataLst>
          </p:nvPr>
        </p:nvSpPr>
        <p:spPr>
          <a:xfrm>
            <a:off x="5702163" y="4082342"/>
            <a:ext cx="1255269" cy="330276"/>
          </a:xfrm>
          <a:prstGeom prst="roundRect">
            <a:avLst>
              <a:gd name="adj" fmla="val 50000"/>
            </a:avLst>
          </a:prstGeom>
          <a:gradFill>
            <a:gsLst>
              <a:gs pos="0">
                <a:srgbClr val="FFE690"/>
              </a:gs>
              <a:gs pos="100000">
                <a:srgbClr val="F5D351"/>
              </a:gs>
            </a:gsLst>
            <a:lin ang="5400000" scaled="1"/>
          </a:gradFill>
          <a:ln w="38100">
            <a:no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50" dirty="0">
              <a:solidFill>
                <a:srgbClr val="84150B"/>
              </a:solidFill>
              <a:latin typeface="华文中宋" panose="02010600040101010101" pitchFamily="2" charset="-122"/>
              <a:ea typeface="华文中宋" panose="02010600040101010101" pitchFamily="2" charset="-122"/>
            </a:endParaRPr>
          </a:p>
        </p:txBody>
      </p:sp>
      <p:sp>
        <p:nvSpPr>
          <p:cNvPr id="131" name="PA_文本框 132"/>
          <p:cNvSpPr txBox="1"/>
          <p:nvPr>
            <p:custDataLst>
              <p:tags r:id="rId10"/>
            </p:custDataLst>
          </p:nvPr>
        </p:nvSpPr>
        <p:spPr>
          <a:xfrm>
            <a:off x="5880359" y="4108979"/>
            <a:ext cx="971795" cy="276999"/>
          </a:xfrm>
          <a:prstGeom prst="rect">
            <a:avLst/>
          </a:prstGeom>
        </p:spPr>
        <p:txBody>
          <a:bodyPr wrap="square" rtlCol="0" anchor="ctr">
            <a:spAutoFit/>
          </a:bodyPr>
          <a:lstStyle>
            <a:defPPr>
              <a:defRPr lang="zh-CN"/>
            </a:defPPr>
            <a:lvl1pPr>
              <a:defRPr sz="4000">
                <a:ln w="19050">
                  <a:noFill/>
                </a:ln>
                <a:solidFill>
                  <a:schemeClr val="bg1"/>
                </a:solidFill>
                <a:effectLst>
                  <a:outerShdw blurRad="63500" dist="38100" dir="8100000" algn="tr" rotWithShape="0">
                    <a:prstClr val="black">
                      <a:alpha val="30000"/>
                    </a:prstClr>
                  </a:outerShdw>
                </a:effectLst>
                <a:latin typeface="华康俪金黑W8(P)" panose="020B0800000000000000" pitchFamily="34" charset="-122"/>
                <a:ea typeface="华康俪金黑W8(P)" panose="020B0800000000000000" pitchFamily="34" charset="-122"/>
              </a:defRPr>
            </a:lvl1pPr>
          </a:lstStyle>
          <a:p>
            <a:r>
              <a:rPr lang="zh-CN" altLang="en-US" sz="1200" b="1" dirty="0">
                <a:solidFill>
                  <a:srgbClr val="84150B"/>
                </a:solidFill>
                <a:effectLst/>
                <a:latin typeface="微软雅黑" panose="020B0503020204020204" pitchFamily="34" charset="-122"/>
                <a:ea typeface="微软雅黑" panose="020B0503020204020204" pitchFamily="34" charset="-122"/>
              </a:rPr>
              <a:t>启动 </a:t>
            </a:r>
            <a:r>
              <a:rPr lang="en-US" altLang="zh-CN" sz="1200" b="1" dirty="0">
                <a:solidFill>
                  <a:srgbClr val="84150B"/>
                </a:solidFill>
                <a:effectLst/>
                <a:latin typeface="微软雅黑" panose="020B0503020204020204" pitchFamily="34" charset="-122"/>
                <a:ea typeface="微软雅黑" panose="020B0503020204020204" pitchFamily="34" charset="-122"/>
              </a:rPr>
              <a:t>| </a:t>
            </a:r>
            <a:r>
              <a:rPr lang="zh-CN" altLang="en-US" sz="1200" b="1" dirty="0">
                <a:solidFill>
                  <a:srgbClr val="84150B"/>
                </a:solidFill>
                <a:effectLst/>
                <a:latin typeface="微软雅黑" panose="020B0503020204020204" pitchFamily="34" charset="-122"/>
                <a:ea typeface="微软雅黑" panose="020B0503020204020204" pitchFamily="34" charset="-122"/>
              </a:rPr>
              <a:t>停止</a:t>
            </a:r>
          </a:p>
        </p:txBody>
      </p:sp>
      <p:sp>
        <p:nvSpPr>
          <p:cNvPr id="132" name="PA_矩形 131"/>
          <p:cNvSpPr/>
          <p:nvPr>
            <p:custDataLst>
              <p:tags r:id="rId11"/>
            </p:custDataLst>
          </p:nvPr>
        </p:nvSpPr>
        <p:spPr>
          <a:xfrm>
            <a:off x="2885033" y="1785241"/>
            <a:ext cx="3336170" cy="300082"/>
          </a:xfrm>
          <a:prstGeom prst="rect">
            <a:avLst/>
          </a:prstGeom>
        </p:spPr>
        <p:txBody>
          <a:bodyPr wrap="none">
            <a:spAutoFit/>
          </a:bodyPr>
          <a:lstStyle/>
          <a:p>
            <a:r>
              <a:rPr lang="en-US" altLang="zh-CN" sz="1350" dirty="0">
                <a:solidFill>
                  <a:schemeClr val="bg1"/>
                </a:solidFill>
                <a:latin typeface="微软雅黑" panose="020B0503020204020204" pitchFamily="34" charset="-122"/>
                <a:ea typeface="微软雅黑" panose="020B0503020204020204" pitchFamily="34" charset="-122"/>
              </a:rPr>
              <a:t>【</a:t>
            </a:r>
            <a:r>
              <a:rPr lang="zh-CN" altLang="en-US" sz="1350" dirty="0">
                <a:solidFill>
                  <a:schemeClr val="bg1"/>
                </a:solidFill>
                <a:latin typeface="微软雅黑" panose="020B0503020204020204" pitchFamily="34" charset="-122"/>
                <a:ea typeface="微软雅黑" panose="020B0503020204020204" pitchFamily="34" charset="-122"/>
              </a:rPr>
              <a:t>注意</a:t>
            </a:r>
            <a:r>
              <a:rPr lang="en-US" altLang="zh-CN" sz="1350" dirty="0">
                <a:solidFill>
                  <a:schemeClr val="bg1"/>
                </a:solidFill>
                <a:latin typeface="微软雅黑" panose="020B0503020204020204" pitchFamily="34" charset="-122"/>
                <a:ea typeface="微软雅黑" panose="020B0503020204020204" pitchFamily="34" charset="-122"/>
              </a:rPr>
              <a:t>】</a:t>
            </a:r>
            <a:r>
              <a:rPr lang="zh-CN" altLang="en-US" sz="1350" dirty="0">
                <a:solidFill>
                  <a:schemeClr val="bg1"/>
                </a:solidFill>
                <a:latin typeface="微软雅黑" panose="020B0503020204020204" pitchFamily="34" charset="-122"/>
                <a:ea typeface="微软雅黑" panose="020B0503020204020204" pitchFamily="34" charset="-122"/>
              </a:rPr>
              <a:t>（该页抽奖适合</a:t>
            </a:r>
            <a:r>
              <a:rPr lang="en-US" altLang="zh-CN" sz="1350" dirty="0">
                <a:solidFill>
                  <a:schemeClr val="bg1"/>
                </a:solidFill>
                <a:latin typeface="微软雅黑" panose="020B0503020204020204" pitchFamily="34" charset="-122"/>
                <a:ea typeface="微软雅黑" panose="020B0503020204020204" pitchFamily="34" charset="-122"/>
              </a:rPr>
              <a:t>WPS</a:t>
            </a:r>
            <a:r>
              <a:rPr lang="zh-CN" altLang="en-US" sz="1350" dirty="0">
                <a:solidFill>
                  <a:schemeClr val="bg1"/>
                </a:solidFill>
                <a:latin typeface="微软雅黑" panose="020B0503020204020204" pitchFamily="34" charset="-122"/>
                <a:ea typeface="微软雅黑" panose="020B0503020204020204" pitchFamily="34" charset="-122"/>
              </a:rPr>
              <a:t>用户使用）</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21600000">
                                      <p:cBhvr>
                                        <p:cTn id="6" dur="200" fill="hold"/>
                                        <p:tgtEl>
                                          <p:spTgt spid="119"/>
                                        </p:tgtEl>
                                        <p:attrNameLst>
                                          <p:attrName>r</p:attrName>
                                        </p:attrNameLst>
                                      </p:cBhvr>
                                    </p:animRot>
                                  </p:childTnLst>
                                  <p:subTnLst>
                                    <p:animClr clrSpc="rgb" dir="cw">
                                      <p:cBhvr override="childStyle">
                                        <p:cTn dur="1" fill="hold" display="0" masterRel="nextClick" afterEffect="1"/>
                                        <p:tgtEl>
                                          <p:spTgt spid="119"/>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p:tgtEl>
                                          <p:spTgt spid="15"/>
                                        </p:tgtEl>
                                        <p:attrNameLst>
                                          <p:attrName>ppt_y</p:attrName>
                                        </p:attrNameLst>
                                      </p:cBhvr>
                                      <p:tavLst>
                                        <p:tav tm="0">
                                          <p:val>
                                            <p:strVal val="#ppt_x-#ppt_w*1.125000"/>
                                          </p:val>
                                        </p:tav>
                                        <p:tav tm="100000">
                                          <p:val>
                                            <p:strVal val="#ppt_x"/>
                                          </p:val>
                                        </p:tav>
                                      </p:tavLst>
                                    </p:anim>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8" presetClass="emph" presetSubtype="0" fill="hold" grpId="0" nodeType="clickEffect">
                                  <p:stCondLst>
                                    <p:cond delay="0"/>
                                  </p:stCondLst>
                                  <p:childTnLst>
                                    <p:animRot by="21600000">
                                      <p:cBhvr>
                                        <p:cTn id="27" dur="2000" fill="hold"/>
                                        <p:tgtEl>
                                          <p:spTgt spid="8"/>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130"/>
                                        </p:tgtEl>
                                        <p:attrNameLst>
                                          <p:attrName>style.visibility</p:attrName>
                                        </p:attrNameLst>
                                      </p:cBhvr>
                                      <p:to>
                                        <p:strVal val="visible"/>
                                      </p:to>
                                    </p:set>
                                    <p:anim calcmode="lin" valueType="num">
                                      <p:cBhvr additive="base">
                                        <p:cTn id="32" dur="500"/>
                                        <p:tgtEl>
                                          <p:spTgt spid="130"/>
                                        </p:tgtEl>
                                        <p:attrNameLst>
                                          <p:attrName>ppt_x</p:attrName>
                                        </p:attrNameLst>
                                      </p:cBhvr>
                                      <p:tavLst>
                                        <p:tav tm="0">
                                          <p:val>
                                            <p:strVal val="#ppt_x-#ppt_w*1.125000"/>
                                          </p:val>
                                        </p:tav>
                                        <p:tav tm="100000">
                                          <p:val>
                                            <p:strVal val="#ppt_x"/>
                                          </p:val>
                                        </p:tav>
                                      </p:tavLst>
                                    </p:anim>
                                    <p:animEffect transition="in" filter="wipe(right)">
                                      <p:cBhvr>
                                        <p:cTn id="33" dur="500"/>
                                        <p:tgtEl>
                                          <p:spTgt spid="130"/>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8" fill="hold" grpId="0" nodeType="clickEffect">
                                  <p:stCondLst>
                                    <p:cond delay="0"/>
                                  </p:stCondLst>
                                  <p:childTnLst>
                                    <p:set>
                                      <p:cBhvr>
                                        <p:cTn id="37" dur="1" fill="hold">
                                          <p:stCondLst>
                                            <p:cond delay="0"/>
                                          </p:stCondLst>
                                        </p:cTn>
                                        <p:tgtEl>
                                          <p:spTgt spid="131"/>
                                        </p:tgtEl>
                                        <p:attrNameLst>
                                          <p:attrName>style.visibility</p:attrName>
                                        </p:attrNameLst>
                                      </p:cBhvr>
                                      <p:to>
                                        <p:strVal val="visible"/>
                                      </p:to>
                                    </p:set>
                                    <p:anim calcmode="lin" valueType="num">
                                      <p:cBhvr additive="base">
                                        <p:cTn id="38" dur="500"/>
                                        <p:tgtEl>
                                          <p:spTgt spid="131"/>
                                        </p:tgtEl>
                                        <p:attrNameLst>
                                          <p:attrName>ppt_x</p:attrName>
                                        </p:attrNameLst>
                                      </p:cBhvr>
                                      <p:tavLst>
                                        <p:tav tm="0">
                                          <p:val>
                                            <p:strVal val="#ppt_x-#ppt_w*1.125000"/>
                                          </p:val>
                                        </p:tav>
                                        <p:tav tm="100000">
                                          <p:val>
                                            <p:strVal val="#ppt_x"/>
                                          </p:val>
                                        </p:tav>
                                      </p:tavLst>
                                    </p:anim>
                                    <p:animEffect transition="in" filter="wipe(right)">
                                      <p:cBhvr>
                                        <p:cTn id="39" dur="500"/>
                                        <p:tgtEl>
                                          <p:spTgt spid="131"/>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8" fill="hold" grpId="0" nodeType="clickEffect">
                                  <p:stCondLst>
                                    <p:cond delay="0"/>
                                  </p:stCondLst>
                                  <p:childTnLst>
                                    <p:set>
                                      <p:cBhvr>
                                        <p:cTn id="43" dur="1" fill="hold">
                                          <p:stCondLst>
                                            <p:cond delay="0"/>
                                          </p:stCondLst>
                                        </p:cTn>
                                        <p:tgtEl>
                                          <p:spTgt spid="132"/>
                                        </p:tgtEl>
                                        <p:attrNameLst>
                                          <p:attrName>style.visibility</p:attrName>
                                        </p:attrNameLst>
                                      </p:cBhvr>
                                      <p:to>
                                        <p:strVal val="visible"/>
                                      </p:to>
                                    </p:set>
                                    <p:anim calcmode="lin" valueType="num">
                                      <p:cBhvr additive="base">
                                        <p:cTn id="44" dur="500"/>
                                        <p:tgtEl>
                                          <p:spTgt spid="132"/>
                                        </p:tgtEl>
                                        <p:attrNameLst>
                                          <p:attrName>ppt_x</p:attrName>
                                        </p:attrNameLst>
                                      </p:cBhvr>
                                      <p:tavLst>
                                        <p:tav tm="0">
                                          <p:val>
                                            <p:strVal val="#ppt_x-#ppt_w*1.125000"/>
                                          </p:val>
                                        </p:tav>
                                        <p:tav tm="100000">
                                          <p:val>
                                            <p:strVal val="#ppt_x"/>
                                          </p:val>
                                        </p:tav>
                                      </p:tavLst>
                                    </p:anim>
                                    <p:animEffect transition="in" filter="wipe(right)">
                                      <p:cBhvr>
                                        <p:cTn id="45" dur="500"/>
                                        <p:tgtEl>
                                          <p:spTgt spid="13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19"/>
                                        </p:tgtEl>
                                        <p:attrNameLst>
                                          <p:attrName>style.visibility</p:attrName>
                                        </p:attrNameLst>
                                      </p:cBhvr>
                                      <p:to>
                                        <p:strVal val="visible"/>
                                      </p:to>
                                    </p:set>
                                    <p:animEffect transition="in" filter="fade">
                                      <p:cBhvr>
                                        <p:cTn id="50" dur="500"/>
                                        <p:tgtEl>
                                          <p:spTgt spid="11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26"/>
                                        </p:tgtEl>
                                        <p:attrNameLst>
                                          <p:attrName>style.visibility</p:attrName>
                                        </p:attrNameLst>
                                      </p:cBhvr>
                                      <p:to>
                                        <p:strVal val="visible"/>
                                      </p:to>
                                    </p:set>
                                    <p:animEffect transition="in" filter="wipe(left)">
                                      <p:cBhvr>
                                        <p:cTn id="55" dur="500"/>
                                        <p:tgtEl>
                                          <p:spTgt spid="126"/>
                                        </p:tgtEl>
                                      </p:cBhvr>
                                    </p:animEffect>
                                  </p:childTnLst>
                                </p:cTn>
                              </p:par>
                            </p:childTnLst>
                          </p:cTn>
                        </p:par>
                      </p:childTnLst>
                    </p:cTn>
                  </p:par>
                  <p:par>
                    <p:cTn id="56" fill="hold">
                      <p:stCondLst>
                        <p:cond delay="indefinite"/>
                      </p:stCondLst>
                      <p:childTnLst>
                        <p:par>
                          <p:cTn id="57" fill="hold">
                            <p:stCondLst>
                              <p:cond delay="0"/>
                            </p:stCondLst>
                            <p:childTnLst>
                              <p:par>
                                <p:cTn id="58" presetID="12" presetClass="entr" presetSubtype="4" fill="hold" grpId="1" nodeType="clickEffect">
                                  <p:stCondLst>
                                    <p:cond delay="0"/>
                                  </p:stCondLst>
                                  <p:childTnLst>
                                    <p:set>
                                      <p:cBhvr>
                                        <p:cTn id="59" dur="1" fill="hold">
                                          <p:stCondLst>
                                            <p:cond delay="0"/>
                                          </p:stCondLst>
                                        </p:cTn>
                                        <p:tgtEl>
                                          <p:spTgt spid="131"/>
                                        </p:tgtEl>
                                        <p:attrNameLst>
                                          <p:attrName>style.visibility</p:attrName>
                                        </p:attrNameLst>
                                      </p:cBhvr>
                                      <p:to>
                                        <p:strVal val="visible"/>
                                      </p:to>
                                    </p:set>
                                    <p:anim calcmode="lin" valueType="num">
                                      <p:cBhvr additive="base">
                                        <p:cTn id="60" dur="500"/>
                                        <p:tgtEl>
                                          <p:spTgt spid="131"/>
                                        </p:tgtEl>
                                        <p:attrNameLst>
                                          <p:attrName>ppt_y</p:attrName>
                                        </p:attrNameLst>
                                      </p:cBhvr>
                                      <p:tavLst>
                                        <p:tav tm="0">
                                          <p:val>
                                            <p:strVal val="#ppt_x-#ppt_w*1.125000"/>
                                          </p:val>
                                        </p:tav>
                                        <p:tav tm="100000">
                                          <p:val>
                                            <p:strVal val="#ppt_x"/>
                                          </p:val>
                                        </p:tav>
                                      </p:tavLst>
                                    </p:anim>
                                    <p:animEffect transition="in" filter="wipe(up)">
                                      <p:cBhvr>
                                        <p:cTn id="61" dur="500"/>
                                        <p:tgtEl>
                                          <p:spTgt spid="13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1" nodeType="clickEffect">
                                  <p:stCondLst>
                                    <p:cond delay="0"/>
                                  </p:stCondLst>
                                  <p:childTnLst>
                                    <p:set>
                                      <p:cBhvr>
                                        <p:cTn id="65" dur="1" fill="hold">
                                          <p:stCondLst>
                                            <p:cond delay="0"/>
                                          </p:stCondLst>
                                        </p:cTn>
                                        <p:tgtEl>
                                          <p:spTgt spid="132"/>
                                        </p:tgtEl>
                                        <p:attrNameLst>
                                          <p:attrName>style.visibility</p:attrName>
                                        </p:attrNameLst>
                                      </p:cBhvr>
                                      <p:to>
                                        <p:strVal val="visible"/>
                                      </p:to>
                                    </p:set>
                                    <p:animEffect transition="in" filter="wipe(left)">
                                      <p:cBhvr>
                                        <p:cTn id="66"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p:bldP spid="8" grpId="0"/>
      <p:bldP spid="130" grpId="0" animBg="1"/>
      <p:bldP spid="131" grpId="0"/>
      <p:bldP spid="131" grpId="1"/>
      <p:bldP spid="132" grpId="0"/>
      <p:bldP spid="13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A_文本框 14"/>
          <p:cNvSpPr txBox="1"/>
          <p:nvPr>
            <p:custDataLst>
              <p:tags r:id="rId1"/>
            </p:custDataLst>
          </p:nvPr>
        </p:nvSpPr>
        <p:spPr>
          <a:xfrm>
            <a:off x="1867333" y="1148084"/>
            <a:ext cx="5541385" cy="1677382"/>
          </a:xfrm>
          <a:prstGeom prst="rect">
            <a:avLst/>
          </a:prstGeom>
          <a:noFill/>
          <a:effectLst>
            <a:outerShdw blurRad="50800" dist="38100" dir="5400000" algn="t" rotWithShape="0">
              <a:prstClr val="black">
                <a:alpha val="40000"/>
              </a:prstClr>
            </a:outerShdw>
          </a:effectLst>
        </p:spPr>
        <p:txBody>
          <a:bodyPr wrap="square" rtlCol="0">
            <a:spAutoFit/>
          </a:bodyPr>
          <a:lstStyle/>
          <a:p>
            <a:pPr algn="dist"/>
            <a:r>
              <a:rPr lang="zh-CN" altLang="en-US" sz="103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庞门正道标题体" panose="02010600030101010101" pitchFamily="2" charset="-122"/>
                <a:ea typeface="庞门正道标题体" panose="02010600030101010101" pitchFamily="2" charset="-122"/>
              </a:rPr>
              <a:t>新年寄语</a:t>
            </a:r>
          </a:p>
        </p:txBody>
      </p:sp>
      <p:sp>
        <p:nvSpPr>
          <p:cNvPr id="9" name="PA_文本框 8"/>
          <p:cNvSpPr txBox="1"/>
          <p:nvPr>
            <p:custDataLst>
              <p:tags r:id="rId2"/>
            </p:custDataLst>
          </p:nvPr>
        </p:nvSpPr>
        <p:spPr>
          <a:xfrm>
            <a:off x="2581275" y="2825466"/>
            <a:ext cx="3829917" cy="646331"/>
          </a:xfrm>
          <a:prstGeom prst="rect">
            <a:avLst/>
          </a:prstGeom>
          <a:noFill/>
          <a:effectLst>
            <a:outerShdw blurRad="76200" dist="12700" dir="8100000" sy="-23000" kx="800400" algn="br" rotWithShape="0">
              <a:prstClr val="black">
                <a:alpha val="20000"/>
              </a:prstClr>
            </a:outerShdw>
          </a:effectLst>
        </p:spPr>
        <p:txBody>
          <a:bodyPr wrap="square" rtlCol="0">
            <a:spAutoFit/>
          </a:bodyPr>
          <a:lstStyle/>
          <a:p>
            <a:pPr algn="dist"/>
            <a:r>
              <a:rPr lang="en-US" altLang="zh-CN" b="1" dirty="0">
                <a:ln w="10160">
                  <a:no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2018</a:t>
            </a:r>
            <a:r>
              <a:rPr lang="zh-CN" altLang="en-US" b="1" dirty="0">
                <a:ln w="10160">
                  <a:no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年我们有很多目标和努力方向</a:t>
            </a:r>
            <a:endParaRPr lang="en-US" altLang="zh-CN" b="1" dirty="0">
              <a:ln w="10160">
                <a:no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endParaRPr>
          </a:p>
          <a:p>
            <a:pPr algn="dist"/>
            <a:r>
              <a:rPr lang="zh-CN" altLang="en-US" b="1" dirty="0">
                <a:ln w="10160">
                  <a:no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我们要一起打拼和奋斗</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ppt_y</p:attrName>
                                        </p:attrNameLst>
                                      </p:cBhvr>
                                      <p:tavLst>
                                        <p:tav tm="0">
                                          <p:val>
                                            <p:strVal val="#ppt_y+#ppt_h*1.125000"/>
                                          </p:val>
                                        </p:tav>
                                        <p:tav tm="100000">
                                          <p:val>
                                            <p:strVal val="#ppt_y"/>
                                          </p:val>
                                        </p:tav>
                                      </p:tavLst>
                                    </p:anim>
                                    <p:animEffect transition="in" filter="wipe(up)">
                                      <p:cBhvr>
                                        <p:cTn id="8" dur="500"/>
                                        <p:tgtEl>
                                          <p:spTgt spid="15"/>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A_文本框 14"/>
          <p:cNvSpPr txBox="1"/>
          <p:nvPr>
            <p:custDataLst>
              <p:tags r:id="rId1"/>
            </p:custDataLst>
          </p:nvPr>
        </p:nvSpPr>
        <p:spPr>
          <a:xfrm>
            <a:off x="2101742" y="775594"/>
            <a:ext cx="4890539" cy="854080"/>
          </a:xfrm>
          <a:prstGeom prst="rect">
            <a:avLst/>
          </a:prstGeom>
          <a:noFill/>
          <a:effectLst>
            <a:outerShdw blurRad="50800" dist="38100" dir="5400000" algn="t" rotWithShape="0">
              <a:prstClr val="black">
                <a:alpha val="40000"/>
              </a:prstClr>
            </a:outerShdw>
          </a:effectLst>
        </p:spPr>
        <p:txBody>
          <a:bodyPr wrap="square" rtlCol="0">
            <a:spAutoFit/>
          </a:bodyPr>
          <a:lstStyle/>
          <a:p>
            <a:pPr algn="dist"/>
            <a:r>
              <a:rPr lang="en-US" altLang="zh-CN" sz="495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微软雅黑" panose="020B0503020204020204" pitchFamily="34" charset="-122"/>
                <a:ea typeface="微软雅黑" panose="020B0503020204020204" pitchFamily="34" charset="-122"/>
              </a:rPr>
              <a:t>201X</a:t>
            </a:r>
            <a:r>
              <a:rPr lang="zh-CN" altLang="en-US" sz="495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微软雅黑" panose="020B0503020204020204" pitchFamily="34" charset="-122"/>
                <a:ea typeface="微软雅黑" panose="020B0503020204020204" pitchFamily="34" charset="-122"/>
              </a:rPr>
              <a:t>集团目标</a:t>
            </a:r>
          </a:p>
        </p:txBody>
      </p:sp>
      <p:pic>
        <p:nvPicPr>
          <p:cNvPr id="13" name="PA_图片 12"/>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242982" y="1561892"/>
            <a:ext cx="4643438" cy="221456"/>
          </a:xfrm>
          <a:prstGeom prst="rect">
            <a:avLst/>
          </a:prstGeom>
        </p:spPr>
      </p:pic>
      <p:sp>
        <p:nvSpPr>
          <p:cNvPr id="9" name="PA_文本框 8"/>
          <p:cNvSpPr txBox="1"/>
          <p:nvPr>
            <p:custDataLst>
              <p:tags r:id="rId3"/>
            </p:custDataLst>
          </p:nvPr>
        </p:nvSpPr>
        <p:spPr>
          <a:xfrm>
            <a:off x="2101742" y="1943440"/>
            <a:ext cx="4925918" cy="553998"/>
          </a:xfrm>
          <a:prstGeom prst="rect">
            <a:avLst/>
          </a:prstGeom>
          <a:noFill/>
          <a:effectLst>
            <a:outerShdw blurRad="50800" dist="38100" dir="5400000" algn="t" rotWithShape="0">
              <a:prstClr val="black">
                <a:alpha val="40000"/>
              </a:prstClr>
            </a:outerShdw>
          </a:effectLst>
        </p:spPr>
        <p:txBody>
          <a:bodyPr wrap="square" rtlCol="0">
            <a:spAutoFit/>
          </a:bodyPr>
          <a:lstStyle>
            <a:defPPr>
              <a:defRPr lang="zh-CN"/>
            </a:defPPr>
            <a:lvl1pPr algn="dist">
              <a:defRPr sz="6600" b="1">
                <a:blipFill>
                  <a:blip r:embed="rId9"/>
                  <a:stretch>
                    <a:fillRect/>
                  </a:stretch>
                </a:blip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sz="2700" dirty="0">
                <a:ln w="10160">
                  <a:noFill/>
                  <a:prstDash val="solid"/>
                </a:ln>
                <a:solidFill>
                  <a:schemeClr val="bg1"/>
                </a:solidFill>
                <a:effectLst>
                  <a:outerShdw blurRad="38100" dist="22860" dir="5400000" algn="tl" rotWithShape="0">
                    <a:srgbClr val="000000">
                      <a:alpha val="30000"/>
                    </a:srgbClr>
                  </a:outerShdw>
                </a:effectLst>
              </a:rPr>
              <a:t>目标</a:t>
            </a:r>
            <a:r>
              <a:rPr lang="zh-CN" altLang="en-US" sz="3000" dirty="0">
                <a:ln w="10160">
                  <a:noFill/>
                  <a:prstDash val="solid"/>
                </a:ln>
                <a:solidFill>
                  <a:schemeClr val="bg1"/>
                </a:solidFill>
                <a:effectLst>
                  <a:outerShdw blurRad="38100" dist="22860" dir="5400000" algn="tl" rotWithShape="0">
                    <a:srgbClr val="000000">
                      <a:alpha val="30000"/>
                    </a:srgbClr>
                  </a:outerShdw>
                </a:effectLst>
              </a:rPr>
              <a:t>一：销售额再破亿大关</a:t>
            </a:r>
          </a:p>
        </p:txBody>
      </p:sp>
      <p:sp>
        <p:nvSpPr>
          <p:cNvPr id="10" name="PA_文本框 9"/>
          <p:cNvSpPr txBox="1"/>
          <p:nvPr>
            <p:custDataLst>
              <p:tags r:id="rId4"/>
            </p:custDataLst>
          </p:nvPr>
        </p:nvSpPr>
        <p:spPr>
          <a:xfrm>
            <a:off x="2101742" y="2516889"/>
            <a:ext cx="4925918" cy="507831"/>
          </a:xfrm>
          <a:prstGeom prst="rect">
            <a:avLst/>
          </a:prstGeom>
          <a:noFill/>
          <a:effectLst>
            <a:outerShdw blurRad="50800" dist="38100" dir="5400000" algn="t" rotWithShape="0">
              <a:prstClr val="black">
                <a:alpha val="40000"/>
              </a:prstClr>
            </a:outerShdw>
          </a:effectLst>
        </p:spPr>
        <p:txBody>
          <a:bodyPr wrap="square" rtlCol="0">
            <a:spAutoFit/>
          </a:bodyPr>
          <a:lstStyle>
            <a:defPPr>
              <a:defRPr lang="zh-CN"/>
            </a:defPPr>
            <a:lvl1pPr algn="dist">
              <a:defRPr sz="3600" b="1">
                <a:blipFill>
                  <a:blip r:embed="rId9"/>
                  <a:stretch>
                    <a:fillRect/>
                  </a:stretch>
                </a:blip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sz="2700" dirty="0">
                <a:ln w="10160">
                  <a:noFill/>
                  <a:prstDash val="solid"/>
                </a:ln>
                <a:solidFill>
                  <a:schemeClr val="bg1"/>
                </a:solidFill>
                <a:effectLst>
                  <a:outerShdw blurRad="38100" dist="22860" dir="5400000" algn="tl" rotWithShape="0">
                    <a:srgbClr val="000000">
                      <a:alpha val="30000"/>
                    </a:srgbClr>
                  </a:outerShdw>
                </a:effectLst>
              </a:rPr>
              <a:t>目标二：市场份额扩大五倍</a:t>
            </a:r>
          </a:p>
        </p:txBody>
      </p:sp>
      <p:sp>
        <p:nvSpPr>
          <p:cNvPr id="11" name="PA_文本框 10"/>
          <p:cNvSpPr txBox="1"/>
          <p:nvPr>
            <p:custDataLst>
              <p:tags r:id="rId5"/>
            </p:custDataLst>
          </p:nvPr>
        </p:nvSpPr>
        <p:spPr>
          <a:xfrm>
            <a:off x="2101743" y="3044170"/>
            <a:ext cx="4925918" cy="507831"/>
          </a:xfrm>
          <a:prstGeom prst="rect">
            <a:avLst/>
          </a:prstGeom>
          <a:noFill/>
          <a:effectLst>
            <a:outerShdw blurRad="50800" dist="38100" dir="5400000" algn="t" rotWithShape="0">
              <a:prstClr val="black">
                <a:alpha val="40000"/>
              </a:prstClr>
            </a:outerShdw>
          </a:effectLst>
        </p:spPr>
        <p:txBody>
          <a:bodyPr wrap="square" rtlCol="0">
            <a:spAutoFit/>
          </a:bodyPr>
          <a:lstStyle>
            <a:defPPr>
              <a:defRPr lang="zh-CN"/>
            </a:defPPr>
            <a:lvl1pPr algn="dist">
              <a:defRPr sz="3600" b="1">
                <a:blipFill>
                  <a:blip r:embed="rId9"/>
                  <a:stretch>
                    <a:fillRect/>
                  </a:stretch>
                </a:blip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sz="2700" dirty="0">
                <a:ln w="10160">
                  <a:noFill/>
                  <a:prstDash val="solid"/>
                </a:ln>
                <a:solidFill>
                  <a:schemeClr val="bg1"/>
                </a:solidFill>
                <a:effectLst>
                  <a:outerShdw blurRad="38100" dist="22860" dir="5400000" algn="tl" rotWithShape="0">
                    <a:srgbClr val="000000">
                      <a:alpha val="30000"/>
                    </a:srgbClr>
                  </a:outerShdw>
                </a:effectLst>
              </a:rPr>
              <a:t>目标三：公司进驻其他地区</a:t>
            </a:r>
          </a:p>
        </p:txBody>
      </p:sp>
      <p:sp>
        <p:nvSpPr>
          <p:cNvPr id="12" name="PA_文本框 11"/>
          <p:cNvSpPr txBox="1"/>
          <p:nvPr>
            <p:custDataLst>
              <p:tags r:id="rId6"/>
            </p:custDataLst>
          </p:nvPr>
        </p:nvSpPr>
        <p:spPr>
          <a:xfrm>
            <a:off x="2101742" y="3571451"/>
            <a:ext cx="4925918" cy="507831"/>
          </a:xfrm>
          <a:prstGeom prst="rect">
            <a:avLst/>
          </a:prstGeom>
          <a:noFill/>
          <a:effectLst>
            <a:outerShdw blurRad="50800" dist="38100" dir="5400000" algn="t" rotWithShape="0">
              <a:prstClr val="black">
                <a:alpha val="40000"/>
              </a:prstClr>
            </a:outerShdw>
          </a:effectLst>
        </p:spPr>
        <p:txBody>
          <a:bodyPr wrap="square" rtlCol="0">
            <a:spAutoFit/>
          </a:bodyPr>
          <a:lstStyle>
            <a:defPPr>
              <a:defRPr lang="zh-CN"/>
            </a:defPPr>
            <a:lvl1pPr algn="dist">
              <a:defRPr sz="3600" b="1">
                <a:blipFill>
                  <a:blip r:embed="rId9"/>
                  <a:stretch>
                    <a:fillRect/>
                  </a:stretch>
                </a:blip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sz="2700" dirty="0">
                <a:ln w="10160">
                  <a:noFill/>
                  <a:prstDash val="solid"/>
                </a:ln>
                <a:solidFill>
                  <a:schemeClr val="bg1"/>
                </a:solidFill>
                <a:effectLst>
                  <a:outerShdw blurRad="38100" dist="22860" dir="5400000" algn="tl" rotWithShape="0">
                    <a:srgbClr val="000000">
                      <a:alpha val="30000"/>
                    </a:srgbClr>
                  </a:outerShdw>
                </a:effectLst>
              </a:rPr>
              <a:t>目标四：业务进军其他行业</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right)">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ppt_x</p:attrName>
                                        </p:attrNameLst>
                                      </p:cBhvr>
                                      <p:tavLst>
                                        <p:tav tm="0">
                                          <p:val>
                                            <p:strVal val="#ppt_x-#ppt_w*1.125000"/>
                                          </p:val>
                                        </p:tav>
                                        <p:tav tm="100000">
                                          <p:val>
                                            <p:strVal val="#ppt_x"/>
                                          </p:val>
                                        </p:tav>
                                      </p:tavLst>
                                    </p:anim>
                                    <p:animEffect transition="in" filter="wipe(right)">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ppt_x</p:attrName>
                                        </p:attrNameLst>
                                      </p:cBhvr>
                                      <p:tavLst>
                                        <p:tav tm="0">
                                          <p:val>
                                            <p:strVal val="#ppt_x-#ppt_w*1.125000"/>
                                          </p:val>
                                        </p:tav>
                                        <p:tav tm="100000">
                                          <p:val>
                                            <p:strVal val="#ppt_x"/>
                                          </p:val>
                                        </p:tav>
                                      </p:tavLst>
                                    </p:anim>
                                    <p:animEffect transition="in" filter="wipe(righ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ppt_x</p:attrName>
                                        </p:attrNameLst>
                                      </p:cBhvr>
                                      <p:tavLst>
                                        <p:tav tm="0">
                                          <p:val>
                                            <p:strVal val="#ppt_x-#ppt_w*1.125000"/>
                                          </p:val>
                                        </p:tav>
                                        <p:tav tm="100000">
                                          <p:val>
                                            <p:strVal val="#ppt_x"/>
                                          </p:val>
                                        </p:tav>
                                      </p:tavLst>
                                    </p:anim>
                                    <p:animEffect transition="in" filter="wipe(righ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p:tgtEl>
                                          <p:spTgt spid="15"/>
                                        </p:tgtEl>
                                        <p:attrNameLst>
                                          <p:attrName>ppt_y</p:attrName>
                                        </p:attrNameLst>
                                      </p:cBhvr>
                                      <p:tavLst>
                                        <p:tav tm="0">
                                          <p:val>
                                            <p:strVal val="#ppt_x-#ppt_w*1.125000"/>
                                          </p:val>
                                        </p:tav>
                                        <p:tav tm="100000">
                                          <p:val>
                                            <p:strVal val="#ppt_x"/>
                                          </p:val>
                                        </p:tav>
                                      </p:tavLst>
                                    </p:anim>
                                    <p:animEffect transition="in" filter="wipe(up)">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3424" y="768927"/>
            <a:ext cx="6533004" cy="3905696"/>
          </a:xfrm>
          <a:prstGeom prst="rect">
            <a:avLst/>
          </a:prstGeom>
        </p:spPr>
      </p:pic>
      <p:sp>
        <p:nvSpPr>
          <p:cNvPr id="15" name="PA_文本框 14"/>
          <p:cNvSpPr txBox="1"/>
          <p:nvPr>
            <p:custDataLst>
              <p:tags r:id="rId1"/>
            </p:custDataLst>
          </p:nvPr>
        </p:nvSpPr>
        <p:spPr>
          <a:xfrm>
            <a:off x="3206237" y="768927"/>
            <a:ext cx="3167941" cy="854080"/>
          </a:xfrm>
          <a:prstGeom prst="rect">
            <a:avLst/>
          </a:prstGeom>
          <a:noFill/>
          <a:effectLst>
            <a:outerShdw blurRad="50800" dist="38100" dir="5400000" algn="t" rotWithShape="0">
              <a:prstClr val="black">
                <a:alpha val="40000"/>
              </a:prstClr>
            </a:outerShdw>
          </a:effectLst>
        </p:spPr>
        <p:txBody>
          <a:bodyPr wrap="square" rtlCol="0">
            <a:spAutoFit/>
          </a:bodyPr>
          <a:lstStyle/>
          <a:p>
            <a:pPr algn="dist"/>
            <a:r>
              <a:rPr lang="zh-CN" altLang="en-US" sz="495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微软雅黑" panose="020B0503020204020204" pitchFamily="34" charset="-122"/>
                <a:ea typeface="微软雅黑" panose="020B0503020204020204" pitchFamily="34" charset="-122"/>
              </a:rPr>
              <a:t>财源滚滚</a:t>
            </a:r>
          </a:p>
        </p:txBody>
      </p:sp>
      <p:pic>
        <p:nvPicPr>
          <p:cNvPr id="13" name="PA_图片 12"/>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2603570" y="1510350"/>
            <a:ext cx="4643438" cy="221456"/>
          </a:xfrm>
          <a:prstGeom prst="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57357" y="2595830"/>
            <a:ext cx="3029281" cy="22963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ppt_y</p:attrName>
                                        </p:attrNameLst>
                                      </p:cBhvr>
                                      <p:tavLst>
                                        <p:tav tm="0">
                                          <p:val>
                                            <p:strVal val="#ppt_x-#ppt_w*1.125000"/>
                                          </p:val>
                                        </p:tav>
                                        <p:tav tm="100000">
                                          <p:val>
                                            <p:strVal val="#ppt_x"/>
                                          </p:val>
                                        </p:tav>
                                      </p:tavLst>
                                    </p:anim>
                                    <p:animEffect transition="in" filter="wipe(up)">
                                      <p:cBhvr>
                                        <p:cTn id="8" dur="500"/>
                                        <p:tgtEl>
                                          <p:spTgt spid="15"/>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_文本框 8"/>
          <p:cNvSpPr txBox="1"/>
          <p:nvPr>
            <p:custDataLst>
              <p:tags r:id="rId1"/>
            </p:custDataLst>
          </p:nvPr>
        </p:nvSpPr>
        <p:spPr>
          <a:xfrm>
            <a:off x="1168359" y="2063919"/>
            <a:ext cx="6942366" cy="645160"/>
          </a:xfrm>
          <a:prstGeom prst="rect">
            <a:avLst/>
          </a:prstGeom>
          <a:noFill/>
          <a:effectLst>
            <a:outerShdw blurRad="76200" dist="12700" dir="8100000" sy="-23000" kx="800400" algn="br" rotWithShape="0">
              <a:prstClr val="black">
                <a:alpha val="20000"/>
              </a:prstClr>
            </a:outerShdw>
          </a:effectLst>
        </p:spPr>
        <p:txBody>
          <a:bodyPr wrap="square" rtlCol="0">
            <a:spAutoFit/>
          </a:bodyPr>
          <a:lstStyle/>
          <a:p>
            <a:pPr algn="dist"/>
            <a:r>
              <a:rPr lang="zh-CN" alt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微软雅黑" panose="020B0503020204020204" pitchFamily="34" charset="-122"/>
                <a:ea typeface="微软雅黑" panose="020B0503020204020204" pitchFamily="34" charset="-122"/>
              </a:rPr>
              <a:t>祝愿我们集团在</a:t>
            </a:r>
            <a:r>
              <a:rPr lang="en-US" altLang="zh-CN"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微软雅黑" panose="020B0503020204020204" pitchFamily="34" charset="-122"/>
                <a:ea typeface="微软雅黑" panose="020B0503020204020204" pitchFamily="34" charset="-122"/>
              </a:rPr>
              <a:t>202X</a:t>
            </a:r>
            <a:r>
              <a:rPr lang="zh-CN" alt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微软雅黑" panose="020B0503020204020204" pitchFamily="34" charset="-122"/>
                <a:ea typeface="微软雅黑" panose="020B0503020204020204" pitchFamily="34" charset="-122"/>
              </a:rPr>
              <a:t>铮铮日上</a:t>
            </a:r>
          </a:p>
        </p:txBody>
      </p:sp>
      <p:grpSp>
        <p:nvGrpSpPr>
          <p:cNvPr id="10" name="PA_组合 9"/>
          <p:cNvGrpSpPr/>
          <p:nvPr>
            <p:custDataLst>
              <p:tags r:id="rId2"/>
            </p:custDataLst>
          </p:nvPr>
        </p:nvGrpSpPr>
        <p:grpSpPr>
          <a:xfrm>
            <a:off x="1168359" y="2061765"/>
            <a:ext cx="6885215" cy="648485"/>
            <a:chOff x="1698172" y="4286334"/>
            <a:chExt cx="8752115" cy="679978"/>
          </a:xfrm>
        </p:grpSpPr>
        <p:cxnSp>
          <p:nvCxnSpPr>
            <p:cNvPr id="13" name="直接连接符 12"/>
            <p:cNvCxnSpPr/>
            <p:nvPr/>
          </p:nvCxnSpPr>
          <p:spPr>
            <a:xfrm>
              <a:off x="1698172" y="4286334"/>
              <a:ext cx="8752115" cy="0"/>
            </a:xfrm>
            <a:prstGeom prst="line">
              <a:avLst/>
            </a:prstGeom>
            <a:ln w="3175">
              <a:solidFill>
                <a:srgbClr val="F4CD53"/>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698172" y="4966312"/>
              <a:ext cx="8752115" cy="0"/>
            </a:xfrm>
            <a:prstGeom prst="line">
              <a:avLst/>
            </a:prstGeom>
            <a:ln w="3175">
              <a:solidFill>
                <a:srgbClr val="F4CD53"/>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x-#ppt_w*1.125000"/>
                                          </p:val>
                                        </p:tav>
                                        <p:tav tm="100000">
                                          <p:val>
                                            <p:strVal val="#ppt_x"/>
                                          </p:val>
                                        </p:tav>
                                      </p:tavLst>
                                    </p:anim>
                                    <p:animEffect transition="in" filter="wipe(up)">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655" y="798897"/>
            <a:ext cx="6358906" cy="28836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906486" y="1790093"/>
            <a:ext cx="4671952" cy="2419124"/>
          </a:xfrm>
          <a:prstGeom prst="rect">
            <a:avLst/>
          </a:prstGeom>
          <a:noFill/>
          <a:effectLst>
            <a:outerShdw blurRad="50800" dist="38100" dir="5400000" algn="t" rotWithShape="0">
              <a:prstClr val="black">
                <a:alpha val="40000"/>
              </a:prstClr>
            </a:outerShdw>
          </a:effectLst>
        </p:spPr>
        <p:txBody>
          <a:bodyPr wrap="square" rtlCol="0">
            <a:spAutoFit/>
          </a:bodyPr>
          <a:lstStyle>
            <a:defPPr>
              <a:defRPr lang="zh-CN"/>
            </a:defPPr>
            <a:lvl1pPr algn="dist">
              <a:defRPr sz="8000" b="1">
                <a:blipFill>
                  <a:blip r:embed="rId2"/>
                  <a:stretch>
                    <a:fillRect/>
                  </a:stretch>
                </a:blip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algn="just">
              <a:lnSpc>
                <a:spcPct val="120000"/>
              </a:lnSpc>
            </a:pPr>
            <a:r>
              <a:rPr lang="zh-CN" altLang="en-US" sz="1800" b="0" dirty="0">
                <a:ln w="0"/>
                <a:solidFill>
                  <a:schemeClr val="bg1"/>
                </a:solidFill>
                <a:effectLst>
                  <a:outerShdw blurRad="38100" dist="19050" dir="2700000" algn="tl" rotWithShape="0">
                    <a:schemeClr val="dk1">
                      <a:alpha val="40000"/>
                    </a:schemeClr>
                  </a:outerShdw>
                </a:effectLst>
                <a:latin typeface="+mn-lt"/>
                <a:ea typeface="+mn-ea"/>
                <a:cs typeface="+mn-ea"/>
                <a:sym typeface="+mn-lt"/>
              </a:rPr>
              <a:t>     首先，我代表公司及全体同仁向您们及您们的家人表示诚挚的问候和衷心的感谢！感谢您们对公司的鼎力协助，感谢您们对公司的高度信任，感谢您们的韧性与坚持！公司的发展，企业的壮大，无不浸透着各位朋友们的辛勤汗水和默默耕耘。千言万语化作一句话：感谢您们</a:t>
            </a:r>
            <a:r>
              <a:rPr lang="en-US" altLang="zh-CN" sz="1800" b="0" dirty="0">
                <a:ln w="0"/>
                <a:solidFill>
                  <a:schemeClr val="bg1"/>
                </a:solidFill>
                <a:effectLst>
                  <a:outerShdw blurRad="38100" dist="19050" dir="2700000" algn="tl" rotWithShape="0">
                    <a:schemeClr val="dk1">
                      <a:alpha val="40000"/>
                    </a:schemeClr>
                  </a:outerShdw>
                </a:effectLst>
                <a:latin typeface="+mn-lt"/>
                <a:ea typeface="+mn-ea"/>
                <a:cs typeface="+mn-ea"/>
                <a:sym typeface="+mn-lt"/>
              </a:rPr>
              <a:t>!</a:t>
            </a:r>
          </a:p>
        </p:txBody>
      </p:sp>
      <p:sp>
        <p:nvSpPr>
          <p:cNvPr id="8" name="文本框 7"/>
          <p:cNvSpPr txBox="1"/>
          <p:nvPr/>
        </p:nvSpPr>
        <p:spPr>
          <a:xfrm>
            <a:off x="2406963" y="505900"/>
            <a:ext cx="4500841" cy="1107996"/>
          </a:xfrm>
          <a:prstGeom prst="rect">
            <a:avLst/>
          </a:prstGeom>
          <a:noFill/>
          <a:effectLst>
            <a:outerShdw blurRad="50800" dist="38100" dir="5400000" algn="t" rotWithShape="0">
              <a:prstClr val="black">
                <a:alpha val="40000"/>
              </a:prstClr>
            </a:outerShdw>
          </a:effectLst>
        </p:spPr>
        <p:txBody>
          <a:bodyPr wrap="square" rtlCol="0">
            <a:spAutoFit/>
          </a:bodyPr>
          <a:lstStyle/>
          <a:p>
            <a:pPr algn="dist"/>
            <a:r>
              <a:rPr lang="zh-CN" altLang="en-US" sz="6600" dirty="0">
                <a:ln w="0"/>
                <a:solidFill>
                  <a:srgbClr val="FFC000"/>
                </a:solidFill>
                <a:effectLst>
                  <a:reflection blurRad="6350" stA="53000" endA="300" endPos="35500" dir="5400000" sy="-90000" algn="bl" rotWithShape="0"/>
                </a:effectLst>
                <a:cs typeface="+mn-ea"/>
                <a:sym typeface="+mn-lt"/>
              </a:rPr>
              <a:t>董事长致辞</a:t>
            </a:r>
          </a:p>
        </p:txBody>
      </p:sp>
      <p:pic>
        <p:nvPicPr>
          <p:cNvPr id="4" name="图片 3"/>
          <p:cNvPicPr>
            <a:picLocks noChangeAspect="1"/>
          </p:cNvPicPr>
          <p:nvPr/>
        </p:nvPicPr>
        <p:blipFill rotWithShape="1">
          <a:blip r:embed="rId3" cstate="print"/>
          <a:srcRect l="11329" r="11329"/>
          <a:stretch>
            <a:fillRect/>
          </a:stretch>
        </p:blipFill>
        <p:spPr>
          <a:xfrm>
            <a:off x="603326" y="1613896"/>
            <a:ext cx="2074560" cy="2074560"/>
          </a:xfrm>
          <a:prstGeom prst="ellipse">
            <a:avLst/>
          </a:prstGeom>
          <a:ln w="76200">
            <a:solidFill>
              <a:srgbClr val="FFD564"/>
            </a:solidFill>
          </a:ln>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451562" y="1505198"/>
            <a:ext cx="4093485" cy="1107996"/>
          </a:xfrm>
          <a:prstGeom prst="rect">
            <a:avLst/>
          </a:prstGeom>
          <a:noFill/>
          <a:effectLst>
            <a:outerShdw blurRad="50800" dist="38100" dir="5400000" algn="t" rotWithShape="0">
              <a:prstClr val="black">
                <a:alpha val="40000"/>
              </a:prstClr>
            </a:outerShdw>
          </a:effectLst>
        </p:spPr>
        <p:txBody>
          <a:bodyPr wrap="square" rtlCol="0">
            <a:spAutoFit/>
          </a:bodyPr>
          <a:lstStyle/>
          <a:p>
            <a:pPr algn="dist"/>
            <a:r>
              <a:rPr lang="zh-CN" altLang="en-US" sz="6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cs typeface="+mn-ea"/>
                <a:sym typeface="+mn-lt"/>
              </a:rPr>
              <a:t>回顾</a:t>
            </a:r>
            <a:r>
              <a:rPr lang="en-US" altLang="zh-CN" sz="6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cs typeface="+mn-ea"/>
                <a:sym typeface="+mn-lt"/>
              </a:rPr>
              <a:t>201X</a:t>
            </a:r>
            <a:endParaRPr lang="zh-CN" altLang="en-US" sz="6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cs typeface="+mn-ea"/>
              <a:sym typeface="+mn-lt"/>
            </a:endParaRPr>
          </a:p>
        </p:txBody>
      </p:sp>
      <p:sp>
        <p:nvSpPr>
          <p:cNvPr id="5" name="文本框 4"/>
          <p:cNvSpPr txBox="1"/>
          <p:nvPr/>
        </p:nvSpPr>
        <p:spPr>
          <a:xfrm>
            <a:off x="2334981" y="2587097"/>
            <a:ext cx="4326645" cy="830997"/>
          </a:xfrm>
          <a:prstGeom prst="rect">
            <a:avLst/>
          </a:prstGeom>
          <a:noFill/>
          <a:ln>
            <a:noFill/>
          </a:ln>
          <a:effectLst>
            <a:outerShdw blurRad="76200" dist="12700" dir="8100000" sy="-23000" kx="800400" algn="br" rotWithShape="0">
              <a:prstClr val="black">
                <a:alpha val="20000"/>
              </a:prstClr>
            </a:outerShdw>
          </a:effectLst>
        </p:spPr>
        <p:txBody>
          <a:bodyPr wrap="square" rtlCol="0">
            <a:spAutoFit/>
          </a:bodyPr>
          <a:lstStyle/>
          <a:p>
            <a:pPr algn="dist"/>
            <a:r>
              <a:rPr lang="en-US" altLang="zh-CN" sz="2400" b="1" dirty="0">
                <a:ln w="10160">
                  <a:noFill/>
                  <a:prstDash val="solid"/>
                </a:ln>
                <a:solidFill>
                  <a:srgbClr val="FFFFFF"/>
                </a:solidFill>
                <a:effectLst>
                  <a:outerShdw blurRad="38100" dist="22860" dir="5400000" algn="tl" rotWithShape="0">
                    <a:srgbClr val="000000">
                      <a:alpha val="30000"/>
                    </a:srgbClr>
                  </a:outerShdw>
                </a:effectLst>
                <a:cs typeface="+mn-ea"/>
                <a:sym typeface="+mn-lt"/>
              </a:rPr>
              <a:t>201X</a:t>
            </a:r>
            <a:r>
              <a:rPr lang="zh-CN" altLang="en-US" sz="2400" b="1" dirty="0">
                <a:ln w="10160">
                  <a:noFill/>
                  <a:prstDash val="solid"/>
                </a:ln>
                <a:solidFill>
                  <a:srgbClr val="FFFFFF"/>
                </a:solidFill>
                <a:effectLst>
                  <a:outerShdw blurRad="38100" dist="22860" dir="5400000" algn="tl" rotWithShape="0">
                    <a:srgbClr val="000000">
                      <a:alpha val="30000"/>
                    </a:srgbClr>
                  </a:outerShdw>
                </a:effectLst>
                <a:cs typeface="+mn-ea"/>
                <a:sym typeface="+mn-lt"/>
              </a:rPr>
              <a:t>是公司里程碑的一年，集团取得了很大的成果和进步</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_文本框 6"/>
          <p:cNvSpPr txBox="1"/>
          <p:nvPr>
            <p:custDataLst>
              <p:tags r:id="rId1"/>
            </p:custDataLst>
          </p:nvPr>
        </p:nvSpPr>
        <p:spPr>
          <a:xfrm>
            <a:off x="699444" y="1089040"/>
            <a:ext cx="7731414" cy="1106805"/>
          </a:xfrm>
          <a:prstGeom prst="rect">
            <a:avLst/>
          </a:prstGeom>
          <a:noFill/>
          <a:effectLst>
            <a:outerShdw blurRad="50800" dist="38100" dir="5400000" algn="t" rotWithShape="0">
              <a:prstClr val="black">
                <a:alpha val="40000"/>
              </a:prstClr>
            </a:outerShdw>
          </a:effectLst>
        </p:spPr>
        <p:txBody>
          <a:bodyPr wrap="square" rtlCol="0">
            <a:spAutoFit/>
          </a:bodyPr>
          <a:lstStyle/>
          <a:p>
            <a:pPr algn="dist"/>
            <a:r>
              <a:rPr lang="en-US" altLang="zh-CN" sz="6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cs typeface="+mn-ea"/>
                <a:sym typeface="+mn-lt"/>
              </a:rPr>
              <a:t>201X</a:t>
            </a:r>
            <a:r>
              <a:rPr lang="zh-CN" altLang="en-US" sz="6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cs typeface="+mn-ea"/>
                <a:sym typeface="+mn-lt"/>
              </a:rPr>
              <a:t>集团营销总额</a:t>
            </a:r>
          </a:p>
        </p:txBody>
      </p:sp>
      <p:sp>
        <p:nvSpPr>
          <p:cNvPr id="8" name="PA_文本框 7"/>
          <p:cNvSpPr txBox="1"/>
          <p:nvPr>
            <p:custDataLst>
              <p:tags r:id="rId2"/>
            </p:custDataLst>
          </p:nvPr>
        </p:nvSpPr>
        <p:spPr>
          <a:xfrm>
            <a:off x="1488593" y="1773133"/>
            <a:ext cx="5885685" cy="2215991"/>
          </a:xfrm>
          <a:prstGeom prst="rect">
            <a:avLst/>
          </a:prstGeom>
          <a:noFill/>
          <a:effectLst>
            <a:outerShdw blurRad="50800" dist="38100" dir="5400000" algn="t" rotWithShape="0">
              <a:prstClr val="black">
                <a:alpha val="40000"/>
              </a:prstClr>
            </a:outerShdw>
          </a:effectLst>
        </p:spPr>
        <p:txBody>
          <a:bodyPr wrap="square" rtlCol="0">
            <a:spAutoFit/>
          </a:bodyPr>
          <a:lstStyle>
            <a:defPPr>
              <a:defRPr lang="zh-CN"/>
            </a:defPPr>
            <a:lvl1pPr algn="dist">
              <a:defRPr sz="6600" b="1">
                <a:blipFill>
                  <a:blip r:embed="rId4"/>
                  <a:stretch>
                    <a:fillRect/>
                  </a:stretch>
                </a:blip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en-US" altLang="zh-CN" sz="13800" dirty="0">
                <a:ln w="10160">
                  <a:solidFill>
                    <a:srgbClr val="C00000"/>
                  </a:solidFill>
                  <a:prstDash val="solid"/>
                </a:ln>
                <a:solidFill>
                  <a:srgbClr val="FFFFFF"/>
                </a:solidFill>
                <a:effectLst>
                  <a:outerShdw blurRad="38100" dist="22860" dir="5400000" algn="tl" rotWithShape="0">
                    <a:srgbClr val="000000">
                      <a:alpha val="30000"/>
                    </a:srgbClr>
                  </a:outerShdw>
                </a:effectLst>
                <a:latin typeface="+mn-lt"/>
                <a:ea typeface="+mn-ea"/>
                <a:cs typeface="+mn-ea"/>
                <a:sym typeface="+mn-lt"/>
              </a:rPr>
              <a:t>25000</a:t>
            </a:r>
            <a:endParaRPr lang="zh-CN" altLang="en-US" sz="13800" dirty="0">
              <a:ln w="10160">
                <a:solidFill>
                  <a:srgbClr val="C00000"/>
                </a:solidFill>
                <a:prstDash val="solid"/>
              </a:ln>
              <a:solidFill>
                <a:srgbClr val="FFFFFF"/>
              </a:solidFill>
              <a:effectLst>
                <a:outerShdw blurRad="38100" dist="22860" dir="5400000" algn="tl" rotWithShape="0">
                  <a:srgbClr val="000000">
                    <a:alpha val="30000"/>
                  </a:srgbClr>
                </a:outerShdw>
              </a:effectLst>
              <a:latin typeface="+mn-lt"/>
              <a:ea typeface="+mn-ea"/>
              <a:cs typeface="+mn-ea"/>
              <a:sym typeface="+mn-lt"/>
            </a:endParaRPr>
          </a:p>
        </p:txBody>
      </p:sp>
      <p:sp>
        <p:nvSpPr>
          <p:cNvPr id="10" name="文本框 9"/>
          <p:cNvSpPr txBox="1"/>
          <p:nvPr/>
        </p:nvSpPr>
        <p:spPr>
          <a:xfrm>
            <a:off x="7350229" y="3004753"/>
            <a:ext cx="755650" cy="769441"/>
          </a:xfrm>
          <a:prstGeom prst="rect">
            <a:avLst/>
          </a:prstGeom>
          <a:noFill/>
          <a:effectLst>
            <a:outerShdw blurRad="50800" dist="38100" dir="5400000" algn="t" rotWithShape="0">
              <a:prstClr val="black">
                <a:alpha val="40000"/>
              </a:prstClr>
            </a:outerShdw>
          </a:effectLst>
        </p:spPr>
        <p:txBody>
          <a:bodyPr wrap="square" rtlCol="0">
            <a:spAutoFit/>
          </a:bodyPr>
          <a:lstStyle>
            <a:defPPr>
              <a:defRPr lang="zh-CN"/>
            </a:defPPr>
            <a:lvl1pPr algn="dist">
              <a:defRPr sz="13800" b="1">
                <a:blipFill>
                  <a:blip r:embed="rId4"/>
                  <a:stretch>
                    <a:fillRect/>
                  </a:stretch>
                </a:blip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sz="44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mn-lt"/>
                <a:ea typeface="+mn-ea"/>
                <a:cs typeface="+mn-ea"/>
                <a:sym typeface="+mn-lt"/>
              </a:rPr>
              <a:t>亿</a:t>
            </a:r>
          </a:p>
        </p:txBody>
      </p:sp>
      <p:sp>
        <p:nvSpPr>
          <p:cNvPr id="11" name="文本框 10"/>
          <p:cNvSpPr txBox="1"/>
          <p:nvPr/>
        </p:nvSpPr>
        <p:spPr>
          <a:xfrm>
            <a:off x="1488593" y="3666729"/>
            <a:ext cx="6073866" cy="437684"/>
          </a:xfrm>
          <a:prstGeom prst="rect">
            <a:avLst/>
          </a:prstGeom>
          <a:noFill/>
          <a:effectLst>
            <a:outerShdw blurRad="50800" dist="38100" dir="5400000" algn="t" rotWithShape="0">
              <a:prstClr val="black">
                <a:alpha val="40000"/>
              </a:prstClr>
            </a:outerShdw>
          </a:effectLst>
        </p:spPr>
        <p:txBody>
          <a:bodyPr wrap="square" rtlCol="0">
            <a:spAutoFit/>
          </a:bodyPr>
          <a:lstStyle>
            <a:defPPr>
              <a:defRPr lang="zh-CN"/>
            </a:defPPr>
            <a:lvl1pPr algn="just">
              <a:lnSpc>
                <a:spcPct val="120000"/>
              </a:lnSpc>
              <a:defRPr sz="2000" b="0">
                <a:blipFill>
                  <a:blip r:embed="rId4"/>
                  <a:stretch>
                    <a:fillRect/>
                  </a:stretch>
                </a:blip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algn="dist"/>
            <a:r>
              <a:rPr lang="zh-CN" altLang="en-US" b="1" dirty="0">
                <a:ln w="10160">
                  <a:noFill/>
                  <a:prstDash val="solid"/>
                </a:ln>
                <a:solidFill>
                  <a:srgbClr val="FFFFFF"/>
                </a:solidFill>
                <a:effectLst>
                  <a:outerShdw blurRad="38100" dist="22860" dir="5400000" algn="tl" rotWithShape="0">
                    <a:srgbClr val="000000">
                      <a:alpha val="30000"/>
                    </a:srgbClr>
                  </a:outerShdw>
                </a:effectLst>
                <a:latin typeface="+mn-lt"/>
                <a:ea typeface="+mn-ea"/>
                <a:cs typeface="+mn-ea"/>
                <a:sym typeface="+mn-lt"/>
              </a:rPr>
              <a:t>公司</a:t>
            </a:r>
            <a:r>
              <a:rPr lang="en-US" altLang="zh-CN" b="1" dirty="0">
                <a:ln w="10160">
                  <a:noFill/>
                  <a:prstDash val="solid"/>
                </a:ln>
                <a:solidFill>
                  <a:srgbClr val="FFFFFF"/>
                </a:solidFill>
                <a:effectLst>
                  <a:outerShdw blurRad="38100" dist="22860" dir="5400000" algn="tl" rotWithShape="0">
                    <a:srgbClr val="000000">
                      <a:alpha val="30000"/>
                    </a:srgbClr>
                  </a:outerShdw>
                </a:effectLst>
                <a:latin typeface="+mn-lt"/>
                <a:ea typeface="+mn-ea"/>
                <a:cs typeface="+mn-ea"/>
                <a:sym typeface="+mn-lt"/>
              </a:rPr>
              <a:t>2017</a:t>
            </a:r>
            <a:r>
              <a:rPr lang="zh-CN" altLang="en-US" b="1" dirty="0">
                <a:ln w="10160">
                  <a:noFill/>
                  <a:prstDash val="solid"/>
                </a:ln>
                <a:solidFill>
                  <a:srgbClr val="FFFFFF"/>
                </a:solidFill>
                <a:effectLst>
                  <a:outerShdw blurRad="38100" dist="22860" dir="5400000" algn="tl" rotWithShape="0">
                    <a:srgbClr val="000000">
                      <a:alpha val="30000"/>
                    </a:srgbClr>
                  </a:outerShdw>
                </a:effectLst>
                <a:latin typeface="+mn-lt"/>
                <a:ea typeface="+mn-ea"/>
                <a:cs typeface="+mn-ea"/>
                <a:sym typeface="+mn-lt"/>
              </a:rPr>
              <a:t>年线上线下销售业绩总利润额</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5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Scale>
                                      <p:cBhvr>
                                        <p:cTn id="13"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8"/>
                                        </p:tgtEl>
                                        <p:attrNameLst>
                                          <p:attrName>ppt_x</p:attrName>
                                          <p:attrName>ppt_y</p:attrName>
                                        </p:attrNameLst>
                                      </p:cBhvr>
                                    </p:animMotion>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表 6"/>
          <p:cNvGraphicFramePr/>
          <p:nvPr/>
        </p:nvGraphicFramePr>
        <p:xfrm>
          <a:off x="928099" y="1756064"/>
          <a:ext cx="7376845" cy="3017294"/>
        </p:xfrm>
        <a:graphic>
          <a:graphicData uri="http://schemas.openxmlformats.org/drawingml/2006/chart">
            <c:chart xmlns:c="http://schemas.openxmlformats.org/drawingml/2006/chart" xmlns:r="http://schemas.openxmlformats.org/officeDocument/2006/relationships" r:id="rId3"/>
          </a:graphicData>
        </a:graphic>
      </p:graphicFrame>
      <p:sp>
        <p:nvSpPr>
          <p:cNvPr id="6" name="PA_文本框 5"/>
          <p:cNvSpPr txBox="1"/>
          <p:nvPr>
            <p:custDataLst>
              <p:tags r:id="rId1"/>
            </p:custDataLst>
          </p:nvPr>
        </p:nvSpPr>
        <p:spPr>
          <a:xfrm>
            <a:off x="750814" y="924652"/>
            <a:ext cx="7731414" cy="1106805"/>
          </a:xfrm>
          <a:prstGeom prst="rect">
            <a:avLst/>
          </a:prstGeom>
          <a:noFill/>
          <a:effectLst>
            <a:outerShdw blurRad="50800" dist="38100" dir="5400000" algn="t" rotWithShape="0">
              <a:prstClr val="black">
                <a:alpha val="40000"/>
              </a:prstClr>
            </a:outerShdw>
          </a:effectLst>
        </p:spPr>
        <p:txBody>
          <a:bodyPr wrap="square" rtlCol="0">
            <a:spAutoFit/>
          </a:bodyPr>
          <a:lstStyle/>
          <a:p>
            <a:pPr algn="dist"/>
            <a:r>
              <a:rPr lang="en-US" altLang="zh-CN" sz="6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cs typeface="+mn-ea"/>
                <a:sym typeface="+mn-lt"/>
              </a:rPr>
              <a:t>201X</a:t>
            </a:r>
            <a:r>
              <a:rPr lang="zh-CN" altLang="en-US" sz="6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cs typeface="+mn-ea"/>
                <a:sym typeface="+mn-lt"/>
              </a:rPr>
              <a:t>集团各月业绩</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A_文本框 14"/>
          <p:cNvSpPr txBox="1"/>
          <p:nvPr>
            <p:custDataLst>
              <p:tags r:id="rId1"/>
            </p:custDataLst>
          </p:nvPr>
        </p:nvSpPr>
        <p:spPr>
          <a:xfrm>
            <a:off x="1672719" y="898519"/>
            <a:ext cx="5798561" cy="784830"/>
          </a:xfrm>
          <a:prstGeom prst="rect">
            <a:avLst/>
          </a:prstGeom>
          <a:noFill/>
          <a:effectLst>
            <a:outerShdw blurRad="50800" dist="38100" dir="5400000" algn="t" rotWithShape="0">
              <a:prstClr val="black">
                <a:alpha val="40000"/>
              </a:prstClr>
            </a:outerShdw>
          </a:effectLst>
        </p:spPr>
        <p:txBody>
          <a:bodyPr wrap="square" rtlCol="0">
            <a:spAutoFit/>
          </a:bodyPr>
          <a:lstStyle/>
          <a:p>
            <a:pPr algn="dist"/>
            <a:r>
              <a:rPr lang="zh-CN" altLang="en-US" sz="45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cs typeface="+mn-ea"/>
                <a:sym typeface="+mn-lt"/>
              </a:rPr>
              <a:t>连续</a:t>
            </a:r>
            <a:r>
              <a:rPr lang="en-US" altLang="zh-CN" sz="45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cs typeface="+mn-ea"/>
                <a:sym typeface="+mn-lt"/>
              </a:rPr>
              <a:t>5</a:t>
            </a:r>
            <a:r>
              <a:rPr lang="zh-CN" altLang="en-US" sz="45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cs typeface="+mn-ea"/>
                <a:sym typeface="+mn-lt"/>
              </a:rPr>
              <a:t>年集团业务增长</a:t>
            </a:r>
          </a:p>
        </p:txBody>
      </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280" y="1572621"/>
            <a:ext cx="4643438" cy="221456"/>
          </a:xfrm>
          <a:prstGeom prst="rect">
            <a:avLst/>
          </a:prstGeom>
        </p:spPr>
      </p:pic>
      <p:graphicFrame>
        <p:nvGraphicFramePr>
          <p:cNvPr id="18" name="图表 17"/>
          <p:cNvGraphicFramePr/>
          <p:nvPr/>
        </p:nvGraphicFramePr>
        <p:xfrm>
          <a:off x="1118861" y="1794077"/>
          <a:ext cx="6906275" cy="2265795"/>
        </p:xfrm>
        <a:graphic>
          <a:graphicData uri="http://schemas.openxmlformats.org/drawingml/2006/chart">
            <c:chart xmlns:c="http://schemas.openxmlformats.org/drawingml/2006/chart" xmlns:r="http://schemas.openxmlformats.org/officeDocument/2006/relationships" r:id="rId4"/>
          </a:graphicData>
        </a:graphic>
      </p:graphicFrame>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rcRect l="48374" t="21471" r="46626" b="67169"/>
          <a:stretch>
            <a:fillRect/>
          </a:stretch>
        </p:blipFill>
        <p:spPr>
          <a:xfrm>
            <a:off x="-350044" y="1173261"/>
            <a:ext cx="75724" cy="75724"/>
          </a:xfrm>
          <a:custGeom>
            <a:avLst/>
            <a:gdLst>
              <a:gd name="connsiteX0" fmla="*/ 304800 w 609600"/>
              <a:gd name="connsiteY0" fmla="*/ 0 h 609600"/>
              <a:gd name="connsiteX1" fmla="*/ 609600 w 609600"/>
              <a:gd name="connsiteY1" fmla="*/ 304800 h 609600"/>
              <a:gd name="connsiteX2" fmla="*/ 304800 w 609600"/>
              <a:gd name="connsiteY2" fmla="*/ 609600 h 609600"/>
              <a:gd name="connsiteX3" fmla="*/ 0 w 609600"/>
              <a:gd name="connsiteY3" fmla="*/ 304800 h 609600"/>
              <a:gd name="connsiteX4" fmla="*/ 304800 w 609600"/>
              <a:gd name="connsiteY4" fmla="*/ 0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 h="609600">
                <a:moveTo>
                  <a:pt x="304800" y="0"/>
                </a:moveTo>
                <a:cubicBezTo>
                  <a:pt x="473136" y="0"/>
                  <a:pt x="609600" y="136464"/>
                  <a:pt x="609600" y="304800"/>
                </a:cubicBezTo>
                <a:cubicBezTo>
                  <a:pt x="609600" y="473136"/>
                  <a:pt x="473136" y="609600"/>
                  <a:pt x="304800" y="609600"/>
                </a:cubicBezTo>
                <a:cubicBezTo>
                  <a:pt x="136464" y="609600"/>
                  <a:pt x="0" y="473136"/>
                  <a:pt x="0" y="304800"/>
                </a:cubicBezTo>
                <a:cubicBezTo>
                  <a:pt x="0" y="136464"/>
                  <a:pt x="136464" y="0"/>
                  <a:pt x="304800" y="0"/>
                </a:cubicBezTo>
                <a:close/>
              </a:path>
            </a:pathLst>
          </a:custGeom>
          <a:ln w="19050">
            <a:solidFill>
              <a:srgbClr val="DDA401"/>
            </a:solidFill>
          </a:ln>
          <a:effectLst>
            <a:outerShdw blurRad="50800" dist="38100" dir="5400000" algn="t"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ppt_y</p:attrName>
                                        </p:attrNameLst>
                                      </p:cBhvr>
                                      <p:tavLst>
                                        <p:tav tm="0">
                                          <p:val>
                                            <p:strVal val="#ppt_y+#ppt_h*1.125000"/>
                                          </p:val>
                                        </p:tav>
                                        <p:tav tm="100000">
                                          <p:val>
                                            <p:strVal val="#ppt_y"/>
                                          </p:val>
                                        </p:tav>
                                      </p:tavLst>
                                    </p:anim>
                                    <p:animEffect transition="in" filter="wipe(up)">
                                      <p:cBhvr>
                                        <p:cTn id="8" dur="500"/>
                                        <p:tgtEl>
                                          <p:spTgt spid="15"/>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Graphic spid="18"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A_文本框 14"/>
          <p:cNvSpPr txBox="1"/>
          <p:nvPr>
            <p:custDataLst>
              <p:tags r:id="rId1"/>
            </p:custDataLst>
          </p:nvPr>
        </p:nvSpPr>
        <p:spPr>
          <a:xfrm>
            <a:off x="1579983" y="820848"/>
            <a:ext cx="5798561" cy="830997"/>
          </a:xfrm>
          <a:prstGeom prst="rect">
            <a:avLst/>
          </a:prstGeom>
          <a:noFill/>
          <a:effectLst>
            <a:outerShdw blurRad="50800" dist="38100" dir="5400000" algn="t" rotWithShape="0">
              <a:prstClr val="black">
                <a:alpha val="40000"/>
              </a:prstClr>
            </a:outerShdw>
          </a:effectLst>
        </p:spPr>
        <p:txBody>
          <a:bodyPr wrap="square" rtlCol="0">
            <a:spAutoFit/>
          </a:bodyPr>
          <a:lstStyle/>
          <a:p>
            <a:pPr algn="dist"/>
            <a:r>
              <a:rPr lang="en-US" altLang="zh-CN"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cs typeface="+mn-ea"/>
                <a:sym typeface="+mn-lt"/>
              </a:rPr>
              <a:t>201X</a:t>
            </a:r>
            <a:r>
              <a:rPr lang="zh-CN" altLang="en-US"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cs typeface="+mn-ea"/>
                <a:sym typeface="+mn-lt"/>
              </a:rPr>
              <a:t>年集团大事记</a:t>
            </a:r>
          </a:p>
        </p:txBody>
      </p:sp>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52918" y="1610166"/>
            <a:ext cx="4643438" cy="221456"/>
          </a:xfrm>
          <a:prstGeom prst="rect">
            <a:avLst/>
          </a:prstGeom>
        </p:spPr>
      </p:pic>
      <p:grpSp>
        <p:nvGrpSpPr>
          <p:cNvPr id="2" name="组合 1"/>
          <p:cNvGrpSpPr/>
          <p:nvPr/>
        </p:nvGrpSpPr>
        <p:grpSpPr>
          <a:xfrm>
            <a:off x="1579983" y="1863473"/>
            <a:ext cx="5906510" cy="1691730"/>
            <a:chOff x="0" y="1706563"/>
            <a:chExt cx="9144000" cy="2651125"/>
          </a:xfrm>
        </p:grpSpPr>
        <p:sp>
          <p:nvSpPr>
            <p:cNvPr id="4" name="Teardrop 1"/>
            <p:cNvSpPr/>
            <p:nvPr/>
          </p:nvSpPr>
          <p:spPr>
            <a:xfrm rot="8113744">
              <a:off x="585788" y="2700338"/>
              <a:ext cx="993775" cy="993775"/>
            </a:xfrm>
            <a:prstGeom prst="teardrop">
              <a:avLst/>
            </a:prstGeom>
            <a:solidFill>
              <a:srgbClr val="F4C6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cs typeface="+mn-ea"/>
                <a:sym typeface="+mn-lt"/>
              </a:endParaRPr>
            </a:p>
          </p:txBody>
        </p:sp>
        <p:cxnSp>
          <p:nvCxnSpPr>
            <p:cNvPr id="5" name="Straight Connector 3"/>
            <p:cNvCxnSpPr/>
            <p:nvPr/>
          </p:nvCxnSpPr>
          <p:spPr>
            <a:xfrm>
              <a:off x="0" y="4202113"/>
              <a:ext cx="9144000"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Oval 6"/>
            <p:cNvSpPr/>
            <p:nvPr/>
          </p:nvSpPr>
          <p:spPr>
            <a:xfrm>
              <a:off x="935038" y="4060825"/>
              <a:ext cx="296863" cy="296863"/>
            </a:xfrm>
            <a:prstGeom prst="ellipse">
              <a:avLst/>
            </a:prstGeom>
            <a:solidFill>
              <a:srgbClr val="F4C6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5pPr>
            </a:lstStyle>
            <a:p>
              <a:pPr lvl="0" algn="ctr"/>
              <a:endParaRPr dirty="0">
                <a:solidFill>
                  <a:srgbClr val="FFFFFF"/>
                </a:solidFill>
                <a:latin typeface="+mn-lt"/>
                <a:cs typeface="+mn-ea"/>
                <a:sym typeface="+mn-lt"/>
              </a:endParaRPr>
            </a:p>
          </p:txBody>
        </p:sp>
        <p:sp>
          <p:nvSpPr>
            <p:cNvPr id="7" name="Teardrop 9"/>
            <p:cNvSpPr/>
            <p:nvPr/>
          </p:nvSpPr>
          <p:spPr>
            <a:xfrm rot="8113744">
              <a:off x="2344738" y="2359025"/>
              <a:ext cx="1276350" cy="1276350"/>
            </a:xfrm>
            <a:prstGeom prst="teardrop">
              <a:avLst/>
            </a:prstGeom>
            <a:solidFill>
              <a:srgbClr val="F4C6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cs typeface="+mn-ea"/>
                <a:sym typeface="+mn-lt"/>
              </a:endParaRPr>
            </a:p>
          </p:txBody>
        </p:sp>
        <p:sp>
          <p:nvSpPr>
            <p:cNvPr id="8" name="Oval 10"/>
            <p:cNvSpPr/>
            <p:nvPr/>
          </p:nvSpPr>
          <p:spPr>
            <a:xfrm>
              <a:off x="2833688" y="4060826"/>
              <a:ext cx="296863" cy="296862"/>
            </a:xfrm>
            <a:prstGeom prst="ellipse">
              <a:avLst/>
            </a:prstGeom>
            <a:solidFill>
              <a:srgbClr val="F4C6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5pPr>
            </a:lstStyle>
            <a:p>
              <a:pPr lvl="0" algn="ctr"/>
              <a:endParaRPr dirty="0">
                <a:solidFill>
                  <a:srgbClr val="FFFFFF"/>
                </a:solidFill>
                <a:latin typeface="+mn-lt"/>
                <a:cs typeface="+mn-ea"/>
                <a:sym typeface="+mn-lt"/>
              </a:endParaRPr>
            </a:p>
          </p:txBody>
        </p:sp>
        <p:sp>
          <p:nvSpPr>
            <p:cNvPr id="9" name="Teardrop 11"/>
            <p:cNvSpPr/>
            <p:nvPr/>
          </p:nvSpPr>
          <p:spPr>
            <a:xfrm rot="8113744">
              <a:off x="4346574" y="2101849"/>
              <a:ext cx="1485900" cy="1485901"/>
            </a:xfrm>
            <a:prstGeom prst="teardrop">
              <a:avLst/>
            </a:prstGeom>
            <a:solidFill>
              <a:srgbClr val="F4C6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cs typeface="+mn-ea"/>
                <a:sym typeface="+mn-lt"/>
              </a:endParaRPr>
            </a:p>
          </p:txBody>
        </p:sp>
        <p:sp>
          <p:nvSpPr>
            <p:cNvPr id="10" name="Oval 12"/>
            <p:cNvSpPr/>
            <p:nvPr/>
          </p:nvSpPr>
          <p:spPr>
            <a:xfrm>
              <a:off x="4941887" y="4056063"/>
              <a:ext cx="296863" cy="296862"/>
            </a:xfrm>
            <a:prstGeom prst="ellipse">
              <a:avLst/>
            </a:prstGeom>
            <a:solidFill>
              <a:srgbClr val="F3C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5pPr>
            </a:lstStyle>
            <a:p>
              <a:pPr lvl="0" algn="ctr"/>
              <a:endParaRPr dirty="0">
                <a:solidFill>
                  <a:srgbClr val="FFFFFF"/>
                </a:solidFill>
                <a:latin typeface="+mn-lt"/>
                <a:cs typeface="+mn-ea"/>
                <a:sym typeface="+mn-lt"/>
              </a:endParaRPr>
            </a:p>
          </p:txBody>
        </p:sp>
        <p:sp>
          <p:nvSpPr>
            <p:cNvPr id="11" name="Teardrop 13"/>
            <p:cNvSpPr/>
            <p:nvPr/>
          </p:nvSpPr>
          <p:spPr>
            <a:xfrm rot="8113744">
              <a:off x="6578601" y="1706563"/>
              <a:ext cx="1811338" cy="1811338"/>
            </a:xfrm>
            <a:prstGeom prst="teardrop">
              <a:avLst/>
            </a:prstGeom>
            <a:solidFill>
              <a:srgbClr val="F4C6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cs typeface="+mn-ea"/>
                <a:sym typeface="+mn-lt"/>
              </a:endParaRPr>
            </a:p>
          </p:txBody>
        </p:sp>
        <p:sp>
          <p:nvSpPr>
            <p:cNvPr id="12" name="Oval 14"/>
            <p:cNvSpPr/>
            <p:nvPr/>
          </p:nvSpPr>
          <p:spPr>
            <a:xfrm>
              <a:off x="7335837" y="4054475"/>
              <a:ext cx="296863" cy="296862"/>
            </a:xfrm>
            <a:prstGeom prst="ellipse">
              <a:avLst/>
            </a:prstGeom>
            <a:solidFill>
              <a:srgbClr val="F4C6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5pPr>
            </a:lstStyle>
            <a:p>
              <a:pPr lvl="0" algn="ctr"/>
              <a:endParaRPr dirty="0">
                <a:solidFill>
                  <a:srgbClr val="FFFFFF"/>
                </a:solidFill>
                <a:latin typeface="+mn-lt"/>
                <a:cs typeface="+mn-ea"/>
                <a:sym typeface="+mn-lt"/>
              </a:endParaRPr>
            </a:p>
          </p:txBody>
        </p:sp>
        <p:grpSp>
          <p:nvGrpSpPr>
            <p:cNvPr id="14" name="Group 25"/>
            <p:cNvGrpSpPr/>
            <p:nvPr/>
          </p:nvGrpSpPr>
          <p:grpSpPr>
            <a:xfrm>
              <a:off x="7136696" y="2266950"/>
              <a:ext cx="695082" cy="695073"/>
              <a:chOff x="8601075" y="5575300"/>
              <a:chExt cx="433388" cy="433388"/>
            </a:xfrm>
            <a:solidFill>
              <a:schemeClr val="bg1">
                <a:lumMod val="95000"/>
              </a:schemeClr>
            </a:solidFill>
          </p:grpSpPr>
          <p:sp>
            <p:nvSpPr>
              <p:cNvPr id="16" name="Freeform 26"/>
              <p:cNvSpPr/>
              <p:nvPr/>
            </p:nvSpPr>
            <p:spPr bwMode="auto">
              <a:xfrm>
                <a:off x="8780463" y="5803900"/>
                <a:ext cx="71438" cy="69850"/>
              </a:xfrm>
              <a:custGeom>
                <a:avLst/>
                <a:gdLst>
                  <a:gd name="T0" fmla="*/ 18 w 19"/>
                  <a:gd name="T1" fmla="*/ 11 h 19"/>
                  <a:gd name="T2" fmla="*/ 16 w 19"/>
                  <a:gd name="T3" fmla="*/ 14 h 19"/>
                  <a:gd name="T4" fmla="*/ 3 w 19"/>
                  <a:gd name="T5" fmla="*/ 19 h 19"/>
                  <a:gd name="T6" fmla="*/ 0 w 19"/>
                  <a:gd name="T7" fmla="*/ 16 h 19"/>
                  <a:gd name="T8" fmla="*/ 3 w 19"/>
                  <a:gd name="T9" fmla="*/ 2 h 19"/>
                  <a:gd name="T10" fmla="*/ 5 w 19"/>
                  <a:gd name="T11" fmla="*/ 1 h 19"/>
                  <a:gd name="T12" fmla="*/ 18 w 19"/>
                  <a:gd name="T13" fmla="*/ 11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18" y="11"/>
                    </a:moveTo>
                    <a:cubicBezTo>
                      <a:pt x="19" y="12"/>
                      <a:pt x="18" y="13"/>
                      <a:pt x="16" y="14"/>
                    </a:cubicBezTo>
                    <a:cubicBezTo>
                      <a:pt x="3" y="19"/>
                      <a:pt x="3" y="19"/>
                      <a:pt x="3" y="19"/>
                    </a:cubicBezTo>
                    <a:cubicBezTo>
                      <a:pt x="1" y="19"/>
                      <a:pt x="0" y="18"/>
                      <a:pt x="0" y="16"/>
                    </a:cubicBezTo>
                    <a:cubicBezTo>
                      <a:pt x="3" y="2"/>
                      <a:pt x="3" y="2"/>
                      <a:pt x="3" y="2"/>
                    </a:cubicBezTo>
                    <a:cubicBezTo>
                      <a:pt x="3" y="1"/>
                      <a:pt x="4" y="0"/>
                      <a:pt x="5" y="1"/>
                    </a:cubicBezTo>
                    <a:lnTo>
                      <a:pt x="18"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cs typeface="+mn-ea"/>
                  <a:sym typeface="+mn-lt"/>
                </a:endParaRPr>
              </a:p>
            </p:txBody>
          </p:sp>
          <p:sp>
            <p:nvSpPr>
              <p:cNvPr id="17" name="Freeform 27"/>
              <p:cNvSpPr/>
              <p:nvPr/>
            </p:nvSpPr>
            <p:spPr bwMode="auto">
              <a:xfrm>
                <a:off x="8810625" y="5627688"/>
                <a:ext cx="187325" cy="198438"/>
              </a:xfrm>
              <a:custGeom>
                <a:avLst/>
                <a:gdLst>
                  <a:gd name="T0" fmla="*/ 22 w 50"/>
                  <a:gd name="T1" fmla="*/ 50 h 53"/>
                  <a:gd name="T2" fmla="*/ 45 w 50"/>
                  <a:gd name="T3" fmla="*/ 22 h 53"/>
                  <a:gd name="T4" fmla="*/ 50 w 50"/>
                  <a:gd name="T5" fmla="*/ 16 h 53"/>
                  <a:gd name="T6" fmla="*/ 42 w 50"/>
                  <a:gd name="T7" fmla="*/ 9 h 53"/>
                  <a:gd name="T8" fmla="*/ 38 w 50"/>
                  <a:gd name="T9" fmla="*/ 6 h 53"/>
                  <a:gd name="T10" fmla="*/ 30 w 50"/>
                  <a:gd name="T11" fmla="*/ 0 h 53"/>
                  <a:gd name="T12" fmla="*/ 25 w 50"/>
                  <a:gd name="T13" fmla="*/ 6 h 53"/>
                  <a:gd name="T14" fmla="*/ 2 w 50"/>
                  <a:gd name="T15" fmla="*/ 34 h 53"/>
                  <a:gd name="T16" fmla="*/ 5 w 50"/>
                  <a:gd name="T17" fmla="*/ 46 h 53"/>
                  <a:gd name="T18" fmla="*/ 9 w 50"/>
                  <a:gd name="T19" fmla="*/ 50 h 53"/>
                  <a:gd name="T20" fmla="*/ 22 w 50"/>
                  <a:gd name="T21" fmla="*/ 5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53">
                    <a:moveTo>
                      <a:pt x="22" y="50"/>
                    </a:moveTo>
                    <a:cubicBezTo>
                      <a:pt x="45" y="22"/>
                      <a:pt x="45" y="22"/>
                      <a:pt x="45" y="22"/>
                    </a:cubicBezTo>
                    <a:cubicBezTo>
                      <a:pt x="50" y="16"/>
                      <a:pt x="50" y="16"/>
                      <a:pt x="50" y="16"/>
                    </a:cubicBezTo>
                    <a:cubicBezTo>
                      <a:pt x="42" y="9"/>
                      <a:pt x="42" y="9"/>
                      <a:pt x="42" y="9"/>
                    </a:cubicBezTo>
                    <a:cubicBezTo>
                      <a:pt x="38" y="6"/>
                      <a:pt x="38" y="6"/>
                      <a:pt x="38" y="6"/>
                    </a:cubicBezTo>
                    <a:cubicBezTo>
                      <a:pt x="30" y="0"/>
                      <a:pt x="30" y="0"/>
                      <a:pt x="30" y="0"/>
                    </a:cubicBezTo>
                    <a:cubicBezTo>
                      <a:pt x="25" y="6"/>
                      <a:pt x="25" y="6"/>
                      <a:pt x="25" y="6"/>
                    </a:cubicBezTo>
                    <a:cubicBezTo>
                      <a:pt x="2" y="34"/>
                      <a:pt x="2" y="34"/>
                      <a:pt x="2" y="34"/>
                    </a:cubicBezTo>
                    <a:cubicBezTo>
                      <a:pt x="0" y="38"/>
                      <a:pt x="1" y="43"/>
                      <a:pt x="5" y="46"/>
                    </a:cubicBezTo>
                    <a:cubicBezTo>
                      <a:pt x="9" y="50"/>
                      <a:pt x="9" y="50"/>
                      <a:pt x="9" y="50"/>
                    </a:cubicBezTo>
                    <a:cubicBezTo>
                      <a:pt x="13" y="53"/>
                      <a:pt x="18" y="53"/>
                      <a:pt x="22"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cs typeface="+mn-ea"/>
                  <a:sym typeface="+mn-lt"/>
                </a:endParaRPr>
              </a:p>
            </p:txBody>
          </p:sp>
          <p:sp>
            <p:nvSpPr>
              <p:cNvPr id="18" name="Freeform 28"/>
              <p:cNvSpPr/>
              <p:nvPr/>
            </p:nvSpPr>
            <p:spPr bwMode="auto">
              <a:xfrm>
                <a:off x="8934450" y="5575300"/>
                <a:ext cx="100013" cy="96838"/>
              </a:xfrm>
              <a:custGeom>
                <a:avLst/>
                <a:gdLst>
                  <a:gd name="T0" fmla="*/ 0 w 27"/>
                  <a:gd name="T1" fmla="*/ 9 h 26"/>
                  <a:gd name="T2" fmla="*/ 5 w 27"/>
                  <a:gd name="T3" fmla="*/ 14 h 26"/>
                  <a:gd name="T4" fmla="*/ 15 w 27"/>
                  <a:gd name="T5" fmla="*/ 22 h 26"/>
                  <a:gd name="T6" fmla="*/ 20 w 27"/>
                  <a:gd name="T7" fmla="*/ 26 h 26"/>
                  <a:gd name="T8" fmla="*/ 25 w 27"/>
                  <a:gd name="T9" fmla="*/ 20 h 26"/>
                  <a:gd name="T10" fmla="*/ 24 w 27"/>
                  <a:gd name="T11" fmla="*/ 11 h 26"/>
                  <a:gd name="T12" fmla="*/ 14 w 27"/>
                  <a:gd name="T13" fmla="*/ 3 h 26"/>
                  <a:gd name="T14" fmla="*/ 5 w 27"/>
                  <a:gd name="T15" fmla="*/ 4 h 26"/>
                  <a:gd name="T16" fmla="*/ 0 w 27"/>
                  <a:gd name="T17"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6">
                    <a:moveTo>
                      <a:pt x="0" y="9"/>
                    </a:moveTo>
                    <a:cubicBezTo>
                      <a:pt x="5" y="14"/>
                      <a:pt x="5" y="14"/>
                      <a:pt x="5" y="14"/>
                    </a:cubicBezTo>
                    <a:cubicBezTo>
                      <a:pt x="15" y="22"/>
                      <a:pt x="15" y="22"/>
                      <a:pt x="15" y="22"/>
                    </a:cubicBezTo>
                    <a:cubicBezTo>
                      <a:pt x="20" y="26"/>
                      <a:pt x="20" y="26"/>
                      <a:pt x="20" y="26"/>
                    </a:cubicBezTo>
                    <a:cubicBezTo>
                      <a:pt x="25" y="20"/>
                      <a:pt x="25" y="20"/>
                      <a:pt x="25" y="20"/>
                    </a:cubicBezTo>
                    <a:cubicBezTo>
                      <a:pt x="27" y="17"/>
                      <a:pt x="27" y="13"/>
                      <a:pt x="24" y="11"/>
                    </a:cubicBezTo>
                    <a:cubicBezTo>
                      <a:pt x="14" y="3"/>
                      <a:pt x="14" y="3"/>
                      <a:pt x="14" y="3"/>
                    </a:cubicBezTo>
                    <a:cubicBezTo>
                      <a:pt x="11" y="0"/>
                      <a:pt x="7" y="1"/>
                      <a:pt x="5" y="4"/>
                    </a:cubicBez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cs typeface="+mn-ea"/>
                  <a:sym typeface="+mn-lt"/>
                </a:endParaRPr>
              </a:p>
            </p:txBody>
          </p:sp>
          <p:sp>
            <p:nvSpPr>
              <p:cNvPr id="19" name="Freeform 29"/>
              <p:cNvSpPr/>
              <p:nvPr/>
            </p:nvSpPr>
            <p:spPr bwMode="auto">
              <a:xfrm>
                <a:off x="8659813" y="5878513"/>
                <a:ext cx="109538" cy="82550"/>
              </a:xfrm>
              <a:custGeom>
                <a:avLst/>
                <a:gdLst>
                  <a:gd name="T0" fmla="*/ 27 w 29"/>
                  <a:gd name="T1" fmla="*/ 8 h 22"/>
                  <a:gd name="T2" fmla="*/ 14 w 29"/>
                  <a:gd name="T3" fmla="*/ 20 h 22"/>
                  <a:gd name="T4" fmla="*/ 8 w 29"/>
                  <a:gd name="T5" fmla="*/ 20 h 22"/>
                  <a:gd name="T6" fmla="*/ 2 w 29"/>
                  <a:gd name="T7" fmla="*/ 14 h 22"/>
                  <a:gd name="T8" fmla="*/ 2 w 29"/>
                  <a:gd name="T9" fmla="*/ 8 h 22"/>
                  <a:gd name="T10" fmla="*/ 8 w 29"/>
                  <a:gd name="T11" fmla="*/ 8 h 22"/>
                  <a:gd name="T12" fmla="*/ 11 w 29"/>
                  <a:gd name="T13" fmla="*/ 11 h 22"/>
                  <a:gd name="T14" fmla="*/ 21 w 29"/>
                  <a:gd name="T15" fmla="*/ 2 h 22"/>
                  <a:gd name="T16" fmla="*/ 27 w 29"/>
                  <a:gd name="T17" fmla="*/ 2 h 22"/>
                  <a:gd name="T18" fmla="*/ 27 w 29"/>
                  <a:gd name="T19"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2">
                    <a:moveTo>
                      <a:pt x="27" y="8"/>
                    </a:moveTo>
                    <a:cubicBezTo>
                      <a:pt x="14" y="20"/>
                      <a:pt x="14" y="20"/>
                      <a:pt x="14" y="20"/>
                    </a:cubicBezTo>
                    <a:cubicBezTo>
                      <a:pt x="13" y="22"/>
                      <a:pt x="10" y="22"/>
                      <a:pt x="8" y="20"/>
                    </a:cubicBezTo>
                    <a:cubicBezTo>
                      <a:pt x="2" y="14"/>
                      <a:pt x="2" y="14"/>
                      <a:pt x="2" y="14"/>
                    </a:cubicBezTo>
                    <a:cubicBezTo>
                      <a:pt x="0" y="12"/>
                      <a:pt x="0" y="9"/>
                      <a:pt x="2" y="8"/>
                    </a:cubicBezTo>
                    <a:cubicBezTo>
                      <a:pt x="4" y="6"/>
                      <a:pt x="6" y="6"/>
                      <a:pt x="8" y="8"/>
                    </a:cubicBezTo>
                    <a:cubicBezTo>
                      <a:pt x="11" y="11"/>
                      <a:pt x="11" y="11"/>
                      <a:pt x="11" y="11"/>
                    </a:cubicBezTo>
                    <a:cubicBezTo>
                      <a:pt x="21" y="2"/>
                      <a:pt x="21" y="2"/>
                      <a:pt x="21" y="2"/>
                    </a:cubicBezTo>
                    <a:cubicBezTo>
                      <a:pt x="22" y="0"/>
                      <a:pt x="25" y="0"/>
                      <a:pt x="27" y="2"/>
                    </a:cubicBezTo>
                    <a:cubicBezTo>
                      <a:pt x="29" y="3"/>
                      <a:pt x="29" y="6"/>
                      <a:pt x="2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cs typeface="+mn-ea"/>
                  <a:sym typeface="+mn-lt"/>
                </a:endParaRPr>
              </a:p>
            </p:txBody>
          </p:sp>
          <p:sp>
            <p:nvSpPr>
              <p:cNvPr id="20" name="Freeform 30"/>
              <p:cNvSpPr/>
              <p:nvPr/>
            </p:nvSpPr>
            <p:spPr bwMode="auto">
              <a:xfrm>
                <a:off x="8601075" y="5575300"/>
                <a:ext cx="322263" cy="433388"/>
              </a:xfrm>
              <a:custGeom>
                <a:avLst/>
                <a:gdLst>
                  <a:gd name="T0" fmla="*/ 86 w 86"/>
                  <a:gd name="T1" fmla="*/ 91 h 116"/>
                  <a:gd name="T2" fmla="*/ 86 w 86"/>
                  <a:gd name="T3" fmla="*/ 65 h 116"/>
                  <a:gd name="T4" fmla="*/ 84 w 86"/>
                  <a:gd name="T5" fmla="*/ 69 h 116"/>
                  <a:gd name="T6" fmla="*/ 82 w 86"/>
                  <a:gd name="T7" fmla="*/ 70 h 116"/>
                  <a:gd name="T8" fmla="*/ 79 w 86"/>
                  <a:gd name="T9" fmla="*/ 72 h 116"/>
                  <a:gd name="T10" fmla="*/ 79 w 86"/>
                  <a:gd name="T11" fmla="*/ 78 h 116"/>
                  <a:gd name="T12" fmla="*/ 79 w 86"/>
                  <a:gd name="T13" fmla="*/ 91 h 116"/>
                  <a:gd name="T14" fmla="*/ 62 w 86"/>
                  <a:gd name="T15" fmla="*/ 91 h 116"/>
                  <a:gd name="T16" fmla="*/ 62 w 86"/>
                  <a:gd name="T17" fmla="*/ 109 h 116"/>
                  <a:gd name="T18" fmla="*/ 61 w 86"/>
                  <a:gd name="T19" fmla="*/ 109 h 116"/>
                  <a:gd name="T20" fmla="*/ 61 w 86"/>
                  <a:gd name="T21" fmla="*/ 109 h 116"/>
                  <a:gd name="T22" fmla="*/ 56 w 86"/>
                  <a:gd name="T23" fmla="*/ 109 h 116"/>
                  <a:gd name="T24" fmla="*/ 30 w 86"/>
                  <a:gd name="T25" fmla="*/ 109 h 116"/>
                  <a:gd name="T26" fmla="*/ 16 w 86"/>
                  <a:gd name="T27" fmla="*/ 109 h 116"/>
                  <a:gd name="T28" fmla="*/ 7 w 86"/>
                  <a:gd name="T29" fmla="*/ 100 h 116"/>
                  <a:gd name="T30" fmla="*/ 7 w 86"/>
                  <a:gd name="T31" fmla="*/ 17 h 116"/>
                  <a:gd name="T32" fmla="*/ 9 w 86"/>
                  <a:gd name="T33" fmla="*/ 10 h 116"/>
                  <a:gd name="T34" fmla="*/ 16 w 86"/>
                  <a:gd name="T35" fmla="*/ 8 h 116"/>
                  <a:gd name="T36" fmla="*/ 70 w 86"/>
                  <a:gd name="T37" fmla="*/ 8 h 116"/>
                  <a:gd name="T38" fmla="*/ 77 w 86"/>
                  <a:gd name="T39" fmla="*/ 10 h 116"/>
                  <a:gd name="T40" fmla="*/ 78 w 86"/>
                  <a:gd name="T41" fmla="*/ 12 h 116"/>
                  <a:gd name="T42" fmla="*/ 83 w 86"/>
                  <a:gd name="T43" fmla="*/ 6 h 116"/>
                  <a:gd name="T44" fmla="*/ 82 w 86"/>
                  <a:gd name="T45" fmla="*/ 5 h 116"/>
                  <a:gd name="T46" fmla="*/ 71 w 86"/>
                  <a:gd name="T47" fmla="*/ 0 h 116"/>
                  <a:gd name="T48" fmla="*/ 71 w 86"/>
                  <a:gd name="T49" fmla="*/ 0 h 116"/>
                  <a:gd name="T50" fmla="*/ 15 w 86"/>
                  <a:gd name="T51" fmla="*/ 0 h 116"/>
                  <a:gd name="T52" fmla="*/ 15 w 86"/>
                  <a:gd name="T53" fmla="*/ 0 h 116"/>
                  <a:gd name="T54" fmla="*/ 4 w 86"/>
                  <a:gd name="T55" fmla="*/ 5 h 116"/>
                  <a:gd name="T56" fmla="*/ 0 w 86"/>
                  <a:gd name="T57" fmla="*/ 16 h 116"/>
                  <a:gd name="T58" fmla="*/ 0 w 86"/>
                  <a:gd name="T59" fmla="*/ 101 h 116"/>
                  <a:gd name="T60" fmla="*/ 15 w 86"/>
                  <a:gd name="T61" fmla="*/ 116 h 116"/>
                  <a:gd name="T62" fmla="*/ 30 w 86"/>
                  <a:gd name="T63" fmla="*/ 116 h 116"/>
                  <a:gd name="T64" fmla="*/ 56 w 86"/>
                  <a:gd name="T65" fmla="*/ 116 h 116"/>
                  <a:gd name="T66" fmla="*/ 62 w 86"/>
                  <a:gd name="T67" fmla="*/ 116 h 116"/>
                  <a:gd name="T68" fmla="*/ 66 w 86"/>
                  <a:gd name="T69" fmla="*/ 114 h 116"/>
                  <a:gd name="T70" fmla="*/ 85 w 86"/>
                  <a:gd name="T71" fmla="*/ 96 h 116"/>
                  <a:gd name="T72" fmla="*/ 86 w 86"/>
                  <a:gd name="T73" fmla="*/ 92 h 116"/>
                  <a:gd name="T74" fmla="*/ 86 w 86"/>
                  <a:gd name="T75"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116">
                    <a:moveTo>
                      <a:pt x="86" y="91"/>
                    </a:moveTo>
                    <a:cubicBezTo>
                      <a:pt x="86" y="65"/>
                      <a:pt x="86" y="65"/>
                      <a:pt x="86" y="65"/>
                    </a:cubicBezTo>
                    <a:cubicBezTo>
                      <a:pt x="84" y="69"/>
                      <a:pt x="84" y="69"/>
                      <a:pt x="84" y="69"/>
                    </a:cubicBezTo>
                    <a:cubicBezTo>
                      <a:pt x="83" y="69"/>
                      <a:pt x="83" y="69"/>
                      <a:pt x="82" y="70"/>
                    </a:cubicBezTo>
                    <a:cubicBezTo>
                      <a:pt x="81" y="70"/>
                      <a:pt x="80" y="71"/>
                      <a:pt x="79" y="72"/>
                    </a:cubicBezTo>
                    <a:cubicBezTo>
                      <a:pt x="79" y="78"/>
                      <a:pt x="79" y="78"/>
                      <a:pt x="79" y="78"/>
                    </a:cubicBezTo>
                    <a:cubicBezTo>
                      <a:pt x="79" y="91"/>
                      <a:pt x="79" y="91"/>
                      <a:pt x="79" y="91"/>
                    </a:cubicBezTo>
                    <a:cubicBezTo>
                      <a:pt x="62" y="91"/>
                      <a:pt x="62" y="91"/>
                      <a:pt x="62" y="91"/>
                    </a:cubicBezTo>
                    <a:cubicBezTo>
                      <a:pt x="62" y="109"/>
                      <a:pt x="62" y="109"/>
                      <a:pt x="62" y="109"/>
                    </a:cubicBezTo>
                    <a:cubicBezTo>
                      <a:pt x="61" y="109"/>
                      <a:pt x="61" y="109"/>
                      <a:pt x="61" y="109"/>
                    </a:cubicBezTo>
                    <a:cubicBezTo>
                      <a:pt x="61" y="109"/>
                      <a:pt x="61" y="109"/>
                      <a:pt x="61" y="109"/>
                    </a:cubicBezTo>
                    <a:cubicBezTo>
                      <a:pt x="56" y="109"/>
                      <a:pt x="56" y="109"/>
                      <a:pt x="56" y="109"/>
                    </a:cubicBezTo>
                    <a:cubicBezTo>
                      <a:pt x="30" y="109"/>
                      <a:pt x="30" y="109"/>
                      <a:pt x="30" y="109"/>
                    </a:cubicBezTo>
                    <a:cubicBezTo>
                      <a:pt x="16" y="109"/>
                      <a:pt x="16" y="109"/>
                      <a:pt x="16" y="109"/>
                    </a:cubicBezTo>
                    <a:cubicBezTo>
                      <a:pt x="11" y="109"/>
                      <a:pt x="7" y="105"/>
                      <a:pt x="7" y="100"/>
                    </a:cubicBezTo>
                    <a:cubicBezTo>
                      <a:pt x="7" y="17"/>
                      <a:pt x="7" y="17"/>
                      <a:pt x="7" y="17"/>
                    </a:cubicBezTo>
                    <a:cubicBezTo>
                      <a:pt x="7" y="14"/>
                      <a:pt x="8" y="12"/>
                      <a:pt x="9" y="10"/>
                    </a:cubicBezTo>
                    <a:cubicBezTo>
                      <a:pt x="11" y="9"/>
                      <a:pt x="13" y="8"/>
                      <a:pt x="16" y="8"/>
                    </a:cubicBezTo>
                    <a:cubicBezTo>
                      <a:pt x="70" y="8"/>
                      <a:pt x="70" y="8"/>
                      <a:pt x="70" y="8"/>
                    </a:cubicBezTo>
                    <a:cubicBezTo>
                      <a:pt x="73" y="8"/>
                      <a:pt x="75" y="9"/>
                      <a:pt x="77" y="10"/>
                    </a:cubicBezTo>
                    <a:cubicBezTo>
                      <a:pt x="77" y="11"/>
                      <a:pt x="78" y="11"/>
                      <a:pt x="78" y="12"/>
                    </a:cubicBezTo>
                    <a:cubicBezTo>
                      <a:pt x="83" y="6"/>
                      <a:pt x="83" y="6"/>
                      <a:pt x="83" y="6"/>
                    </a:cubicBezTo>
                    <a:cubicBezTo>
                      <a:pt x="82" y="5"/>
                      <a:pt x="82" y="5"/>
                      <a:pt x="82" y="5"/>
                    </a:cubicBezTo>
                    <a:cubicBezTo>
                      <a:pt x="79" y="2"/>
                      <a:pt x="75" y="0"/>
                      <a:pt x="71" y="0"/>
                    </a:cubicBezTo>
                    <a:cubicBezTo>
                      <a:pt x="71" y="0"/>
                      <a:pt x="71" y="0"/>
                      <a:pt x="71" y="0"/>
                    </a:cubicBezTo>
                    <a:cubicBezTo>
                      <a:pt x="15" y="0"/>
                      <a:pt x="15" y="0"/>
                      <a:pt x="15" y="0"/>
                    </a:cubicBezTo>
                    <a:cubicBezTo>
                      <a:pt x="15" y="0"/>
                      <a:pt x="15" y="0"/>
                      <a:pt x="15" y="0"/>
                    </a:cubicBezTo>
                    <a:cubicBezTo>
                      <a:pt x="11" y="0"/>
                      <a:pt x="7" y="2"/>
                      <a:pt x="4" y="5"/>
                    </a:cubicBezTo>
                    <a:cubicBezTo>
                      <a:pt x="1" y="8"/>
                      <a:pt x="0" y="11"/>
                      <a:pt x="0" y="16"/>
                    </a:cubicBezTo>
                    <a:cubicBezTo>
                      <a:pt x="0" y="101"/>
                      <a:pt x="0" y="101"/>
                      <a:pt x="0" y="101"/>
                    </a:cubicBezTo>
                    <a:cubicBezTo>
                      <a:pt x="0" y="109"/>
                      <a:pt x="6" y="116"/>
                      <a:pt x="15" y="116"/>
                    </a:cubicBezTo>
                    <a:cubicBezTo>
                      <a:pt x="30" y="116"/>
                      <a:pt x="30" y="116"/>
                      <a:pt x="30" y="116"/>
                    </a:cubicBezTo>
                    <a:cubicBezTo>
                      <a:pt x="56" y="116"/>
                      <a:pt x="56" y="116"/>
                      <a:pt x="56" y="116"/>
                    </a:cubicBezTo>
                    <a:cubicBezTo>
                      <a:pt x="62" y="116"/>
                      <a:pt x="62" y="116"/>
                      <a:pt x="62" y="116"/>
                    </a:cubicBezTo>
                    <a:cubicBezTo>
                      <a:pt x="64" y="116"/>
                      <a:pt x="65" y="115"/>
                      <a:pt x="66" y="114"/>
                    </a:cubicBezTo>
                    <a:cubicBezTo>
                      <a:pt x="85" y="96"/>
                      <a:pt x="85" y="96"/>
                      <a:pt x="85" y="96"/>
                    </a:cubicBezTo>
                    <a:cubicBezTo>
                      <a:pt x="86" y="95"/>
                      <a:pt x="86" y="93"/>
                      <a:pt x="86" y="92"/>
                    </a:cubicBezTo>
                    <a:cubicBezTo>
                      <a:pt x="86" y="92"/>
                      <a:pt x="86" y="92"/>
                      <a:pt x="86"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cs typeface="+mn-ea"/>
                  <a:sym typeface="+mn-lt"/>
                </a:endParaRPr>
              </a:p>
            </p:txBody>
          </p:sp>
          <p:sp>
            <p:nvSpPr>
              <p:cNvPr id="21" name="Freeform 31"/>
              <p:cNvSpPr/>
              <p:nvPr/>
            </p:nvSpPr>
            <p:spPr bwMode="auto">
              <a:xfrm>
                <a:off x="8653463" y="5657850"/>
                <a:ext cx="209550" cy="25400"/>
              </a:xfrm>
              <a:custGeom>
                <a:avLst/>
                <a:gdLst>
                  <a:gd name="T0" fmla="*/ 54 w 56"/>
                  <a:gd name="T1" fmla="*/ 0 h 7"/>
                  <a:gd name="T2" fmla="*/ 4 w 56"/>
                  <a:gd name="T3" fmla="*/ 0 h 7"/>
                  <a:gd name="T4" fmla="*/ 0 w 56"/>
                  <a:gd name="T5" fmla="*/ 4 h 7"/>
                  <a:gd name="T6" fmla="*/ 4 w 56"/>
                  <a:gd name="T7" fmla="*/ 7 h 7"/>
                  <a:gd name="T8" fmla="*/ 50 w 56"/>
                  <a:gd name="T9" fmla="*/ 7 h 7"/>
                  <a:gd name="T10" fmla="*/ 56 w 56"/>
                  <a:gd name="T11" fmla="*/ 0 h 7"/>
                  <a:gd name="T12" fmla="*/ 54 w 5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56" h="7">
                    <a:moveTo>
                      <a:pt x="54" y="0"/>
                    </a:moveTo>
                    <a:cubicBezTo>
                      <a:pt x="4" y="0"/>
                      <a:pt x="4" y="0"/>
                      <a:pt x="4" y="0"/>
                    </a:cubicBezTo>
                    <a:cubicBezTo>
                      <a:pt x="2" y="0"/>
                      <a:pt x="0" y="2"/>
                      <a:pt x="0" y="4"/>
                    </a:cubicBezTo>
                    <a:cubicBezTo>
                      <a:pt x="0" y="6"/>
                      <a:pt x="2" y="7"/>
                      <a:pt x="4" y="7"/>
                    </a:cubicBezTo>
                    <a:cubicBezTo>
                      <a:pt x="50" y="7"/>
                      <a:pt x="50" y="7"/>
                      <a:pt x="50" y="7"/>
                    </a:cubicBezTo>
                    <a:cubicBezTo>
                      <a:pt x="56" y="0"/>
                      <a:pt x="56" y="0"/>
                      <a:pt x="56" y="0"/>
                    </a:cubicBezTo>
                    <a:cubicBezTo>
                      <a:pt x="55" y="0"/>
                      <a:pt x="55" y="0"/>
                      <a:pt x="5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cs typeface="+mn-ea"/>
                  <a:sym typeface="+mn-lt"/>
                </a:endParaRPr>
              </a:p>
            </p:txBody>
          </p:sp>
          <p:sp>
            <p:nvSpPr>
              <p:cNvPr id="22" name="Freeform 32"/>
              <p:cNvSpPr/>
              <p:nvPr/>
            </p:nvSpPr>
            <p:spPr bwMode="auto">
              <a:xfrm>
                <a:off x="8653463" y="5713413"/>
                <a:ext cx="163513" cy="25400"/>
              </a:xfrm>
              <a:custGeom>
                <a:avLst/>
                <a:gdLst>
                  <a:gd name="T0" fmla="*/ 44 w 44"/>
                  <a:gd name="T1" fmla="*/ 0 h 7"/>
                  <a:gd name="T2" fmla="*/ 4 w 44"/>
                  <a:gd name="T3" fmla="*/ 0 h 7"/>
                  <a:gd name="T4" fmla="*/ 0 w 44"/>
                  <a:gd name="T5" fmla="*/ 3 h 7"/>
                  <a:gd name="T6" fmla="*/ 4 w 44"/>
                  <a:gd name="T7" fmla="*/ 7 h 7"/>
                  <a:gd name="T8" fmla="*/ 38 w 44"/>
                  <a:gd name="T9" fmla="*/ 7 h 7"/>
                  <a:gd name="T10" fmla="*/ 39 w 44"/>
                  <a:gd name="T11" fmla="*/ 6 h 7"/>
                  <a:gd name="T12" fmla="*/ 44 w 4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4" y="0"/>
                    </a:moveTo>
                    <a:cubicBezTo>
                      <a:pt x="4" y="0"/>
                      <a:pt x="4" y="0"/>
                      <a:pt x="4" y="0"/>
                    </a:cubicBezTo>
                    <a:cubicBezTo>
                      <a:pt x="2" y="0"/>
                      <a:pt x="0" y="1"/>
                      <a:pt x="0" y="3"/>
                    </a:cubicBezTo>
                    <a:cubicBezTo>
                      <a:pt x="0" y="5"/>
                      <a:pt x="2" y="7"/>
                      <a:pt x="4" y="7"/>
                    </a:cubicBezTo>
                    <a:cubicBezTo>
                      <a:pt x="38" y="7"/>
                      <a:pt x="38" y="7"/>
                      <a:pt x="38" y="7"/>
                    </a:cubicBezTo>
                    <a:cubicBezTo>
                      <a:pt x="38" y="7"/>
                      <a:pt x="38" y="7"/>
                      <a:pt x="39" y="6"/>
                    </a:cubicBezTo>
                    <a:lnTo>
                      <a:pt x="4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cs typeface="+mn-ea"/>
                  <a:sym typeface="+mn-lt"/>
                </a:endParaRPr>
              </a:p>
            </p:txBody>
          </p:sp>
          <p:sp>
            <p:nvSpPr>
              <p:cNvPr id="23" name="Freeform 33"/>
              <p:cNvSpPr/>
              <p:nvPr/>
            </p:nvSpPr>
            <p:spPr bwMode="auto">
              <a:xfrm>
                <a:off x="8653463" y="5765800"/>
                <a:ext cx="134938" cy="26988"/>
              </a:xfrm>
              <a:custGeom>
                <a:avLst/>
                <a:gdLst>
                  <a:gd name="T0" fmla="*/ 36 w 36"/>
                  <a:gd name="T1" fmla="*/ 3 h 7"/>
                  <a:gd name="T2" fmla="*/ 36 w 36"/>
                  <a:gd name="T3" fmla="*/ 0 h 7"/>
                  <a:gd name="T4" fmla="*/ 4 w 36"/>
                  <a:gd name="T5" fmla="*/ 0 h 7"/>
                  <a:gd name="T6" fmla="*/ 0 w 36"/>
                  <a:gd name="T7" fmla="*/ 4 h 7"/>
                  <a:gd name="T8" fmla="*/ 4 w 36"/>
                  <a:gd name="T9" fmla="*/ 7 h 7"/>
                  <a:gd name="T10" fmla="*/ 31 w 36"/>
                  <a:gd name="T11" fmla="*/ 7 h 7"/>
                  <a:gd name="T12" fmla="*/ 36 w 36"/>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36" h="7">
                    <a:moveTo>
                      <a:pt x="36" y="3"/>
                    </a:moveTo>
                    <a:cubicBezTo>
                      <a:pt x="36" y="2"/>
                      <a:pt x="36" y="1"/>
                      <a:pt x="36" y="0"/>
                    </a:cubicBezTo>
                    <a:cubicBezTo>
                      <a:pt x="4" y="0"/>
                      <a:pt x="4" y="0"/>
                      <a:pt x="4" y="0"/>
                    </a:cubicBezTo>
                    <a:cubicBezTo>
                      <a:pt x="2" y="0"/>
                      <a:pt x="0" y="2"/>
                      <a:pt x="0" y="4"/>
                    </a:cubicBezTo>
                    <a:cubicBezTo>
                      <a:pt x="0" y="6"/>
                      <a:pt x="2" y="7"/>
                      <a:pt x="4" y="7"/>
                    </a:cubicBezTo>
                    <a:cubicBezTo>
                      <a:pt x="31" y="7"/>
                      <a:pt x="31" y="7"/>
                      <a:pt x="31" y="7"/>
                    </a:cubicBezTo>
                    <a:cubicBezTo>
                      <a:pt x="32" y="5"/>
                      <a:pt x="34" y="4"/>
                      <a:pt x="3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cs typeface="+mn-ea"/>
                  <a:sym typeface="+mn-lt"/>
                </a:endParaRPr>
              </a:p>
            </p:txBody>
          </p:sp>
          <p:sp>
            <p:nvSpPr>
              <p:cNvPr id="24" name="Freeform 34"/>
              <p:cNvSpPr/>
              <p:nvPr/>
            </p:nvSpPr>
            <p:spPr bwMode="auto">
              <a:xfrm>
                <a:off x="8653463" y="5818188"/>
                <a:ext cx="107950" cy="30163"/>
              </a:xfrm>
              <a:custGeom>
                <a:avLst/>
                <a:gdLst>
                  <a:gd name="T0" fmla="*/ 4 w 29"/>
                  <a:gd name="T1" fmla="*/ 0 h 8"/>
                  <a:gd name="T2" fmla="*/ 0 w 29"/>
                  <a:gd name="T3" fmla="*/ 4 h 8"/>
                  <a:gd name="T4" fmla="*/ 4 w 29"/>
                  <a:gd name="T5" fmla="*/ 8 h 8"/>
                  <a:gd name="T6" fmla="*/ 28 w 29"/>
                  <a:gd name="T7" fmla="*/ 8 h 8"/>
                  <a:gd name="T8" fmla="*/ 29 w 29"/>
                  <a:gd name="T9" fmla="*/ 0 h 8"/>
                  <a:gd name="T10" fmla="*/ 4 w 29"/>
                  <a:gd name="T11" fmla="*/ 0 h 8"/>
                </a:gdLst>
                <a:ahLst/>
                <a:cxnLst>
                  <a:cxn ang="0">
                    <a:pos x="T0" y="T1"/>
                  </a:cxn>
                  <a:cxn ang="0">
                    <a:pos x="T2" y="T3"/>
                  </a:cxn>
                  <a:cxn ang="0">
                    <a:pos x="T4" y="T5"/>
                  </a:cxn>
                  <a:cxn ang="0">
                    <a:pos x="T6" y="T7"/>
                  </a:cxn>
                  <a:cxn ang="0">
                    <a:pos x="T8" y="T9"/>
                  </a:cxn>
                  <a:cxn ang="0">
                    <a:pos x="T10" y="T11"/>
                  </a:cxn>
                </a:cxnLst>
                <a:rect l="0" t="0" r="r" b="b"/>
                <a:pathLst>
                  <a:path w="29" h="8">
                    <a:moveTo>
                      <a:pt x="4" y="0"/>
                    </a:moveTo>
                    <a:cubicBezTo>
                      <a:pt x="2" y="0"/>
                      <a:pt x="0" y="2"/>
                      <a:pt x="0" y="4"/>
                    </a:cubicBezTo>
                    <a:cubicBezTo>
                      <a:pt x="0" y="6"/>
                      <a:pt x="2" y="8"/>
                      <a:pt x="4" y="8"/>
                    </a:cubicBezTo>
                    <a:cubicBezTo>
                      <a:pt x="28" y="8"/>
                      <a:pt x="28" y="8"/>
                      <a:pt x="28" y="8"/>
                    </a:cubicBezTo>
                    <a:cubicBezTo>
                      <a:pt x="29" y="0"/>
                      <a:pt x="29" y="0"/>
                      <a:pt x="29" y="0"/>
                    </a:cubicBez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cs typeface="+mn-ea"/>
                  <a:sym typeface="+mn-lt"/>
                </a:endParaRPr>
              </a:p>
            </p:txBody>
          </p:sp>
        </p:grpSp>
        <p:grpSp>
          <p:nvGrpSpPr>
            <p:cNvPr id="25" name="Group 35"/>
            <p:cNvGrpSpPr/>
            <p:nvPr/>
          </p:nvGrpSpPr>
          <p:grpSpPr>
            <a:xfrm>
              <a:off x="2729269" y="2776149"/>
              <a:ext cx="508759" cy="441238"/>
              <a:chOff x="5437188" y="5327650"/>
              <a:chExt cx="514350" cy="446088"/>
            </a:xfrm>
            <a:solidFill>
              <a:schemeClr val="bg1">
                <a:lumMod val="95000"/>
              </a:schemeClr>
            </a:solidFill>
          </p:grpSpPr>
          <p:sp>
            <p:nvSpPr>
              <p:cNvPr id="26" name="Freeform 36"/>
              <p:cNvSpPr/>
              <p:nvPr/>
            </p:nvSpPr>
            <p:spPr bwMode="auto">
              <a:xfrm>
                <a:off x="5437188" y="5327650"/>
                <a:ext cx="514350" cy="242888"/>
              </a:xfrm>
              <a:custGeom>
                <a:avLst/>
                <a:gdLst>
                  <a:gd name="T0" fmla="*/ 137 w 137"/>
                  <a:gd name="T1" fmla="*/ 47 h 65"/>
                  <a:gd name="T2" fmla="*/ 73 w 137"/>
                  <a:gd name="T3" fmla="*/ 1 h 65"/>
                  <a:gd name="T4" fmla="*/ 69 w 137"/>
                  <a:gd name="T5" fmla="*/ 0 h 65"/>
                  <a:gd name="T6" fmla="*/ 64 w 137"/>
                  <a:gd name="T7" fmla="*/ 1 h 65"/>
                  <a:gd name="T8" fmla="*/ 0 w 137"/>
                  <a:gd name="T9" fmla="*/ 47 h 65"/>
                  <a:gd name="T10" fmla="*/ 0 w 137"/>
                  <a:gd name="T11" fmla="*/ 64 h 65"/>
                  <a:gd name="T12" fmla="*/ 11 w 137"/>
                  <a:gd name="T13" fmla="*/ 65 h 65"/>
                  <a:gd name="T14" fmla="*/ 11 w 137"/>
                  <a:gd name="T15" fmla="*/ 55 h 65"/>
                  <a:gd name="T16" fmla="*/ 69 w 137"/>
                  <a:gd name="T17" fmla="*/ 14 h 65"/>
                  <a:gd name="T18" fmla="*/ 126 w 137"/>
                  <a:gd name="T19" fmla="*/ 55 h 65"/>
                  <a:gd name="T20" fmla="*/ 126 w 137"/>
                  <a:gd name="T21" fmla="*/ 64 h 65"/>
                  <a:gd name="T22" fmla="*/ 137 w 137"/>
                  <a:gd name="T23" fmla="*/ 64 h 65"/>
                  <a:gd name="T24" fmla="*/ 137 w 137"/>
                  <a:gd name="T25" fmla="*/ 4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65">
                    <a:moveTo>
                      <a:pt x="137" y="47"/>
                    </a:moveTo>
                    <a:cubicBezTo>
                      <a:pt x="73" y="1"/>
                      <a:pt x="73" y="1"/>
                      <a:pt x="73" y="1"/>
                    </a:cubicBezTo>
                    <a:cubicBezTo>
                      <a:pt x="72" y="0"/>
                      <a:pt x="70" y="0"/>
                      <a:pt x="69" y="0"/>
                    </a:cubicBezTo>
                    <a:cubicBezTo>
                      <a:pt x="67" y="0"/>
                      <a:pt x="66" y="0"/>
                      <a:pt x="64" y="1"/>
                    </a:cubicBezTo>
                    <a:cubicBezTo>
                      <a:pt x="0" y="47"/>
                      <a:pt x="0" y="47"/>
                      <a:pt x="0" y="47"/>
                    </a:cubicBezTo>
                    <a:cubicBezTo>
                      <a:pt x="0" y="64"/>
                      <a:pt x="0" y="64"/>
                      <a:pt x="0" y="64"/>
                    </a:cubicBezTo>
                    <a:cubicBezTo>
                      <a:pt x="11" y="65"/>
                      <a:pt x="11" y="65"/>
                      <a:pt x="11" y="65"/>
                    </a:cubicBezTo>
                    <a:cubicBezTo>
                      <a:pt x="11" y="55"/>
                      <a:pt x="11" y="55"/>
                      <a:pt x="11" y="55"/>
                    </a:cubicBezTo>
                    <a:cubicBezTo>
                      <a:pt x="69" y="14"/>
                      <a:pt x="69" y="14"/>
                      <a:pt x="69" y="14"/>
                    </a:cubicBezTo>
                    <a:cubicBezTo>
                      <a:pt x="126" y="55"/>
                      <a:pt x="126" y="55"/>
                      <a:pt x="126" y="55"/>
                    </a:cubicBezTo>
                    <a:cubicBezTo>
                      <a:pt x="126" y="64"/>
                      <a:pt x="126" y="64"/>
                      <a:pt x="126" y="64"/>
                    </a:cubicBezTo>
                    <a:cubicBezTo>
                      <a:pt x="137" y="64"/>
                      <a:pt x="137" y="64"/>
                      <a:pt x="137" y="64"/>
                    </a:cubicBezTo>
                    <a:lnTo>
                      <a:pt x="137"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cs typeface="+mn-ea"/>
                  <a:sym typeface="+mn-lt"/>
                </a:endParaRPr>
              </a:p>
            </p:txBody>
          </p:sp>
          <p:sp>
            <p:nvSpPr>
              <p:cNvPr id="27" name="Freeform 37"/>
              <p:cNvSpPr/>
              <p:nvPr/>
            </p:nvSpPr>
            <p:spPr bwMode="auto">
              <a:xfrm>
                <a:off x="5794376" y="5335588"/>
                <a:ext cx="88900" cy="88900"/>
              </a:xfrm>
              <a:custGeom>
                <a:avLst/>
                <a:gdLst>
                  <a:gd name="T0" fmla="*/ 21 w 24"/>
                  <a:gd name="T1" fmla="*/ 0 h 24"/>
                  <a:gd name="T2" fmla="*/ 4 w 24"/>
                  <a:gd name="T3" fmla="*/ 0 h 24"/>
                  <a:gd name="T4" fmla="*/ 0 w 24"/>
                  <a:gd name="T5" fmla="*/ 3 h 24"/>
                  <a:gd name="T6" fmla="*/ 0 w 24"/>
                  <a:gd name="T7" fmla="*/ 7 h 24"/>
                  <a:gd name="T8" fmla="*/ 24 w 24"/>
                  <a:gd name="T9" fmla="*/ 24 h 24"/>
                  <a:gd name="T10" fmla="*/ 24 w 24"/>
                  <a:gd name="T11" fmla="*/ 3 h 24"/>
                  <a:gd name="T12" fmla="*/ 21 w 24"/>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21" y="0"/>
                    </a:moveTo>
                    <a:cubicBezTo>
                      <a:pt x="4" y="0"/>
                      <a:pt x="4" y="0"/>
                      <a:pt x="4" y="0"/>
                    </a:cubicBezTo>
                    <a:cubicBezTo>
                      <a:pt x="2" y="0"/>
                      <a:pt x="0" y="2"/>
                      <a:pt x="0" y="3"/>
                    </a:cubicBezTo>
                    <a:cubicBezTo>
                      <a:pt x="0" y="7"/>
                      <a:pt x="0" y="7"/>
                      <a:pt x="0" y="7"/>
                    </a:cubicBezTo>
                    <a:cubicBezTo>
                      <a:pt x="24" y="24"/>
                      <a:pt x="24" y="24"/>
                      <a:pt x="24" y="24"/>
                    </a:cubicBezTo>
                    <a:cubicBezTo>
                      <a:pt x="24" y="3"/>
                      <a:pt x="24" y="3"/>
                      <a:pt x="24" y="3"/>
                    </a:cubicBezTo>
                    <a:cubicBezTo>
                      <a:pt x="24" y="1"/>
                      <a:pt x="22" y="0"/>
                      <a:pt x="2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cs typeface="+mn-ea"/>
                  <a:sym typeface="+mn-lt"/>
                </a:endParaRPr>
              </a:p>
            </p:txBody>
          </p:sp>
          <p:sp>
            <p:nvSpPr>
              <p:cNvPr id="28" name="Oval 38"/>
              <p:cNvSpPr>
                <a:spLocks noChangeArrowheads="1"/>
              </p:cNvSpPr>
              <p:nvPr/>
            </p:nvSpPr>
            <p:spPr bwMode="auto">
              <a:xfrm>
                <a:off x="5621338" y="5514975"/>
                <a:ext cx="115888" cy="1158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cs typeface="+mn-ea"/>
                  <a:sym typeface="+mn-lt"/>
                </a:endParaRPr>
              </a:p>
            </p:txBody>
          </p:sp>
          <p:sp>
            <p:nvSpPr>
              <p:cNvPr id="29" name="Freeform 39"/>
              <p:cNvSpPr>
                <a:spLocks noEditPoints="1"/>
              </p:cNvSpPr>
              <p:nvPr/>
            </p:nvSpPr>
            <p:spPr bwMode="auto">
              <a:xfrm>
                <a:off x="5478463" y="5365750"/>
                <a:ext cx="434975" cy="407988"/>
              </a:xfrm>
              <a:custGeom>
                <a:avLst/>
                <a:gdLst>
                  <a:gd name="T0" fmla="*/ 116 w 116"/>
                  <a:gd name="T1" fmla="*/ 40 h 109"/>
                  <a:gd name="T2" fmla="*/ 61 w 116"/>
                  <a:gd name="T3" fmla="*/ 1 h 109"/>
                  <a:gd name="T4" fmla="*/ 58 w 116"/>
                  <a:gd name="T5" fmla="*/ 0 h 109"/>
                  <a:gd name="T6" fmla="*/ 55 w 116"/>
                  <a:gd name="T7" fmla="*/ 1 h 109"/>
                  <a:gd name="T8" fmla="*/ 0 w 116"/>
                  <a:gd name="T9" fmla="*/ 40 h 109"/>
                  <a:gd name="T10" fmla="*/ 0 w 116"/>
                  <a:gd name="T11" fmla="*/ 106 h 109"/>
                  <a:gd name="T12" fmla="*/ 3 w 116"/>
                  <a:gd name="T13" fmla="*/ 109 h 109"/>
                  <a:gd name="T14" fmla="*/ 112 w 116"/>
                  <a:gd name="T15" fmla="*/ 109 h 109"/>
                  <a:gd name="T16" fmla="*/ 116 w 116"/>
                  <a:gd name="T17" fmla="*/ 106 h 109"/>
                  <a:gd name="T18" fmla="*/ 116 w 116"/>
                  <a:gd name="T19" fmla="*/ 40 h 109"/>
                  <a:gd name="T20" fmla="*/ 90 w 116"/>
                  <a:gd name="T21" fmla="*/ 92 h 109"/>
                  <a:gd name="T22" fmla="*/ 84 w 116"/>
                  <a:gd name="T23" fmla="*/ 95 h 109"/>
                  <a:gd name="T24" fmla="*/ 78 w 116"/>
                  <a:gd name="T25" fmla="*/ 92 h 109"/>
                  <a:gd name="T26" fmla="*/ 65 w 116"/>
                  <a:gd name="T27" fmla="*/ 79 h 109"/>
                  <a:gd name="T28" fmla="*/ 53 w 116"/>
                  <a:gd name="T29" fmla="*/ 82 h 109"/>
                  <a:gd name="T30" fmla="*/ 27 w 116"/>
                  <a:gd name="T31" fmla="*/ 56 h 109"/>
                  <a:gd name="T32" fmla="*/ 53 w 116"/>
                  <a:gd name="T33" fmla="*/ 29 h 109"/>
                  <a:gd name="T34" fmla="*/ 80 w 116"/>
                  <a:gd name="T35" fmla="*/ 56 h 109"/>
                  <a:gd name="T36" fmla="*/ 77 w 116"/>
                  <a:gd name="T37" fmla="*/ 68 h 109"/>
                  <a:gd name="T38" fmla="*/ 90 w 116"/>
                  <a:gd name="T39" fmla="*/ 81 h 109"/>
                  <a:gd name="T40" fmla="*/ 90 w 116"/>
                  <a:gd name="T41" fmla="*/ 9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09">
                    <a:moveTo>
                      <a:pt x="116" y="40"/>
                    </a:moveTo>
                    <a:cubicBezTo>
                      <a:pt x="61" y="1"/>
                      <a:pt x="61" y="1"/>
                      <a:pt x="61" y="1"/>
                    </a:cubicBezTo>
                    <a:cubicBezTo>
                      <a:pt x="60" y="0"/>
                      <a:pt x="59" y="0"/>
                      <a:pt x="58" y="0"/>
                    </a:cubicBezTo>
                    <a:cubicBezTo>
                      <a:pt x="57" y="0"/>
                      <a:pt x="56" y="0"/>
                      <a:pt x="55" y="1"/>
                    </a:cubicBezTo>
                    <a:cubicBezTo>
                      <a:pt x="0" y="40"/>
                      <a:pt x="0" y="40"/>
                      <a:pt x="0" y="40"/>
                    </a:cubicBezTo>
                    <a:cubicBezTo>
                      <a:pt x="0" y="106"/>
                      <a:pt x="0" y="106"/>
                      <a:pt x="0" y="106"/>
                    </a:cubicBezTo>
                    <a:cubicBezTo>
                      <a:pt x="0" y="108"/>
                      <a:pt x="1" y="109"/>
                      <a:pt x="3" y="109"/>
                    </a:cubicBezTo>
                    <a:cubicBezTo>
                      <a:pt x="112" y="109"/>
                      <a:pt x="112" y="109"/>
                      <a:pt x="112" y="109"/>
                    </a:cubicBezTo>
                    <a:cubicBezTo>
                      <a:pt x="114" y="109"/>
                      <a:pt x="116" y="108"/>
                      <a:pt x="116" y="106"/>
                    </a:cubicBezTo>
                    <a:lnTo>
                      <a:pt x="116" y="40"/>
                    </a:lnTo>
                    <a:close/>
                    <a:moveTo>
                      <a:pt x="90" y="92"/>
                    </a:moveTo>
                    <a:cubicBezTo>
                      <a:pt x="88" y="94"/>
                      <a:pt x="86" y="95"/>
                      <a:pt x="84" y="95"/>
                    </a:cubicBezTo>
                    <a:cubicBezTo>
                      <a:pt x="82" y="95"/>
                      <a:pt x="80" y="94"/>
                      <a:pt x="78" y="92"/>
                    </a:cubicBezTo>
                    <a:cubicBezTo>
                      <a:pt x="65" y="79"/>
                      <a:pt x="65" y="79"/>
                      <a:pt x="65" y="79"/>
                    </a:cubicBezTo>
                    <a:cubicBezTo>
                      <a:pt x="62" y="81"/>
                      <a:pt x="58" y="82"/>
                      <a:pt x="53" y="82"/>
                    </a:cubicBezTo>
                    <a:cubicBezTo>
                      <a:pt x="39" y="82"/>
                      <a:pt x="27" y="71"/>
                      <a:pt x="27" y="56"/>
                    </a:cubicBezTo>
                    <a:cubicBezTo>
                      <a:pt x="27" y="41"/>
                      <a:pt x="39" y="29"/>
                      <a:pt x="53" y="29"/>
                    </a:cubicBezTo>
                    <a:cubicBezTo>
                      <a:pt x="68" y="29"/>
                      <a:pt x="80" y="41"/>
                      <a:pt x="80" y="56"/>
                    </a:cubicBezTo>
                    <a:cubicBezTo>
                      <a:pt x="80" y="60"/>
                      <a:pt x="79" y="64"/>
                      <a:pt x="77" y="68"/>
                    </a:cubicBezTo>
                    <a:cubicBezTo>
                      <a:pt x="90" y="81"/>
                      <a:pt x="90" y="81"/>
                      <a:pt x="90" y="81"/>
                    </a:cubicBezTo>
                    <a:cubicBezTo>
                      <a:pt x="93" y="84"/>
                      <a:pt x="93" y="89"/>
                      <a:pt x="90"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cs typeface="+mn-ea"/>
                  <a:sym typeface="+mn-lt"/>
                </a:endParaRPr>
              </a:p>
            </p:txBody>
          </p:sp>
        </p:grpSp>
        <p:grpSp>
          <p:nvGrpSpPr>
            <p:cNvPr id="30" name="Group 40"/>
            <p:cNvGrpSpPr/>
            <p:nvPr/>
          </p:nvGrpSpPr>
          <p:grpSpPr>
            <a:xfrm>
              <a:off x="950301" y="2996767"/>
              <a:ext cx="265167" cy="361816"/>
              <a:chOff x="8537575" y="5038725"/>
              <a:chExt cx="339725" cy="463550"/>
            </a:xfrm>
            <a:solidFill>
              <a:schemeClr val="bg1">
                <a:lumMod val="95000"/>
              </a:schemeClr>
            </a:solidFill>
          </p:grpSpPr>
          <p:sp>
            <p:nvSpPr>
              <p:cNvPr id="31" name="Freeform 41"/>
              <p:cNvSpPr>
                <a:spLocks noEditPoints="1"/>
              </p:cNvSpPr>
              <p:nvPr/>
            </p:nvSpPr>
            <p:spPr bwMode="auto">
              <a:xfrm>
                <a:off x="8537575" y="5038725"/>
                <a:ext cx="339725" cy="463550"/>
              </a:xfrm>
              <a:custGeom>
                <a:avLst/>
                <a:gdLst>
                  <a:gd name="T0" fmla="*/ 69 w 91"/>
                  <a:gd name="T1" fmla="*/ 0 h 124"/>
                  <a:gd name="T2" fmla="*/ 22 w 91"/>
                  <a:gd name="T3" fmla="*/ 0 h 124"/>
                  <a:gd name="T4" fmla="*/ 0 w 91"/>
                  <a:gd name="T5" fmla="*/ 22 h 124"/>
                  <a:gd name="T6" fmla="*/ 0 w 91"/>
                  <a:gd name="T7" fmla="*/ 102 h 124"/>
                  <a:gd name="T8" fmla="*/ 22 w 91"/>
                  <a:gd name="T9" fmla="*/ 124 h 124"/>
                  <a:gd name="T10" fmla="*/ 69 w 91"/>
                  <a:gd name="T11" fmla="*/ 124 h 124"/>
                  <a:gd name="T12" fmla="*/ 91 w 91"/>
                  <a:gd name="T13" fmla="*/ 102 h 124"/>
                  <a:gd name="T14" fmla="*/ 91 w 91"/>
                  <a:gd name="T15" fmla="*/ 22 h 124"/>
                  <a:gd name="T16" fmla="*/ 69 w 91"/>
                  <a:gd name="T17" fmla="*/ 0 h 124"/>
                  <a:gd name="T18" fmla="*/ 45 w 91"/>
                  <a:gd name="T19" fmla="*/ 118 h 124"/>
                  <a:gd name="T20" fmla="*/ 39 w 91"/>
                  <a:gd name="T21" fmla="*/ 111 h 124"/>
                  <a:gd name="T22" fmla="*/ 45 w 91"/>
                  <a:gd name="T23" fmla="*/ 104 h 124"/>
                  <a:gd name="T24" fmla="*/ 52 w 91"/>
                  <a:gd name="T25" fmla="*/ 111 h 124"/>
                  <a:gd name="T26" fmla="*/ 45 w 91"/>
                  <a:gd name="T27" fmla="*/ 118 h 124"/>
                  <a:gd name="T28" fmla="*/ 74 w 91"/>
                  <a:gd name="T29" fmla="*/ 99 h 124"/>
                  <a:gd name="T30" fmla="*/ 17 w 91"/>
                  <a:gd name="T31" fmla="*/ 99 h 124"/>
                  <a:gd name="T32" fmla="*/ 17 w 91"/>
                  <a:gd name="T33" fmla="*/ 16 h 124"/>
                  <a:gd name="T34" fmla="*/ 74 w 91"/>
                  <a:gd name="T35" fmla="*/ 16 h 124"/>
                  <a:gd name="T36" fmla="*/ 74 w 91"/>
                  <a:gd name="T37" fmla="*/ 9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24">
                    <a:moveTo>
                      <a:pt x="69" y="0"/>
                    </a:moveTo>
                    <a:cubicBezTo>
                      <a:pt x="22" y="0"/>
                      <a:pt x="22" y="0"/>
                      <a:pt x="22" y="0"/>
                    </a:cubicBezTo>
                    <a:cubicBezTo>
                      <a:pt x="10" y="0"/>
                      <a:pt x="0" y="10"/>
                      <a:pt x="0" y="22"/>
                    </a:cubicBezTo>
                    <a:cubicBezTo>
                      <a:pt x="0" y="102"/>
                      <a:pt x="0" y="102"/>
                      <a:pt x="0" y="102"/>
                    </a:cubicBezTo>
                    <a:cubicBezTo>
                      <a:pt x="0" y="114"/>
                      <a:pt x="10" y="124"/>
                      <a:pt x="22" y="124"/>
                    </a:cubicBezTo>
                    <a:cubicBezTo>
                      <a:pt x="69" y="124"/>
                      <a:pt x="69" y="124"/>
                      <a:pt x="69" y="124"/>
                    </a:cubicBezTo>
                    <a:cubicBezTo>
                      <a:pt x="81" y="124"/>
                      <a:pt x="91" y="114"/>
                      <a:pt x="91" y="102"/>
                    </a:cubicBezTo>
                    <a:cubicBezTo>
                      <a:pt x="91" y="22"/>
                      <a:pt x="91" y="22"/>
                      <a:pt x="91" y="22"/>
                    </a:cubicBezTo>
                    <a:cubicBezTo>
                      <a:pt x="91" y="10"/>
                      <a:pt x="81" y="0"/>
                      <a:pt x="69" y="0"/>
                    </a:cubicBezTo>
                    <a:close/>
                    <a:moveTo>
                      <a:pt x="45" y="118"/>
                    </a:moveTo>
                    <a:cubicBezTo>
                      <a:pt x="42" y="118"/>
                      <a:pt x="39" y="114"/>
                      <a:pt x="39" y="111"/>
                    </a:cubicBezTo>
                    <a:cubicBezTo>
                      <a:pt x="39" y="107"/>
                      <a:pt x="42" y="104"/>
                      <a:pt x="45" y="104"/>
                    </a:cubicBezTo>
                    <a:cubicBezTo>
                      <a:pt x="49" y="104"/>
                      <a:pt x="52" y="107"/>
                      <a:pt x="52" y="111"/>
                    </a:cubicBezTo>
                    <a:cubicBezTo>
                      <a:pt x="52" y="114"/>
                      <a:pt x="49" y="118"/>
                      <a:pt x="45" y="118"/>
                    </a:cubicBezTo>
                    <a:close/>
                    <a:moveTo>
                      <a:pt x="74" y="99"/>
                    </a:moveTo>
                    <a:cubicBezTo>
                      <a:pt x="17" y="99"/>
                      <a:pt x="17" y="99"/>
                      <a:pt x="17" y="99"/>
                    </a:cubicBezTo>
                    <a:cubicBezTo>
                      <a:pt x="17" y="16"/>
                      <a:pt x="17" y="16"/>
                      <a:pt x="17" y="16"/>
                    </a:cubicBezTo>
                    <a:cubicBezTo>
                      <a:pt x="74" y="16"/>
                      <a:pt x="74" y="16"/>
                      <a:pt x="74" y="16"/>
                    </a:cubicBezTo>
                    <a:lnTo>
                      <a:pt x="74" y="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cs typeface="+mn-ea"/>
                  <a:sym typeface="+mn-lt"/>
                </a:endParaRPr>
              </a:p>
            </p:txBody>
          </p:sp>
          <p:sp>
            <p:nvSpPr>
              <p:cNvPr id="32" name="Freeform 42"/>
              <p:cNvSpPr/>
              <p:nvPr/>
            </p:nvSpPr>
            <p:spPr bwMode="auto">
              <a:xfrm>
                <a:off x="8615363" y="5176838"/>
                <a:ext cx="184150" cy="101600"/>
              </a:xfrm>
              <a:custGeom>
                <a:avLst/>
                <a:gdLst>
                  <a:gd name="T0" fmla="*/ 45 w 49"/>
                  <a:gd name="T1" fmla="*/ 3 h 27"/>
                  <a:gd name="T2" fmla="*/ 40 w 49"/>
                  <a:gd name="T3" fmla="*/ 6 h 27"/>
                  <a:gd name="T4" fmla="*/ 35 w 49"/>
                  <a:gd name="T5" fmla="*/ 18 h 27"/>
                  <a:gd name="T6" fmla="*/ 19 w 49"/>
                  <a:gd name="T7" fmla="*/ 18 h 27"/>
                  <a:gd name="T8" fmla="*/ 16 w 49"/>
                  <a:gd name="T9" fmla="*/ 3 h 27"/>
                  <a:gd name="T10" fmla="*/ 15 w 49"/>
                  <a:gd name="T11" fmla="*/ 2 h 27"/>
                  <a:gd name="T12" fmla="*/ 11 w 49"/>
                  <a:gd name="T13" fmla="*/ 0 h 27"/>
                  <a:gd name="T14" fmla="*/ 5 w 49"/>
                  <a:gd name="T15" fmla="*/ 0 h 27"/>
                  <a:gd name="T16" fmla="*/ 0 w 49"/>
                  <a:gd name="T17" fmla="*/ 4 h 27"/>
                  <a:gd name="T18" fmla="*/ 5 w 49"/>
                  <a:gd name="T19" fmla="*/ 9 h 27"/>
                  <a:gd name="T20" fmla="*/ 8 w 49"/>
                  <a:gd name="T21" fmla="*/ 9 h 27"/>
                  <a:gd name="T22" fmla="*/ 11 w 49"/>
                  <a:gd name="T23" fmla="*/ 23 h 27"/>
                  <a:gd name="T24" fmla="*/ 12 w 49"/>
                  <a:gd name="T25" fmla="*/ 25 h 27"/>
                  <a:gd name="T26" fmla="*/ 12 w 49"/>
                  <a:gd name="T27" fmla="*/ 25 h 27"/>
                  <a:gd name="T28" fmla="*/ 13 w 49"/>
                  <a:gd name="T29" fmla="*/ 25 h 27"/>
                  <a:gd name="T30" fmla="*/ 16 w 49"/>
                  <a:gd name="T31" fmla="*/ 27 h 27"/>
                  <a:gd name="T32" fmla="*/ 38 w 49"/>
                  <a:gd name="T33" fmla="*/ 27 h 27"/>
                  <a:gd name="T34" fmla="*/ 41 w 49"/>
                  <a:gd name="T35" fmla="*/ 26 h 27"/>
                  <a:gd name="T36" fmla="*/ 43 w 49"/>
                  <a:gd name="T37" fmla="*/ 23 h 27"/>
                  <a:gd name="T38" fmla="*/ 48 w 49"/>
                  <a:gd name="T39" fmla="*/ 8 h 27"/>
                  <a:gd name="T40" fmla="*/ 45 w 49"/>
                  <a:gd name="T41"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7">
                    <a:moveTo>
                      <a:pt x="45" y="3"/>
                    </a:moveTo>
                    <a:cubicBezTo>
                      <a:pt x="43" y="2"/>
                      <a:pt x="40" y="4"/>
                      <a:pt x="40" y="6"/>
                    </a:cubicBezTo>
                    <a:cubicBezTo>
                      <a:pt x="35" y="18"/>
                      <a:pt x="35" y="18"/>
                      <a:pt x="35" y="18"/>
                    </a:cubicBezTo>
                    <a:cubicBezTo>
                      <a:pt x="19" y="18"/>
                      <a:pt x="19" y="18"/>
                      <a:pt x="19" y="18"/>
                    </a:cubicBezTo>
                    <a:cubicBezTo>
                      <a:pt x="16" y="3"/>
                      <a:pt x="16" y="3"/>
                      <a:pt x="16" y="3"/>
                    </a:cubicBezTo>
                    <a:cubicBezTo>
                      <a:pt x="15" y="3"/>
                      <a:pt x="15" y="2"/>
                      <a:pt x="15" y="2"/>
                    </a:cubicBezTo>
                    <a:cubicBezTo>
                      <a:pt x="14" y="1"/>
                      <a:pt x="13" y="0"/>
                      <a:pt x="11" y="0"/>
                    </a:cubicBezTo>
                    <a:cubicBezTo>
                      <a:pt x="5" y="0"/>
                      <a:pt x="5" y="0"/>
                      <a:pt x="5" y="0"/>
                    </a:cubicBezTo>
                    <a:cubicBezTo>
                      <a:pt x="2" y="0"/>
                      <a:pt x="0" y="2"/>
                      <a:pt x="0" y="4"/>
                    </a:cubicBezTo>
                    <a:cubicBezTo>
                      <a:pt x="0" y="7"/>
                      <a:pt x="2" y="9"/>
                      <a:pt x="5" y="9"/>
                    </a:cubicBezTo>
                    <a:cubicBezTo>
                      <a:pt x="8" y="9"/>
                      <a:pt x="8" y="9"/>
                      <a:pt x="8" y="9"/>
                    </a:cubicBezTo>
                    <a:cubicBezTo>
                      <a:pt x="11" y="23"/>
                      <a:pt x="11" y="23"/>
                      <a:pt x="11" y="23"/>
                    </a:cubicBezTo>
                    <a:cubicBezTo>
                      <a:pt x="12" y="24"/>
                      <a:pt x="12" y="25"/>
                      <a:pt x="12" y="25"/>
                    </a:cubicBezTo>
                    <a:cubicBezTo>
                      <a:pt x="12" y="25"/>
                      <a:pt x="12" y="25"/>
                      <a:pt x="12" y="25"/>
                    </a:cubicBezTo>
                    <a:cubicBezTo>
                      <a:pt x="13" y="25"/>
                      <a:pt x="13" y="25"/>
                      <a:pt x="13" y="25"/>
                    </a:cubicBezTo>
                    <a:cubicBezTo>
                      <a:pt x="13" y="26"/>
                      <a:pt x="15" y="27"/>
                      <a:pt x="16" y="27"/>
                    </a:cubicBezTo>
                    <a:cubicBezTo>
                      <a:pt x="38" y="27"/>
                      <a:pt x="38" y="27"/>
                      <a:pt x="38" y="27"/>
                    </a:cubicBezTo>
                    <a:cubicBezTo>
                      <a:pt x="39" y="27"/>
                      <a:pt x="40" y="26"/>
                      <a:pt x="41" y="26"/>
                    </a:cubicBezTo>
                    <a:cubicBezTo>
                      <a:pt x="42" y="25"/>
                      <a:pt x="42" y="24"/>
                      <a:pt x="43" y="23"/>
                    </a:cubicBezTo>
                    <a:cubicBezTo>
                      <a:pt x="48" y="8"/>
                      <a:pt x="48" y="8"/>
                      <a:pt x="48" y="8"/>
                    </a:cubicBezTo>
                    <a:cubicBezTo>
                      <a:pt x="49" y="6"/>
                      <a:pt x="48" y="3"/>
                      <a:pt x="4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cs typeface="+mn-ea"/>
                  <a:sym typeface="+mn-lt"/>
                </a:endParaRPr>
              </a:p>
            </p:txBody>
          </p:sp>
          <p:sp>
            <p:nvSpPr>
              <p:cNvPr id="33" name="Oval 43"/>
              <p:cNvSpPr>
                <a:spLocks noChangeArrowheads="1"/>
              </p:cNvSpPr>
              <p:nvPr/>
            </p:nvSpPr>
            <p:spPr bwMode="auto">
              <a:xfrm>
                <a:off x="8659813" y="5289550"/>
                <a:ext cx="46038" cy="44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cs typeface="+mn-ea"/>
                  <a:sym typeface="+mn-lt"/>
                </a:endParaRPr>
              </a:p>
            </p:txBody>
          </p:sp>
          <p:sp>
            <p:nvSpPr>
              <p:cNvPr id="34" name="Oval 44"/>
              <p:cNvSpPr>
                <a:spLocks noChangeArrowheads="1"/>
              </p:cNvSpPr>
              <p:nvPr/>
            </p:nvSpPr>
            <p:spPr bwMode="auto">
              <a:xfrm>
                <a:off x="8728075" y="5289550"/>
                <a:ext cx="47625" cy="44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cs typeface="+mn-ea"/>
                  <a:sym typeface="+mn-lt"/>
                </a:endParaRPr>
              </a:p>
            </p:txBody>
          </p:sp>
        </p:grpSp>
        <p:grpSp>
          <p:nvGrpSpPr>
            <p:cNvPr id="35" name="Group 45"/>
            <p:cNvGrpSpPr/>
            <p:nvPr/>
          </p:nvGrpSpPr>
          <p:grpSpPr>
            <a:xfrm>
              <a:off x="4785525" y="2636737"/>
              <a:ext cx="608313" cy="448726"/>
              <a:chOff x="10379075" y="5589588"/>
              <a:chExt cx="514350" cy="379412"/>
            </a:xfrm>
            <a:solidFill>
              <a:schemeClr val="bg1">
                <a:lumMod val="95000"/>
              </a:schemeClr>
            </a:solidFill>
          </p:grpSpPr>
          <p:sp>
            <p:nvSpPr>
              <p:cNvPr id="36" name="Freeform 46"/>
              <p:cNvSpPr/>
              <p:nvPr/>
            </p:nvSpPr>
            <p:spPr bwMode="auto">
              <a:xfrm>
                <a:off x="10379075" y="5788025"/>
                <a:ext cx="514350" cy="68262"/>
              </a:xfrm>
              <a:custGeom>
                <a:avLst/>
                <a:gdLst>
                  <a:gd name="T0" fmla="*/ 10 w 137"/>
                  <a:gd name="T1" fmla="*/ 18 h 18"/>
                  <a:gd name="T2" fmla="*/ 0 w 137"/>
                  <a:gd name="T3" fmla="*/ 9 h 18"/>
                  <a:gd name="T4" fmla="*/ 10 w 137"/>
                  <a:gd name="T5" fmla="*/ 0 h 18"/>
                  <a:gd name="T6" fmla="*/ 128 w 137"/>
                  <a:gd name="T7" fmla="*/ 0 h 18"/>
                  <a:gd name="T8" fmla="*/ 137 w 137"/>
                  <a:gd name="T9" fmla="*/ 9 h 18"/>
                  <a:gd name="T10" fmla="*/ 128 w 137"/>
                  <a:gd name="T11" fmla="*/ 18 h 18"/>
                  <a:gd name="T12" fmla="*/ 10 w 137"/>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37" h="18">
                    <a:moveTo>
                      <a:pt x="10" y="18"/>
                    </a:moveTo>
                    <a:cubicBezTo>
                      <a:pt x="4" y="18"/>
                      <a:pt x="0" y="14"/>
                      <a:pt x="0" y="9"/>
                    </a:cubicBezTo>
                    <a:cubicBezTo>
                      <a:pt x="0" y="4"/>
                      <a:pt x="4" y="0"/>
                      <a:pt x="10" y="0"/>
                    </a:cubicBezTo>
                    <a:cubicBezTo>
                      <a:pt x="128" y="0"/>
                      <a:pt x="128" y="0"/>
                      <a:pt x="128" y="0"/>
                    </a:cubicBezTo>
                    <a:cubicBezTo>
                      <a:pt x="133" y="0"/>
                      <a:pt x="137" y="4"/>
                      <a:pt x="137" y="9"/>
                    </a:cubicBezTo>
                    <a:cubicBezTo>
                      <a:pt x="137" y="14"/>
                      <a:pt x="133" y="18"/>
                      <a:pt x="128" y="18"/>
                    </a:cubicBezTo>
                    <a:lnTo>
                      <a:pt x="1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cs typeface="+mn-ea"/>
                  <a:sym typeface="+mn-lt"/>
                </a:endParaRPr>
              </a:p>
            </p:txBody>
          </p:sp>
          <p:sp>
            <p:nvSpPr>
              <p:cNvPr id="37" name="Freeform 47"/>
              <p:cNvSpPr/>
              <p:nvPr/>
            </p:nvSpPr>
            <p:spPr bwMode="auto">
              <a:xfrm>
                <a:off x="10466388" y="5589588"/>
                <a:ext cx="341313" cy="179387"/>
              </a:xfrm>
              <a:custGeom>
                <a:avLst/>
                <a:gdLst>
                  <a:gd name="T0" fmla="*/ 45 w 91"/>
                  <a:gd name="T1" fmla="*/ 20 h 48"/>
                  <a:gd name="T2" fmla="*/ 46 w 91"/>
                  <a:gd name="T3" fmla="*/ 20 h 48"/>
                  <a:gd name="T4" fmla="*/ 58 w 91"/>
                  <a:gd name="T5" fmla="*/ 48 h 48"/>
                  <a:gd name="T6" fmla="*/ 79 w 91"/>
                  <a:gd name="T7" fmla="*/ 48 h 48"/>
                  <a:gd name="T8" fmla="*/ 68 w 91"/>
                  <a:gd name="T9" fmla="*/ 20 h 48"/>
                  <a:gd name="T10" fmla="*/ 81 w 91"/>
                  <a:gd name="T11" fmla="*/ 20 h 48"/>
                  <a:gd name="T12" fmla="*/ 91 w 91"/>
                  <a:gd name="T13" fmla="*/ 10 h 48"/>
                  <a:gd name="T14" fmla="*/ 81 w 91"/>
                  <a:gd name="T15" fmla="*/ 0 h 48"/>
                  <a:gd name="T16" fmla="*/ 10 w 91"/>
                  <a:gd name="T17" fmla="*/ 0 h 48"/>
                  <a:gd name="T18" fmla="*/ 0 w 91"/>
                  <a:gd name="T19" fmla="*/ 10 h 48"/>
                  <a:gd name="T20" fmla="*/ 10 w 91"/>
                  <a:gd name="T21" fmla="*/ 20 h 48"/>
                  <a:gd name="T22" fmla="*/ 23 w 91"/>
                  <a:gd name="T23" fmla="*/ 20 h 48"/>
                  <a:gd name="T24" fmla="*/ 12 w 91"/>
                  <a:gd name="T25" fmla="*/ 48 h 48"/>
                  <a:gd name="T26" fmla="*/ 33 w 91"/>
                  <a:gd name="T27" fmla="*/ 48 h 48"/>
                  <a:gd name="T28" fmla="*/ 45 w 91"/>
                  <a:gd name="T29"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48">
                    <a:moveTo>
                      <a:pt x="45" y="20"/>
                    </a:moveTo>
                    <a:cubicBezTo>
                      <a:pt x="46" y="20"/>
                      <a:pt x="46" y="20"/>
                      <a:pt x="46" y="20"/>
                    </a:cubicBezTo>
                    <a:cubicBezTo>
                      <a:pt x="58" y="48"/>
                      <a:pt x="58" y="48"/>
                      <a:pt x="58" y="48"/>
                    </a:cubicBezTo>
                    <a:cubicBezTo>
                      <a:pt x="79" y="48"/>
                      <a:pt x="79" y="48"/>
                      <a:pt x="79" y="48"/>
                    </a:cubicBezTo>
                    <a:cubicBezTo>
                      <a:pt x="68" y="20"/>
                      <a:pt x="68" y="20"/>
                      <a:pt x="68" y="20"/>
                    </a:cubicBezTo>
                    <a:cubicBezTo>
                      <a:pt x="81" y="20"/>
                      <a:pt x="81" y="20"/>
                      <a:pt x="81" y="20"/>
                    </a:cubicBezTo>
                    <a:cubicBezTo>
                      <a:pt x="86" y="20"/>
                      <a:pt x="91" y="15"/>
                      <a:pt x="91" y="10"/>
                    </a:cubicBezTo>
                    <a:cubicBezTo>
                      <a:pt x="91" y="4"/>
                      <a:pt x="86" y="0"/>
                      <a:pt x="81" y="0"/>
                    </a:cubicBezTo>
                    <a:cubicBezTo>
                      <a:pt x="10" y="0"/>
                      <a:pt x="10" y="0"/>
                      <a:pt x="10" y="0"/>
                    </a:cubicBezTo>
                    <a:cubicBezTo>
                      <a:pt x="4" y="0"/>
                      <a:pt x="0" y="4"/>
                      <a:pt x="0" y="10"/>
                    </a:cubicBezTo>
                    <a:cubicBezTo>
                      <a:pt x="0" y="15"/>
                      <a:pt x="4" y="20"/>
                      <a:pt x="10" y="20"/>
                    </a:cubicBezTo>
                    <a:cubicBezTo>
                      <a:pt x="23" y="20"/>
                      <a:pt x="23" y="20"/>
                      <a:pt x="23" y="20"/>
                    </a:cubicBezTo>
                    <a:cubicBezTo>
                      <a:pt x="12" y="48"/>
                      <a:pt x="12" y="48"/>
                      <a:pt x="12" y="48"/>
                    </a:cubicBezTo>
                    <a:cubicBezTo>
                      <a:pt x="33" y="48"/>
                      <a:pt x="33" y="48"/>
                      <a:pt x="33" y="48"/>
                    </a:cubicBezTo>
                    <a:lnTo>
                      <a:pt x="45"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cs typeface="+mn-ea"/>
                  <a:sym typeface="+mn-lt"/>
                </a:endParaRPr>
              </a:p>
            </p:txBody>
          </p:sp>
          <p:sp>
            <p:nvSpPr>
              <p:cNvPr id="38" name="Freeform 48"/>
              <p:cNvSpPr/>
              <p:nvPr/>
            </p:nvSpPr>
            <p:spPr bwMode="auto">
              <a:xfrm>
                <a:off x="10428288" y="5875338"/>
                <a:ext cx="120650" cy="93662"/>
              </a:xfrm>
              <a:custGeom>
                <a:avLst/>
                <a:gdLst>
                  <a:gd name="T0" fmla="*/ 32 w 32"/>
                  <a:gd name="T1" fmla="*/ 0 h 25"/>
                  <a:gd name="T2" fmla="*/ 10 w 32"/>
                  <a:gd name="T3" fmla="*/ 0 h 25"/>
                  <a:gd name="T4" fmla="*/ 1 w 32"/>
                  <a:gd name="T5" fmla="*/ 24 h 25"/>
                  <a:gd name="T6" fmla="*/ 0 w 32"/>
                  <a:gd name="T7" fmla="*/ 25 h 25"/>
                  <a:gd name="T8" fmla="*/ 22 w 32"/>
                  <a:gd name="T9" fmla="*/ 25 h 25"/>
                  <a:gd name="T10" fmla="*/ 32 w 32"/>
                  <a:gd name="T11" fmla="*/ 0 h 25"/>
                </a:gdLst>
                <a:ahLst/>
                <a:cxnLst>
                  <a:cxn ang="0">
                    <a:pos x="T0" y="T1"/>
                  </a:cxn>
                  <a:cxn ang="0">
                    <a:pos x="T2" y="T3"/>
                  </a:cxn>
                  <a:cxn ang="0">
                    <a:pos x="T4" y="T5"/>
                  </a:cxn>
                  <a:cxn ang="0">
                    <a:pos x="T6" y="T7"/>
                  </a:cxn>
                  <a:cxn ang="0">
                    <a:pos x="T8" y="T9"/>
                  </a:cxn>
                  <a:cxn ang="0">
                    <a:pos x="T10" y="T11"/>
                  </a:cxn>
                </a:cxnLst>
                <a:rect l="0" t="0" r="r" b="b"/>
                <a:pathLst>
                  <a:path w="32" h="25">
                    <a:moveTo>
                      <a:pt x="32" y="0"/>
                    </a:moveTo>
                    <a:cubicBezTo>
                      <a:pt x="10" y="0"/>
                      <a:pt x="10" y="0"/>
                      <a:pt x="10" y="0"/>
                    </a:cubicBezTo>
                    <a:cubicBezTo>
                      <a:pt x="1" y="24"/>
                      <a:pt x="1" y="24"/>
                      <a:pt x="1" y="24"/>
                    </a:cubicBezTo>
                    <a:cubicBezTo>
                      <a:pt x="0" y="24"/>
                      <a:pt x="0" y="24"/>
                      <a:pt x="0" y="25"/>
                    </a:cubicBezTo>
                    <a:cubicBezTo>
                      <a:pt x="22" y="25"/>
                      <a:pt x="22" y="25"/>
                      <a:pt x="22" y="25"/>
                    </a:cubicBezTo>
                    <a:lnTo>
                      <a:pt x="3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cs typeface="+mn-ea"/>
                  <a:sym typeface="+mn-lt"/>
                </a:endParaRPr>
              </a:p>
            </p:txBody>
          </p:sp>
          <p:sp>
            <p:nvSpPr>
              <p:cNvPr id="39" name="Freeform 49"/>
              <p:cNvSpPr/>
              <p:nvPr/>
            </p:nvSpPr>
            <p:spPr bwMode="auto">
              <a:xfrm>
                <a:off x="10725150" y="5875338"/>
                <a:ext cx="119063" cy="93662"/>
              </a:xfrm>
              <a:custGeom>
                <a:avLst/>
                <a:gdLst>
                  <a:gd name="T0" fmla="*/ 31 w 32"/>
                  <a:gd name="T1" fmla="*/ 24 h 25"/>
                  <a:gd name="T2" fmla="*/ 22 w 32"/>
                  <a:gd name="T3" fmla="*/ 0 h 25"/>
                  <a:gd name="T4" fmla="*/ 0 w 32"/>
                  <a:gd name="T5" fmla="*/ 0 h 25"/>
                  <a:gd name="T6" fmla="*/ 10 w 32"/>
                  <a:gd name="T7" fmla="*/ 25 h 25"/>
                  <a:gd name="T8" fmla="*/ 32 w 32"/>
                  <a:gd name="T9" fmla="*/ 25 h 25"/>
                  <a:gd name="T10" fmla="*/ 31 w 32"/>
                  <a:gd name="T11" fmla="*/ 24 h 25"/>
                </a:gdLst>
                <a:ahLst/>
                <a:cxnLst>
                  <a:cxn ang="0">
                    <a:pos x="T0" y="T1"/>
                  </a:cxn>
                  <a:cxn ang="0">
                    <a:pos x="T2" y="T3"/>
                  </a:cxn>
                  <a:cxn ang="0">
                    <a:pos x="T4" y="T5"/>
                  </a:cxn>
                  <a:cxn ang="0">
                    <a:pos x="T6" y="T7"/>
                  </a:cxn>
                  <a:cxn ang="0">
                    <a:pos x="T8" y="T9"/>
                  </a:cxn>
                  <a:cxn ang="0">
                    <a:pos x="T10" y="T11"/>
                  </a:cxn>
                </a:cxnLst>
                <a:rect l="0" t="0" r="r" b="b"/>
                <a:pathLst>
                  <a:path w="32" h="25">
                    <a:moveTo>
                      <a:pt x="31" y="24"/>
                    </a:moveTo>
                    <a:cubicBezTo>
                      <a:pt x="22" y="0"/>
                      <a:pt x="22" y="0"/>
                      <a:pt x="22" y="0"/>
                    </a:cubicBezTo>
                    <a:cubicBezTo>
                      <a:pt x="0" y="0"/>
                      <a:pt x="0" y="0"/>
                      <a:pt x="0" y="0"/>
                    </a:cubicBezTo>
                    <a:cubicBezTo>
                      <a:pt x="10" y="25"/>
                      <a:pt x="10" y="25"/>
                      <a:pt x="10" y="25"/>
                    </a:cubicBezTo>
                    <a:cubicBezTo>
                      <a:pt x="32" y="25"/>
                      <a:pt x="32" y="25"/>
                      <a:pt x="32" y="25"/>
                    </a:cubicBezTo>
                    <a:cubicBezTo>
                      <a:pt x="32" y="24"/>
                      <a:pt x="32" y="24"/>
                      <a:pt x="31"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cs typeface="+mn-ea"/>
                  <a:sym typeface="+mn-lt"/>
                </a:endParaRPr>
              </a:p>
            </p:txBody>
          </p:sp>
        </p:grpSp>
      </p:grpSp>
      <p:sp>
        <p:nvSpPr>
          <p:cNvPr id="40" name="PA_文本框 39"/>
          <p:cNvSpPr txBox="1"/>
          <p:nvPr>
            <p:custDataLst>
              <p:tags r:id="rId2"/>
            </p:custDataLst>
          </p:nvPr>
        </p:nvSpPr>
        <p:spPr>
          <a:xfrm>
            <a:off x="1100639" y="3484666"/>
            <a:ext cx="1455049" cy="505972"/>
          </a:xfrm>
          <a:prstGeom prst="rect">
            <a:avLst/>
          </a:prstGeom>
          <a:noFill/>
          <a:effectLst>
            <a:outerShdw blurRad="50800" dist="38100" dir="5400000" algn="t" rotWithShape="0">
              <a:prstClr val="black">
                <a:alpha val="40000"/>
              </a:prstClr>
            </a:outerShdw>
          </a:effectLst>
        </p:spPr>
        <p:txBody>
          <a:bodyPr wrap="square" rtlCol="0">
            <a:spAutoFit/>
          </a:bodyPr>
          <a:lstStyle>
            <a:defPPr>
              <a:defRPr lang="zh-CN"/>
            </a:defPPr>
            <a:lvl1pPr algn="just">
              <a:lnSpc>
                <a:spcPct val="120000"/>
              </a:lnSpc>
              <a:defRPr sz="2000" b="0">
                <a:blipFill>
                  <a:blip r:embed="rId8"/>
                  <a:stretch>
                    <a:fillRect/>
                  </a:stretch>
                </a:blip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algn="dist"/>
            <a:r>
              <a:rPr lang="en-US" altLang="zh-CN" sz="2400" b="1" dirty="0">
                <a:solidFill>
                  <a:srgbClr val="F4C60E"/>
                </a:solidFill>
                <a:effectLst/>
                <a:latin typeface="+mn-lt"/>
                <a:ea typeface="+mn-ea"/>
                <a:cs typeface="+mn-ea"/>
                <a:sym typeface="+mn-lt"/>
              </a:rPr>
              <a:t>2017-1-3</a:t>
            </a:r>
            <a:endParaRPr lang="zh-CN" altLang="en-US" sz="2400" b="1" dirty="0">
              <a:solidFill>
                <a:srgbClr val="F4C60E"/>
              </a:solidFill>
              <a:effectLst/>
              <a:latin typeface="+mn-lt"/>
              <a:ea typeface="+mn-ea"/>
              <a:cs typeface="+mn-ea"/>
              <a:sym typeface="+mn-lt"/>
            </a:endParaRPr>
          </a:p>
        </p:txBody>
      </p:sp>
      <p:sp>
        <p:nvSpPr>
          <p:cNvPr id="41" name="文本框 40"/>
          <p:cNvSpPr txBox="1"/>
          <p:nvPr/>
        </p:nvSpPr>
        <p:spPr>
          <a:xfrm>
            <a:off x="1082646" y="3861296"/>
            <a:ext cx="1506432" cy="535531"/>
          </a:xfrm>
          <a:prstGeom prst="rect">
            <a:avLst/>
          </a:prstGeom>
          <a:noFill/>
          <a:effectLst>
            <a:outerShdw blurRad="50800" dist="38100" dir="5400000" algn="t" rotWithShape="0">
              <a:prstClr val="black">
                <a:alpha val="40000"/>
              </a:prstClr>
            </a:outerShdw>
          </a:effectLst>
        </p:spPr>
        <p:txBody>
          <a:bodyPr wrap="square" rtlCol="0">
            <a:spAutoFit/>
          </a:bodyPr>
          <a:lstStyle>
            <a:defPPr>
              <a:defRPr lang="zh-CN"/>
            </a:defPPr>
            <a:lvl1pPr algn="just">
              <a:lnSpc>
                <a:spcPct val="120000"/>
              </a:lnSpc>
              <a:defRPr sz="2000" b="0">
                <a:blipFill>
                  <a:blip r:embed="rId8"/>
                  <a:stretch>
                    <a:fillRect/>
                  </a:stretch>
                </a:blip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algn="dist"/>
            <a:r>
              <a:rPr lang="zh-CN" altLang="en-US" sz="2400" dirty="0">
                <a:solidFill>
                  <a:schemeClr val="bg1"/>
                </a:solidFill>
                <a:effectLst/>
                <a:latin typeface="+mn-lt"/>
                <a:ea typeface="+mn-ea"/>
                <a:cs typeface="+mn-ea"/>
                <a:sym typeface="+mn-lt"/>
              </a:rPr>
              <a:t>公司上市</a:t>
            </a:r>
          </a:p>
        </p:txBody>
      </p:sp>
      <p:sp>
        <p:nvSpPr>
          <p:cNvPr id="45" name="PA_文本框 44"/>
          <p:cNvSpPr txBox="1"/>
          <p:nvPr>
            <p:custDataLst>
              <p:tags r:id="rId3"/>
            </p:custDataLst>
          </p:nvPr>
        </p:nvSpPr>
        <p:spPr>
          <a:xfrm>
            <a:off x="2701397" y="3462541"/>
            <a:ext cx="1487933" cy="505972"/>
          </a:xfrm>
          <a:prstGeom prst="rect">
            <a:avLst/>
          </a:prstGeom>
          <a:noFill/>
          <a:effectLst>
            <a:outerShdw blurRad="50800" dist="38100" dir="5400000" algn="t" rotWithShape="0">
              <a:prstClr val="black">
                <a:alpha val="40000"/>
              </a:prstClr>
            </a:outerShdw>
          </a:effectLst>
        </p:spPr>
        <p:txBody>
          <a:bodyPr wrap="square" rtlCol="0">
            <a:spAutoFit/>
          </a:bodyPr>
          <a:lstStyle>
            <a:defPPr>
              <a:defRPr lang="zh-CN"/>
            </a:defPPr>
            <a:lvl1pPr algn="just">
              <a:lnSpc>
                <a:spcPct val="120000"/>
              </a:lnSpc>
              <a:defRPr sz="2000" b="0">
                <a:blipFill>
                  <a:blip r:embed="rId8"/>
                  <a:stretch>
                    <a:fillRect/>
                  </a:stretch>
                </a:blip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algn="dist"/>
            <a:r>
              <a:rPr lang="en-US" altLang="zh-CN" sz="2400" b="1" dirty="0">
                <a:solidFill>
                  <a:srgbClr val="F4C60E"/>
                </a:solidFill>
                <a:effectLst/>
                <a:latin typeface="+mn-lt"/>
                <a:ea typeface="+mn-ea"/>
                <a:cs typeface="+mn-ea"/>
                <a:sym typeface="+mn-lt"/>
              </a:rPr>
              <a:t>2017-5-3</a:t>
            </a:r>
            <a:endParaRPr lang="zh-CN" altLang="en-US" sz="2400" b="1" dirty="0">
              <a:solidFill>
                <a:srgbClr val="F4C60E"/>
              </a:solidFill>
              <a:effectLst/>
              <a:latin typeface="+mn-lt"/>
              <a:ea typeface="+mn-ea"/>
              <a:cs typeface="+mn-ea"/>
              <a:sym typeface="+mn-lt"/>
            </a:endParaRPr>
          </a:p>
        </p:txBody>
      </p:sp>
      <p:sp>
        <p:nvSpPr>
          <p:cNvPr id="46" name="文本框 45"/>
          <p:cNvSpPr txBox="1"/>
          <p:nvPr/>
        </p:nvSpPr>
        <p:spPr>
          <a:xfrm>
            <a:off x="2633208" y="3893851"/>
            <a:ext cx="1484607" cy="769441"/>
          </a:xfrm>
          <a:prstGeom prst="rect">
            <a:avLst/>
          </a:prstGeom>
          <a:noFill/>
          <a:effectLst>
            <a:outerShdw blurRad="50800" dist="38100" dir="5400000" algn="t" rotWithShape="0">
              <a:prstClr val="black">
                <a:alpha val="40000"/>
              </a:prstClr>
            </a:outerShdw>
          </a:effectLst>
        </p:spPr>
        <p:txBody>
          <a:bodyPr wrap="square" rtlCol="0">
            <a:spAutoFit/>
          </a:bodyPr>
          <a:lstStyle>
            <a:defPPr>
              <a:defRPr lang="zh-CN"/>
            </a:defPPr>
            <a:lvl1pPr algn="just">
              <a:lnSpc>
                <a:spcPct val="120000"/>
              </a:lnSpc>
              <a:defRPr sz="2000" b="0">
                <a:blipFill>
                  <a:blip r:embed="rId8"/>
                  <a:stretch>
                    <a:fillRect/>
                  </a:stretch>
                </a:blip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algn="dist">
              <a:lnSpc>
                <a:spcPct val="110000"/>
              </a:lnSpc>
            </a:pPr>
            <a:r>
              <a:rPr lang="zh-CN" altLang="en-US" dirty="0">
                <a:solidFill>
                  <a:schemeClr val="bg1"/>
                </a:solidFill>
                <a:effectLst/>
                <a:latin typeface="+mn-lt"/>
                <a:ea typeface="+mn-ea"/>
                <a:cs typeface="+mn-ea"/>
                <a:sym typeface="+mn-lt"/>
              </a:rPr>
              <a:t>公司美国分公司挂牌</a:t>
            </a:r>
          </a:p>
        </p:txBody>
      </p:sp>
      <p:sp>
        <p:nvSpPr>
          <p:cNvPr id="47" name="PA_文本框 46"/>
          <p:cNvSpPr txBox="1"/>
          <p:nvPr>
            <p:custDataLst>
              <p:tags r:id="rId4"/>
            </p:custDataLst>
          </p:nvPr>
        </p:nvSpPr>
        <p:spPr>
          <a:xfrm>
            <a:off x="4380159" y="3471577"/>
            <a:ext cx="1424042" cy="505972"/>
          </a:xfrm>
          <a:prstGeom prst="rect">
            <a:avLst/>
          </a:prstGeom>
          <a:noFill/>
          <a:effectLst>
            <a:outerShdw blurRad="50800" dist="38100" dir="5400000" algn="t" rotWithShape="0">
              <a:prstClr val="black">
                <a:alpha val="40000"/>
              </a:prstClr>
            </a:outerShdw>
          </a:effectLst>
        </p:spPr>
        <p:txBody>
          <a:bodyPr wrap="square" rtlCol="0">
            <a:spAutoFit/>
          </a:bodyPr>
          <a:lstStyle>
            <a:defPPr>
              <a:defRPr lang="zh-CN"/>
            </a:defPPr>
            <a:lvl1pPr algn="just">
              <a:lnSpc>
                <a:spcPct val="120000"/>
              </a:lnSpc>
              <a:defRPr sz="2000" b="0">
                <a:blipFill>
                  <a:blip r:embed="rId8"/>
                  <a:stretch>
                    <a:fillRect/>
                  </a:stretch>
                </a:blip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algn="dist"/>
            <a:r>
              <a:rPr lang="en-US" altLang="zh-CN" sz="2400" b="1" dirty="0">
                <a:solidFill>
                  <a:srgbClr val="F4C60E"/>
                </a:solidFill>
                <a:effectLst/>
                <a:latin typeface="+mn-lt"/>
                <a:ea typeface="+mn-ea"/>
                <a:cs typeface="+mn-ea"/>
                <a:sym typeface="+mn-lt"/>
              </a:rPr>
              <a:t>2017-6-3</a:t>
            </a:r>
            <a:endParaRPr lang="zh-CN" altLang="en-US" sz="2400" b="1" dirty="0">
              <a:solidFill>
                <a:srgbClr val="F4C60E"/>
              </a:solidFill>
              <a:effectLst/>
              <a:latin typeface="+mn-lt"/>
              <a:ea typeface="+mn-ea"/>
              <a:cs typeface="+mn-ea"/>
              <a:sym typeface="+mn-lt"/>
            </a:endParaRPr>
          </a:p>
        </p:txBody>
      </p:sp>
      <p:sp>
        <p:nvSpPr>
          <p:cNvPr id="48" name="文本框 47"/>
          <p:cNvSpPr txBox="1"/>
          <p:nvPr/>
        </p:nvSpPr>
        <p:spPr>
          <a:xfrm>
            <a:off x="4251338" y="3846604"/>
            <a:ext cx="1638653" cy="830997"/>
          </a:xfrm>
          <a:prstGeom prst="rect">
            <a:avLst/>
          </a:prstGeom>
          <a:noFill/>
          <a:effectLst>
            <a:outerShdw blurRad="50800" dist="38100" dir="5400000" algn="t" rotWithShape="0">
              <a:prstClr val="black">
                <a:alpha val="40000"/>
              </a:prstClr>
            </a:outerShdw>
          </a:effectLst>
        </p:spPr>
        <p:txBody>
          <a:bodyPr wrap="square" rtlCol="0">
            <a:spAutoFit/>
          </a:bodyPr>
          <a:lstStyle>
            <a:defPPr>
              <a:defRPr lang="zh-CN"/>
            </a:defPPr>
            <a:lvl1pPr algn="just">
              <a:lnSpc>
                <a:spcPct val="120000"/>
              </a:lnSpc>
              <a:defRPr sz="2000" b="0">
                <a:blipFill>
                  <a:blip r:embed="rId8"/>
                  <a:stretch>
                    <a:fillRect/>
                  </a:stretch>
                </a:blip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algn="dist"/>
            <a:r>
              <a:rPr lang="zh-CN" altLang="en-US" dirty="0">
                <a:solidFill>
                  <a:schemeClr val="bg1"/>
                </a:solidFill>
                <a:effectLst/>
                <a:latin typeface="+mn-lt"/>
                <a:ea typeface="+mn-ea"/>
                <a:cs typeface="+mn-ea"/>
                <a:sym typeface="+mn-lt"/>
              </a:rPr>
              <a:t>公司全球战略大会完成</a:t>
            </a:r>
          </a:p>
        </p:txBody>
      </p:sp>
      <p:sp>
        <p:nvSpPr>
          <p:cNvPr id="49" name="PA_文本框 48"/>
          <p:cNvSpPr txBox="1"/>
          <p:nvPr>
            <p:custDataLst>
              <p:tags r:id="rId5"/>
            </p:custDataLst>
          </p:nvPr>
        </p:nvSpPr>
        <p:spPr>
          <a:xfrm>
            <a:off x="6047253" y="3457914"/>
            <a:ext cx="1730657" cy="535531"/>
          </a:xfrm>
          <a:prstGeom prst="rect">
            <a:avLst/>
          </a:prstGeom>
          <a:noFill/>
          <a:effectLst>
            <a:outerShdw blurRad="50800" dist="38100" dir="5400000" algn="t" rotWithShape="0">
              <a:prstClr val="black">
                <a:alpha val="40000"/>
              </a:prstClr>
            </a:outerShdw>
          </a:effectLst>
        </p:spPr>
        <p:txBody>
          <a:bodyPr wrap="square" rtlCol="0">
            <a:spAutoFit/>
          </a:bodyPr>
          <a:lstStyle>
            <a:defPPr>
              <a:defRPr lang="zh-CN"/>
            </a:defPPr>
            <a:lvl1pPr algn="just">
              <a:lnSpc>
                <a:spcPct val="120000"/>
              </a:lnSpc>
              <a:defRPr sz="2000" b="0">
                <a:blipFill>
                  <a:blip r:embed="rId8"/>
                  <a:stretch>
                    <a:fillRect/>
                  </a:stretch>
                </a:blip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algn="dist"/>
            <a:r>
              <a:rPr lang="en-US" altLang="zh-CN" sz="2400" b="1" dirty="0">
                <a:solidFill>
                  <a:srgbClr val="F4C60E"/>
                </a:solidFill>
                <a:effectLst/>
                <a:latin typeface="+mn-lt"/>
                <a:ea typeface="+mn-ea"/>
                <a:cs typeface="+mn-ea"/>
                <a:sym typeface="+mn-lt"/>
              </a:rPr>
              <a:t>2017-9-3</a:t>
            </a:r>
            <a:endParaRPr lang="zh-CN" altLang="en-US" sz="2400" b="1" dirty="0">
              <a:solidFill>
                <a:srgbClr val="F4C60E"/>
              </a:solidFill>
              <a:effectLst/>
              <a:latin typeface="+mn-lt"/>
              <a:ea typeface="+mn-ea"/>
              <a:cs typeface="+mn-ea"/>
              <a:sym typeface="+mn-lt"/>
            </a:endParaRPr>
          </a:p>
        </p:txBody>
      </p:sp>
      <p:sp>
        <p:nvSpPr>
          <p:cNvPr id="50" name="文本框 49"/>
          <p:cNvSpPr txBox="1"/>
          <p:nvPr/>
        </p:nvSpPr>
        <p:spPr>
          <a:xfrm>
            <a:off x="6014007" y="3801904"/>
            <a:ext cx="1721261" cy="830997"/>
          </a:xfrm>
          <a:prstGeom prst="rect">
            <a:avLst/>
          </a:prstGeom>
          <a:noFill/>
          <a:effectLst>
            <a:outerShdw blurRad="50800" dist="38100" dir="5400000" algn="t" rotWithShape="0">
              <a:prstClr val="black">
                <a:alpha val="40000"/>
              </a:prstClr>
            </a:outerShdw>
          </a:effectLst>
        </p:spPr>
        <p:txBody>
          <a:bodyPr wrap="square" rtlCol="0">
            <a:spAutoFit/>
          </a:bodyPr>
          <a:lstStyle>
            <a:defPPr>
              <a:defRPr lang="zh-CN"/>
            </a:defPPr>
            <a:lvl1pPr algn="just">
              <a:lnSpc>
                <a:spcPct val="120000"/>
              </a:lnSpc>
              <a:defRPr sz="2000" b="0">
                <a:blipFill>
                  <a:blip r:embed="rId8"/>
                  <a:stretch>
                    <a:fillRect/>
                  </a:stretch>
                </a:blip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algn="dist"/>
            <a:r>
              <a:rPr lang="zh-CN" altLang="en-US" dirty="0">
                <a:solidFill>
                  <a:schemeClr val="bg1"/>
                </a:solidFill>
                <a:effectLst/>
                <a:latin typeface="+mn-lt"/>
                <a:ea typeface="+mn-ea"/>
                <a:cs typeface="+mn-ea"/>
                <a:sym typeface="+mn-lt"/>
              </a:rPr>
              <a:t>公司跨数十个国家发展</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ppt_y</p:attrName>
                                        </p:attrNameLst>
                                      </p:cBhvr>
                                      <p:tavLst>
                                        <p:tav tm="0">
                                          <p:val>
                                            <p:strVal val="#ppt_y+#ppt_h*1.125000"/>
                                          </p:val>
                                        </p:tav>
                                        <p:tav tm="100000">
                                          <p:val>
                                            <p:strVal val="#ppt_y"/>
                                          </p:val>
                                        </p:tav>
                                      </p:tavLst>
                                    </p:anim>
                                    <p:animEffect transition="in" filter="wipe(up)">
                                      <p:cBhvr>
                                        <p:cTn id="8" dur="500"/>
                                        <p:tgtEl>
                                          <p:spTgt spid="15"/>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anim from="(-#ppt_w/2)" to="(#ppt_x)" calcmode="lin" valueType="num">
                                      <p:cBhvr>
                                        <p:cTn id="23" dur="600" fill="hold">
                                          <p:stCondLst>
                                            <p:cond delay="0"/>
                                          </p:stCondLst>
                                        </p:cTn>
                                        <p:tgtEl>
                                          <p:spTgt spid="40"/>
                                        </p:tgtEl>
                                        <p:attrNameLst>
                                          <p:attrName>ppt_x</p:attrName>
                                        </p:attrNameLst>
                                      </p:cBhvr>
                                    </p:anim>
                                    <p:anim from="0" to="-1.0" calcmode="lin" valueType="num">
                                      <p:cBhvr>
                                        <p:cTn id="24" dur="200" decel="50000" autoRev="1" fill="hold">
                                          <p:stCondLst>
                                            <p:cond delay="600"/>
                                          </p:stCondLst>
                                        </p:cTn>
                                        <p:tgtEl>
                                          <p:spTgt spid="40"/>
                                        </p:tgtEl>
                                        <p:attrNameLst>
                                          <p:attrName>xshear</p:attrName>
                                        </p:attrNameLst>
                                      </p:cBhvr>
                                    </p:anim>
                                    <p:animScale>
                                      <p:cBhvr>
                                        <p:cTn id="25" dur="200" decel="100000" autoRev="1" fill="hold">
                                          <p:stCondLst>
                                            <p:cond delay="600"/>
                                          </p:stCondLst>
                                        </p:cTn>
                                        <p:tgtEl>
                                          <p:spTgt spid="40"/>
                                        </p:tgtEl>
                                      </p:cBhvr>
                                      <p:from x="100000" y="100000"/>
                                      <p:to x="80000" y="100000"/>
                                    </p:animScale>
                                    <p:anim by="(#ppt_h/3+#ppt_w*0.1)" calcmode="lin" valueType="num">
                                      <p:cBhvr additive="sum">
                                        <p:cTn id="26" dur="200" decel="100000" autoRev="1" fill="hold">
                                          <p:stCondLst>
                                            <p:cond delay="600"/>
                                          </p:stCondLst>
                                        </p:cTn>
                                        <p:tgtEl>
                                          <p:spTgt spid="40"/>
                                        </p:tgtEl>
                                        <p:attrNameLst>
                                          <p:attrName>ppt_x</p:attrName>
                                        </p:attrNameLst>
                                      </p:cBhvr>
                                    </p:anim>
                                  </p:childTnLst>
                                </p:cTn>
                              </p:par>
                              <p:par>
                                <p:cTn id="27" presetID="34"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from="(-#ppt_w/2)" to="(#ppt_x)" calcmode="lin" valueType="num">
                                      <p:cBhvr>
                                        <p:cTn id="29" dur="600" fill="hold">
                                          <p:stCondLst>
                                            <p:cond delay="0"/>
                                          </p:stCondLst>
                                        </p:cTn>
                                        <p:tgtEl>
                                          <p:spTgt spid="45"/>
                                        </p:tgtEl>
                                        <p:attrNameLst>
                                          <p:attrName>ppt_x</p:attrName>
                                        </p:attrNameLst>
                                      </p:cBhvr>
                                    </p:anim>
                                    <p:anim from="0" to="-1.0" calcmode="lin" valueType="num">
                                      <p:cBhvr>
                                        <p:cTn id="30" dur="200" decel="50000" autoRev="1" fill="hold">
                                          <p:stCondLst>
                                            <p:cond delay="600"/>
                                          </p:stCondLst>
                                        </p:cTn>
                                        <p:tgtEl>
                                          <p:spTgt spid="45"/>
                                        </p:tgtEl>
                                        <p:attrNameLst>
                                          <p:attrName>xshear</p:attrName>
                                        </p:attrNameLst>
                                      </p:cBhvr>
                                    </p:anim>
                                    <p:animScale>
                                      <p:cBhvr>
                                        <p:cTn id="31" dur="200" decel="100000" autoRev="1" fill="hold">
                                          <p:stCondLst>
                                            <p:cond delay="600"/>
                                          </p:stCondLst>
                                        </p:cTn>
                                        <p:tgtEl>
                                          <p:spTgt spid="45"/>
                                        </p:tgtEl>
                                      </p:cBhvr>
                                      <p:from x="100000" y="100000"/>
                                      <p:to x="80000" y="100000"/>
                                    </p:animScale>
                                    <p:anim by="(#ppt_h/3+#ppt_w*0.1)" calcmode="lin" valueType="num">
                                      <p:cBhvr additive="sum">
                                        <p:cTn id="32" dur="200" decel="100000" autoRev="1" fill="hold">
                                          <p:stCondLst>
                                            <p:cond delay="600"/>
                                          </p:stCondLst>
                                        </p:cTn>
                                        <p:tgtEl>
                                          <p:spTgt spid="45"/>
                                        </p:tgtEl>
                                        <p:attrNameLst>
                                          <p:attrName>ppt_x</p:attrName>
                                        </p:attrNameLst>
                                      </p:cBhvr>
                                    </p:anim>
                                  </p:childTnLst>
                                </p:cTn>
                              </p:par>
                              <p:par>
                                <p:cTn id="33" presetID="34"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 from="(-#ppt_w/2)" to="(#ppt_x)" calcmode="lin" valueType="num">
                                      <p:cBhvr>
                                        <p:cTn id="35" dur="600" fill="hold">
                                          <p:stCondLst>
                                            <p:cond delay="0"/>
                                          </p:stCondLst>
                                        </p:cTn>
                                        <p:tgtEl>
                                          <p:spTgt spid="47"/>
                                        </p:tgtEl>
                                        <p:attrNameLst>
                                          <p:attrName>ppt_x</p:attrName>
                                        </p:attrNameLst>
                                      </p:cBhvr>
                                    </p:anim>
                                    <p:anim from="0" to="-1.0" calcmode="lin" valueType="num">
                                      <p:cBhvr>
                                        <p:cTn id="36" dur="200" decel="50000" autoRev="1" fill="hold">
                                          <p:stCondLst>
                                            <p:cond delay="600"/>
                                          </p:stCondLst>
                                        </p:cTn>
                                        <p:tgtEl>
                                          <p:spTgt spid="47"/>
                                        </p:tgtEl>
                                        <p:attrNameLst>
                                          <p:attrName>xshear</p:attrName>
                                        </p:attrNameLst>
                                      </p:cBhvr>
                                    </p:anim>
                                    <p:animScale>
                                      <p:cBhvr>
                                        <p:cTn id="37" dur="200" decel="100000" autoRev="1" fill="hold">
                                          <p:stCondLst>
                                            <p:cond delay="600"/>
                                          </p:stCondLst>
                                        </p:cTn>
                                        <p:tgtEl>
                                          <p:spTgt spid="47"/>
                                        </p:tgtEl>
                                      </p:cBhvr>
                                      <p:from x="100000" y="100000"/>
                                      <p:to x="80000" y="100000"/>
                                    </p:animScale>
                                    <p:anim by="(#ppt_h/3+#ppt_w*0.1)" calcmode="lin" valueType="num">
                                      <p:cBhvr additive="sum">
                                        <p:cTn id="38" dur="200" decel="100000" autoRev="1" fill="hold">
                                          <p:stCondLst>
                                            <p:cond delay="600"/>
                                          </p:stCondLst>
                                        </p:cTn>
                                        <p:tgtEl>
                                          <p:spTgt spid="47"/>
                                        </p:tgtEl>
                                        <p:attrNameLst>
                                          <p:attrName>ppt_x</p:attrName>
                                        </p:attrNameLst>
                                      </p:cBhvr>
                                    </p:anim>
                                  </p:childTnLst>
                                </p:cTn>
                              </p:par>
                              <p:par>
                                <p:cTn id="39" presetID="34"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 from="(-#ppt_w/2)" to="(#ppt_x)" calcmode="lin" valueType="num">
                                      <p:cBhvr>
                                        <p:cTn id="41" dur="600" fill="hold">
                                          <p:stCondLst>
                                            <p:cond delay="0"/>
                                          </p:stCondLst>
                                        </p:cTn>
                                        <p:tgtEl>
                                          <p:spTgt spid="49"/>
                                        </p:tgtEl>
                                        <p:attrNameLst>
                                          <p:attrName>ppt_x</p:attrName>
                                        </p:attrNameLst>
                                      </p:cBhvr>
                                    </p:anim>
                                    <p:anim from="0" to="-1.0" calcmode="lin" valueType="num">
                                      <p:cBhvr>
                                        <p:cTn id="42" dur="200" decel="50000" autoRev="1" fill="hold">
                                          <p:stCondLst>
                                            <p:cond delay="600"/>
                                          </p:stCondLst>
                                        </p:cTn>
                                        <p:tgtEl>
                                          <p:spTgt spid="49"/>
                                        </p:tgtEl>
                                        <p:attrNameLst>
                                          <p:attrName>xshear</p:attrName>
                                        </p:attrNameLst>
                                      </p:cBhvr>
                                    </p:anim>
                                    <p:animScale>
                                      <p:cBhvr>
                                        <p:cTn id="43" dur="200" decel="100000" autoRev="1" fill="hold">
                                          <p:stCondLst>
                                            <p:cond delay="600"/>
                                          </p:stCondLst>
                                        </p:cTn>
                                        <p:tgtEl>
                                          <p:spTgt spid="49"/>
                                        </p:tgtEl>
                                      </p:cBhvr>
                                      <p:from x="100000" y="100000"/>
                                      <p:to x="80000" y="100000"/>
                                    </p:animScale>
                                    <p:anim by="(#ppt_h/3+#ppt_w*0.1)" calcmode="lin" valueType="num">
                                      <p:cBhvr additive="sum">
                                        <p:cTn id="44" dur="200" decel="100000" autoRev="1" fill="hold">
                                          <p:stCondLst>
                                            <p:cond delay="600"/>
                                          </p:stCondLst>
                                        </p:cTn>
                                        <p:tgtEl>
                                          <p:spTgt spid="49"/>
                                        </p:tgtEl>
                                        <p:attrNameLst>
                                          <p:attrName>ppt_x</p:attrName>
                                        </p:attrNameLst>
                                      </p:cBhvr>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1000"/>
                                        <p:tgtEl>
                                          <p:spTgt spid="41"/>
                                        </p:tgtEl>
                                      </p:cBhvr>
                                    </p:animEffect>
                                    <p:anim calcmode="lin" valueType="num">
                                      <p:cBhvr>
                                        <p:cTn id="50" dur="1000" fill="hold"/>
                                        <p:tgtEl>
                                          <p:spTgt spid="41"/>
                                        </p:tgtEl>
                                        <p:attrNameLst>
                                          <p:attrName>ppt_x</p:attrName>
                                        </p:attrNameLst>
                                      </p:cBhvr>
                                      <p:tavLst>
                                        <p:tav tm="0">
                                          <p:val>
                                            <p:strVal val="#ppt_x"/>
                                          </p:val>
                                        </p:tav>
                                        <p:tav tm="100000">
                                          <p:val>
                                            <p:strVal val="#ppt_x"/>
                                          </p:val>
                                        </p:tav>
                                      </p:tavLst>
                                    </p:anim>
                                    <p:anim calcmode="lin" valueType="num">
                                      <p:cBhvr>
                                        <p:cTn id="51" dur="1000" fill="hold"/>
                                        <p:tgtEl>
                                          <p:spTgt spid="4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1000"/>
                                        <p:tgtEl>
                                          <p:spTgt spid="46"/>
                                        </p:tgtEl>
                                      </p:cBhvr>
                                    </p:animEffect>
                                    <p:anim calcmode="lin" valueType="num">
                                      <p:cBhvr>
                                        <p:cTn id="55" dur="1000" fill="hold"/>
                                        <p:tgtEl>
                                          <p:spTgt spid="46"/>
                                        </p:tgtEl>
                                        <p:attrNameLst>
                                          <p:attrName>ppt_x</p:attrName>
                                        </p:attrNameLst>
                                      </p:cBhvr>
                                      <p:tavLst>
                                        <p:tav tm="0">
                                          <p:val>
                                            <p:strVal val="#ppt_x"/>
                                          </p:val>
                                        </p:tav>
                                        <p:tav tm="100000">
                                          <p:val>
                                            <p:strVal val="#ppt_x"/>
                                          </p:val>
                                        </p:tav>
                                      </p:tavLst>
                                    </p:anim>
                                    <p:anim calcmode="lin" valueType="num">
                                      <p:cBhvr>
                                        <p:cTn id="56" dur="1000" fill="hold"/>
                                        <p:tgtEl>
                                          <p:spTgt spid="4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fade">
                                      <p:cBhvr>
                                        <p:cTn id="64" dur="1000"/>
                                        <p:tgtEl>
                                          <p:spTgt spid="50"/>
                                        </p:tgtEl>
                                      </p:cBhvr>
                                    </p:animEffect>
                                    <p:anim calcmode="lin" valueType="num">
                                      <p:cBhvr>
                                        <p:cTn id="65" dur="1000" fill="hold"/>
                                        <p:tgtEl>
                                          <p:spTgt spid="50"/>
                                        </p:tgtEl>
                                        <p:attrNameLst>
                                          <p:attrName>ppt_x</p:attrName>
                                        </p:attrNameLst>
                                      </p:cBhvr>
                                      <p:tavLst>
                                        <p:tav tm="0">
                                          <p:val>
                                            <p:strVal val="#ppt_x"/>
                                          </p:val>
                                        </p:tav>
                                        <p:tav tm="100000">
                                          <p:val>
                                            <p:strVal val="#ppt_x"/>
                                          </p:val>
                                        </p:tav>
                                      </p:tavLst>
                                    </p:anim>
                                    <p:anim calcmode="lin" valueType="num">
                                      <p:cBhvr>
                                        <p:cTn id="66"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0" grpId="0"/>
      <p:bldP spid="41" grpId="0"/>
      <p:bldP spid="45" grpId="0"/>
      <p:bldP spid="46" grpId="0"/>
      <p:bldP spid="47" grpId="0"/>
      <p:bldP spid="48" grpId="0"/>
      <p:bldP spid="49" grpId="0"/>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_文本框 5"/>
          <p:cNvSpPr txBox="1"/>
          <p:nvPr>
            <p:custDataLst>
              <p:tags r:id="rId1"/>
            </p:custDataLst>
          </p:nvPr>
        </p:nvSpPr>
        <p:spPr>
          <a:xfrm>
            <a:off x="650296" y="661511"/>
            <a:ext cx="7731414" cy="1014730"/>
          </a:xfrm>
          <a:prstGeom prst="rect">
            <a:avLst/>
          </a:prstGeom>
          <a:noFill/>
          <a:effectLst>
            <a:outerShdw blurRad="50800" dist="38100" dir="5400000" algn="t" rotWithShape="0">
              <a:prstClr val="black">
                <a:alpha val="40000"/>
              </a:prstClr>
            </a:outerShdw>
          </a:effectLst>
        </p:spPr>
        <p:txBody>
          <a:bodyPr wrap="square" rtlCol="0">
            <a:spAutoFit/>
          </a:bodyPr>
          <a:lstStyle/>
          <a:p>
            <a:pPr algn="dist"/>
            <a:r>
              <a:rPr lang="en-US" altLang="zh-CN"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微软雅黑" panose="020B0503020204020204" pitchFamily="34" charset="-122"/>
                <a:ea typeface="微软雅黑" panose="020B0503020204020204" pitchFamily="34" charset="-122"/>
              </a:rPr>
              <a:t>201X</a:t>
            </a:r>
            <a:r>
              <a:rPr lang="zh-CN" alt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微软雅黑" panose="020B0503020204020204" pitchFamily="34" charset="-122"/>
                <a:ea typeface="微软雅黑" panose="020B0503020204020204" pitchFamily="34" charset="-122"/>
              </a:rPr>
              <a:t>集团优秀部门</a:t>
            </a:r>
          </a:p>
        </p:txBody>
      </p:sp>
      <p:pic>
        <p:nvPicPr>
          <p:cNvPr id="7" name="PA_图片 6"/>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1254701" y="1676241"/>
            <a:ext cx="6191250" cy="295275"/>
          </a:xfrm>
          <a:prstGeom prst="rect">
            <a:avLst/>
          </a:prstGeom>
        </p:spPr>
      </p:pic>
      <p:sp>
        <p:nvSpPr>
          <p:cNvPr id="11" name="PA_文本框 10"/>
          <p:cNvSpPr txBox="1"/>
          <p:nvPr>
            <p:custDataLst>
              <p:tags r:id="rId3"/>
            </p:custDataLst>
          </p:nvPr>
        </p:nvSpPr>
        <p:spPr>
          <a:xfrm>
            <a:off x="3412671" y="2908456"/>
            <a:ext cx="4969039" cy="1200329"/>
          </a:xfrm>
          <a:prstGeom prst="rect">
            <a:avLst/>
          </a:prstGeom>
          <a:noFill/>
          <a:effectLst>
            <a:outerShdw blurRad="50800" dist="38100" dir="5400000" algn="t" rotWithShape="0">
              <a:prstClr val="black">
                <a:alpha val="40000"/>
              </a:prstClr>
            </a:outerShdw>
          </a:effectLst>
        </p:spPr>
        <p:txBody>
          <a:bodyPr wrap="square" rtlCol="0">
            <a:spAutoFit/>
          </a:bodyPr>
          <a:lstStyle>
            <a:defPPr>
              <a:defRPr lang="zh-CN"/>
            </a:defPPr>
            <a:lvl1pPr algn="dist">
              <a:lnSpc>
                <a:spcPct val="120000"/>
              </a:lnSpc>
              <a:defRPr sz="2400" b="0">
                <a:blipFill>
                  <a:blip r:embed="rId8"/>
                  <a:stretch>
                    <a:fillRect/>
                  </a:stretch>
                </a:blipFill>
                <a:effectLst/>
                <a:latin typeface="微软雅黑" panose="020B0503020204020204" pitchFamily="34" charset="-122"/>
                <a:ea typeface="微软雅黑" panose="020B0503020204020204" pitchFamily="34" charset="-122"/>
              </a:defRPr>
            </a:lvl1pPr>
          </a:lstStyle>
          <a:p>
            <a:pPr algn="just"/>
            <a:r>
              <a:rPr lang="zh-CN" altLang="en-US" sz="2000" dirty="0">
                <a:solidFill>
                  <a:schemeClr val="bg1"/>
                </a:solidFill>
              </a:rPr>
              <a:t>     努力工作，积极奋进，把公司任务完成到最好，充分完成了公司安排和要求发工作，把工作做到最棒，此奖项是实至名归！</a:t>
            </a:r>
          </a:p>
        </p:txBody>
      </p:sp>
      <p:sp>
        <p:nvSpPr>
          <p:cNvPr id="14" name="PA_文本框 13"/>
          <p:cNvSpPr txBox="1"/>
          <p:nvPr>
            <p:custDataLst>
              <p:tags r:id="rId4"/>
            </p:custDataLst>
          </p:nvPr>
        </p:nvSpPr>
        <p:spPr>
          <a:xfrm>
            <a:off x="4694958" y="2086043"/>
            <a:ext cx="1953985" cy="707886"/>
          </a:xfrm>
          <a:prstGeom prst="rect">
            <a:avLst/>
          </a:prstGeom>
          <a:solidFill>
            <a:srgbClr val="F4C60E"/>
          </a:solidFill>
          <a:effectLst/>
        </p:spPr>
        <p:txBody>
          <a:bodyPr wrap="square" rtlCol="0">
            <a:spAutoFit/>
          </a:bodyPr>
          <a:lstStyle/>
          <a:p>
            <a:pPr algn="dist"/>
            <a:r>
              <a:rPr lang="zh-CN" alt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销售部</a:t>
            </a:r>
          </a:p>
        </p:txBody>
      </p:sp>
      <p:pic>
        <p:nvPicPr>
          <p:cNvPr id="8" name="图片 7"/>
          <p:cNvPicPr>
            <a:picLocks noChangeAspect="1"/>
          </p:cNvPicPr>
          <p:nvPr/>
        </p:nvPicPr>
        <p:blipFill rotWithShape="1">
          <a:blip r:embed="rId9" cstate="print"/>
          <a:srcRect t="12930"/>
          <a:stretch>
            <a:fillRect/>
          </a:stretch>
        </p:blipFill>
        <p:spPr>
          <a:xfrm>
            <a:off x="944210" y="2109881"/>
            <a:ext cx="2468461" cy="1752729"/>
          </a:xfrm>
          <a:prstGeom prst="rect">
            <a:avLst/>
          </a:prstGeom>
          <a:ln w="57150">
            <a:solidFill>
              <a:srgbClr val="F5D351"/>
            </a:solidFill>
          </a:ln>
          <a:effectLst>
            <a:outerShdw blurRad="50800" dist="38100" dir="5400000" algn="t"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9" presetClass="entr" presetSubtype="0" accel="10000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23.xml><?xml version="1.0" encoding="utf-8"?>
<p:tagLst xmlns:a="http://schemas.openxmlformats.org/drawingml/2006/main" xmlns:r="http://schemas.openxmlformats.org/officeDocument/2006/relationships" xmlns:p="http://schemas.openxmlformats.org/presentationml/2006/main">
  <p:tag name="PA" val="v3.2.0"/>
</p:tagLst>
</file>

<file path=ppt/tags/tag24.xml><?xml version="1.0" encoding="utf-8"?>
<p:tagLst xmlns:a="http://schemas.openxmlformats.org/drawingml/2006/main" xmlns:r="http://schemas.openxmlformats.org/officeDocument/2006/relationships" xmlns:p="http://schemas.openxmlformats.org/presentationml/2006/main">
  <p:tag name="PA" val="v3.2.0"/>
</p:tagLst>
</file>

<file path=ppt/tags/tag25.xml><?xml version="1.0" encoding="utf-8"?>
<p:tagLst xmlns:a="http://schemas.openxmlformats.org/drawingml/2006/main" xmlns:r="http://schemas.openxmlformats.org/officeDocument/2006/relationships" xmlns:p="http://schemas.openxmlformats.org/presentationml/2006/main">
  <p:tag name="PA" val="v3.2.0"/>
</p:tagLst>
</file>

<file path=ppt/tags/tag26.xml><?xml version="1.0" encoding="utf-8"?>
<p:tagLst xmlns:a="http://schemas.openxmlformats.org/drawingml/2006/main" xmlns:r="http://schemas.openxmlformats.org/officeDocument/2006/relationships" xmlns:p="http://schemas.openxmlformats.org/presentationml/2006/main">
  <p:tag name="PA" val="v3.2.0"/>
</p:tagLst>
</file>

<file path=ppt/tags/tag27.xml><?xml version="1.0" encoding="utf-8"?>
<p:tagLst xmlns:a="http://schemas.openxmlformats.org/drawingml/2006/main" xmlns:r="http://schemas.openxmlformats.org/officeDocument/2006/relationships" xmlns:p="http://schemas.openxmlformats.org/presentationml/2006/main">
  <p:tag name="PA" val="v3.2.0"/>
</p:tagLst>
</file>

<file path=ppt/tags/tag28.xml><?xml version="1.0" encoding="utf-8"?>
<p:tagLst xmlns:a="http://schemas.openxmlformats.org/drawingml/2006/main" xmlns:r="http://schemas.openxmlformats.org/officeDocument/2006/relationships" xmlns:p="http://schemas.openxmlformats.org/presentationml/2006/main">
  <p:tag name="PA" val="v3.2.0"/>
</p:tagLst>
</file>

<file path=ppt/tags/tag29.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30.xml><?xml version="1.0" encoding="utf-8"?>
<p:tagLst xmlns:a="http://schemas.openxmlformats.org/drawingml/2006/main" xmlns:r="http://schemas.openxmlformats.org/officeDocument/2006/relationships" xmlns:p="http://schemas.openxmlformats.org/presentationml/2006/main">
  <p:tag name="PA" val="v3.2.0"/>
</p:tagLst>
</file>

<file path=ppt/tags/tag31.xml><?xml version="1.0" encoding="utf-8"?>
<p:tagLst xmlns:a="http://schemas.openxmlformats.org/drawingml/2006/main" xmlns:r="http://schemas.openxmlformats.org/officeDocument/2006/relationships" xmlns:p="http://schemas.openxmlformats.org/presentationml/2006/main">
  <p:tag name="PA" val="v3.2.0"/>
</p:tagLst>
</file>

<file path=ppt/tags/tag32.xml><?xml version="1.0" encoding="utf-8"?>
<p:tagLst xmlns:a="http://schemas.openxmlformats.org/drawingml/2006/main" xmlns:r="http://schemas.openxmlformats.org/officeDocument/2006/relationships" xmlns:p="http://schemas.openxmlformats.org/presentationml/2006/main">
  <p:tag name="PA" val="v3.2.0"/>
</p:tagLst>
</file>

<file path=ppt/tags/tag33.xml><?xml version="1.0" encoding="utf-8"?>
<p:tagLst xmlns:a="http://schemas.openxmlformats.org/drawingml/2006/main" xmlns:r="http://schemas.openxmlformats.org/officeDocument/2006/relationships" xmlns:p="http://schemas.openxmlformats.org/presentationml/2006/main">
  <p:tag name="PA" val="v3.2.0"/>
</p:tagLst>
</file>

<file path=ppt/tags/tag34.xml><?xml version="1.0" encoding="utf-8"?>
<p:tagLst xmlns:a="http://schemas.openxmlformats.org/drawingml/2006/main" xmlns:r="http://schemas.openxmlformats.org/officeDocument/2006/relationships" xmlns:p="http://schemas.openxmlformats.org/presentationml/2006/main">
  <p:tag name="PA" val="v3.2.0"/>
</p:tagLst>
</file>

<file path=ppt/tags/tag35.xml><?xml version="1.0" encoding="utf-8"?>
<p:tagLst xmlns:a="http://schemas.openxmlformats.org/drawingml/2006/main" xmlns:r="http://schemas.openxmlformats.org/officeDocument/2006/relationships" xmlns:p="http://schemas.openxmlformats.org/presentationml/2006/main">
  <p:tag name="PA" val="v3.2.0"/>
</p:tagLst>
</file>

<file path=ppt/tags/tag36.xml><?xml version="1.0" encoding="utf-8"?>
<p:tagLst xmlns:a="http://schemas.openxmlformats.org/drawingml/2006/main" xmlns:r="http://schemas.openxmlformats.org/officeDocument/2006/relationships" xmlns:p="http://schemas.openxmlformats.org/presentationml/2006/main">
  <p:tag name="PA" val="v3.2.0"/>
</p:tagLst>
</file>

<file path=ppt/tags/tag37.xml><?xml version="1.0" encoding="utf-8"?>
<p:tagLst xmlns:a="http://schemas.openxmlformats.org/drawingml/2006/main" xmlns:r="http://schemas.openxmlformats.org/officeDocument/2006/relationships" xmlns:p="http://schemas.openxmlformats.org/presentationml/2006/main">
  <p:tag name="PA" val="v3.2.0"/>
</p:tagLst>
</file>

<file path=ppt/tags/tag38.xml><?xml version="1.0" encoding="utf-8"?>
<p:tagLst xmlns:a="http://schemas.openxmlformats.org/drawingml/2006/main" xmlns:r="http://schemas.openxmlformats.org/officeDocument/2006/relationships" xmlns:p="http://schemas.openxmlformats.org/presentationml/2006/main">
  <p:tag name="PA" val="v3.2.0"/>
</p:tagLst>
</file>

<file path=ppt/tags/tag39.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40.xml><?xml version="1.0" encoding="utf-8"?>
<p:tagLst xmlns:a="http://schemas.openxmlformats.org/drawingml/2006/main" xmlns:r="http://schemas.openxmlformats.org/officeDocument/2006/relationships" xmlns:p="http://schemas.openxmlformats.org/presentationml/2006/main">
  <p:tag name="PA" val="v3.2.0"/>
</p:tagLst>
</file>

<file path=ppt/tags/tag41.xml><?xml version="1.0" encoding="utf-8"?>
<p:tagLst xmlns:a="http://schemas.openxmlformats.org/drawingml/2006/main" xmlns:r="http://schemas.openxmlformats.org/officeDocument/2006/relationships" xmlns:p="http://schemas.openxmlformats.org/presentationml/2006/main">
  <p:tag name="PA" val="v3.2.0"/>
</p:tagLst>
</file>

<file path=ppt/tags/tag42.xml><?xml version="1.0" encoding="utf-8"?>
<p:tagLst xmlns:a="http://schemas.openxmlformats.org/drawingml/2006/main" xmlns:r="http://schemas.openxmlformats.org/officeDocument/2006/relationships" xmlns:p="http://schemas.openxmlformats.org/presentationml/2006/main">
  <p:tag name="PA" val="v3.2.0"/>
</p:tagLst>
</file>

<file path=ppt/tags/tag43.xml><?xml version="1.0" encoding="utf-8"?>
<p:tagLst xmlns:a="http://schemas.openxmlformats.org/drawingml/2006/main" xmlns:r="http://schemas.openxmlformats.org/officeDocument/2006/relationships" xmlns:p="http://schemas.openxmlformats.org/presentationml/2006/main">
  <p:tag name="PA" val="v3.2.0"/>
</p:tagLst>
</file>

<file path=ppt/tags/tag44.xml><?xml version="1.0" encoding="utf-8"?>
<p:tagLst xmlns:a="http://schemas.openxmlformats.org/drawingml/2006/main" xmlns:r="http://schemas.openxmlformats.org/officeDocument/2006/relationships" xmlns:p="http://schemas.openxmlformats.org/presentationml/2006/main">
  <p:tag name="PA" val="v3.2.0"/>
</p:tagLst>
</file>

<file path=ppt/tags/tag45.xml><?xml version="1.0" encoding="utf-8"?>
<p:tagLst xmlns:a="http://schemas.openxmlformats.org/drawingml/2006/main" xmlns:r="http://schemas.openxmlformats.org/officeDocument/2006/relationships" xmlns:p="http://schemas.openxmlformats.org/presentationml/2006/main">
  <p:tag name="PA" val="v3.2.0"/>
</p:tagLst>
</file>

<file path=ppt/tags/tag46.xml><?xml version="1.0" encoding="utf-8"?>
<p:tagLst xmlns:a="http://schemas.openxmlformats.org/drawingml/2006/main" xmlns:r="http://schemas.openxmlformats.org/officeDocument/2006/relationships" xmlns:p="http://schemas.openxmlformats.org/presentationml/2006/main">
  <p:tag name="PA" val="v3.2.0"/>
</p:tagLst>
</file>

<file path=ppt/tags/tag47.xml><?xml version="1.0" encoding="utf-8"?>
<p:tagLst xmlns:a="http://schemas.openxmlformats.org/drawingml/2006/main" xmlns:r="http://schemas.openxmlformats.org/officeDocument/2006/relationships" xmlns:p="http://schemas.openxmlformats.org/presentationml/2006/main">
  <p:tag name="PA" val="v3.2.0"/>
</p:tagLst>
</file>

<file path=ppt/tags/tag48.xml><?xml version="1.0" encoding="utf-8"?>
<p:tagLst xmlns:a="http://schemas.openxmlformats.org/drawingml/2006/main" xmlns:r="http://schemas.openxmlformats.org/officeDocument/2006/relationships" xmlns:p="http://schemas.openxmlformats.org/presentationml/2006/main">
  <p:tag name="PA" val="v3.2.0"/>
</p:tagLst>
</file>

<file path=ppt/tags/tag49.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50.xml><?xml version="1.0" encoding="utf-8"?>
<p:tagLst xmlns:a="http://schemas.openxmlformats.org/drawingml/2006/main" xmlns:r="http://schemas.openxmlformats.org/officeDocument/2006/relationships" xmlns:p="http://schemas.openxmlformats.org/presentationml/2006/main">
  <p:tag name="PA" val="v3.2.0"/>
</p:tagLst>
</file>

<file path=ppt/tags/tag51.xml><?xml version="1.0" encoding="utf-8"?>
<p:tagLst xmlns:a="http://schemas.openxmlformats.org/drawingml/2006/main" xmlns:r="http://schemas.openxmlformats.org/officeDocument/2006/relationships" xmlns:p="http://schemas.openxmlformats.org/presentationml/2006/main">
  <p:tag name="PA" val="v3.2.0"/>
</p:tagLst>
</file>

<file path=ppt/tags/tag52.xml><?xml version="1.0" encoding="utf-8"?>
<p:tagLst xmlns:a="http://schemas.openxmlformats.org/drawingml/2006/main" xmlns:r="http://schemas.openxmlformats.org/officeDocument/2006/relationships" xmlns:p="http://schemas.openxmlformats.org/presentationml/2006/main">
  <p:tag name="PA" val="v3.2.0"/>
</p:tagLst>
</file>

<file path=ppt/tags/tag53.xml><?xml version="1.0" encoding="utf-8"?>
<p:tagLst xmlns:a="http://schemas.openxmlformats.org/drawingml/2006/main" xmlns:r="http://schemas.openxmlformats.org/officeDocument/2006/relationships" xmlns:p="http://schemas.openxmlformats.org/presentationml/2006/main">
  <p:tag name="PA" val="v3.2.0"/>
</p:tagLst>
</file>

<file path=ppt/tags/tag54.xml><?xml version="1.0" encoding="utf-8"?>
<p:tagLst xmlns:a="http://schemas.openxmlformats.org/drawingml/2006/main" xmlns:r="http://schemas.openxmlformats.org/officeDocument/2006/relationships" xmlns:p="http://schemas.openxmlformats.org/presentationml/2006/main">
  <p:tag name="PA" val="v3.2.0"/>
</p:tagLst>
</file>

<file path=ppt/tags/tag55.xml><?xml version="1.0" encoding="utf-8"?>
<p:tagLst xmlns:a="http://schemas.openxmlformats.org/drawingml/2006/main" xmlns:r="http://schemas.openxmlformats.org/officeDocument/2006/relationships" xmlns:p="http://schemas.openxmlformats.org/presentationml/2006/main">
  <p:tag name="PA" val="v3.2.0"/>
</p:tagLst>
</file>

<file path=ppt/tags/tag56.xml><?xml version="1.0" encoding="utf-8"?>
<p:tagLst xmlns:a="http://schemas.openxmlformats.org/drawingml/2006/main" xmlns:r="http://schemas.openxmlformats.org/officeDocument/2006/relationships" xmlns:p="http://schemas.openxmlformats.org/presentationml/2006/main">
  <p:tag name="PA" val="v3.2.0"/>
</p:tagLst>
</file>

<file path=ppt/tags/tag57.xml><?xml version="1.0" encoding="utf-8"?>
<p:tagLst xmlns:a="http://schemas.openxmlformats.org/drawingml/2006/main" xmlns:r="http://schemas.openxmlformats.org/officeDocument/2006/relationships" xmlns:p="http://schemas.openxmlformats.org/presentationml/2006/main">
  <p:tag name="PA" val="v3.2.0"/>
</p:tagLst>
</file>

<file path=ppt/tags/tag58.xml><?xml version="1.0" encoding="utf-8"?>
<p:tagLst xmlns:a="http://schemas.openxmlformats.org/drawingml/2006/main" xmlns:r="http://schemas.openxmlformats.org/officeDocument/2006/relationships" xmlns:p="http://schemas.openxmlformats.org/presentationml/2006/main">
  <p:tag name="PA" val="v3.2.0"/>
</p:tagLst>
</file>

<file path=ppt/tags/tag59.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60.xml><?xml version="1.0" encoding="utf-8"?>
<p:tagLst xmlns:a="http://schemas.openxmlformats.org/drawingml/2006/main" xmlns:r="http://schemas.openxmlformats.org/officeDocument/2006/relationships" xmlns:p="http://schemas.openxmlformats.org/presentationml/2006/main">
  <p:tag name="PA" val="v3.2.0"/>
</p:tagLst>
</file>

<file path=ppt/tags/tag61.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572</Words>
  <Application>Microsoft Office PowerPoint</Application>
  <PresentationFormat>全屏显示(16:9)</PresentationFormat>
  <Paragraphs>74</Paragraphs>
  <Slides>19</Slides>
  <Notes>6</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19</vt:i4>
      </vt:variant>
    </vt:vector>
  </HeadingPairs>
  <TitlesOfParts>
    <vt:vector size="27" baseType="lpstr">
      <vt:lpstr>等线</vt:lpstr>
      <vt:lpstr>华文中宋</vt:lpstr>
      <vt:lpstr>庞门正道标题体</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16</cp:revision>
  <dcterms:created xsi:type="dcterms:W3CDTF">2017-10-13T14:01:00Z</dcterms:created>
  <dcterms:modified xsi:type="dcterms:W3CDTF">2021-01-06T03:37:55Z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